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_rels/presentation.xml.rels" ContentType="application/vnd.openxmlformats-package.relationships+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8.xml" ContentType="application/vnd.openxmlformats-officedocument.presentationml.slideLayout+xml"/>
  <Override PartName="/ppt/slideLayouts/slideLayout7.xml" ContentType="application/vnd.openxmlformats-officedocument.presentationml.slideLayout+xml"/>
  <Override PartName="/ppt/slideLayouts/_rels/slideLayout22.xml.rels" ContentType="application/vnd.openxmlformats-package.relationships+xml"/>
  <Override PartName="/ppt/slideLayouts/_rels/slideLayout7.xml.rels" ContentType="application/vnd.openxmlformats-package.relationships+xml"/>
  <Override PartName="/ppt/slideLayouts/_rels/slideLayout4.xml.rels" ContentType="application/vnd.openxmlformats-package.relationships+xml"/>
  <Override PartName="/ppt/slideLayouts/_rels/slideLayout17.xml.rels" ContentType="application/vnd.openxmlformats-package.relationships+xml"/>
  <Override PartName="/ppt/slideLayouts/_rels/slideLayout19.xml.rels" ContentType="application/vnd.openxmlformats-package.relationships+xml"/>
  <Override PartName="/ppt/slideLayouts/_rels/slideLayout21.xml.rels" ContentType="application/vnd.openxmlformats-package.relationships+xml"/>
  <Override PartName="/ppt/slideLayouts/_rels/slideLayout6.xml.rels" ContentType="application/vnd.openxmlformats-package.relationships+xml"/>
  <Override PartName="/ppt/slideLayouts/_rels/slideLayout3.xml.rels" ContentType="application/vnd.openxmlformats-package.relationships+xml"/>
  <Override PartName="/ppt/slideLayouts/_rels/slideLayout16.xml.rels" ContentType="application/vnd.openxmlformats-package.relationships+xml"/>
  <Override PartName="/ppt/slideLayouts/_rels/slideLayout18.xml.rels" ContentType="application/vnd.openxmlformats-package.relationships+xml"/>
  <Override PartName="/ppt/slideLayouts/_rels/slideLayout5.xml.rels" ContentType="application/vnd.openxmlformats-package.relationships+xml"/>
  <Override PartName="/ppt/slideLayouts/_rels/slideLayout13.xml.rels" ContentType="application/vnd.openxmlformats-package.relationships+xml"/>
  <Override PartName="/ppt/slideLayouts/_rels/slideLayout12.xml.rels" ContentType="application/vnd.openxmlformats-package.relationships+xml"/>
  <Override PartName="/ppt/slideLayouts/_rels/slideLayout11.xml.rels" ContentType="application/vnd.openxmlformats-package.relationships+xml"/>
  <Override PartName="/ppt/slideLayouts/_rels/slideLayout1.xml.rels" ContentType="application/vnd.openxmlformats-package.relationships+xml"/>
  <Override PartName="/ppt/slideLayouts/_rels/slideLayout14.xml.rels" ContentType="application/vnd.openxmlformats-package.relationships+xml"/>
  <Override PartName="/ppt/slideLayouts/_rels/slideLayout10.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23.xml.rels" ContentType="application/vnd.openxmlformats-package.relationships+xml"/>
  <Override PartName="/ppt/slideLayouts/_rels/slideLayout8.xml.rels" ContentType="application/vnd.openxmlformats-package.relationships+xml"/>
  <Override PartName="/ppt/slideLayouts/_rels/slideLayout15.xml.rels" ContentType="application/vnd.openxmlformats-package.relationships+xml"/>
  <Override PartName="/ppt/slideLayouts/_rels/slideLayout2.xml.rels" ContentType="application/vnd.openxmlformats-package.relationships+xml"/>
  <Override PartName="/ppt/slideLayouts/_rels/slideLayout20.xml.rels" ContentType="application/vnd.openxmlformats-package.relationships+xml"/>
  <Override PartName="/ppt/slideLayouts/slideLayout6.xml" ContentType="application/vnd.openxmlformats-officedocument.presentationml.slideLayout+xml"/>
  <Override PartName="/ppt/slideLayouts/slideLayout24.xml" ContentType="application/vnd.openxmlformats-officedocument.presentationml.slideLayout+xml"/>
  <Override PartName="/ppt/slideLayouts/slideLayout5.xml" ContentType="application/vnd.openxmlformats-officedocument.presentationml.slideLayout+xml"/>
  <Override PartName="/ppt/slideLayouts/slideLayout23.xml" ContentType="application/vnd.openxmlformats-officedocument.presentationml.slideLayout+xml"/>
  <Override PartName="/ppt/slideLayouts/slideLayout16.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xml" ContentType="application/vnd.openxmlformats-officedocument.presentationml.slideLayout+xml"/>
  <Override PartName="/ppt/slideLayouts/slideLayout17.xml" ContentType="application/vnd.openxmlformats-officedocument.presentationml.slideLayout+xml"/>
  <Override PartName="/ppt/slideLayouts/slideLayout2.xml" ContentType="application/vnd.openxmlformats-officedocument.presentationml.slideLayout+xml"/>
  <Override PartName="/ppt/slideLayouts/slideLayout20.xml" ContentType="application/vnd.openxmlformats-officedocument.presentationml.slideLayout+xml"/>
  <Override PartName="/ppt/slideLayouts/slideLayout18.xml" ContentType="application/vnd.openxmlformats-officedocument.presentationml.slideLayout+xml"/>
  <Override PartName="/ppt/slideLayouts/slideLayout3.xml" ContentType="application/vnd.openxmlformats-officedocument.presentationml.slideLayout+xml"/>
  <Override PartName="/ppt/slideLayouts/slideLayout21.xml" ContentType="application/vnd.openxmlformats-officedocument.presentationml.slideLayout+xml"/>
  <Override PartName="/ppt/slideLayouts/slideLayout19.xml" ContentType="application/vnd.openxmlformats-officedocument.presentationml.slideLayout+xml"/>
  <Override PartName="/ppt/slideLayouts/slideLayout4.xml" ContentType="application/vnd.openxmlformats-officedocument.presentationml.slideLayout+xml"/>
  <Override PartName="/ppt/slideLayouts/slideLayout22.xml" ContentType="application/vnd.openxmlformats-officedocument.presentationml.slideLayout+xml"/>
  <Override PartName="/ppt/media/image1.jpeg" ContentType="image/jpeg"/>
  <Override PartName="/ppt/media/image10.png" ContentType="image/png"/>
  <Override PartName="/ppt/media/image2.png" ContentType="image/png"/>
  <Override PartName="/ppt/media/image3.png" ContentType="image/png"/>
  <Override PartName="/ppt/media/image4.jpeg" ContentType="image/jpeg"/>
  <Override PartName="/ppt/media/image5.jpeg" ContentType="image/jpeg"/>
  <Override PartName="/ppt/media/image6.png" ContentType="image/png"/>
  <Override PartName="/ppt/media/image11.png" ContentType="image/png"/>
  <Override PartName="/ppt/media/image7.png" ContentType="image/png"/>
  <Override PartName="/ppt/media/image8.png" ContentType="image/png"/>
  <Override PartName="/ppt/media/image9.png" ContentType="image/png"/>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Override PartName="/ppt/slides/slide10.xml" ContentType="application/vnd.openxmlformats-officedocument.presentationml.slide+xml"/>
  <Override PartName="/ppt/slides/slide7.xml" ContentType="application/vnd.openxmlformats-officedocument.presentationml.slide+xml"/>
  <Override PartName="/ppt/slides/slide6.xml" ContentType="application/vnd.openxmlformats-officedocument.presentationml.slide+xml"/>
  <Override PartName="/ppt/slides/slide21.xml" ContentType="application/vnd.openxmlformats-officedocument.presentationml.slide+xml"/>
  <Override PartName="/ppt/slides/slide19.xml" ContentType="application/vnd.openxmlformats-officedocument.presentationml.slide+xml"/>
  <Override PartName="/ppt/slides/slide4.xml" ContentType="application/vnd.openxmlformats-officedocument.presentationml.slide+xml"/>
  <Override PartName="/ppt/slides/slide20.xml" ContentType="application/vnd.openxmlformats-officedocument.presentationml.slide+xml"/>
  <Override PartName="/ppt/slides/slide18.xml" ContentType="application/vnd.openxmlformats-officedocument.presentationml.slide+xml"/>
  <Override PartName="/ppt/slides/slide3.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5.xml.rels" ContentType="application/vnd.openxmlformats-package.relationships+xml"/>
  <Override PartName="/ppt/slides/_rels/slide2.xml.rels" ContentType="application/vnd.openxmlformats-package.relationships+xml"/>
  <Override PartName="/ppt/slides/_rels/slide20.xml.rels" ContentType="application/vnd.openxmlformats-package.relationships+xml"/>
  <Override PartName="/ppt/slides/_rels/slide4.xml.rels" ContentType="application/vnd.openxmlformats-package.relationships+xml"/>
  <Override PartName="/ppt/slides/_rels/slide1.xml.rels" ContentType="application/vnd.openxmlformats-package.relationships+xml"/>
  <Override PartName="/ppt/slides/_rels/slide14.xml.rels" ContentType="application/vnd.openxmlformats-package.relationships+xml"/>
  <Override PartName="/ppt/slides/_rels/slide15.xml.rels" ContentType="application/vnd.openxmlformats-package.relationships+xml"/>
  <Override PartName="/ppt/slides/_rels/slide16.xml.rels" ContentType="application/vnd.openxmlformats-package.relationships+xml"/>
  <Override PartName="/ppt/slides/_rels/slide13.xml.rels" ContentType="application/vnd.openxmlformats-package.relationships+xml"/>
  <Override PartName="/ppt/slides/_rels/slide12.xml.rels" ContentType="application/vnd.openxmlformats-package.relationships+xml"/>
  <Override PartName="/ppt/slides/_rels/slide9.xml.rels" ContentType="application/vnd.openxmlformats-package.relationships+xml"/>
  <Override PartName="/ppt/slides/_rels/slide10.xml.rels" ContentType="application/vnd.openxmlformats-package.relationships+xml"/>
  <Override PartName="/ppt/slides/_rels/slide11.xml.rels" ContentType="application/vnd.openxmlformats-package.relationships+xml"/>
  <Override PartName="/ppt/slides/_rels/slide8.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21.xml.rels" ContentType="application/vnd.openxmlformats-package.relationships+xml"/>
  <Override PartName="/ppt/slides/_rels/slide3.xml.rels" ContentType="application/vnd.openxmlformats-package.relationships+xml"/>
  <Override PartName="/ppt/slides/_rels/slide19.xml.rels" ContentType="application/vnd.openxmlformats-package.relationships+xml"/>
  <Override PartName="/ppt/slides/_rels/slide18.xml.rels" ContentType="application/vnd.openxmlformats-package.relationships+xml"/>
  <Override PartName="/ppt/slides/_rels/slide17.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5.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Lst>
  <p:sldIdLst>
    <p:sldId id="256" r:id="rId4"/>
    <p:sldId id="257" r:id="rId5"/>
    <p:sldId id="258" r:id="rId6"/>
    <p:sldId id="259" r:id="rId7"/>
    <p:sldId id="260" r:id="rId8"/>
    <p:sldId id="261" r:id="rId9"/>
    <p:sldId id="262" r:id="rId10"/>
    <p:sldId id="263" r:id="rId11"/>
    <p:sldId id="264" r:id="rId12"/>
    <p:sldId id="265" r:id="rId13"/>
    <p:sldId id="266" r:id="rId14"/>
    <p:sldId id="267" r:id="rId15"/>
    <p:sldId id="268" r:id="rId16"/>
    <p:sldId id="269" r:id="rId17"/>
    <p:sldId id="270" r:id="rId18"/>
    <p:sldId id="271" r:id="rId19"/>
    <p:sldId id="272" r:id="rId20"/>
    <p:sldId id="273" r:id="rId21"/>
    <p:sldId id="274" r:id="rId22"/>
    <p:sldId id="275" r:id="rId23"/>
    <p:sldId id="276" r:id="rId24"/>
  </p:sldIdLst>
  <p:sldSz cx="9144000" cy="6858000"/>
  <p:notesSz cx="7559675" cy="10691812"/>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slide" Target="slides/slide12.xml"/><Relationship Id="rId16" Type="http://schemas.openxmlformats.org/officeDocument/2006/relationships/slide" Target="slides/slide13.xml"/><Relationship Id="rId17" Type="http://schemas.openxmlformats.org/officeDocument/2006/relationships/slide" Target="slides/slide14.xml"/><Relationship Id="rId18" Type="http://schemas.openxmlformats.org/officeDocument/2006/relationships/slide" Target="slides/slide15.xml"/><Relationship Id="rId19" Type="http://schemas.openxmlformats.org/officeDocument/2006/relationships/slide" Target="slides/slide16.xml"/><Relationship Id="rId20" Type="http://schemas.openxmlformats.org/officeDocument/2006/relationships/slide" Target="slides/slide17.xml"/><Relationship Id="rId21" Type="http://schemas.openxmlformats.org/officeDocument/2006/relationships/slide" Target="slides/slide18.xml"/><Relationship Id="rId22" Type="http://schemas.openxmlformats.org/officeDocument/2006/relationships/slide" Target="slides/slide19.xml"/><Relationship Id="rId23" Type="http://schemas.openxmlformats.org/officeDocument/2006/relationships/slide" Target="slides/slide20.xml"/><Relationship Id="rId24" Type="http://schemas.openxmlformats.org/officeDocument/2006/relationships/slide" Target="slides/slide21.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54"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55" name="PlaceHolder 2"/>
          <p:cNvSpPr>
            <a:spLocks noGrp="1"/>
          </p:cNvSpPr>
          <p:nvPr>
            <p:ph type="body"/>
          </p:nvPr>
        </p:nvSpPr>
        <p:spPr>
          <a:xfrm>
            <a:off x="1942560" y="21337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56" name="PlaceHolder 3"/>
          <p:cNvSpPr>
            <a:spLocks noGrp="1"/>
          </p:cNvSpPr>
          <p:nvPr>
            <p:ph type="body"/>
          </p:nvPr>
        </p:nvSpPr>
        <p:spPr>
          <a:xfrm>
            <a:off x="1942560" y="41065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57"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58"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59"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0" name="PlaceHolder 4"/>
          <p:cNvSpPr>
            <a:spLocks noGrp="1"/>
          </p:cNvSpPr>
          <p:nvPr>
            <p:ph type="body"/>
          </p:nvPr>
        </p:nvSpPr>
        <p:spPr>
          <a:xfrm>
            <a:off x="194256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1" name="PlaceHolder 5"/>
          <p:cNvSpPr>
            <a:spLocks noGrp="1"/>
          </p:cNvSpPr>
          <p:nvPr>
            <p:ph type="body"/>
          </p:nvPr>
        </p:nvSpPr>
        <p:spPr>
          <a:xfrm>
            <a:off x="532044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62"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63" name="PlaceHolder 2"/>
          <p:cNvSpPr>
            <a:spLocks noGrp="1"/>
          </p:cNvSpPr>
          <p:nvPr>
            <p:ph type="body"/>
          </p:nvPr>
        </p:nvSpPr>
        <p:spPr>
          <a:xfrm>
            <a:off x="194256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4" name="PlaceHolder 3"/>
          <p:cNvSpPr>
            <a:spLocks noGrp="1"/>
          </p:cNvSpPr>
          <p:nvPr>
            <p:ph type="body"/>
          </p:nvPr>
        </p:nvSpPr>
        <p:spPr>
          <a:xfrm>
            <a:off x="417132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5" name="PlaceHolder 4"/>
          <p:cNvSpPr>
            <a:spLocks noGrp="1"/>
          </p:cNvSpPr>
          <p:nvPr>
            <p:ph type="body"/>
          </p:nvPr>
        </p:nvSpPr>
        <p:spPr>
          <a:xfrm>
            <a:off x="640008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6" name="PlaceHolder 5"/>
          <p:cNvSpPr>
            <a:spLocks noGrp="1"/>
          </p:cNvSpPr>
          <p:nvPr>
            <p:ph type="body"/>
          </p:nvPr>
        </p:nvSpPr>
        <p:spPr>
          <a:xfrm>
            <a:off x="194256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7" name="PlaceHolder 6"/>
          <p:cNvSpPr>
            <a:spLocks noGrp="1"/>
          </p:cNvSpPr>
          <p:nvPr>
            <p:ph type="body"/>
          </p:nvPr>
        </p:nvSpPr>
        <p:spPr>
          <a:xfrm>
            <a:off x="417132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68" name="PlaceHolder 7"/>
          <p:cNvSpPr>
            <a:spLocks noGrp="1"/>
          </p:cNvSpPr>
          <p:nvPr>
            <p:ph type="body"/>
          </p:nvPr>
        </p:nvSpPr>
        <p:spPr>
          <a:xfrm>
            <a:off x="640008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03" name="PlaceHolder 2"/>
          <p:cNvSpPr>
            <a:spLocks noGrp="1"/>
          </p:cNvSpPr>
          <p:nvPr>
            <p:ph type="subTitle"/>
          </p:nvPr>
        </p:nvSpPr>
        <p:spPr>
          <a:xfrm>
            <a:off x="1942560" y="2133720"/>
            <a:ext cx="6591600" cy="377712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05" name="PlaceHolder 2"/>
          <p:cNvSpPr>
            <a:spLocks noGrp="1"/>
          </p:cNvSpPr>
          <p:nvPr>
            <p:ph type="body"/>
          </p:nvPr>
        </p:nvSpPr>
        <p:spPr>
          <a:xfrm>
            <a:off x="1942560" y="2133720"/>
            <a:ext cx="6591600" cy="377712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07" name="PlaceHolder 2"/>
          <p:cNvSpPr>
            <a:spLocks noGrp="1"/>
          </p:cNvSpPr>
          <p:nvPr>
            <p:ph type="body"/>
          </p:nvPr>
        </p:nvSpPr>
        <p:spPr>
          <a:xfrm>
            <a:off x="194256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08" name="PlaceHolder 3"/>
          <p:cNvSpPr>
            <a:spLocks noGrp="1"/>
          </p:cNvSpPr>
          <p:nvPr>
            <p:ph type="body"/>
          </p:nvPr>
        </p:nvSpPr>
        <p:spPr>
          <a:xfrm>
            <a:off x="532044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1945080" y="624240"/>
            <a:ext cx="6588720" cy="593712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12"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13" name="PlaceHolder 3"/>
          <p:cNvSpPr>
            <a:spLocks noGrp="1"/>
          </p:cNvSpPr>
          <p:nvPr>
            <p:ph type="body"/>
          </p:nvPr>
        </p:nvSpPr>
        <p:spPr>
          <a:xfrm>
            <a:off x="532044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14" name="PlaceHolder 4"/>
          <p:cNvSpPr>
            <a:spLocks noGrp="1"/>
          </p:cNvSpPr>
          <p:nvPr>
            <p:ph type="body"/>
          </p:nvPr>
        </p:nvSpPr>
        <p:spPr>
          <a:xfrm>
            <a:off x="194256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33"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34" name="PlaceHolder 2"/>
          <p:cNvSpPr>
            <a:spLocks noGrp="1"/>
          </p:cNvSpPr>
          <p:nvPr>
            <p:ph type="subTitle"/>
          </p:nvPr>
        </p:nvSpPr>
        <p:spPr>
          <a:xfrm>
            <a:off x="1942560" y="2133720"/>
            <a:ext cx="6591600" cy="377712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16" name="PlaceHolder 2"/>
          <p:cNvSpPr>
            <a:spLocks noGrp="1"/>
          </p:cNvSpPr>
          <p:nvPr>
            <p:ph type="body"/>
          </p:nvPr>
        </p:nvSpPr>
        <p:spPr>
          <a:xfrm>
            <a:off x="194256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17"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18" name="PlaceHolder 4"/>
          <p:cNvSpPr>
            <a:spLocks noGrp="1"/>
          </p:cNvSpPr>
          <p:nvPr>
            <p:ph type="body"/>
          </p:nvPr>
        </p:nvSpPr>
        <p:spPr>
          <a:xfrm>
            <a:off x="532044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20"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21"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22" name="PlaceHolder 4"/>
          <p:cNvSpPr>
            <a:spLocks noGrp="1"/>
          </p:cNvSpPr>
          <p:nvPr>
            <p:ph type="body"/>
          </p:nvPr>
        </p:nvSpPr>
        <p:spPr>
          <a:xfrm>
            <a:off x="1942560" y="41065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24" name="PlaceHolder 2"/>
          <p:cNvSpPr>
            <a:spLocks noGrp="1"/>
          </p:cNvSpPr>
          <p:nvPr>
            <p:ph type="body"/>
          </p:nvPr>
        </p:nvSpPr>
        <p:spPr>
          <a:xfrm>
            <a:off x="1942560" y="21337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25" name="PlaceHolder 3"/>
          <p:cNvSpPr>
            <a:spLocks noGrp="1"/>
          </p:cNvSpPr>
          <p:nvPr>
            <p:ph type="body"/>
          </p:nvPr>
        </p:nvSpPr>
        <p:spPr>
          <a:xfrm>
            <a:off x="1942560" y="41065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27"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28"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29" name="PlaceHolder 4"/>
          <p:cNvSpPr>
            <a:spLocks noGrp="1"/>
          </p:cNvSpPr>
          <p:nvPr>
            <p:ph type="body"/>
          </p:nvPr>
        </p:nvSpPr>
        <p:spPr>
          <a:xfrm>
            <a:off x="194256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0" name="PlaceHolder 5"/>
          <p:cNvSpPr>
            <a:spLocks noGrp="1"/>
          </p:cNvSpPr>
          <p:nvPr>
            <p:ph type="body"/>
          </p:nvPr>
        </p:nvSpPr>
        <p:spPr>
          <a:xfrm>
            <a:off x="532044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132" name="PlaceHolder 2"/>
          <p:cNvSpPr>
            <a:spLocks noGrp="1"/>
          </p:cNvSpPr>
          <p:nvPr>
            <p:ph type="body"/>
          </p:nvPr>
        </p:nvSpPr>
        <p:spPr>
          <a:xfrm>
            <a:off x="194256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3" name="PlaceHolder 3"/>
          <p:cNvSpPr>
            <a:spLocks noGrp="1"/>
          </p:cNvSpPr>
          <p:nvPr>
            <p:ph type="body"/>
          </p:nvPr>
        </p:nvSpPr>
        <p:spPr>
          <a:xfrm>
            <a:off x="417132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4" name="PlaceHolder 4"/>
          <p:cNvSpPr>
            <a:spLocks noGrp="1"/>
          </p:cNvSpPr>
          <p:nvPr>
            <p:ph type="body"/>
          </p:nvPr>
        </p:nvSpPr>
        <p:spPr>
          <a:xfrm>
            <a:off x="6400080" y="21337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5" name="PlaceHolder 5"/>
          <p:cNvSpPr>
            <a:spLocks noGrp="1"/>
          </p:cNvSpPr>
          <p:nvPr>
            <p:ph type="body"/>
          </p:nvPr>
        </p:nvSpPr>
        <p:spPr>
          <a:xfrm>
            <a:off x="194256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6" name="PlaceHolder 6"/>
          <p:cNvSpPr>
            <a:spLocks noGrp="1"/>
          </p:cNvSpPr>
          <p:nvPr>
            <p:ph type="body"/>
          </p:nvPr>
        </p:nvSpPr>
        <p:spPr>
          <a:xfrm>
            <a:off x="417132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137" name="PlaceHolder 7"/>
          <p:cNvSpPr>
            <a:spLocks noGrp="1"/>
          </p:cNvSpPr>
          <p:nvPr>
            <p:ph type="body"/>
          </p:nvPr>
        </p:nvSpPr>
        <p:spPr>
          <a:xfrm>
            <a:off x="6400080" y="4106520"/>
            <a:ext cx="21222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35"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36" name="PlaceHolder 2"/>
          <p:cNvSpPr>
            <a:spLocks noGrp="1"/>
          </p:cNvSpPr>
          <p:nvPr>
            <p:ph type="body"/>
          </p:nvPr>
        </p:nvSpPr>
        <p:spPr>
          <a:xfrm>
            <a:off x="1942560" y="2133720"/>
            <a:ext cx="6591600" cy="377712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37"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38" name="PlaceHolder 2"/>
          <p:cNvSpPr>
            <a:spLocks noGrp="1"/>
          </p:cNvSpPr>
          <p:nvPr>
            <p:ph type="body"/>
          </p:nvPr>
        </p:nvSpPr>
        <p:spPr>
          <a:xfrm>
            <a:off x="194256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39" name="PlaceHolder 3"/>
          <p:cNvSpPr>
            <a:spLocks noGrp="1"/>
          </p:cNvSpPr>
          <p:nvPr>
            <p:ph type="body"/>
          </p:nvPr>
        </p:nvSpPr>
        <p:spPr>
          <a:xfrm>
            <a:off x="532044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40"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41" name="PlaceHolder 1"/>
          <p:cNvSpPr>
            <a:spLocks noGrp="1"/>
          </p:cNvSpPr>
          <p:nvPr>
            <p:ph type="subTitle"/>
          </p:nvPr>
        </p:nvSpPr>
        <p:spPr>
          <a:xfrm>
            <a:off x="1945080" y="624240"/>
            <a:ext cx="6588720" cy="5937120"/>
          </a:xfrm>
          <a:prstGeom prst="rect">
            <a:avLst/>
          </a:prstGeom>
        </p:spPr>
        <p:txBody>
          <a:bodyPr lIns="0" rIns="0" tIns="0" bIns="0" anchor="ctr">
            <a:noAutofit/>
          </a:bodyPr>
          <a:p>
            <a:pPr algn="ctr"/>
            <a:endParaRPr b="0" lang="en-IN"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42"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43"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44" name="PlaceHolder 3"/>
          <p:cNvSpPr>
            <a:spLocks noGrp="1"/>
          </p:cNvSpPr>
          <p:nvPr>
            <p:ph type="body"/>
          </p:nvPr>
        </p:nvSpPr>
        <p:spPr>
          <a:xfrm>
            <a:off x="532044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45" name="PlaceHolder 4"/>
          <p:cNvSpPr>
            <a:spLocks noGrp="1"/>
          </p:cNvSpPr>
          <p:nvPr>
            <p:ph type="body"/>
          </p:nvPr>
        </p:nvSpPr>
        <p:spPr>
          <a:xfrm>
            <a:off x="194256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46"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47" name="PlaceHolder 2"/>
          <p:cNvSpPr>
            <a:spLocks noGrp="1"/>
          </p:cNvSpPr>
          <p:nvPr>
            <p:ph type="body"/>
          </p:nvPr>
        </p:nvSpPr>
        <p:spPr>
          <a:xfrm>
            <a:off x="1942560" y="2133720"/>
            <a:ext cx="3216600" cy="377712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48"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49" name="PlaceHolder 4"/>
          <p:cNvSpPr>
            <a:spLocks noGrp="1"/>
          </p:cNvSpPr>
          <p:nvPr>
            <p:ph type="body"/>
          </p:nvPr>
        </p:nvSpPr>
        <p:spPr>
          <a:xfrm>
            <a:off x="5320440" y="41065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50" name="PlaceHolder 1"/>
          <p:cNvSpPr>
            <a:spLocks noGrp="1"/>
          </p:cNvSpPr>
          <p:nvPr>
            <p:ph type="title"/>
          </p:nvPr>
        </p:nvSpPr>
        <p:spPr>
          <a:xfrm>
            <a:off x="1945080" y="624240"/>
            <a:ext cx="6588720" cy="1280520"/>
          </a:xfrm>
          <a:prstGeom prst="rect">
            <a:avLst/>
          </a:prstGeom>
        </p:spPr>
        <p:txBody>
          <a:bodyPr lIns="0" rIns="0" tIns="0" bIns="0" anchor="ctr">
            <a:noAutofit/>
          </a:bodyPr>
          <a:p>
            <a:endParaRPr b="0" lang="en-US" sz="1800" spc="-1" strike="noStrike">
              <a:solidFill>
                <a:srgbClr val="000000"/>
              </a:solidFill>
              <a:latin typeface="Century Gothic"/>
            </a:endParaRPr>
          </a:p>
        </p:txBody>
      </p:sp>
      <p:sp>
        <p:nvSpPr>
          <p:cNvPr id="51" name="PlaceHolder 2"/>
          <p:cNvSpPr>
            <a:spLocks noGrp="1"/>
          </p:cNvSpPr>
          <p:nvPr>
            <p:ph type="body"/>
          </p:nvPr>
        </p:nvSpPr>
        <p:spPr>
          <a:xfrm>
            <a:off x="194256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52" name="PlaceHolder 3"/>
          <p:cNvSpPr>
            <a:spLocks noGrp="1"/>
          </p:cNvSpPr>
          <p:nvPr>
            <p:ph type="body"/>
          </p:nvPr>
        </p:nvSpPr>
        <p:spPr>
          <a:xfrm>
            <a:off x="5320440" y="2133720"/>
            <a:ext cx="3216600" cy="1801440"/>
          </a:xfrm>
          <a:prstGeom prst="rect">
            <a:avLst/>
          </a:prstGeom>
        </p:spPr>
        <p:txBody>
          <a:bodyPr lIns="0" rIns="0" tIns="0" bIns="0">
            <a:normAutofit/>
          </a:bodyPr>
          <a:p>
            <a:endParaRPr b="0" lang="en-US" sz="1800" spc="-1" strike="noStrike">
              <a:solidFill>
                <a:srgbClr val="404040"/>
              </a:solidFill>
              <a:latin typeface="Century Gothic"/>
            </a:endParaRPr>
          </a:p>
        </p:txBody>
      </p:sp>
      <p:sp>
        <p:nvSpPr>
          <p:cNvPr id="53" name="PlaceHolder 4"/>
          <p:cNvSpPr>
            <a:spLocks noGrp="1"/>
          </p:cNvSpPr>
          <p:nvPr>
            <p:ph type="body"/>
          </p:nvPr>
        </p:nvSpPr>
        <p:spPr>
          <a:xfrm>
            <a:off x="1942560" y="4106520"/>
            <a:ext cx="6591600" cy="1801440"/>
          </a:xfrm>
          <a:prstGeom prst="rect">
            <a:avLst/>
          </a:prstGeom>
        </p:spPr>
        <p:txBody>
          <a:bodyPr lIns="0" rIns="0" tIns="0" bIns="0">
            <a:normAutofit/>
          </a:bodyPr>
          <a:p>
            <a:endParaRPr b="0" lang="en-US" sz="1800" spc="-1" strike="noStrike">
              <a:solidFill>
                <a:srgbClr val="404040"/>
              </a:solidFill>
              <a:latin typeface="Century Gothic"/>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fe7c4"/>
            </a:gs>
          </a:gsLst>
          <a:path path="circle"/>
        </a:gradFill>
      </p:bgPr>
    </p:bg>
    <p:spTree>
      <p:nvGrpSpPr>
        <p:cNvPr id="1" name=""/>
        <p:cNvGrpSpPr/>
        <p:nvPr/>
      </p:nvGrpSpPr>
      <p:grpSpPr>
        <a:xfrm>
          <a:off x="0" y="0"/>
          <a:ext cx="0" cy="0"/>
          <a:chOff x="0" y="0"/>
          <a:chExt cx="0" cy="0"/>
        </a:xfrm>
      </p:grpSpPr>
      <p:grpSp>
        <p:nvGrpSpPr>
          <p:cNvPr id="0" name="Group 1"/>
          <p:cNvGrpSpPr/>
          <p:nvPr/>
        </p:nvGrpSpPr>
        <p:grpSpPr>
          <a:xfrm>
            <a:off x="0" y="228600"/>
            <a:ext cx="1980720" cy="6638400"/>
            <a:chOff x="0" y="228600"/>
            <a:chExt cx="1980720" cy="6638400"/>
          </a:xfrm>
        </p:grpSpPr>
        <p:sp>
          <p:nvSpPr>
            <p:cNvPr id="1" name="CustomShape 2"/>
            <p:cNvSpPr/>
            <p:nvPr/>
          </p:nvSpPr>
          <p:spPr>
            <a:xfrm>
              <a:off x="0" y="2575080"/>
              <a:ext cx="69480" cy="625680"/>
            </a:xfrm>
            <a:custGeom>
              <a:avLst/>
              <a:gdLst/>
              <a:ahLst/>
              <a:rect l="l" t="t"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tyle>
            <a:lnRef idx="0"/>
            <a:fillRef idx="0"/>
            <a:effectRef idx="0"/>
            <a:fontRef idx="minor"/>
          </p:style>
        </p:sp>
        <p:sp>
          <p:nvSpPr>
            <p:cNvPr id="2" name="CustomShape 3"/>
            <p:cNvSpPr/>
            <p:nvPr/>
          </p:nvSpPr>
          <p:spPr>
            <a:xfrm>
              <a:off x="89280" y="3156480"/>
              <a:ext cx="448920" cy="2322000"/>
            </a:xfrm>
            <a:custGeom>
              <a:avLst/>
              <a:gdLst/>
              <a:ahLst/>
              <a:rect l="l" t="t"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tyle>
            <a:lnRef idx="0"/>
            <a:fillRef idx="0"/>
            <a:effectRef idx="0"/>
            <a:fontRef idx="minor"/>
          </p:style>
        </p:sp>
        <p:sp>
          <p:nvSpPr>
            <p:cNvPr id="3" name="CustomShape 4"/>
            <p:cNvSpPr/>
            <p:nvPr/>
          </p:nvSpPr>
          <p:spPr>
            <a:xfrm>
              <a:off x="560520" y="5447160"/>
              <a:ext cx="423000" cy="1419840"/>
            </a:xfrm>
            <a:custGeom>
              <a:avLst/>
              <a:gdLst/>
              <a:ahLst/>
              <a:rect l="l" t="t"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tyle>
            <a:lnRef idx="0"/>
            <a:fillRef idx="0"/>
            <a:effectRef idx="0"/>
            <a:fontRef idx="minor"/>
          </p:style>
        </p:sp>
        <p:sp>
          <p:nvSpPr>
            <p:cNvPr id="4" name="CustomShape 5"/>
            <p:cNvSpPr/>
            <p:nvPr/>
          </p:nvSpPr>
          <p:spPr>
            <a:xfrm>
              <a:off x="666720" y="6503760"/>
              <a:ext cx="118800" cy="363240"/>
            </a:xfrm>
            <a:custGeom>
              <a:avLst/>
              <a:gdLst/>
              <a:ahLst/>
              <a:rect l="l" t="t"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tyle>
            <a:lnRef idx="0"/>
            <a:fillRef idx="0"/>
            <a:effectRef idx="0"/>
            <a:fontRef idx="minor"/>
          </p:style>
        </p:sp>
        <p:sp>
          <p:nvSpPr>
            <p:cNvPr id="5" name="CustomShape 6"/>
            <p:cNvSpPr/>
            <p:nvPr/>
          </p:nvSpPr>
          <p:spPr>
            <a:xfrm>
              <a:off x="69840" y="3201120"/>
              <a:ext cx="570600" cy="3328200"/>
            </a:xfrm>
            <a:custGeom>
              <a:avLst/>
              <a:gdLst/>
              <a:ahLst/>
              <a:rect l="l" t="t"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tyle>
            <a:lnRef idx="0"/>
            <a:fillRef idx="0"/>
            <a:effectRef idx="0"/>
            <a:fontRef idx="minor"/>
          </p:style>
        </p:sp>
        <p:sp>
          <p:nvSpPr>
            <p:cNvPr id="6" name="CustomShape 7"/>
            <p:cNvSpPr/>
            <p:nvPr/>
          </p:nvSpPr>
          <p:spPr>
            <a:xfrm>
              <a:off x="15480" y="228600"/>
              <a:ext cx="73440" cy="2927520"/>
            </a:xfrm>
            <a:custGeom>
              <a:avLst/>
              <a:gdLst/>
              <a:ahLst/>
              <a:rect l="l" t="t"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tyle>
            <a:lnRef idx="0"/>
            <a:fillRef idx="0"/>
            <a:effectRef idx="0"/>
            <a:fontRef idx="minor"/>
          </p:style>
        </p:sp>
        <p:sp>
          <p:nvSpPr>
            <p:cNvPr id="7" name="CustomShape 8"/>
            <p:cNvSpPr/>
            <p:nvPr/>
          </p:nvSpPr>
          <p:spPr>
            <a:xfrm>
              <a:off x="54360" y="2944080"/>
              <a:ext cx="54000" cy="493560"/>
            </a:xfrm>
            <a:custGeom>
              <a:avLst/>
              <a:gdLst/>
              <a:ahLst/>
              <a:rect l="l" t="t"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tyle>
            <a:lnRef idx="0"/>
            <a:fillRef idx="0"/>
            <a:effectRef idx="0"/>
            <a:fontRef idx="minor"/>
          </p:style>
        </p:sp>
        <p:sp>
          <p:nvSpPr>
            <p:cNvPr id="8" name="CustomShape 9"/>
            <p:cNvSpPr/>
            <p:nvPr/>
          </p:nvSpPr>
          <p:spPr>
            <a:xfrm>
              <a:off x="534960" y="5478840"/>
              <a:ext cx="131760" cy="1024560"/>
            </a:xfrm>
            <a:custGeom>
              <a:avLst/>
              <a:gdLst/>
              <a:ahLst/>
              <a:rect l="l" t="t"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tyle>
            <a:lnRef idx="0"/>
            <a:fillRef idx="0"/>
            <a:effectRef idx="0"/>
            <a:fontRef idx="minor"/>
          </p:style>
        </p:sp>
        <p:sp>
          <p:nvSpPr>
            <p:cNvPr id="9" name="CustomShape 10"/>
            <p:cNvSpPr/>
            <p:nvPr/>
          </p:nvSpPr>
          <p:spPr>
            <a:xfrm>
              <a:off x="538560" y="1398960"/>
              <a:ext cx="1442160" cy="4047840"/>
            </a:xfrm>
            <a:custGeom>
              <a:avLst/>
              <a:gdLst/>
              <a:ahLst/>
              <a:rect l="l" t="t"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tyle>
            <a:lnRef idx="0"/>
            <a:fillRef idx="0"/>
            <a:effectRef idx="0"/>
            <a:fontRef idx="minor"/>
          </p:style>
        </p:sp>
        <p:sp>
          <p:nvSpPr>
            <p:cNvPr id="10" name="CustomShape 11"/>
            <p:cNvSpPr/>
            <p:nvPr/>
          </p:nvSpPr>
          <p:spPr>
            <a:xfrm>
              <a:off x="640800" y="6530040"/>
              <a:ext cx="112320" cy="336960"/>
            </a:xfrm>
            <a:custGeom>
              <a:avLst/>
              <a:gdLst/>
              <a:ahLst/>
              <a:rect l="l" t="t"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tyle>
            <a:lnRef idx="0"/>
            <a:fillRef idx="0"/>
            <a:effectRef idx="0"/>
            <a:fontRef idx="minor"/>
          </p:style>
        </p:sp>
        <p:sp>
          <p:nvSpPr>
            <p:cNvPr id="11" name="CustomShape 12"/>
            <p:cNvSpPr/>
            <p:nvPr/>
          </p:nvSpPr>
          <p:spPr>
            <a:xfrm>
              <a:off x="534960" y="5359320"/>
              <a:ext cx="25560" cy="221400"/>
            </a:xfrm>
            <a:custGeom>
              <a:avLst/>
              <a:gdLst/>
              <a:ahLst/>
              <a:rect l="l" t="t"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tyle>
            <a:lnRef idx="0"/>
            <a:fillRef idx="0"/>
            <a:effectRef idx="0"/>
            <a:fontRef idx="minor"/>
          </p:style>
        </p:sp>
        <p:sp>
          <p:nvSpPr>
            <p:cNvPr id="12" name="CustomShape 13"/>
            <p:cNvSpPr/>
            <p:nvPr/>
          </p:nvSpPr>
          <p:spPr>
            <a:xfrm>
              <a:off x="590400" y="6244560"/>
              <a:ext cx="165240" cy="622080"/>
            </a:xfrm>
            <a:custGeom>
              <a:avLst/>
              <a:gdLst/>
              <a:ahLst/>
              <a:rect l="l" t="t"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tyle>
            <a:lnRef idx="0"/>
            <a:fillRef idx="0"/>
            <a:effectRef idx="0"/>
            <a:fontRef idx="minor"/>
          </p:style>
        </p:sp>
      </p:grpSp>
      <p:grpSp>
        <p:nvGrpSpPr>
          <p:cNvPr id="13" name="Group 14"/>
          <p:cNvGrpSpPr/>
          <p:nvPr/>
        </p:nvGrpSpPr>
        <p:grpSpPr>
          <a:xfrm>
            <a:off x="20520" y="360"/>
            <a:ext cx="1951920" cy="6852600"/>
            <a:chOff x="20520" y="360"/>
            <a:chExt cx="1951920" cy="6852600"/>
          </a:xfrm>
        </p:grpSpPr>
        <p:sp>
          <p:nvSpPr>
            <p:cNvPr id="14" name="CustomShape 15"/>
            <p:cNvSpPr/>
            <p:nvPr/>
          </p:nvSpPr>
          <p:spPr>
            <a:xfrm>
              <a:off x="20520" y="360"/>
              <a:ext cx="409320" cy="4400640"/>
            </a:xfrm>
            <a:custGeom>
              <a:avLst/>
              <a:gdLst/>
              <a:ahLst/>
              <a:rect l="l" t="t"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tyle>
            <a:lnRef idx="0"/>
            <a:fillRef idx="0"/>
            <a:effectRef idx="0"/>
            <a:fontRef idx="minor"/>
          </p:style>
        </p:sp>
        <p:sp>
          <p:nvSpPr>
            <p:cNvPr id="15" name="CustomShape 16"/>
            <p:cNvSpPr/>
            <p:nvPr/>
          </p:nvSpPr>
          <p:spPr>
            <a:xfrm>
              <a:off x="453600" y="4316400"/>
              <a:ext cx="350280" cy="1580400"/>
            </a:xfrm>
            <a:custGeom>
              <a:avLst/>
              <a:gdLst/>
              <a:ahLst/>
              <a:rect l="l" t="t"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tyle>
            <a:lnRef idx="0"/>
            <a:fillRef idx="0"/>
            <a:effectRef idx="0"/>
            <a:fontRef idx="minor"/>
          </p:style>
        </p:sp>
        <p:sp>
          <p:nvSpPr>
            <p:cNvPr id="16" name="CustomShape 17"/>
            <p:cNvSpPr/>
            <p:nvPr/>
          </p:nvSpPr>
          <p:spPr>
            <a:xfrm>
              <a:off x="831600" y="5862600"/>
              <a:ext cx="356760" cy="990360"/>
            </a:xfrm>
            <a:custGeom>
              <a:avLst/>
              <a:gdLst/>
              <a:ahLst/>
              <a:rect l="l" t="t"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tyle>
            <a:lnRef idx="0"/>
            <a:fillRef idx="0"/>
            <a:effectRef idx="0"/>
            <a:fontRef idx="minor"/>
          </p:style>
        </p:sp>
        <p:sp>
          <p:nvSpPr>
            <p:cNvPr id="17" name="CustomShape 18"/>
            <p:cNvSpPr/>
            <p:nvPr/>
          </p:nvSpPr>
          <p:spPr>
            <a:xfrm>
              <a:off x="429840" y="4364280"/>
              <a:ext cx="456840" cy="2235600"/>
            </a:xfrm>
            <a:custGeom>
              <a:avLst/>
              <a:gdLst/>
              <a:ahLst/>
              <a:rect l="l" t="t"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tyle>
            <a:lnRef idx="0"/>
            <a:fillRef idx="0"/>
            <a:effectRef idx="0"/>
            <a:fontRef idx="minor"/>
          </p:style>
        </p:sp>
        <p:sp>
          <p:nvSpPr>
            <p:cNvPr id="18" name="CustomShape 19"/>
            <p:cNvSpPr/>
            <p:nvPr/>
          </p:nvSpPr>
          <p:spPr>
            <a:xfrm>
              <a:off x="385560" y="1289160"/>
              <a:ext cx="144000" cy="3026880"/>
            </a:xfrm>
            <a:custGeom>
              <a:avLst/>
              <a:gdLst/>
              <a:ahLst/>
              <a:rect l="l" t="t"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tyle>
            <a:lnRef idx="0"/>
            <a:fillRef idx="0"/>
            <a:effectRef idx="0"/>
            <a:fontRef idx="minor"/>
          </p:style>
        </p:sp>
        <p:sp>
          <p:nvSpPr>
            <p:cNvPr id="19" name="CustomShape 20"/>
            <p:cNvSpPr/>
            <p:nvPr/>
          </p:nvSpPr>
          <p:spPr>
            <a:xfrm>
              <a:off x="918720" y="6571440"/>
              <a:ext cx="110880" cy="281160"/>
            </a:xfrm>
            <a:custGeom>
              <a:avLst/>
              <a:gdLst/>
              <a:ahLst/>
              <a:rect l="l" t="t"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tyle>
            <a:lnRef idx="0"/>
            <a:fillRef idx="0"/>
            <a:effectRef idx="0"/>
            <a:fontRef idx="minor"/>
          </p:style>
        </p:sp>
        <p:sp>
          <p:nvSpPr>
            <p:cNvPr id="20" name="CustomShape 21"/>
            <p:cNvSpPr/>
            <p:nvPr/>
          </p:nvSpPr>
          <p:spPr>
            <a:xfrm>
              <a:off x="414000" y="4107600"/>
              <a:ext cx="68040" cy="511200"/>
            </a:xfrm>
            <a:custGeom>
              <a:avLst/>
              <a:gdLst/>
              <a:ahLst/>
              <a:rect l="l" t="t"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tyle>
            <a:lnRef idx="0"/>
            <a:fillRef idx="0"/>
            <a:effectRef idx="0"/>
            <a:fontRef idx="minor"/>
          </p:style>
        </p:sp>
        <p:sp>
          <p:nvSpPr>
            <p:cNvPr id="21" name="CustomShape 22"/>
            <p:cNvSpPr/>
            <p:nvPr/>
          </p:nvSpPr>
          <p:spPr>
            <a:xfrm>
              <a:off x="804600" y="3145680"/>
              <a:ext cx="1167840" cy="2716560"/>
            </a:xfrm>
            <a:custGeom>
              <a:avLst/>
              <a:gdLst/>
              <a:ahLst/>
              <a:rect l="l" t="t"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tyle>
            <a:lnRef idx="0"/>
            <a:fillRef idx="0"/>
            <a:effectRef idx="0"/>
            <a:fontRef idx="minor"/>
          </p:style>
        </p:sp>
        <p:sp>
          <p:nvSpPr>
            <p:cNvPr id="22" name="CustomShape 23"/>
            <p:cNvSpPr/>
            <p:nvPr/>
          </p:nvSpPr>
          <p:spPr>
            <a:xfrm>
              <a:off x="887040" y="6600240"/>
              <a:ext cx="99720" cy="252720"/>
            </a:xfrm>
            <a:custGeom>
              <a:avLst/>
              <a:gdLst/>
              <a:ahLst/>
              <a:rect l="l" t="t"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tyle>
            <a:lnRef idx="0"/>
            <a:fillRef idx="0"/>
            <a:effectRef idx="0"/>
            <a:fontRef idx="minor"/>
          </p:style>
        </p:sp>
        <p:sp>
          <p:nvSpPr>
            <p:cNvPr id="23" name="CustomShape 24"/>
            <p:cNvSpPr/>
            <p:nvPr/>
          </p:nvSpPr>
          <p:spPr>
            <a:xfrm>
              <a:off x="804600" y="5897160"/>
              <a:ext cx="113760" cy="673920"/>
            </a:xfrm>
            <a:custGeom>
              <a:avLst/>
              <a:gdLst/>
              <a:ahLst/>
              <a:rect l="l" t="t"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tyle>
            <a:lnRef idx="0"/>
            <a:fillRef idx="0"/>
            <a:effectRef idx="0"/>
            <a:fontRef idx="minor"/>
          </p:style>
        </p:sp>
        <p:sp>
          <p:nvSpPr>
            <p:cNvPr id="24" name="CustomShape 25"/>
            <p:cNvSpPr/>
            <p:nvPr/>
          </p:nvSpPr>
          <p:spPr>
            <a:xfrm>
              <a:off x="804600" y="5772600"/>
              <a:ext cx="31320" cy="227520"/>
            </a:xfrm>
            <a:custGeom>
              <a:avLst/>
              <a:gdLst/>
              <a:ahLst/>
              <a:rect l="l" t="t"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tyle>
            <a:lnRef idx="0"/>
            <a:fillRef idx="0"/>
            <a:effectRef idx="0"/>
            <a:fontRef idx="minor"/>
          </p:style>
        </p:sp>
        <p:sp>
          <p:nvSpPr>
            <p:cNvPr id="25" name="CustomShape 26"/>
            <p:cNvSpPr/>
            <p:nvPr/>
          </p:nvSpPr>
          <p:spPr>
            <a:xfrm>
              <a:off x="831600" y="6322680"/>
              <a:ext cx="174240" cy="530280"/>
            </a:xfrm>
            <a:custGeom>
              <a:avLst/>
              <a:gdLst/>
              <a:ahLst/>
              <a:rect l="l" t="t"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tyle>
            <a:lnRef idx="0"/>
            <a:fillRef idx="0"/>
            <a:effectRef idx="0"/>
            <a:fontRef idx="minor"/>
          </p:style>
        </p:sp>
      </p:grpSp>
      <p:sp>
        <p:nvSpPr>
          <p:cNvPr id="26" name="CustomShape 27"/>
          <p:cNvSpPr/>
          <p:nvPr/>
        </p:nvSpPr>
        <p:spPr>
          <a:xfrm>
            <a:off x="0" y="0"/>
            <a:ext cx="182520" cy="6857640"/>
          </a:xfrm>
          <a:prstGeom prst="rect">
            <a:avLst/>
          </a:prstGeom>
          <a:solidFill>
            <a:schemeClr val="tx2"/>
          </a:solidFill>
          <a:ln>
            <a:noFill/>
          </a:ln>
          <a:effectLst>
            <a:outerShdw blurRad="38100" dir="5400000" dist="25560" rotWithShape="0">
              <a:srgbClr val="000000">
                <a:alpha val="25000"/>
              </a:srgbClr>
            </a:outerShdw>
          </a:effectLst>
        </p:spPr>
        <p:style>
          <a:lnRef idx="1">
            <a:schemeClr val="accent1"/>
          </a:lnRef>
          <a:fillRef idx="3">
            <a:schemeClr val="accent1"/>
          </a:fillRef>
          <a:effectRef idx="2">
            <a:schemeClr val="accent1"/>
          </a:effectRef>
          <a:fontRef idx="minor"/>
        </p:style>
      </p:sp>
      <p:sp>
        <p:nvSpPr>
          <p:cNvPr id="27" name="PlaceHolder 28"/>
          <p:cNvSpPr>
            <a:spLocks noGrp="1"/>
          </p:cNvSpPr>
          <p:nvPr>
            <p:ph type="title"/>
          </p:nvPr>
        </p:nvSpPr>
        <p:spPr>
          <a:xfrm>
            <a:off x="1942560" y="2514600"/>
            <a:ext cx="6600240" cy="2262600"/>
          </a:xfrm>
          <a:prstGeom prst="rect">
            <a:avLst/>
          </a:prstGeom>
        </p:spPr>
        <p:txBody>
          <a:bodyPr anchor="b">
            <a:normAutofit/>
          </a:bodyPr>
          <a:p>
            <a:pPr>
              <a:lnSpc>
                <a:spcPct val="100000"/>
              </a:lnSpc>
            </a:pPr>
            <a:r>
              <a:rPr b="0" lang="en-US" sz="5400" spc="-1" strike="noStrike">
                <a:solidFill>
                  <a:srgbClr val="262626"/>
                </a:solidFill>
                <a:latin typeface="Century Gothic"/>
              </a:rPr>
              <a:t>Click to edit Master title style</a:t>
            </a:r>
            <a:endParaRPr b="0" lang="en-US" sz="5400" spc="-1" strike="noStrike">
              <a:solidFill>
                <a:srgbClr val="000000"/>
              </a:solidFill>
              <a:latin typeface="Century Gothic"/>
            </a:endParaRPr>
          </a:p>
        </p:txBody>
      </p:sp>
      <p:sp>
        <p:nvSpPr>
          <p:cNvPr id="28" name="PlaceHolder 29"/>
          <p:cNvSpPr>
            <a:spLocks noGrp="1"/>
          </p:cNvSpPr>
          <p:nvPr>
            <p:ph type="dt"/>
          </p:nvPr>
        </p:nvSpPr>
        <p:spPr>
          <a:xfrm>
            <a:off x="7772400" y="6135120"/>
            <a:ext cx="766080" cy="369720"/>
          </a:xfrm>
          <a:prstGeom prst="rect">
            <a:avLst/>
          </a:prstGeom>
        </p:spPr>
        <p:txBody>
          <a:bodyPr anchor="ctr">
            <a:noAutofit/>
          </a:bodyPr>
          <a:p>
            <a:pPr algn="r">
              <a:lnSpc>
                <a:spcPct val="100000"/>
              </a:lnSpc>
            </a:pPr>
            <a:fld id="{91F6B0A0-9C75-45B6-B189-1AB48EE52F71}" type="datetime">
              <a:rPr b="0" lang="en-US" sz="900" spc="-1" strike="noStrike">
                <a:solidFill>
                  <a:srgbClr val="8b8b8b"/>
                </a:solidFill>
                <a:latin typeface="Century Gothic"/>
              </a:rPr>
              <a:t>2/13/21</a:t>
            </a:fld>
            <a:endParaRPr b="0" lang="en-IN" sz="900" spc="-1" strike="noStrike">
              <a:latin typeface="Times New Roman"/>
            </a:endParaRPr>
          </a:p>
        </p:txBody>
      </p:sp>
      <p:sp>
        <p:nvSpPr>
          <p:cNvPr id="29" name="PlaceHolder 30"/>
          <p:cNvSpPr>
            <a:spLocks noGrp="1"/>
          </p:cNvSpPr>
          <p:nvPr>
            <p:ph type="ftr"/>
          </p:nvPr>
        </p:nvSpPr>
        <p:spPr>
          <a:xfrm>
            <a:off x="1942560" y="6135840"/>
            <a:ext cx="5716080" cy="364680"/>
          </a:xfrm>
          <a:prstGeom prst="rect">
            <a:avLst/>
          </a:prstGeom>
        </p:spPr>
        <p:txBody>
          <a:bodyPr anchor="ctr">
            <a:noAutofit/>
          </a:bodyPr>
          <a:p>
            <a:endParaRPr b="0" lang="en-IN" sz="2400" spc="-1" strike="noStrike">
              <a:latin typeface="Times New Roman"/>
            </a:endParaRPr>
          </a:p>
        </p:txBody>
      </p:sp>
      <p:sp>
        <p:nvSpPr>
          <p:cNvPr id="30" name="CustomShape 31"/>
          <p:cNvSpPr/>
          <p:nvPr/>
        </p:nvSpPr>
        <p:spPr>
          <a:xfrm>
            <a:off x="-31680" y="4321080"/>
            <a:ext cx="1395000" cy="781560"/>
          </a:xfrm>
          <a:custGeom>
            <a:avLst/>
            <a:gdLst/>
            <a:ah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tyle>
          <a:lnRef idx="0"/>
          <a:fillRef idx="0"/>
          <a:effectRef idx="0"/>
          <a:fontRef idx="minor"/>
        </p:style>
      </p:sp>
      <p:sp>
        <p:nvSpPr>
          <p:cNvPr id="31" name="PlaceHolder 32"/>
          <p:cNvSpPr>
            <a:spLocks noGrp="1"/>
          </p:cNvSpPr>
          <p:nvPr>
            <p:ph type="sldNum"/>
          </p:nvPr>
        </p:nvSpPr>
        <p:spPr>
          <a:xfrm>
            <a:off x="423360" y="4529520"/>
            <a:ext cx="584640" cy="364680"/>
          </a:xfrm>
          <a:prstGeom prst="rect">
            <a:avLst/>
          </a:prstGeom>
        </p:spPr>
        <p:txBody>
          <a:bodyPr anchor="ctr">
            <a:noAutofit/>
          </a:bodyPr>
          <a:p>
            <a:pPr algn="r">
              <a:lnSpc>
                <a:spcPct val="100000"/>
              </a:lnSpc>
            </a:pPr>
            <a:fld id="{BDC95E8E-483B-48F0-A6D2-01BA12EB3818}" type="slidenum">
              <a:rPr b="0" lang="en-US" sz="2000" spc="-1" strike="noStrike">
                <a:solidFill>
                  <a:srgbClr val="feffff"/>
                </a:solidFill>
                <a:latin typeface="Century Gothic"/>
              </a:rPr>
              <a:t>&lt;number&gt;</a:t>
            </a:fld>
            <a:endParaRPr b="0" lang="en-IN" sz="2000" spc="-1" strike="noStrike">
              <a:latin typeface="Times New Roman"/>
            </a:endParaRPr>
          </a:p>
        </p:txBody>
      </p:sp>
      <p:sp>
        <p:nvSpPr>
          <p:cNvPr id="32" name="PlaceHolder 33"/>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solidFill>
                  <a:srgbClr val="404040"/>
                </a:solidFill>
                <a:latin typeface="Century Gothic"/>
              </a:rPr>
              <a:t>Click to edit the outline text format</a:t>
            </a:r>
            <a:endParaRPr b="0" lang="en-US" sz="1800" spc="-1" strike="noStrike">
              <a:solidFill>
                <a:srgbClr val="404040"/>
              </a:solidFill>
              <a:latin typeface="Century Gothic"/>
            </a:endParaRPr>
          </a:p>
          <a:p>
            <a:pPr lvl="1" marL="864000" indent="-324000">
              <a:spcBef>
                <a:spcPts val="1134"/>
              </a:spcBef>
              <a:buClr>
                <a:srgbClr val="000000"/>
              </a:buClr>
              <a:buSzPct val="75000"/>
              <a:buFont typeface="Symbol" charset="2"/>
              <a:buChar char=""/>
            </a:pPr>
            <a:r>
              <a:rPr b="0" lang="en-US" sz="1400" spc="-1" strike="noStrike">
                <a:solidFill>
                  <a:srgbClr val="404040"/>
                </a:solidFill>
                <a:latin typeface="Century Gothic"/>
              </a:rPr>
              <a:t>Second Outline Level</a:t>
            </a:r>
            <a:endParaRPr b="0" lang="en-US" sz="1400" spc="-1" strike="noStrike">
              <a:solidFill>
                <a:srgbClr val="404040"/>
              </a:solidFill>
              <a:latin typeface="Century Gothic"/>
            </a:endParaRPr>
          </a:p>
          <a:p>
            <a:pPr lvl="2" marL="1296000" indent="-288000">
              <a:spcBef>
                <a:spcPts val="850"/>
              </a:spcBef>
              <a:buClr>
                <a:srgbClr val="000000"/>
              </a:buClr>
              <a:buSzPct val="45000"/>
              <a:buFont typeface="Wingdings" charset="2"/>
              <a:buChar char=""/>
            </a:pPr>
            <a:r>
              <a:rPr b="0" lang="en-US" sz="1200" spc="-1" strike="noStrike">
                <a:solidFill>
                  <a:srgbClr val="404040"/>
                </a:solidFill>
                <a:latin typeface="Century Gothic"/>
              </a:rPr>
              <a:t>Third Outline Level</a:t>
            </a:r>
            <a:endParaRPr b="0" lang="en-US" sz="1200" spc="-1" strike="noStrike">
              <a:solidFill>
                <a:srgbClr val="404040"/>
              </a:solidFill>
              <a:latin typeface="Century Gothic"/>
            </a:endParaRPr>
          </a:p>
          <a:p>
            <a:pPr lvl="3" marL="1728000" indent="-216000">
              <a:spcBef>
                <a:spcPts val="567"/>
              </a:spcBef>
              <a:buClr>
                <a:srgbClr val="000000"/>
              </a:buClr>
              <a:buSzPct val="75000"/>
              <a:buFont typeface="Symbol" charset="2"/>
              <a:buChar char=""/>
            </a:pPr>
            <a:r>
              <a:rPr b="0" lang="en-US" sz="1200" spc="-1" strike="noStrike">
                <a:solidFill>
                  <a:srgbClr val="404040"/>
                </a:solidFill>
                <a:latin typeface="Century Gothic"/>
              </a:rPr>
              <a:t>Fourth Outline Level</a:t>
            </a:r>
            <a:endParaRPr b="0" lang="en-US" sz="1200" spc="-1" strike="noStrike">
              <a:solidFill>
                <a:srgbClr val="404040"/>
              </a:solidFill>
              <a:latin typeface="Century Gothic"/>
            </a:endParaRPr>
          </a:p>
          <a:p>
            <a:pPr lvl="4" marL="2160000" indent="-216000">
              <a:spcBef>
                <a:spcPts val="283"/>
              </a:spcBef>
              <a:buClr>
                <a:srgbClr val="000000"/>
              </a:buClr>
              <a:buSzPct val="45000"/>
              <a:buFont typeface="Wingdings" charset="2"/>
              <a:buChar char=""/>
            </a:pPr>
            <a:r>
              <a:rPr b="0" lang="en-US" sz="2000" spc="-1" strike="noStrike">
                <a:solidFill>
                  <a:srgbClr val="404040"/>
                </a:solidFill>
                <a:latin typeface="Century Gothic"/>
              </a:rPr>
              <a:t>Fifth Outline Level</a:t>
            </a:r>
            <a:endParaRPr b="0" lang="en-US" sz="2000" spc="-1" strike="noStrike">
              <a:solidFill>
                <a:srgbClr val="404040"/>
              </a:solidFill>
              <a:latin typeface="Century Gothic"/>
            </a:endParaRPr>
          </a:p>
          <a:p>
            <a:pPr lvl="5" marL="2592000" indent="-216000">
              <a:spcBef>
                <a:spcPts val="283"/>
              </a:spcBef>
              <a:buClr>
                <a:srgbClr val="000000"/>
              </a:buClr>
              <a:buSzPct val="45000"/>
              <a:buFont typeface="Wingdings" charset="2"/>
              <a:buChar char=""/>
            </a:pPr>
            <a:r>
              <a:rPr b="0" lang="en-US" sz="2000" spc="-1" strike="noStrike">
                <a:solidFill>
                  <a:srgbClr val="404040"/>
                </a:solidFill>
                <a:latin typeface="Century Gothic"/>
              </a:rPr>
              <a:t>Sixth Outline Level</a:t>
            </a:r>
            <a:endParaRPr b="0" lang="en-US" sz="2000" spc="-1" strike="noStrike">
              <a:solidFill>
                <a:srgbClr val="404040"/>
              </a:solidFill>
              <a:latin typeface="Century Gothic"/>
            </a:endParaRPr>
          </a:p>
          <a:p>
            <a:pPr lvl="6" marL="3024000" indent="-216000">
              <a:spcBef>
                <a:spcPts val="283"/>
              </a:spcBef>
              <a:buClr>
                <a:srgbClr val="000000"/>
              </a:buClr>
              <a:buSzPct val="45000"/>
              <a:buFont typeface="Wingdings" charset="2"/>
              <a:buChar char=""/>
            </a:pPr>
            <a:r>
              <a:rPr b="0" lang="en-US" sz="2000" spc="-1" strike="noStrike">
                <a:solidFill>
                  <a:srgbClr val="404040"/>
                </a:solidFill>
                <a:latin typeface="Century Gothic"/>
              </a:rPr>
              <a:t>Seventh Outline Level</a:t>
            </a:r>
            <a:endParaRPr b="0" lang="en-US" sz="2000" spc="-1" strike="noStrike">
              <a:solidFill>
                <a:srgbClr val="404040"/>
              </a:solidFill>
              <a:latin typeface="Century Gothic"/>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gradFill rotWithShape="0">
          <a:gsLst>
            <a:gs pos="0">
              <a:srgbClr val="ffffff"/>
            </a:gs>
            <a:gs pos="100000">
              <a:srgbClr val="dfe7c4"/>
            </a:gs>
          </a:gsLst>
          <a:path path="circle"/>
        </a:gradFill>
      </p:bgPr>
    </p:bg>
    <p:spTree>
      <p:nvGrpSpPr>
        <p:cNvPr id="1" name=""/>
        <p:cNvGrpSpPr/>
        <p:nvPr/>
      </p:nvGrpSpPr>
      <p:grpSpPr>
        <a:xfrm>
          <a:off x="0" y="0"/>
          <a:ext cx="0" cy="0"/>
          <a:chOff x="0" y="0"/>
          <a:chExt cx="0" cy="0"/>
        </a:xfrm>
      </p:grpSpPr>
      <p:grpSp>
        <p:nvGrpSpPr>
          <p:cNvPr id="69" name="Group 1"/>
          <p:cNvGrpSpPr/>
          <p:nvPr/>
        </p:nvGrpSpPr>
        <p:grpSpPr>
          <a:xfrm>
            <a:off x="0" y="228600"/>
            <a:ext cx="1980720" cy="6638400"/>
            <a:chOff x="0" y="228600"/>
            <a:chExt cx="1980720" cy="6638400"/>
          </a:xfrm>
        </p:grpSpPr>
        <p:sp>
          <p:nvSpPr>
            <p:cNvPr id="70" name="CustomShape 2"/>
            <p:cNvSpPr/>
            <p:nvPr/>
          </p:nvSpPr>
          <p:spPr>
            <a:xfrm>
              <a:off x="0" y="2575080"/>
              <a:ext cx="69480" cy="625680"/>
            </a:xfrm>
            <a:custGeom>
              <a:avLst/>
              <a:gdLst/>
              <a:ahLst/>
              <a:rect l="l" t="t"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tyle>
            <a:lnRef idx="0"/>
            <a:fillRef idx="0"/>
            <a:effectRef idx="0"/>
            <a:fontRef idx="minor"/>
          </p:style>
        </p:sp>
        <p:sp>
          <p:nvSpPr>
            <p:cNvPr id="71" name="CustomShape 3"/>
            <p:cNvSpPr/>
            <p:nvPr/>
          </p:nvSpPr>
          <p:spPr>
            <a:xfrm>
              <a:off x="89280" y="3156480"/>
              <a:ext cx="448920" cy="2322000"/>
            </a:xfrm>
            <a:custGeom>
              <a:avLst/>
              <a:gdLst/>
              <a:ahLst/>
              <a:rect l="l" t="t"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tyle>
            <a:lnRef idx="0"/>
            <a:fillRef idx="0"/>
            <a:effectRef idx="0"/>
            <a:fontRef idx="minor"/>
          </p:style>
        </p:sp>
        <p:sp>
          <p:nvSpPr>
            <p:cNvPr id="72" name="CustomShape 4"/>
            <p:cNvSpPr/>
            <p:nvPr/>
          </p:nvSpPr>
          <p:spPr>
            <a:xfrm>
              <a:off x="560520" y="5447160"/>
              <a:ext cx="423000" cy="1419840"/>
            </a:xfrm>
            <a:custGeom>
              <a:avLst/>
              <a:gdLst/>
              <a:ahLst/>
              <a:rect l="l" t="t"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tyle>
            <a:lnRef idx="0"/>
            <a:fillRef idx="0"/>
            <a:effectRef idx="0"/>
            <a:fontRef idx="minor"/>
          </p:style>
        </p:sp>
        <p:sp>
          <p:nvSpPr>
            <p:cNvPr id="73" name="CustomShape 5"/>
            <p:cNvSpPr/>
            <p:nvPr/>
          </p:nvSpPr>
          <p:spPr>
            <a:xfrm>
              <a:off x="666720" y="6503760"/>
              <a:ext cx="118800" cy="363240"/>
            </a:xfrm>
            <a:custGeom>
              <a:avLst/>
              <a:gdLst/>
              <a:ahLst/>
              <a:rect l="l" t="t"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tyle>
            <a:lnRef idx="0"/>
            <a:fillRef idx="0"/>
            <a:effectRef idx="0"/>
            <a:fontRef idx="minor"/>
          </p:style>
        </p:sp>
        <p:sp>
          <p:nvSpPr>
            <p:cNvPr id="74" name="CustomShape 6"/>
            <p:cNvSpPr/>
            <p:nvPr/>
          </p:nvSpPr>
          <p:spPr>
            <a:xfrm>
              <a:off x="69840" y="3201120"/>
              <a:ext cx="570600" cy="3328200"/>
            </a:xfrm>
            <a:custGeom>
              <a:avLst/>
              <a:gdLst/>
              <a:ahLst/>
              <a:rect l="l" t="t"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tyle>
            <a:lnRef idx="0"/>
            <a:fillRef idx="0"/>
            <a:effectRef idx="0"/>
            <a:fontRef idx="minor"/>
          </p:style>
        </p:sp>
        <p:sp>
          <p:nvSpPr>
            <p:cNvPr id="75" name="CustomShape 7"/>
            <p:cNvSpPr/>
            <p:nvPr/>
          </p:nvSpPr>
          <p:spPr>
            <a:xfrm>
              <a:off x="15480" y="228600"/>
              <a:ext cx="73440" cy="2927520"/>
            </a:xfrm>
            <a:custGeom>
              <a:avLst/>
              <a:gdLst/>
              <a:ahLst/>
              <a:rect l="l" t="t"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tyle>
            <a:lnRef idx="0"/>
            <a:fillRef idx="0"/>
            <a:effectRef idx="0"/>
            <a:fontRef idx="minor"/>
          </p:style>
        </p:sp>
        <p:sp>
          <p:nvSpPr>
            <p:cNvPr id="76" name="CustomShape 8"/>
            <p:cNvSpPr/>
            <p:nvPr/>
          </p:nvSpPr>
          <p:spPr>
            <a:xfrm>
              <a:off x="54360" y="2944080"/>
              <a:ext cx="54000" cy="493560"/>
            </a:xfrm>
            <a:custGeom>
              <a:avLst/>
              <a:gdLst/>
              <a:ahLst/>
              <a:rect l="l" t="t"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tyle>
            <a:lnRef idx="0"/>
            <a:fillRef idx="0"/>
            <a:effectRef idx="0"/>
            <a:fontRef idx="minor"/>
          </p:style>
        </p:sp>
        <p:sp>
          <p:nvSpPr>
            <p:cNvPr id="77" name="CustomShape 9"/>
            <p:cNvSpPr/>
            <p:nvPr/>
          </p:nvSpPr>
          <p:spPr>
            <a:xfrm>
              <a:off x="534960" y="5478840"/>
              <a:ext cx="131760" cy="1024560"/>
            </a:xfrm>
            <a:custGeom>
              <a:avLst/>
              <a:gdLst/>
              <a:ahLst/>
              <a:rect l="l" t="t"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tyle>
            <a:lnRef idx="0"/>
            <a:fillRef idx="0"/>
            <a:effectRef idx="0"/>
            <a:fontRef idx="minor"/>
          </p:style>
        </p:sp>
        <p:sp>
          <p:nvSpPr>
            <p:cNvPr id="78" name="CustomShape 10"/>
            <p:cNvSpPr/>
            <p:nvPr/>
          </p:nvSpPr>
          <p:spPr>
            <a:xfrm>
              <a:off x="538560" y="1398960"/>
              <a:ext cx="1442160" cy="4047840"/>
            </a:xfrm>
            <a:custGeom>
              <a:avLst/>
              <a:gdLst/>
              <a:ahLst/>
              <a:rect l="l" t="t"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tyle>
            <a:lnRef idx="0"/>
            <a:fillRef idx="0"/>
            <a:effectRef idx="0"/>
            <a:fontRef idx="minor"/>
          </p:style>
        </p:sp>
        <p:sp>
          <p:nvSpPr>
            <p:cNvPr id="79" name="CustomShape 11"/>
            <p:cNvSpPr/>
            <p:nvPr/>
          </p:nvSpPr>
          <p:spPr>
            <a:xfrm>
              <a:off x="640800" y="6530040"/>
              <a:ext cx="112320" cy="336960"/>
            </a:xfrm>
            <a:custGeom>
              <a:avLst/>
              <a:gdLst/>
              <a:ahLst/>
              <a:rect l="l" t="t"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tyle>
            <a:lnRef idx="0"/>
            <a:fillRef idx="0"/>
            <a:effectRef idx="0"/>
            <a:fontRef idx="minor"/>
          </p:style>
        </p:sp>
        <p:sp>
          <p:nvSpPr>
            <p:cNvPr id="80" name="CustomShape 12"/>
            <p:cNvSpPr/>
            <p:nvPr/>
          </p:nvSpPr>
          <p:spPr>
            <a:xfrm>
              <a:off x="534960" y="5359320"/>
              <a:ext cx="25560" cy="221400"/>
            </a:xfrm>
            <a:custGeom>
              <a:avLst/>
              <a:gdLst/>
              <a:ahLst/>
              <a:rect l="l" t="t"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tyle>
            <a:lnRef idx="0"/>
            <a:fillRef idx="0"/>
            <a:effectRef idx="0"/>
            <a:fontRef idx="minor"/>
          </p:style>
        </p:sp>
        <p:sp>
          <p:nvSpPr>
            <p:cNvPr id="81" name="CustomShape 13"/>
            <p:cNvSpPr/>
            <p:nvPr/>
          </p:nvSpPr>
          <p:spPr>
            <a:xfrm>
              <a:off x="590400" y="6244560"/>
              <a:ext cx="165240" cy="622080"/>
            </a:xfrm>
            <a:custGeom>
              <a:avLst/>
              <a:gdLst/>
              <a:ahLst/>
              <a:rect l="l" t="t"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tyle>
            <a:lnRef idx="0"/>
            <a:fillRef idx="0"/>
            <a:effectRef idx="0"/>
            <a:fontRef idx="minor"/>
          </p:style>
        </p:sp>
      </p:grpSp>
      <p:grpSp>
        <p:nvGrpSpPr>
          <p:cNvPr id="82" name="Group 14"/>
          <p:cNvGrpSpPr/>
          <p:nvPr/>
        </p:nvGrpSpPr>
        <p:grpSpPr>
          <a:xfrm>
            <a:off x="20520" y="360"/>
            <a:ext cx="1951920" cy="6852600"/>
            <a:chOff x="20520" y="360"/>
            <a:chExt cx="1951920" cy="6852600"/>
          </a:xfrm>
        </p:grpSpPr>
        <p:sp>
          <p:nvSpPr>
            <p:cNvPr id="83" name="CustomShape 15"/>
            <p:cNvSpPr/>
            <p:nvPr/>
          </p:nvSpPr>
          <p:spPr>
            <a:xfrm>
              <a:off x="20520" y="360"/>
              <a:ext cx="409320" cy="4400640"/>
            </a:xfrm>
            <a:custGeom>
              <a:avLst/>
              <a:gdLst/>
              <a:ahLst/>
              <a:rect l="l" t="t"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tyle>
            <a:lnRef idx="0"/>
            <a:fillRef idx="0"/>
            <a:effectRef idx="0"/>
            <a:fontRef idx="minor"/>
          </p:style>
        </p:sp>
        <p:sp>
          <p:nvSpPr>
            <p:cNvPr id="84" name="CustomShape 16"/>
            <p:cNvSpPr/>
            <p:nvPr/>
          </p:nvSpPr>
          <p:spPr>
            <a:xfrm>
              <a:off x="453600" y="4316400"/>
              <a:ext cx="350280" cy="1580400"/>
            </a:xfrm>
            <a:custGeom>
              <a:avLst/>
              <a:gdLst/>
              <a:ahLst/>
              <a:rect l="l" t="t"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tyle>
            <a:lnRef idx="0"/>
            <a:fillRef idx="0"/>
            <a:effectRef idx="0"/>
            <a:fontRef idx="minor"/>
          </p:style>
        </p:sp>
        <p:sp>
          <p:nvSpPr>
            <p:cNvPr id="85" name="CustomShape 17"/>
            <p:cNvSpPr/>
            <p:nvPr/>
          </p:nvSpPr>
          <p:spPr>
            <a:xfrm>
              <a:off x="831600" y="5862600"/>
              <a:ext cx="356760" cy="990360"/>
            </a:xfrm>
            <a:custGeom>
              <a:avLst/>
              <a:gdLst/>
              <a:ahLst/>
              <a:rect l="l" t="t"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tyle>
            <a:lnRef idx="0"/>
            <a:fillRef idx="0"/>
            <a:effectRef idx="0"/>
            <a:fontRef idx="minor"/>
          </p:style>
        </p:sp>
        <p:sp>
          <p:nvSpPr>
            <p:cNvPr id="86" name="CustomShape 18"/>
            <p:cNvSpPr/>
            <p:nvPr/>
          </p:nvSpPr>
          <p:spPr>
            <a:xfrm>
              <a:off x="429840" y="4364280"/>
              <a:ext cx="456840" cy="2235600"/>
            </a:xfrm>
            <a:custGeom>
              <a:avLst/>
              <a:gdLst/>
              <a:ahLst/>
              <a:rect l="l" t="t"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tyle>
            <a:lnRef idx="0"/>
            <a:fillRef idx="0"/>
            <a:effectRef idx="0"/>
            <a:fontRef idx="minor"/>
          </p:style>
        </p:sp>
        <p:sp>
          <p:nvSpPr>
            <p:cNvPr id="87" name="CustomShape 19"/>
            <p:cNvSpPr/>
            <p:nvPr/>
          </p:nvSpPr>
          <p:spPr>
            <a:xfrm>
              <a:off x="385560" y="1289160"/>
              <a:ext cx="144000" cy="3026880"/>
            </a:xfrm>
            <a:custGeom>
              <a:avLst/>
              <a:gdLst/>
              <a:ahLst/>
              <a:rect l="l" t="t"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tyle>
            <a:lnRef idx="0"/>
            <a:fillRef idx="0"/>
            <a:effectRef idx="0"/>
            <a:fontRef idx="minor"/>
          </p:style>
        </p:sp>
        <p:sp>
          <p:nvSpPr>
            <p:cNvPr id="88" name="CustomShape 20"/>
            <p:cNvSpPr/>
            <p:nvPr/>
          </p:nvSpPr>
          <p:spPr>
            <a:xfrm>
              <a:off x="918720" y="6571440"/>
              <a:ext cx="110880" cy="281160"/>
            </a:xfrm>
            <a:custGeom>
              <a:avLst/>
              <a:gdLst/>
              <a:ahLst/>
              <a:rect l="l" t="t"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tyle>
            <a:lnRef idx="0"/>
            <a:fillRef idx="0"/>
            <a:effectRef idx="0"/>
            <a:fontRef idx="minor"/>
          </p:style>
        </p:sp>
        <p:sp>
          <p:nvSpPr>
            <p:cNvPr id="89" name="CustomShape 21"/>
            <p:cNvSpPr/>
            <p:nvPr/>
          </p:nvSpPr>
          <p:spPr>
            <a:xfrm>
              <a:off x="414000" y="4107600"/>
              <a:ext cx="68040" cy="511200"/>
            </a:xfrm>
            <a:custGeom>
              <a:avLst/>
              <a:gdLst/>
              <a:ahLst/>
              <a:rect l="l" t="t"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tyle>
            <a:lnRef idx="0"/>
            <a:fillRef idx="0"/>
            <a:effectRef idx="0"/>
            <a:fontRef idx="minor"/>
          </p:style>
        </p:sp>
        <p:sp>
          <p:nvSpPr>
            <p:cNvPr id="90" name="CustomShape 22"/>
            <p:cNvSpPr/>
            <p:nvPr/>
          </p:nvSpPr>
          <p:spPr>
            <a:xfrm>
              <a:off x="804600" y="3145680"/>
              <a:ext cx="1167840" cy="2716560"/>
            </a:xfrm>
            <a:custGeom>
              <a:avLst/>
              <a:gdLst/>
              <a:ahLst/>
              <a:rect l="l" t="t"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tyle>
            <a:lnRef idx="0"/>
            <a:fillRef idx="0"/>
            <a:effectRef idx="0"/>
            <a:fontRef idx="minor"/>
          </p:style>
        </p:sp>
        <p:sp>
          <p:nvSpPr>
            <p:cNvPr id="91" name="CustomShape 23"/>
            <p:cNvSpPr/>
            <p:nvPr/>
          </p:nvSpPr>
          <p:spPr>
            <a:xfrm>
              <a:off x="887040" y="6600240"/>
              <a:ext cx="99720" cy="252720"/>
            </a:xfrm>
            <a:custGeom>
              <a:avLst/>
              <a:gdLst/>
              <a:ahLst/>
              <a:rect l="l" t="t"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tyle>
            <a:lnRef idx="0"/>
            <a:fillRef idx="0"/>
            <a:effectRef idx="0"/>
            <a:fontRef idx="minor"/>
          </p:style>
        </p:sp>
        <p:sp>
          <p:nvSpPr>
            <p:cNvPr id="92" name="CustomShape 24"/>
            <p:cNvSpPr/>
            <p:nvPr/>
          </p:nvSpPr>
          <p:spPr>
            <a:xfrm>
              <a:off x="804600" y="5897160"/>
              <a:ext cx="113760" cy="673920"/>
            </a:xfrm>
            <a:custGeom>
              <a:avLst/>
              <a:gdLst/>
              <a:ahLst/>
              <a:rect l="l" t="t"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tyle>
            <a:lnRef idx="0"/>
            <a:fillRef idx="0"/>
            <a:effectRef idx="0"/>
            <a:fontRef idx="minor"/>
          </p:style>
        </p:sp>
        <p:sp>
          <p:nvSpPr>
            <p:cNvPr id="93" name="CustomShape 25"/>
            <p:cNvSpPr/>
            <p:nvPr/>
          </p:nvSpPr>
          <p:spPr>
            <a:xfrm>
              <a:off x="804600" y="5772600"/>
              <a:ext cx="31320" cy="227520"/>
            </a:xfrm>
            <a:custGeom>
              <a:avLst/>
              <a:gdLst/>
              <a:ahLst/>
              <a:rect l="l" t="t"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tyle>
            <a:lnRef idx="0"/>
            <a:fillRef idx="0"/>
            <a:effectRef idx="0"/>
            <a:fontRef idx="minor"/>
          </p:style>
        </p:sp>
        <p:sp>
          <p:nvSpPr>
            <p:cNvPr id="94" name="CustomShape 26"/>
            <p:cNvSpPr/>
            <p:nvPr/>
          </p:nvSpPr>
          <p:spPr>
            <a:xfrm>
              <a:off x="831600" y="6322680"/>
              <a:ext cx="174240" cy="530280"/>
            </a:xfrm>
            <a:custGeom>
              <a:avLst/>
              <a:gdLst/>
              <a:ahLst/>
              <a:rect l="l" t="t"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tyle>
            <a:lnRef idx="0"/>
            <a:fillRef idx="0"/>
            <a:effectRef idx="0"/>
            <a:fontRef idx="minor"/>
          </p:style>
        </p:sp>
      </p:grpSp>
      <p:sp>
        <p:nvSpPr>
          <p:cNvPr id="95" name="CustomShape 27"/>
          <p:cNvSpPr/>
          <p:nvPr/>
        </p:nvSpPr>
        <p:spPr>
          <a:xfrm>
            <a:off x="0" y="0"/>
            <a:ext cx="182520" cy="6857640"/>
          </a:xfrm>
          <a:prstGeom prst="rect">
            <a:avLst/>
          </a:prstGeom>
          <a:solidFill>
            <a:schemeClr val="tx2"/>
          </a:solidFill>
          <a:ln>
            <a:noFill/>
          </a:ln>
          <a:effectLst>
            <a:outerShdw blurRad="38100" dir="5400000" dist="25560" rotWithShape="0">
              <a:srgbClr val="000000">
                <a:alpha val="25000"/>
              </a:srgbClr>
            </a:outerShdw>
          </a:effectLst>
        </p:spPr>
        <p:style>
          <a:lnRef idx="1">
            <a:schemeClr val="accent1"/>
          </a:lnRef>
          <a:fillRef idx="3">
            <a:schemeClr val="accent1"/>
          </a:fillRef>
          <a:effectRef idx="2">
            <a:schemeClr val="accent1"/>
          </a:effectRef>
          <a:fontRef idx="minor"/>
        </p:style>
      </p:sp>
      <p:sp>
        <p:nvSpPr>
          <p:cNvPr id="96" name="PlaceHolder 28"/>
          <p:cNvSpPr>
            <a:spLocks noGrp="1"/>
          </p:cNvSpPr>
          <p:nvPr>
            <p:ph type="title"/>
          </p:nvPr>
        </p:nvSpPr>
        <p:spPr>
          <a:xfrm>
            <a:off x="1945080" y="624240"/>
            <a:ext cx="6588720" cy="1280520"/>
          </a:xfrm>
          <a:prstGeom prst="rect">
            <a:avLst/>
          </a:prstGeom>
        </p:spPr>
        <p:txBody>
          <a:bodyPr>
            <a:noAutofit/>
          </a:bodyPr>
          <a:p>
            <a:pPr>
              <a:lnSpc>
                <a:spcPct val="100000"/>
              </a:lnSpc>
            </a:pPr>
            <a:r>
              <a:rPr b="0" lang="en-US" sz="3600" spc="-1" strike="noStrike">
                <a:solidFill>
                  <a:srgbClr val="262626"/>
                </a:solidFill>
                <a:latin typeface="Century Gothic"/>
              </a:rPr>
              <a:t>Click to edit Master title style</a:t>
            </a:r>
            <a:endParaRPr b="0" lang="en-US" sz="3600" spc="-1" strike="noStrike">
              <a:solidFill>
                <a:srgbClr val="000000"/>
              </a:solidFill>
              <a:latin typeface="Century Gothic"/>
            </a:endParaRPr>
          </a:p>
        </p:txBody>
      </p:sp>
      <p:sp>
        <p:nvSpPr>
          <p:cNvPr id="97" name="PlaceHolder 29"/>
          <p:cNvSpPr>
            <a:spLocks noGrp="1"/>
          </p:cNvSpPr>
          <p:nvPr>
            <p:ph type="body"/>
          </p:nvPr>
        </p:nvSpPr>
        <p:spPr>
          <a:xfrm>
            <a:off x="1942560" y="2133720"/>
            <a:ext cx="6591600" cy="3777120"/>
          </a:xfrm>
          <a:prstGeom prst="rect">
            <a:avLst/>
          </a:prstGeom>
        </p:spPr>
        <p:txBody>
          <a:bodyPr>
            <a:noAutofit/>
          </a:bodyPr>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Click to edit Master text styles</a:t>
            </a:r>
            <a:endParaRPr b="0" lang="en-US" sz="1800" spc="-1" strike="noStrike">
              <a:solidFill>
                <a:srgbClr val="404040"/>
              </a:solidFill>
              <a:latin typeface="Century Gothic"/>
            </a:endParaRPr>
          </a:p>
          <a:p>
            <a:pPr lvl="1" marL="743040" indent="-285480">
              <a:lnSpc>
                <a:spcPct val="100000"/>
              </a:lnSpc>
              <a:spcBef>
                <a:spcPts val="1001"/>
              </a:spcBef>
              <a:buClr>
                <a:srgbClr val="a53010"/>
              </a:buClr>
              <a:buFont typeface="Wingdings 3" charset="2"/>
              <a:buChar char=""/>
            </a:pPr>
            <a:r>
              <a:rPr b="0" lang="en-US" sz="1600" spc="-1" strike="noStrike">
                <a:solidFill>
                  <a:srgbClr val="404040"/>
                </a:solidFill>
                <a:latin typeface="Century Gothic"/>
              </a:rPr>
              <a:t>Second level</a:t>
            </a:r>
            <a:endParaRPr b="0" lang="en-US" sz="1600" spc="-1" strike="noStrike">
              <a:solidFill>
                <a:srgbClr val="404040"/>
              </a:solidFill>
              <a:latin typeface="Century Gothic"/>
            </a:endParaRPr>
          </a:p>
          <a:p>
            <a:pPr lvl="2" marL="1143000" indent="-228240">
              <a:lnSpc>
                <a:spcPct val="100000"/>
              </a:lnSpc>
              <a:spcBef>
                <a:spcPts val="1001"/>
              </a:spcBef>
              <a:buClr>
                <a:srgbClr val="a53010"/>
              </a:buClr>
              <a:buFont typeface="Wingdings 3" charset="2"/>
              <a:buChar char=""/>
            </a:pPr>
            <a:r>
              <a:rPr b="0" lang="en-US" sz="1400" spc="-1" strike="noStrike">
                <a:solidFill>
                  <a:srgbClr val="404040"/>
                </a:solidFill>
                <a:latin typeface="Century Gothic"/>
              </a:rPr>
              <a:t>Third level</a:t>
            </a:r>
            <a:endParaRPr b="0" lang="en-US" sz="1400" spc="-1" strike="noStrike">
              <a:solidFill>
                <a:srgbClr val="404040"/>
              </a:solidFill>
              <a:latin typeface="Century Gothic"/>
            </a:endParaRPr>
          </a:p>
          <a:p>
            <a:pPr lvl="3" marL="1600200" indent="-228240">
              <a:lnSpc>
                <a:spcPct val="100000"/>
              </a:lnSpc>
              <a:spcBef>
                <a:spcPts val="1001"/>
              </a:spcBef>
              <a:buClr>
                <a:srgbClr val="a53010"/>
              </a:buClr>
              <a:buFont typeface="Wingdings 3" charset="2"/>
              <a:buChar char=""/>
            </a:pPr>
            <a:r>
              <a:rPr b="0" lang="en-US" sz="1200" spc="-1" strike="noStrike">
                <a:solidFill>
                  <a:srgbClr val="404040"/>
                </a:solidFill>
                <a:latin typeface="Century Gothic"/>
              </a:rPr>
              <a:t>Fourth level</a:t>
            </a:r>
            <a:endParaRPr b="0" lang="en-US" sz="1200" spc="-1" strike="noStrike">
              <a:solidFill>
                <a:srgbClr val="404040"/>
              </a:solidFill>
              <a:latin typeface="Century Gothic"/>
            </a:endParaRPr>
          </a:p>
          <a:p>
            <a:pPr lvl="4" marL="2057400" indent="-228240">
              <a:lnSpc>
                <a:spcPct val="100000"/>
              </a:lnSpc>
              <a:spcBef>
                <a:spcPts val="1001"/>
              </a:spcBef>
              <a:buClr>
                <a:srgbClr val="a53010"/>
              </a:buClr>
              <a:buFont typeface="Wingdings 3" charset="2"/>
              <a:buChar char=""/>
            </a:pPr>
            <a:r>
              <a:rPr b="0" lang="en-US" sz="1200" spc="-1" strike="noStrike">
                <a:solidFill>
                  <a:srgbClr val="404040"/>
                </a:solidFill>
                <a:latin typeface="Century Gothic"/>
              </a:rPr>
              <a:t>Fifth level</a:t>
            </a:r>
            <a:endParaRPr b="0" lang="en-US" sz="1200" spc="-1" strike="noStrike">
              <a:solidFill>
                <a:srgbClr val="404040"/>
              </a:solidFill>
              <a:latin typeface="Century Gothic"/>
            </a:endParaRPr>
          </a:p>
        </p:txBody>
      </p:sp>
      <p:sp>
        <p:nvSpPr>
          <p:cNvPr id="98" name="PlaceHolder 30"/>
          <p:cNvSpPr>
            <a:spLocks noGrp="1"/>
          </p:cNvSpPr>
          <p:nvPr>
            <p:ph type="dt"/>
          </p:nvPr>
        </p:nvSpPr>
        <p:spPr>
          <a:xfrm>
            <a:off x="7772400" y="6135120"/>
            <a:ext cx="766080" cy="369720"/>
          </a:xfrm>
          <a:prstGeom prst="rect">
            <a:avLst/>
          </a:prstGeom>
        </p:spPr>
        <p:txBody>
          <a:bodyPr anchor="ctr">
            <a:noAutofit/>
          </a:bodyPr>
          <a:p>
            <a:pPr algn="r">
              <a:lnSpc>
                <a:spcPct val="100000"/>
              </a:lnSpc>
            </a:pPr>
            <a:fld id="{0C9F4772-0967-415B-A440-DDABCB36978E}" type="datetime">
              <a:rPr b="0" lang="en-US" sz="900" spc="-1" strike="noStrike">
                <a:solidFill>
                  <a:srgbClr val="8b8b8b"/>
                </a:solidFill>
                <a:latin typeface="Century Gothic"/>
              </a:rPr>
              <a:t>2/13/21</a:t>
            </a:fld>
            <a:endParaRPr b="0" lang="en-IN" sz="900" spc="-1" strike="noStrike">
              <a:latin typeface="Times New Roman"/>
            </a:endParaRPr>
          </a:p>
        </p:txBody>
      </p:sp>
      <p:sp>
        <p:nvSpPr>
          <p:cNvPr id="99" name="PlaceHolder 31"/>
          <p:cNvSpPr>
            <a:spLocks noGrp="1"/>
          </p:cNvSpPr>
          <p:nvPr>
            <p:ph type="ftr"/>
          </p:nvPr>
        </p:nvSpPr>
        <p:spPr>
          <a:xfrm>
            <a:off x="1942560" y="6135840"/>
            <a:ext cx="5716080" cy="364680"/>
          </a:xfrm>
          <a:prstGeom prst="rect">
            <a:avLst/>
          </a:prstGeom>
        </p:spPr>
        <p:txBody>
          <a:bodyPr anchor="ctr">
            <a:noAutofit/>
          </a:bodyPr>
          <a:p>
            <a:endParaRPr b="0" lang="en-IN" sz="2400" spc="-1" strike="noStrike">
              <a:latin typeface="Times New Roman"/>
            </a:endParaRPr>
          </a:p>
        </p:txBody>
      </p:sp>
      <p:sp>
        <p:nvSpPr>
          <p:cNvPr id="100" name="CustomShape 32"/>
          <p:cNvSpPr/>
          <p:nvPr/>
        </p:nvSpPr>
        <p:spPr>
          <a:xfrm flipV="1">
            <a:off x="0" y="711000"/>
            <a:ext cx="1357920" cy="507600"/>
          </a:xfrm>
          <a:custGeom>
            <a:avLst/>
            <a:gdLst/>
            <a:ah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tyle>
          <a:lnRef idx="0"/>
          <a:fillRef idx="0"/>
          <a:effectRef idx="0"/>
          <a:fontRef idx="minor"/>
        </p:style>
      </p:sp>
      <p:sp>
        <p:nvSpPr>
          <p:cNvPr id="101" name="PlaceHolder 33"/>
          <p:cNvSpPr>
            <a:spLocks noGrp="1"/>
          </p:cNvSpPr>
          <p:nvPr>
            <p:ph type="sldNum"/>
          </p:nvPr>
        </p:nvSpPr>
        <p:spPr>
          <a:xfrm>
            <a:off x="511200" y="787680"/>
            <a:ext cx="584640" cy="364680"/>
          </a:xfrm>
          <a:prstGeom prst="rect">
            <a:avLst/>
          </a:prstGeom>
        </p:spPr>
        <p:txBody>
          <a:bodyPr anchor="ctr">
            <a:noAutofit/>
          </a:bodyPr>
          <a:p>
            <a:pPr algn="r">
              <a:lnSpc>
                <a:spcPct val="100000"/>
              </a:lnSpc>
            </a:pPr>
            <a:fld id="{2636FCFA-70BF-4DE9-84B3-D8C1E568B913}" type="slidenum">
              <a:rPr b="0" lang="en-US" sz="2000" spc="-1" strike="noStrike">
                <a:solidFill>
                  <a:srgbClr val="feffff"/>
                </a:solidFill>
                <a:latin typeface="Century Gothic"/>
              </a:rPr>
              <a:t>&lt;number&gt;</a:t>
            </a:fld>
            <a:endParaRPr b="0" lang="en-IN" sz="2000" spc="-1" strike="noStrike">
              <a:latin typeface="Times New Roman"/>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3.xml.rels><?xml version="1.0" encoding="UTF-8"?>
<Relationships xmlns="http://schemas.openxmlformats.org/package/2006/relationships"><Relationship Id="rId1" Type="http://schemas.openxmlformats.org/officeDocument/2006/relationships/image" Target="../media/image7.png"/><Relationship Id="rId2" Type="http://schemas.openxmlformats.org/officeDocument/2006/relationships/slideLayout" Target="../slideLayouts/slideLayout13.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5.xml.rels><?xml version="1.0" encoding="UTF-8"?>
<Relationships xmlns="http://schemas.openxmlformats.org/package/2006/relationships"><Relationship Id="rId1" Type="http://schemas.openxmlformats.org/officeDocument/2006/relationships/image" Target="../media/image8.png"/><Relationship Id="rId2" Type="http://schemas.openxmlformats.org/officeDocument/2006/relationships/slideLayout" Target="../slideLayouts/slideLayout13.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17.xml.rels><?xml version="1.0" encoding="UTF-8"?>
<Relationships xmlns="http://schemas.openxmlformats.org/package/2006/relationships"><Relationship Id="rId1" Type="http://schemas.openxmlformats.org/officeDocument/2006/relationships/image" Target="../media/image9.png"/><Relationship Id="rId2" Type="http://schemas.openxmlformats.org/officeDocument/2006/relationships/slideLayout" Target="../slideLayouts/slideLayout13.xml"/>
</Relationships>
</file>

<file path=ppt/slides/_rels/slide18.xml.rels><?xml version="1.0" encoding="UTF-8"?>
<Relationships xmlns="http://schemas.openxmlformats.org/package/2006/relationships"><Relationship Id="rId1" Type="http://schemas.openxmlformats.org/officeDocument/2006/relationships/image" Target="../media/image10.png"/><Relationship Id="rId2" Type="http://schemas.openxmlformats.org/officeDocument/2006/relationships/slideLayout" Target="../slideLayouts/slideLayout13.xml"/>
</Relationships>
</file>

<file path=ppt/slides/_rels/slide19.xml.rels><?xml version="1.0" encoding="UTF-8"?>
<Relationships xmlns="http://schemas.openxmlformats.org/package/2006/relationships"><Relationship Id="rId1" Type="http://schemas.openxmlformats.org/officeDocument/2006/relationships/image" Target="../media/image11.png"/><Relationship Id="rId2" Type="http://schemas.openxmlformats.org/officeDocument/2006/relationships/slideLayout" Target="../slideLayouts/slideLayout13.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0.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21.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3.xml.rels><?xml version="1.0" encoding="UTF-8"?>
<Relationships xmlns="http://schemas.openxmlformats.org/package/2006/relationships"><Relationship Id="rId1" Type="http://schemas.openxmlformats.org/officeDocument/2006/relationships/image" Target="../media/image1.jpeg"/><Relationship Id="rId2"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image" Target="../media/image2.png"/><Relationship Id="rId2"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image" Target="../media/image3.png"/><Relationship Id="rId2"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image" Target="../media/image4.jpeg"/><Relationship Id="rId2"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image" Target="../media/image5.jpeg"/><Relationship Id="rId2"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image" Target="../media/image6.png"/><Relationship Id="rId2"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38" name="TextShape 1"/>
          <p:cNvSpPr txBox="1"/>
          <p:nvPr/>
        </p:nvSpPr>
        <p:spPr>
          <a:xfrm>
            <a:off x="1942560" y="2514600"/>
            <a:ext cx="6600240" cy="2262600"/>
          </a:xfrm>
          <a:prstGeom prst="rect">
            <a:avLst/>
          </a:prstGeom>
          <a:noFill/>
          <a:ln>
            <a:noFill/>
          </a:ln>
        </p:spPr>
        <p:txBody>
          <a:bodyPr anchor="b">
            <a:noAutofit/>
          </a:bodyPr>
          <a:p>
            <a:pPr>
              <a:lnSpc>
                <a:spcPct val="100000"/>
              </a:lnSpc>
            </a:pPr>
            <a:r>
              <a:rPr b="0" lang="en-US" sz="5400" spc="-1" strike="noStrike">
                <a:solidFill>
                  <a:srgbClr val="262626"/>
                </a:solidFill>
                <a:latin typeface="Century Gothic"/>
              </a:rPr>
              <a:t>Scenario to  ERD</a:t>
            </a:r>
            <a:endParaRPr b="0" lang="en-US" sz="5400" spc="-1" strike="noStrike">
              <a:solidFill>
                <a:srgbClr val="000000"/>
              </a:solidFill>
              <a:latin typeface="Century Gothic"/>
            </a:endParaRPr>
          </a:p>
        </p:txBody>
      </p:sp>
      <p:sp>
        <p:nvSpPr>
          <p:cNvPr id="139" name="TextShape 2"/>
          <p:cNvSpPr txBox="1"/>
          <p:nvPr/>
        </p:nvSpPr>
        <p:spPr>
          <a:xfrm>
            <a:off x="1942560" y="4777560"/>
            <a:ext cx="6600240" cy="1126080"/>
          </a:xfrm>
          <a:prstGeom prst="rect">
            <a:avLst/>
          </a:prstGeom>
          <a:noFill/>
          <a:ln>
            <a:noFill/>
          </a:ln>
        </p:spPr>
        <p:txBody>
          <a:bodyPr>
            <a:noAutofit/>
          </a:bodyPr>
          <a:p>
            <a:pPr>
              <a:lnSpc>
                <a:spcPct val="100000"/>
              </a:lnSpc>
              <a:spcBef>
                <a:spcPts val="1001"/>
              </a:spcBef>
              <a:tabLst>
                <a:tab algn="l" pos="0"/>
              </a:tabLst>
            </a:pPr>
            <a:endParaRPr b="0" lang="en-IN" sz="3200" spc="-1" strike="noStrike">
              <a:latin typeface="Arial"/>
            </a:endParaRPr>
          </a:p>
          <a:p>
            <a:pPr>
              <a:lnSpc>
                <a:spcPct val="100000"/>
              </a:lnSpc>
              <a:spcBef>
                <a:spcPts val="1001"/>
              </a:spcBef>
              <a:tabLst>
                <a:tab algn="l" pos="0"/>
              </a:tabLst>
            </a:pPr>
            <a:endParaRPr b="0" lang="en-IN" sz="32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1" name="TextShape 1"/>
          <p:cNvSpPr txBox="1"/>
          <p:nvPr/>
        </p:nvSpPr>
        <p:spPr>
          <a:xfrm>
            <a:off x="1945080" y="624240"/>
            <a:ext cx="6588720" cy="1280520"/>
          </a:xfrm>
          <a:prstGeom prst="rect">
            <a:avLst/>
          </a:prstGeom>
          <a:noFill/>
          <a:ln>
            <a:noFill/>
          </a:ln>
        </p:spPr>
        <p:txBody>
          <a:bodyPr>
            <a:normAutofit/>
          </a:bodyPr>
          <a:p>
            <a:pPr>
              <a:lnSpc>
                <a:spcPct val="100000"/>
              </a:lnSpc>
            </a:pPr>
            <a:r>
              <a:rPr b="0" lang="en-US" sz="3600" spc="-1" strike="noStrike">
                <a:solidFill>
                  <a:srgbClr val="262626"/>
                </a:solidFill>
                <a:latin typeface="Century Gothic"/>
              </a:rPr>
              <a:t>Exercise 3</a:t>
            </a:r>
            <a:endParaRPr b="0" lang="en-US" sz="3600" spc="-1" strike="noStrike">
              <a:solidFill>
                <a:srgbClr val="000000"/>
              </a:solidFill>
              <a:latin typeface="Century Gothic"/>
            </a:endParaRPr>
          </a:p>
        </p:txBody>
      </p:sp>
      <p:sp>
        <p:nvSpPr>
          <p:cNvPr id="162" name="TextShape 2"/>
          <p:cNvSpPr txBox="1"/>
          <p:nvPr/>
        </p:nvSpPr>
        <p:spPr>
          <a:xfrm>
            <a:off x="1942560" y="2133720"/>
            <a:ext cx="6591600" cy="3777120"/>
          </a:xfrm>
          <a:prstGeom prst="rect">
            <a:avLst/>
          </a:prstGeom>
          <a:noFill/>
          <a:ln>
            <a:noFill/>
          </a:ln>
        </p:spPr>
        <p:txBody>
          <a:bodyPr>
            <a:normAutofit fontScale="94000"/>
          </a:bodyPr>
          <a:p>
            <a:pPr marL="343080" indent="-342720" algn="just">
              <a:lnSpc>
                <a:spcPct val="100000"/>
              </a:lnSpc>
              <a:spcBef>
                <a:spcPts val="1001"/>
              </a:spcBef>
              <a:buClr>
                <a:srgbClr val="a53010"/>
              </a:buClr>
              <a:buFont typeface="Wingdings 3" charset="2"/>
              <a:buChar char=""/>
            </a:pPr>
            <a:r>
              <a:rPr b="0" lang="en-US" sz="1800" spc="-1" strike="noStrike">
                <a:solidFill>
                  <a:srgbClr val="404040"/>
                </a:solidFill>
                <a:latin typeface="Century Gothic"/>
              </a:rPr>
              <a:t>In our database, we have students. They have a name, a registration number, and a course of study. </a:t>
            </a:r>
            <a:endParaRPr b="0" lang="en-US" sz="1800" spc="-1" strike="noStrike">
              <a:solidFill>
                <a:srgbClr val="404040"/>
              </a:solidFill>
              <a:latin typeface="Century Gothic"/>
            </a:endParaRPr>
          </a:p>
          <a:p>
            <a:pPr marL="343080" indent="-342720" algn="just">
              <a:lnSpc>
                <a:spcPct val="100000"/>
              </a:lnSpc>
              <a:spcBef>
                <a:spcPts val="1001"/>
              </a:spcBef>
              <a:buClr>
                <a:srgbClr val="a53010"/>
              </a:buClr>
              <a:buFont typeface="Wingdings 3" charset="2"/>
              <a:buChar char=""/>
            </a:pPr>
            <a:r>
              <a:rPr b="0" lang="en-US" sz="1800" spc="-1" strike="noStrike">
                <a:solidFill>
                  <a:srgbClr val="404040"/>
                </a:solidFill>
                <a:latin typeface="Century Gothic"/>
              </a:rPr>
              <a:t>The university offers lectures. Each lecture may be part of some course of study in a certain semester. Lectures may have other lectures as prerequisites. They have a title, provide a specific number of credits and have an unique ID </a:t>
            </a:r>
            <a:endParaRPr b="0" lang="en-US" sz="1800" spc="-1" strike="noStrike">
              <a:solidFill>
                <a:srgbClr val="404040"/>
              </a:solidFill>
              <a:latin typeface="Century Gothic"/>
            </a:endParaRPr>
          </a:p>
          <a:p>
            <a:pPr marL="343080" indent="-342720" algn="just">
              <a:lnSpc>
                <a:spcPct val="100000"/>
              </a:lnSpc>
              <a:spcBef>
                <a:spcPts val="1001"/>
              </a:spcBef>
              <a:buClr>
                <a:srgbClr val="a53010"/>
              </a:buClr>
              <a:buFont typeface="Wingdings 3" charset="2"/>
              <a:buChar char=""/>
            </a:pPr>
            <a:r>
              <a:rPr b="0" lang="en-US" sz="1800" spc="-1" strike="noStrike">
                <a:solidFill>
                  <a:srgbClr val="404040"/>
                </a:solidFill>
                <a:latin typeface="Century Gothic"/>
              </a:rPr>
              <a:t>Each year, some of pool of all lectures are offered by a professor at a certain day at a fixed time in a specific room. Students may register for that lecture. </a:t>
            </a:r>
            <a:endParaRPr b="0" lang="en-US" sz="1800" spc="-1" strike="noStrike">
              <a:solidFill>
                <a:srgbClr val="404040"/>
              </a:solidFill>
              <a:latin typeface="Century Gothic"/>
            </a:endParaRPr>
          </a:p>
          <a:p>
            <a:pPr marL="343080" indent="-342720" algn="just">
              <a:lnSpc>
                <a:spcPct val="100000"/>
              </a:lnSpc>
              <a:spcBef>
                <a:spcPts val="1001"/>
              </a:spcBef>
              <a:buClr>
                <a:srgbClr val="a53010"/>
              </a:buClr>
              <a:buFont typeface="Wingdings 3" charset="2"/>
              <a:buChar char=""/>
            </a:pPr>
            <a:r>
              <a:rPr b="0" lang="en-US" sz="1800" spc="-1" strike="noStrike">
                <a:solidFill>
                  <a:srgbClr val="404040"/>
                </a:solidFill>
                <a:latin typeface="Century Gothic"/>
              </a:rPr>
              <a:t>Professors have a name and are member of a specific department. </a:t>
            </a:r>
            <a:endParaRPr b="0" lang="en-US" sz="1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3" name="TextShape 1"/>
          <p:cNvSpPr txBox="1"/>
          <p:nvPr/>
        </p:nvSpPr>
        <p:spPr>
          <a:xfrm>
            <a:off x="1945080" y="624240"/>
            <a:ext cx="6588720" cy="1280520"/>
          </a:xfrm>
          <a:prstGeom prst="rect">
            <a:avLst/>
          </a:prstGeom>
          <a:noFill/>
          <a:ln>
            <a:noFill/>
          </a:ln>
        </p:spPr>
        <p:txBody>
          <a:bodyPr>
            <a:normAutofit/>
          </a:bodyPr>
          <a:p>
            <a:pPr>
              <a:lnSpc>
                <a:spcPct val="100000"/>
              </a:lnSpc>
            </a:pPr>
            <a:r>
              <a:rPr b="0" lang="en-US" sz="3600" spc="-1" strike="noStrike">
                <a:solidFill>
                  <a:srgbClr val="262626"/>
                </a:solidFill>
                <a:latin typeface="Century Gothic"/>
              </a:rPr>
              <a:t>procedure:</a:t>
            </a:r>
            <a:br/>
            <a:endParaRPr b="0" lang="en-US" sz="3600" spc="-1" strike="noStrike">
              <a:solidFill>
                <a:srgbClr val="000000"/>
              </a:solidFill>
              <a:latin typeface="Century Gothic"/>
            </a:endParaRPr>
          </a:p>
        </p:txBody>
      </p:sp>
      <p:sp>
        <p:nvSpPr>
          <p:cNvPr id="164" name="TextShape 2"/>
          <p:cNvSpPr txBox="1"/>
          <p:nvPr/>
        </p:nvSpPr>
        <p:spPr>
          <a:xfrm>
            <a:off x="1942560" y="2133720"/>
            <a:ext cx="6591600" cy="3777120"/>
          </a:xfrm>
          <a:prstGeom prst="rect">
            <a:avLst/>
          </a:prstGeom>
          <a:noFill/>
          <a:ln>
            <a:noFill/>
          </a:ln>
        </p:spPr>
        <p:txBody>
          <a:bodyPr>
            <a:noAutofit/>
          </a:bodyPr>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Step 1:</a:t>
            </a:r>
            <a:endParaRPr b="0" lang="en-US" sz="1800" spc="-1" strike="noStrike">
              <a:solidFill>
                <a:srgbClr val="404040"/>
              </a:solidFill>
              <a:latin typeface="Century Gothic"/>
            </a:endParaRPr>
          </a:p>
          <a:p>
            <a:pPr>
              <a:lnSpc>
                <a:spcPct val="100000"/>
              </a:lnSpc>
              <a:spcBef>
                <a:spcPts val="1001"/>
              </a:spcBef>
              <a:tabLst>
                <a:tab algn="l" pos="0"/>
              </a:tabLst>
            </a:pPr>
            <a:r>
              <a:rPr b="0" lang="en-US" sz="1800" spc="-1" strike="noStrike">
                <a:solidFill>
                  <a:srgbClr val="404040"/>
                </a:solidFill>
                <a:latin typeface="Century Gothic"/>
              </a:rPr>
              <a:t>                 </a:t>
            </a:r>
            <a:r>
              <a:rPr b="0" lang="en-US" sz="1800" spc="-1" strike="noStrike">
                <a:solidFill>
                  <a:srgbClr val="404040"/>
                </a:solidFill>
                <a:latin typeface="Century Gothic"/>
              </a:rPr>
              <a:t>Find the basic entities</a:t>
            </a:r>
            <a:endParaRPr b="0" lang="en-US" sz="1800" spc="-1" strike="noStrike">
              <a:solidFill>
                <a:srgbClr val="404040"/>
              </a:solidFill>
              <a:latin typeface="Century Gothic"/>
            </a:endParaRPr>
          </a:p>
          <a:p>
            <a:pPr>
              <a:lnSpc>
                <a:spcPct val="100000"/>
              </a:lnSpc>
              <a:spcBef>
                <a:spcPts val="1001"/>
              </a:spcBef>
              <a:tabLst>
                <a:tab algn="l" pos="0"/>
              </a:tabLst>
            </a:pPr>
            <a:endParaRPr b="0" lang="en-US" sz="1800" spc="-1" strike="noStrike">
              <a:solidFill>
                <a:srgbClr val="404040"/>
              </a:solidFill>
              <a:latin typeface="Century Gothic"/>
            </a:endParaRPr>
          </a:p>
          <a:p>
            <a:pPr>
              <a:lnSpc>
                <a:spcPct val="100000"/>
              </a:lnSpc>
              <a:spcBef>
                <a:spcPts val="1001"/>
              </a:spcBef>
              <a:tabLst>
                <a:tab algn="l" pos="0"/>
              </a:tabLst>
            </a:pPr>
            <a:endParaRPr b="0" lang="en-US" sz="1800" spc="-1" strike="noStrike">
              <a:solidFill>
                <a:srgbClr val="404040"/>
              </a:solidFill>
              <a:latin typeface="Century Gothic"/>
            </a:endParaRPr>
          </a:p>
        </p:txBody>
      </p:sp>
      <p:sp>
        <p:nvSpPr>
          <p:cNvPr id="165" name="CustomShape 3"/>
          <p:cNvSpPr/>
          <p:nvPr/>
        </p:nvSpPr>
        <p:spPr>
          <a:xfrm>
            <a:off x="914400" y="3352680"/>
            <a:ext cx="2057040" cy="761760"/>
          </a:xfrm>
          <a:prstGeom prst="rect">
            <a:avLst/>
          </a:prstGeom>
          <a:ln cap="rnd">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2000" spc="-1" strike="noStrike">
                <a:solidFill>
                  <a:srgbClr val="ffffff"/>
                </a:solidFill>
                <a:latin typeface="Century Gothic"/>
              </a:rPr>
              <a:t>Student</a:t>
            </a:r>
            <a:endParaRPr b="0" lang="en-IN" sz="2000" spc="-1" strike="noStrike">
              <a:latin typeface="Arial"/>
            </a:endParaRPr>
          </a:p>
        </p:txBody>
      </p:sp>
      <p:sp>
        <p:nvSpPr>
          <p:cNvPr id="166" name="CustomShape 4"/>
          <p:cNvSpPr/>
          <p:nvPr/>
        </p:nvSpPr>
        <p:spPr>
          <a:xfrm>
            <a:off x="3429000" y="3352680"/>
            <a:ext cx="2057040" cy="761760"/>
          </a:xfrm>
          <a:prstGeom prst="rect">
            <a:avLst/>
          </a:prstGeom>
          <a:ln cap="rnd">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1800" spc="-1" strike="noStrike">
                <a:solidFill>
                  <a:srgbClr val="ffffff"/>
                </a:solidFill>
                <a:latin typeface="Century Gothic"/>
              </a:rPr>
              <a:t>Lectures</a:t>
            </a:r>
            <a:endParaRPr b="0" lang="en-IN" sz="1800" spc="-1" strike="noStrike">
              <a:latin typeface="Arial"/>
            </a:endParaRPr>
          </a:p>
        </p:txBody>
      </p:sp>
      <p:sp>
        <p:nvSpPr>
          <p:cNvPr id="167" name="CustomShape 5"/>
          <p:cNvSpPr/>
          <p:nvPr/>
        </p:nvSpPr>
        <p:spPr>
          <a:xfrm>
            <a:off x="5867280" y="3352680"/>
            <a:ext cx="2057040" cy="761760"/>
          </a:xfrm>
          <a:prstGeom prst="rect">
            <a:avLst/>
          </a:prstGeom>
          <a:ln cap="rnd">
            <a:round/>
          </a:ln>
        </p:spPr>
        <p:style>
          <a:lnRef idx="2">
            <a:schemeClr val="accent1">
              <a:shade val="50000"/>
            </a:schemeClr>
          </a:lnRef>
          <a:fillRef idx="1">
            <a:schemeClr val="accent1"/>
          </a:fillRef>
          <a:effectRef idx="0">
            <a:schemeClr val="accent1"/>
          </a:effectRef>
          <a:fontRef idx="minor"/>
        </p:style>
        <p:txBody>
          <a:bodyPr lIns="90000" rIns="90000" tIns="45000" bIns="45000" anchor="ctr">
            <a:noAutofit/>
          </a:bodyPr>
          <a:p>
            <a:pPr algn="ctr">
              <a:lnSpc>
                <a:spcPct val="100000"/>
              </a:lnSpc>
            </a:pPr>
            <a:r>
              <a:rPr b="0" lang="en-US" sz="1800" spc="-1" strike="noStrike">
                <a:solidFill>
                  <a:srgbClr val="ffffff"/>
                </a:solidFill>
                <a:latin typeface="Century Gothic"/>
              </a:rPr>
              <a:t>Professor</a:t>
            </a:r>
            <a:endParaRPr b="0" lang="en-IN" sz="18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68"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sp>
        <p:nvSpPr>
          <p:cNvPr id="169" name="TextShape 2"/>
          <p:cNvSpPr txBox="1"/>
          <p:nvPr/>
        </p:nvSpPr>
        <p:spPr>
          <a:xfrm>
            <a:off x="1942560" y="2133720"/>
            <a:ext cx="6591600" cy="3777120"/>
          </a:xfrm>
          <a:prstGeom prst="rect">
            <a:avLst/>
          </a:prstGeom>
          <a:noFill/>
          <a:ln>
            <a:noFill/>
          </a:ln>
        </p:spPr>
        <p:txBody>
          <a:bodyPr>
            <a:normAutofit/>
          </a:bodyPr>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Step 2:</a:t>
            </a:r>
            <a:endParaRPr b="0" lang="en-US" sz="1800" spc="-1" strike="noStrike">
              <a:solidFill>
                <a:srgbClr val="404040"/>
              </a:solidFill>
              <a:latin typeface="Century Gothic"/>
            </a:endParaRPr>
          </a:p>
          <a:p>
            <a:pPr>
              <a:lnSpc>
                <a:spcPct val="100000"/>
              </a:lnSpc>
              <a:spcBef>
                <a:spcPts val="1001"/>
              </a:spcBef>
              <a:tabLst>
                <a:tab algn="l" pos="0"/>
              </a:tabLst>
            </a:pPr>
            <a:r>
              <a:rPr b="0" lang="en-US" sz="1800" spc="-1" strike="noStrike">
                <a:solidFill>
                  <a:srgbClr val="404040"/>
                </a:solidFill>
                <a:latin typeface="Century Gothic"/>
              </a:rPr>
              <a:t>                 </a:t>
            </a:r>
            <a:r>
              <a:rPr b="0" lang="en-US" sz="1800" spc="-1" strike="noStrike">
                <a:solidFill>
                  <a:srgbClr val="404040"/>
                </a:solidFill>
                <a:latin typeface="Century Gothic"/>
              </a:rPr>
              <a:t>Find attributes for each entity</a:t>
            </a:r>
            <a:endParaRPr b="0" lang="en-US" sz="1800" spc="-1" strike="noStrike">
              <a:solidFill>
                <a:srgbClr val="404040"/>
              </a:solidFill>
              <a:latin typeface="Century Gothic"/>
            </a:endParaRPr>
          </a:p>
          <a:p>
            <a:pPr>
              <a:lnSpc>
                <a:spcPct val="100000"/>
              </a:lnSpc>
              <a:spcBef>
                <a:spcPts val="1001"/>
              </a:spcBef>
              <a:tabLst>
                <a:tab algn="l" pos="0"/>
              </a:tabLst>
            </a:pPr>
            <a:r>
              <a:rPr b="0" lang="en-US" sz="1800" spc="-1" strike="noStrike">
                <a:solidFill>
                  <a:srgbClr val="404040"/>
                </a:solidFill>
                <a:latin typeface="Century Gothic"/>
              </a:rPr>
              <a:t>– </a:t>
            </a:r>
            <a:r>
              <a:rPr b="0" lang="en-US" sz="1800" spc="-1" strike="noStrike">
                <a:solidFill>
                  <a:srgbClr val="404040"/>
                </a:solidFill>
                <a:latin typeface="Century Gothic"/>
              </a:rPr>
              <a:t>In our database, we have students. They have a </a:t>
            </a:r>
            <a:r>
              <a:rPr b="0" lang="en-US" sz="1800" spc="-1" strike="noStrike">
                <a:solidFill>
                  <a:srgbClr val="ff0000"/>
                </a:solidFill>
                <a:latin typeface="Century Gothic"/>
              </a:rPr>
              <a:t>name</a:t>
            </a:r>
            <a:r>
              <a:rPr b="0" lang="en-US" sz="1800" spc="-1" strike="noStrike">
                <a:solidFill>
                  <a:srgbClr val="404040"/>
                </a:solidFill>
                <a:latin typeface="Century Gothic"/>
              </a:rPr>
              <a:t>, a </a:t>
            </a:r>
            <a:r>
              <a:rPr b="0" lang="en-US" sz="1800" spc="-1" strike="noStrike">
                <a:solidFill>
                  <a:srgbClr val="ff0000"/>
                </a:solidFill>
                <a:latin typeface="Century Gothic"/>
              </a:rPr>
              <a:t>registration number </a:t>
            </a:r>
            <a:r>
              <a:rPr b="0" lang="en-US" sz="1800" spc="-1" strike="noStrike">
                <a:solidFill>
                  <a:srgbClr val="404040"/>
                </a:solidFill>
                <a:latin typeface="Century Gothic"/>
              </a:rPr>
              <a:t>and a </a:t>
            </a:r>
            <a:r>
              <a:rPr b="0" lang="en-US" sz="1800" spc="-1" strike="noStrike">
                <a:solidFill>
                  <a:srgbClr val="ff0000"/>
                </a:solidFill>
                <a:latin typeface="Century Gothic"/>
              </a:rPr>
              <a:t>course of study</a:t>
            </a:r>
            <a:r>
              <a:rPr b="0" lang="en-US" sz="1800" spc="-1" strike="noStrike">
                <a:solidFill>
                  <a:srgbClr val="404040"/>
                </a:solidFill>
                <a:latin typeface="Century Gothic"/>
              </a:rPr>
              <a:t>. – The university offers lectures. Each lecture may be part of some </a:t>
            </a:r>
            <a:r>
              <a:rPr b="0" lang="en-US" sz="1800" spc="-1" strike="noStrike">
                <a:solidFill>
                  <a:srgbClr val="ff0000"/>
                </a:solidFill>
                <a:latin typeface="Century Gothic"/>
              </a:rPr>
              <a:t>course of study </a:t>
            </a:r>
            <a:r>
              <a:rPr b="0" lang="en-US" sz="1800" spc="-1" strike="noStrike">
                <a:solidFill>
                  <a:srgbClr val="404040"/>
                </a:solidFill>
                <a:latin typeface="Century Gothic"/>
              </a:rPr>
              <a:t>in a certain </a:t>
            </a:r>
            <a:r>
              <a:rPr b="0" lang="en-US" sz="1800" spc="-1" strike="noStrike">
                <a:solidFill>
                  <a:srgbClr val="ff0000"/>
                </a:solidFill>
                <a:latin typeface="Century Gothic"/>
              </a:rPr>
              <a:t>semester</a:t>
            </a:r>
            <a:r>
              <a:rPr b="0" lang="en-US" sz="1800" spc="-1" strike="noStrike">
                <a:solidFill>
                  <a:srgbClr val="404040"/>
                </a:solidFill>
                <a:latin typeface="Century Gothic"/>
              </a:rPr>
              <a:t>. Lectures may have other lectures as </a:t>
            </a:r>
            <a:r>
              <a:rPr b="0" lang="en-US" sz="1800" spc="-1" strike="noStrike">
                <a:solidFill>
                  <a:srgbClr val="ff0000"/>
                </a:solidFill>
                <a:latin typeface="Century Gothic"/>
              </a:rPr>
              <a:t>prerequisites</a:t>
            </a:r>
            <a:r>
              <a:rPr b="0" lang="en-US" sz="1800" spc="-1" strike="noStrike">
                <a:solidFill>
                  <a:srgbClr val="404040"/>
                </a:solidFill>
                <a:latin typeface="Century Gothic"/>
              </a:rPr>
              <a:t>. They have a title, provide a specific number of </a:t>
            </a:r>
            <a:r>
              <a:rPr b="0" lang="en-US" sz="1800" spc="-1" strike="noStrike">
                <a:solidFill>
                  <a:srgbClr val="ff0000"/>
                </a:solidFill>
                <a:latin typeface="Century Gothic"/>
              </a:rPr>
              <a:t>credits</a:t>
            </a:r>
            <a:r>
              <a:rPr b="0" lang="en-US" sz="1800" spc="-1" strike="noStrike">
                <a:solidFill>
                  <a:srgbClr val="404040"/>
                </a:solidFill>
                <a:latin typeface="Century Gothic"/>
              </a:rPr>
              <a:t> and have </a:t>
            </a:r>
            <a:r>
              <a:rPr b="0" lang="en-US" sz="1800" spc="-1" strike="noStrike">
                <a:solidFill>
                  <a:srgbClr val="ff0000"/>
                </a:solidFill>
                <a:latin typeface="Century Gothic"/>
              </a:rPr>
              <a:t>unique ID </a:t>
            </a:r>
            <a:r>
              <a:rPr b="0" lang="en-US" sz="1800" spc="-1" strike="noStrike">
                <a:solidFill>
                  <a:srgbClr val="404040"/>
                </a:solidFill>
                <a:latin typeface="Century Gothic"/>
              </a:rPr>
              <a:t>– </a:t>
            </a:r>
            <a:r>
              <a:rPr b="0" lang="en-US" sz="1800" spc="-1" strike="noStrike">
                <a:solidFill>
                  <a:srgbClr val="404040"/>
                </a:solidFill>
                <a:latin typeface="Century Gothic"/>
              </a:rPr>
              <a:t>Professors have a </a:t>
            </a:r>
            <a:r>
              <a:rPr b="0" lang="en-US" sz="1800" spc="-1" strike="noStrike">
                <a:solidFill>
                  <a:srgbClr val="ff0000"/>
                </a:solidFill>
                <a:latin typeface="Century Gothic"/>
              </a:rPr>
              <a:t>name</a:t>
            </a:r>
            <a:r>
              <a:rPr b="0" lang="en-US" sz="1800" spc="-1" strike="noStrike">
                <a:solidFill>
                  <a:srgbClr val="404040"/>
                </a:solidFill>
                <a:latin typeface="Century Gothic"/>
              </a:rPr>
              <a:t> and are member of a specific </a:t>
            </a:r>
            <a:r>
              <a:rPr b="0" lang="en-US" sz="1800" spc="-1" strike="noStrike">
                <a:solidFill>
                  <a:srgbClr val="ff0000"/>
                </a:solidFill>
                <a:latin typeface="Century Gothic"/>
              </a:rPr>
              <a:t>department</a:t>
            </a:r>
            <a:r>
              <a:rPr b="0" lang="en-US" sz="1800" spc="-1" strike="noStrike">
                <a:solidFill>
                  <a:srgbClr val="404040"/>
                </a:solidFill>
                <a:latin typeface="Century Gothic"/>
              </a:rPr>
              <a:t>. </a:t>
            </a:r>
            <a:endParaRPr b="0" lang="en-US" sz="1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0"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pic>
        <p:nvPicPr>
          <p:cNvPr id="171" name="Picture 2" descr=""/>
          <p:cNvPicPr/>
          <p:nvPr/>
        </p:nvPicPr>
        <p:blipFill>
          <a:blip r:embed="rId1"/>
          <a:stretch/>
        </p:blipFill>
        <p:spPr>
          <a:xfrm>
            <a:off x="457200" y="1447920"/>
            <a:ext cx="8229240" cy="4571640"/>
          </a:xfrm>
          <a:prstGeom prst="rect">
            <a:avLst/>
          </a:prstGeom>
          <a:ln>
            <a:noFill/>
          </a:ln>
        </p:spPr>
      </p:pic>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2"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sp>
        <p:nvSpPr>
          <p:cNvPr id="173" name="TextShape 2"/>
          <p:cNvSpPr txBox="1"/>
          <p:nvPr/>
        </p:nvSpPr>
        <p:spPr>
          <a:xfrm>
            <a:off x="1942560" y="2133720"/>
            <a:ext cx="6591600" cy="3777120"/>
          </a:xfrm>
          <a:prstGeom prst="rect">
            <a:avLst/>
          </a:prstGeom>
          <a:noFill/>
          <a:ln>
            <a:noFill/>
          </a:ln>
        </p:spPr>
        <p:txBody>
          <a:bodyPr>
            <a:normAutofit/>
          </a:bodyPr>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This model is really crappy! </a:t>
            </a:r>
            <a:endParaRPr b="0" lang="en-US" sz="18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a:t>
            </a:r>
            <a:r>
              <a:rPr b="0" lang="en-US" sz="1800" spc="-1" strike="noStrike">
                <a:solidFill>
                  <a:srgbClr val="404040"/>
                </a:solidFill>
                <a:latin typeface="Century Gothic"/>
              </a:rPr>
              <a:t>Course of study” does not seem to be an attribute . Used by student and lecture. Even worse,  lecture   refers to a course of study in a specific curriculum semester. </a:t>
            </a:r>
            <a:endParaRPr b="0" lang="en-US" sz="1800" spc="-1" strike="noStrike">
              <a:solidFill>
                <a:srgbClr val="404040"/>
              </a:solidFill>
              <a:latin typeface="Century Gothic"/>
            </a:endParaRPr>
          </a:p>
          <a:p>
            <a:pPr>
              <a:lnSpc>
                <a:spcPct val="100000"/>
              </a:lnSpc>
              <a:spcBef>
                <a:spcPts val="1001"/>
              </a:spcBef>
              <a:tabLst>
                <a:tab algn="l" pos="0"/>
              </a:tabLst>
            </a:pPr>
            <a:r>
              <a:rPr b="0" lang="en-US" sz="1800" spc="-1" strike="noStrike">
                <a:solidFill>
                  <a:srgbClr val="404040"/>
                </a:solidFill>
                <a:latin typeface="Century Gothic"/>
              </a:rPr>
              <a:t>---Use additional entity type with relationships!  </a:t>
            </a:r>
            <a:endParaRPr b="0" lang="en-US" sz="1800" spc="-1" strike="noStrike">
              <a:solidFill>
                <a:srgbClr val="404040"/>
              </a:solidFill>
              <a:latin typeface="Century Gothic"/>
            </a:endParaRPr>
          </a:p>
          <a:p>
            <a:pPr>
              <a:lnSpc>
                <a:spcPct val="100000"/>
              </a:lnSpc>
              <a:spcBef>
                <a:spcPts val="1001"/>
              </a:spcBef>
              <a:buClr>
                <a:srgbClr val="a53010"/>
              </a:buClr>
              <a:buFont typeface="Wingdings 3" charset="2"/>
              <a:buChar char=""/>
              <a:tabLst>
                <a:tab algn="l" pos="0"/>
              </a:tabLst>
            </a:pPr>
            <a:r>
              <a:rPr b="0" lang="en-US" sz="1800" spc="-1" strike="noStrike">
                <a:solidFill>
                  <a:srgbClr val="404040"/>
                </a:solidFill>
                <a:latin typeface="Century Gothic"/>
              </a:rPr>
              <a:t> “</a:t>
            </a:r>
            <a:r>
              <a:rPr b="0" lang="en-US" sz="1800" spc="-1" strike="noStrike">
                <a:solidFill>
                  <a:srgbClr val="404040"/>
                </a:solidFill>
                <a:latin typeface="Century Gothic"/>
              </a:rPr>
              <a:t>Prerequisite lecture” also is not a good attribute . Prerequisite lectures are also lectures. </a:t>
            </a:r>
            <a:endParaRPr b="0" lang="en-US" sz="1800" spc="-1" strike="noStrike">
              <a:solidFill>
                <a:srgbClr val="404040"/>
              </a:solidFill>
              <a:latin typeface="Century Gothic"/>
            </a:endParaRPr>
          </a:p>
          <a:p>
            <a:pPr>
              <a:lnSpc>
                <a:spcPct val="100000"/>
              </a:lnSpc>
              <a:spcBef>
                <a:spcPts val="1001"/>
              </a:spcBef>
              <a:tabLst>
                <a:tab algn="l" pos="0"/>
              </a:tabLst>
            </a:pPr>
            <a:r>
              <a:rPr b="0" lang="en-US" sz="1800" spc="-1" strike="noStrike">
                <a:solidFill>
                  <a:srgbClr val="404040"/>
                </a:solidFill>
                <a:latin typeface="Century Gothic"/>
              </a:rPr>
              <a:t>---Use a relationship instead! </a:t>
            </a:r>
            <a:endParaRPr b="0" lang="en-US" sz="1800" spc="-1" strike="noStrike">
              <a:solidFill>
                <a:srgbClr val="404040"/>
              </a:solidFill>
              <a:latin typeface="Century Gothic"/>
            </a:endParaRPr>
          </a:p>
          <a:p>
            <a:pPr>
              <a:lnSpc>
                <a:spcPct val="100000"/>
              </a:lnSpc>
              <a:spcBef>
                <a:spcPts val="1001"/>
              </a:spcBef>
              <a:buClr>
                <a:srgbClr val="a53010"/>
              </a:buClr>
              <a:buFont typeface="Wingdings 3" charset="2"/>
              <a:buChar char=""/>
              <a:tabLst>
                <a:tab algn="l" pos="0"/>
              </a:tabLst>
            </a:pPr>
            <a:r>
              <a:rPr b="0" lang="en-US" sz="1800" spc="-1" strike="noStrike">
                <a:solidFill>
                  <a:srgbClr val="404040"/>
                </a:solidFill>
                <a:latin typeface="Century Gothic"/>
              </a:rPr>
              <a:t>“</a:t>
            </a:r>
            <a:r>
              <a:rPr b="0" lang="en-US" sz="1800" spc="-1" strike="noStrike">
                <a:solidFill>
                  <a:srgbClr val="404040"/>
                </a:solidFill>
                <a:latin typeface="Century Gothic"/>
              </a:rPr>
              <a:t>Professor” does not have key attributes </a:t>
            </a:r>
            <a:endParaRPr b="0" lang="en-US" sz="1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4"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pic>
        <p:nvPicPr>
          <p:cNvPr id="175" name="Picture 2" descr=""/>
          <p:cNvPicPr/>
          <p:nvPr/>
        </p:nvPicPr>
        <p:blipFill>
          <a:blip r:embed="rId1"/>
          <a:stretch/>
        </p:blipFill>
        <p:spPr>
          <a:xfrm>
            <a:off x="228600" y="533520"/>
            <a:ext cx="8686440" cy="5257440"/>
          </a:xfrm>
          <a:prstGeom prst="rect">
            <a:avLst/>
          </a:prstGeom>
          <a:ln>
            <a:noFill/>
          </a:ln>
        </p:spPr>
      </p:pic>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6"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sp>
        <p:nvSpPr>
          <p:cNvPr id="177" name="TextShape 2"/>
          <p:cNvSpPr txBox="1"/>
          <p:nvPr/>
        </p:nvSpPr>
        <p:spPr>
          <a:xfrm>
            <a:off x="1942560" y="2133720"/>
            <a:ext cx="6591600" cy="3777120"/>
          </a:xfrm>
          <a:prstGeom prst="rect">
            <a:avLst/>
          </a:prstGeom>
          <a:noFill/>
          <a:ln>
            <a:noFill/>
          </a:ln>
        </p:spPr>
        <p:txBody>
          <a:bodyPr>
            <a:noAutofit/>
          </a:bodyPr>
          <a:p>
            <a:pPr marL="343080" indent="-342720">
              <a:lnSpc>
                <a:spcPct val="100000"/>
              </a:lnSpc>
              <a:spcBef>
                <a:spcPts val="1001"/>
              </a:spcBef>
              <a:buClr>
                <a:srgbClr val="a53010"/>
              </a:buClr>
              <a:buFont typeface="Wingdings 3" charset="2"/>
              <a:buChar char=""/>
            </a:pPr>
            <a:r>
              <a:rPr b="0" lang="en-US" sz="1800" spc="-1" strike="noStrike">
                <a:solidFill>
                  <a:srgbClr val="404040"/>
                </a:solidFill>
                <a:latin typeface="Century Gothic"/>
              </a:rPr>
              <a:t>Each year, some lectures of the pool of all lectures are offered by a professor at a certain day at a fixed time in a specific room. Students may attend that lecture.</a:t>
            </a:r>
            <a:endParaRPr b="0" lang="en-US" sz="1800" spc="-1" strike="noStrike">
              <a:solidFill>
                <a:srgbClr val="404040"/>
              </a:solidFill>
              <a:latin typeface="Century Gothic"/>
            </a:endParaRPr>
          </a:p>
          <a:p>
            <a:pPr>
              <a:lnSpc>
                <a:spcPct val="100000"/>
              </a:lnSpc>
              <a:spcBef>
                <a:spcPts val="1001"/>
              </a:spcBef>
            </a:pPr>
            <a:endParaRPr b="0" lang="en-US" sz="1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78"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pic>
        <p:nvPicPr>
          <p:cNvPr id="179" name="Picture 2" descr=""/>
          <p:cNvPicPr/>
          <p:nvPr/>
        </p:nvPicPr>
        <p:blipFill>
          <a:blip r:embed="rId1"/>
          <a:stretch/>
        </p:blipFill>
        <p:spPr>
          <a:xfrm>
            <a:off x="2057400" y="2251080"/>
            <a:ext cx="6362280" cy="3543120"/>
          </a:xfrm>
          <a:prstGeom prst="rect">
            <a:avLst/>
          </a:prstGeom>
          <a:ln>
            <a:noFill/>
          </a:ln>
        </p:spPr>
      </p:pic>
    </p:spTree>
  </p:cSld>
  <mc:AlternateContent>
    <mc:Choice Requires="p14">
      <p:transition spd="slow" p14:dur="2000"/>
    </mc:Choice>
    <mc:Fallback>
      <p:transition spd="slow"/>
    </mc:Fallback>
  </mc:AlternateContent>
</p:sld>
</file>

<file path=ppt/slides/slide1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0" name="TextShape 1"/>
          <p:cNvSpPr txBox="1"/>
          <p:nvPr/>
        </p:nvSpPr>
        <p:spPr>
          <a:xfrm>
            <a:off x="1945080" y="624240"/>
            <a:ext cx="6588720" cy="1280520"/>
          </a:xfrm>
          <a:prstGeom prst="rect">
            <a:avLst/>
          </a:prstGeom>
          <a:noFill/>
          <a:ln>
            <a:noFill/>
          </a:ln>
        </p:spPr>
        <p:txBody>
          <a:bodyPr>
            <a:noAutofit/>
          </a:bodyPr>
          <a:p>
            <a:endParaRPr b="0" lang="en-US" sz="1800" spc="-1" strike="noStrike">
              <a:solidFill>
                <a:srgbClr val="000000"/>
              </a:solidFill>
              <a:latin typeface="Century Gothic"/>
            </a:endParaRPr>
          </a:p>
        </p:txBody>
      </p:sp>
      <p:pic>
        <p:nvPicPr>
          <p:cNvPr id="181" name="Picture 2" descr=""/>
          <p:cNvPicPr/>
          <p:nvPr/>
        </p:nvPicPr>
        <p:blipFill>
          <a:blip r:embed="rId1"/>
          <a:stretch/>
        </p:blipFill>
        <p:spPr>
          <a:xfrm>
            <a:off x="85680" y="1523880"/>
            <a:ext cx="8914320" cy="4647960"/>
          </a:xfrm>
          <a:prstGeom prst="rect">
            <a:avLst/>
          </a:prstGeom>
          <a:ln>
            <a:noFill/>
          </a:ln>
        </p:spPr>
      </p:pic>
    </p:spTree>
  </p:cSld>
  <mc:AlternateContent>
    <mc:Choice Requires="p14">
      <p:transition spd="slow" p14:dur="2000"/>
    </mc:Choice>
    <mc:Fallback>
      <p:transition spd="slow"/>
    </mc:Fallback>
  </mc:AlternateContent>
</p:sld>
</file>

<file path=ppt/slides/slide1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2"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After adding cardinality</a:t>
            </a:r>
            <a:endParaRPr b="0" lang="en-US" sz="3600" spc="-1" strike="noStrike">
              <a:solidFill>
                <a:srgbClr val="000000"/>
              </a:solidFill>
              <a:latin typeface="Century Gothic"/>
            </a:endParaRPr>
          </a:p>
        </p:txBody>
      </p:sp>
      <p:sp>
        <p:nvSpPr>
          <p:cNvPr id="183" name="TextShape 2"/>
          <p:cNvSpPr txBox="1"/>
          <p:nvPr/>
        </p:nvSpPr>
        <p:spPr>
          <a:xfrm>
            <a:off x="1942560" y="2133720"/>
            <a:ext cx="6591600" cy="3777120"/>
          </a:xfrm>
          <a:prstGeom prst="rect">
            <a:avLst/>
          </a:prstGeom>
          <a:noFill/>
          <a:ln>
            <a:noFill/>
          </a:ln>
        </p:spPr>
        <p:txBody>
          <a:bodyPr>
            <a:noAutofit/>
          </a:bodyPr>
          <a:p>
            <a:endParaRPr b="0" lang="en-US" sz="1800" spc="-1" strike="noStrike">
              <a:solidFill>
                <a:srgbClr val="404040"/>
              </a:solidFill>
              <a:latin typeface="Century Gothic"/>
            </a:endParaRPr>
          </a:p>
        </p:txBody>
      </p:sp>
      <p:pic>
        <p:nvPicPr>
          <p:cNvPr id="184" name="Picture 3" descr=""/>
          <p:cNvPicPr/>
          <p:nvPr/>
        </p:nvPicPr>
        <p:blipFill>
          <a:blip r:embed="rId1"/>
          <a:stretch/>
        </p:blipFill>
        <p:spPr>
          <a:xfrm>
            <a:off x="228600" y="1676520"/>
            <a:ext cx="8519400" cy="4404960"/>
          </a:xfrm>
          <a:prstGeom prst="rect">
            <a:avLst/>
          </a:prstGeom>
          <a:ln>
            <a:noFill/>
          </a:ln>
        </p:spPr>
      </p:pic>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0"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1</a:t>
            </a:r>
            <a:endParaRPr b="0" lang="en-US" sz="3600" spc="-1" strike="noStrike">
              <a:solidFill>
                <a:srgbClr val="000000"/>
              </a:solidFill>
              <a:latin typeface="Century Gothic"/>
            </a:endParaRPr>
          </a:p>
        </p:txBody>
      </p:sp>
      <p:sp>
        <p:nvSpPr>
          <p:cNvPr id="141" name="TextShape 2"/>
          <p:cNvSpPr txBox="1"/>
          <p:nvPr/>
        </p:nvSpPr>
        <p:spPr>
          <a:xfrm>
            <a:off x="609480" y="1296000"/>
            <a:ext cx="8229240" cy="3777120"/>
          </a:xfrm>
          <a:prstGeom prst="rect">
            <a:avLst/>
          </a:prstGeom>
          <a:noFill/>
          <a:ln>
            <a:noFill/>
          </a:ln>
        </p:spPr>
        <p:txBody>
          <a:bodyPr>
            <a:noAutofit/>
          </a:bodyPr>
          <a:p>
            <a:pPr marL="343080" indent="-342720" algn="just">
              <a:lnSpc>
                <a:spcPct val="100000"/>
              </a:lnSpc>
              <a:spcBef>
                <a:spcPts val="1001"/>
              </a:spcBef>
              <a:buClr>
                <a:srgbClr val="a53010"/>
              </a:buClr>
              <a:buFont typeface="Wingdings 3" charset="2"/>
              <a:buChar char=""/>
            </a:pPr>
            <a:r>
              <a:rPr b="0" lang="en-US" sz="2000" spc="-1" strike="noStrike">
                <a:solidFill>
                  <a:srgbClr val="404040"/>
                </a:solidFill>
                <a:latin typeface="Century Gothic"/>
              </a:rPr>
              <a:t>UPS prides itself on having up-to-date information on the processing and current location of each shipped item. To do this, UPS relies on a company-wide information system. Shipped items are the heart of the UPS product tracking information system. Shipped items can be characterized by item number (unique), weight, dimensions, insurance amount, destination, and final delivery date. Shipped items are received into the UPS system at a single retail center. Retail centers are characterized by their type, uniqueID, and address. Shipped items make their way to their destination via one or more standard UPS transportation events (i.e., flights, truck deliveries). These transportation events are characterized by a unique scheduleNumber, a type (e.g, flight, truck), and a deliveryRoute. </a:t>
            </a:r>
            <a:endParaRPr b="0" lang="en-US" sz="2000" spc="-1" strike="noStrike">
              <a:solidFill>
                <a:srgbClr val="404040"/>
              </a:solidFill>
              <a:latin typeface="Century Gothic"/>
            </a:endParaRPr>
          </a:p>
          <a:p>
            <a:pPr marL="343080" indent="-342720" algn="just">
              <a:lnSpc>
                <a:spcPct val="100000"/>
              </a:lnSpc>
              <a:spcBef>
                <a:spcPts val="1001"/>
              </a:spcBef>
              <a:buClr>
                <a:srgbClr val="a53010"/>
              </a:buClr>
              <a:buFont typeface="Wingdings 3" charset="2"/>
              <a:buChar char=""/>
            </a:pPr>
            <a:r>
              <a:rPr b="0" lang="en-US" sz="2000" spc="-1" strike="noStrike">
                <a:solidFill>
                  <a:srgbClr val="404040"/>
                </a:solidFill>
                <a:latin typeface="Century Gothic"/>
              </a:rPr>
              <a:t>Please create an Entity Relationship diagram that captures this information about the UPS system. Be certain to indicate identifiers and cardinality constraints. </a:t>
            </a:r>
            <a:endParaRPr b="0" lang="en-US" sz="20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5" name="TextShape 1"/>
          <p:cNvSpPr txBox="1"/>
          <p:nvPr/>
        </p:nvSpPr>
        <p:spPr>
          <a:xfrm>
            <a:off x="457200" y="274680"/>
            <a:ext cx="8229240" cy="86796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4</a:t>
            </a:r>
            <a:endParaRPr b="0" lang="en-US" sz="3600" spc="-1" strike="noStrike">
              <a:solidFill>
                <a:srgbClr val="000000"/>
              </a:solidFill>
              <a:latin typeface="Century Gothic"/>
            </a:endParaRPr>
          </a:p>
        </p:txBody>
      </p:sp>
      <p:sp>
        <p:nvSpPr>
          <p:cNvPr id="186" name="TextShape 2"/>
          <p:cNvSpPr txBox="1"/>
          <p:nvPr/>
        </p:nvSpPr>
        <p:spPr>
          <a:xfrm>
            <a:off x="457200" y="1066680"/>
            <a:ext cx="8229240" cy="5059080"/>
          </a:xfrm>
          <a:prstGeom prst="rect">
            <a:avLst/>
          </a:prstGeom>
          <a:noFill/>
          <a:ln>
            <a:noFill/>
          </a:ln>
        </p:spPr>
        <p:txBody>
          <a:bodyPr>
            <a:normAutofit fontScale="66000"/>
          </a:bodyPr>
          <a:p>
            <a:pPr marL="343080" indent="-342720">
              <a:lnSpc>
                <a:spcPct val="100000"/>
              </a:lnSpc>
              <a:spcBef>
                <a:spcPts val="1001"/>
              </a:spcBef>
              <a:buClr>
                <a:srgbClr val="a53010"/>
              </a:buClr>
              <a:buFont typeface="Wingdings 3" charset="2"/>
              <a:buChar char=""/>
            </a:pPr>
            <a:r>
              <a:rPr b="0" lang="en-US" sz="1600" spc="-1" strike="noStrike">
                <a:solidFill>
                  <a:srgbClr val="404040"/>
                </a:solidFill>
                <a:latin typeface="Century Gothic"/>
              </a:rPr>
              <a:t>The scenario is that you are organizing an inter-university gliding competition, and you have decided to design a database to keep track of the administration of the competition.</a:t>
            </a:r>
            <a:endParaRPr b="0" lang="en-US" sz="16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pPr>
            <a:r>
              <a:rPr b="0" lang="en-US" sz="1600" spc="-1" strike="noStrike">
                <a:solidFill>
                  <a:srgbClr val="404040"/>
                </a:solidFill>
                <a:latin typeface="Century Gothic"/>
              </a:rPr>
              <a:t> </a:t>
            </a:r>
            <a:r>
              <a:rPr b="0" lang="en-US" sz="1600" spc="-1" strike="noStrike">
                <a:solidFill>
                  <a:srgbClr val="404040"/>
                </a:solidFill>
                <a:latin typeface="Century Gothic"/>
              </a:rPr>
              <a:t>A number of universities have each entered a team in the competition (known as a gliding Task Week), and one of the things you need to keep track of is whether or not they have paid the entry fee. Each university team consists of a variable number of people who will take part in the competition; everybody who competes must be a member of one of the teams. </a:t>
            </a:r>
            <a:endParaRPr b="0" lang="en-US" sz="16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pPr>
            <a:r>
              <a:rPr b="0" lang="en-US" sz="1600" spc="-1" strike="noStrike">
                <a:solidFill>
                  <a:srgbClr val="404040"/>
                </a:solidFill>
                <a:latin typeface="Century Gothic"/>
              </a:rPr>
              <a:t>The pilots will have different levels of experience. Some will be pre-solo, which means they can only fly as second pilot (known as crew capacity “P2”) in a two-seater glider. They can still compete for their team in this capacity, as long as there is an instructor flying with them as pilot-in-charge (crew capacity “P1”). Pilots who are of cross-country standard can fly as P2 just like pre-solo pilots, but may also fly on their own (flying “solo”) in any kind of aircraft. A pilot flying solo is always P1. Pilots who are instructors can fly solo in single- or two-seater gliders, or as P1 in a two-seater with a less experienced pilot. If two instructors are flying together they will simply decide between them who is P1 and who is P2.</a:t>
            </a:r>
            <a:endParaRPr b="0" lang="en-US" sz="16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pPr>
            <a:r>
              <a:rPr b="0" lang="en-US" sz="1600" spc="-1" strike="noStrike">
                <a:solidFill>
                  <a:srgbClr val="404040"/>
                </a:solidFill>
                <a:latin typeface="Century Gothic"/>
              </a:rPr>
              <a:t> </a:t>
            </a:r>
            <a:r>
              <a:rPr b="0" lang="en-US" sz="1600" spc="-1" strike="noStrike">
                <a:solidFill>
                  <a:srgbClr val="404040"/>
                </a:solidFill>
                <a:latin typeface="Century Gothic"/>
              </a:rPr>
              <a:t>There are a number of different types of glider involved in the competition. Some are two-seaters, such as K7, K13, K21 and DG505. The rest are single-seaters; their types include K8, Pirat, DG300, Discus and LS4. There may be more than one glider of a particular type, but every glider can be distinguished by its callsign — a short string which is used to identify it in radio communications. Typical callsigns include “MF”, “P19”, “FNS” and “CPG”. </a:t>
            </a:r>
            <a:endParaRPr b="0" lang="en-US" sz="16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2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7" name="TextShape 1"/>
          <p:cNvSpPr txBox="1"/>
          <p:nvPr/>
        </p:nvSpPr>
        <p:spPr>
          <a:xfrm>
            <a:off x="457200" y="533520"/>
            <a:ext cx="8229240" cy="5592240"/>
          </a:xfrm>
          <a:prstGeom prst="rect">
            <a:avLst/>
          </a:prstGeom>
          <a:noFill/>
          <a:ln>
            <a:noFill/>
          </a:ln>
        </p:spPr>
        <p:txBody>
          <a:bodyPr>
            <a:normAutofit fontScale="7000"/>
          </a:bodyPr>
          <a:p>
            <a:pPr marL="343080" indent="-342720">
              <a:lnSpc>
                <a:spcPct val="100000"/>
              </a:lnSpc>
              <a:spcBef>
                <a:spcPts val="1001"/>
              </a:spcBef>
              <a:buClr>
                <a:srgbClr val="a53010"/>
              </a:buClr>
              <a:buFont typeface="Wingdings 3" charset="2"/>
              <a:buChar char=""/>
            </a:pPr>
            <a:r>
              <a:rPr b="0" lang="en-US" sz="3800" spc="-1" strike="noStrike">
                <a:solidFill>
                  <a:srgbClr val="404040"/>
                </a:solidFill>
                <a:latin typeface="Century Gothic"/>
              </a:rPr>
              <a:t>The competition is organised around tasks, which are routes that each competing glider must attempt to fly around. On each competition day a task is set for the pilots to fly in their gliders. The task is defined by choosing a set of turning points taken from a list available from the BGA (British Gliding Association). There are almost a thousand such turning points defined for the UK, and each has a unique trigraph or three-letter acronym to identify it. For example, “STI” is for Stirling and “LOM” is the Lake of Menteith. The competition is to be held at Portmoak Airfield (about 30 miles north of Edinburgh), which is “POR”. The task-setter will decide on a suitable task for each competition day, which will involve trying to glide from the starting point at the airfield around one, two or more turning points. For example, a set like “POR, STI, MVN” would define a triangle of just over 100km, with the corners at Portmoak, Stirling and Methven (which is near Perth). For the purposes of this example we will assume that competitors are allowed to fly around the turning points in any order they choose. As well as specifying the trigraph, the BGA list of turning points gives the latitude and longitude of each turning point, so their positions can be precisely identified on a map.</a:t>
            </a:r>
            <a:endParaRPr b="0" lang="en-US" sz="38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pPr>
            <a:r>
              <a:rPr b="0" lang="en-US" sz="3800" spc="-1" strike="noStrike">
                <a:solidFill>
                  <a:srgbClr val="404040"/>
                </a:solidFill>
                <a:latin typeface="Century Gothic"/>
              </a:rPr>
              <a:t> </a:t>
            </a:r>
            <a:r>
              <a:rPr b="0" lang="en-US" sz="3800" spc="-1" strike="noStrike">
                <a:solidFill>
                  <a:srgbClr val="404040"/>
                </a:solidFill>
                <a:latin typeface="Century Gothic"/>
              </a:rPr>
              <a:t>Sometimes competitors can gain an unfair advantage by starting off much higher than other gliders, or by happening to pick a better time of day. The task-setter can therefore attach conditions to each task, specifying the maximum starting height allowed and the earliest time at which a glider can start.</a:t>
            </a:r>
            <a:endParaRPr b="0" lang="en-US" sz="3800" spc="-1" strike="noStrike">
              <a:solidFill>
                <a:srgbClr val="404040"/>
              </a:solidFill>
              <a:latin typeface="Century Gothic"/>
            </a:endParaRPr>
          </a:p>
          <a:p>
            <a:pPr>
              <a:lnSpc>
                <a:spcPct val="100000"/>
              </a:lnSpc>
              <a:spcBef>
                <a:spcPts val="1001"/>
              </a:spcBef>
            </a:pPr>
            <a:endParaRPr b="0" lang="en-US" sz="3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2"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1</a:t>
            </a:r>
            <a:endParaRPr b="0" lang="en-US" sz="3600" spc="-1" strike="noStrike">
              <a:solidFill>
                <a:srgbClr val="000000"/>
              </a:solidFill>
              <a:latin typeface="Century Gothic"/>
            </a:endParaRPr>
          </a:p>
        </p:txBody>
      </p:sp>
      <p:pic>
        <p:nvPicPr>
          <p:cNvPr id="143" name="Content Placeholder 4" descr=""/>
          <p:cNvPicPr/>
          <p:nvPr/>
        </p:nvPicPr>
        <p:blipFill>
          <a:blip r:embed="rId1"/>
          <a:stretch/>
        </p:blipFill>
        <p:spPr>
          <a:xfrm>
            <a:off x="7467480" y="2324160"/>
            <a:ext cx="1386000" cy="2209320"/>
          </a:xfrm>
          <a:prstGeom prst="rect">
            <a:avLst/>
          </a:prstGeom>
          <a:ln>
            <a:noFill/>
          </a:ln>
        </p:spPr>
      </p:pic>
      <p:sp>
        <p:nvSpPr>
          <p:cNvPr id="144" name="CustomShape 2"/>
          <p:cNvSpPr/>
          <p:nvPr/>
        </p:nvSpPr>
        <p:spPr>
          <a:xfrm>
            <a:off x="1447920" y="1905120"/>
            <a:ext cx="184320" cy="369000"/>
          </a:xfrm>
          <a:prstGeom prst="rect">
            <a:avLst/>
          </a:prstGeom>
          <a:noFill/>
          <a:ln>
            <a:noFill/>
          </a:ln>
        </p:spPr>
        <p:style>
          <a:lnRef idx="0"/>
          <a:fillRef idx="0"/>
          <a:effectRef idx="0"/>
          <a:fontRef idx="minor"/>
        </p:style>
      </p:sp>
      <p:sp>
        <p:nvSpPr>
          <p:cNvPr id="145" name="CustomShape 3"/>
          <p:cNvSpPr/>
          <p:nvPr/>
        </p:nvSpPr>
        <p:spPr>
          <a:xfrm>
            <a:off x="762120" y="1540080"/>
            <a:ext cx="6591600" cy="3777120"/>
          </a:xfrm>
          <a:prstGeom prst="rect">
            <a:avLst/>
          </a:prstGeom>
          <a:noFill/>
          <a:ln>
            <a:noFill/>
          </a:ln>
        </p:spPr>
        <p:style>
          <a:lnRef idx="0"/>
          <a:fillRef idx="0"/>
          <a:effectRef idx="0"/>
          <a:fontRef idx="minor"/>
        </p:style>
        <p:txBody>
          <a:bodyPr>
            <a:noAutofit/>
          </a:bodyPr>
          <a:p>
            <a:pPr marL="343080" indent="-342720" algn="just">
              <a:lnSpc>
                <a:spcPct val="100000"/>
              </a:lnSpc>
              <a:spcBef>
                <a:spcPts val="1001"/>
              </a:spcBef>
              <a:buClr>
                <a:srgbClr val="a53010"/>
              </a:buClr>
              <a:buFont typeface="Wingdings 3" charset="2"/>
              <a:buChar char=""/>
            </a:pPr>
            <a:r>
              <a:rPr b="0" lang="en-US" sz="1800" spc="-1" strike="noStrike">
                <a:solidFill>
                  <a:srgbClr val="404040"/>
                </a:solidFill>
                <a:latin typeface="Century Gothic"/>
              </a:rPr>
              <a:t>UPS prides itself on having up-to-date information on the processing and current location of each shipped item. To do this, UPS relies on a company-wide information system. Shipped items are the heart of the UPS product tracking information system. </a:t>
            </a:r>
            <a:r>
              <a:rPr b="0" lang="en-US" sz="1800" spc="-1" strike="noStrike">
                <a:solidFill>
                  <a:srgbClr val="404040"/>
                </a:solidFill>
                <a:highlight>
                  <a:srgbClr val="ffff00"/>
                </a:highlight>
                <a:latin typeface="Century Gothic"/>
              </a:rPr>
              <a:t>Shipped items can be characterized by </a:t>
            </a:r>
            <a:r>
              <a:rPr b="0" lang="en-US" sz="1800" spc="-1" strike="noStrike">
                <a:solidFill>
                  <a:srgbClr val="404040"/>
                </a:solidFill>
                <a:highlight>
                  <a:srgbClr val="c0c0c0"/>
                </a:highlight>
                <a:latin typeface="Century Gothic"/>
              </a:rPr>
              <a:t>item number (unique), weight, dimensions, insurance amount, destination, and final delivery date. Shipped items are received into the UPS system at a single </a:t>
            </a:r>
            <a:r>
              <a:rPr b="0" lang="en-US" sz="1800" spc="-1" strike="noStrike">
                <a:solidFill>
                  <a:srgbClr val="404040"/>
                </a:solidFill>
                <a:highlight>
                  <a:srgbClr val="ffff00"/>
                </a:highlight>
                <a:latin typeface="Century Gothic"/>
              </a:rPr>
              <a:t>retail center. Retail centers are characterized by their </a:t>
            </a:r>
            <a:r>
              <a:rPr b="0" lang="en-US" sz="1800" spc="-1" strike="noStrike">
                <a:solidFill>
                  <a:srgbClr val="404040"/>
                </a:solidFill>
                <a:highlight>
                  <a:srgbClr val="c0c0c0"/>
                </a:highlight>
                <a:latin typeface="Century Gothic"/>
              </a:rPr>
              <a:t>type, uniqueID, and address. Shipped items make their way to their destination via one or more standard UPS </a:t>
            </a:r>
            <a:r>
              <a:rPr b="0" lang="en-US" sz="1800" spc="-1" strike="noStrike">
                <a:solidFill>
                  <a:srgbClr val="404040"/>
                </a:solidFill>
                <a:highlight>
                  <a:srgbClr val="ffff00"/>
                </a:highlight>
                <a:latin typeface="Century Gothic"/>
              </a:rPr>
              <a:t>transportation events (i.e., flights, truck deliveries). These transportation events are characterized by a unique </a:t>
            </a:r>
            <a:r>
              <a:rPr b="0" lang="en-US" sz="1800" spc="-1" strike="noStrike">
                <a:solidFill>
                  <a:srgbClr val="404040"/>
                </a:solidFill>
                <a:highlight>
                  <a:srgbClr val="c0c0c0"/>
                </a:highlight>
                <a:latin typeface="Century Gothic"/>
              </a:rPr>
              <a:t>scheduleNumber, a type (e.g, flight, truck), and a deliveryRoute. </a:t>
            </a:r>
            <a:endParaRPr b="0" lang="en-IN" sz="1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6"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1</a:t>
            </a:r>
            <a:endParaRPr b="0" lang="en-US" sz="3600" spc="-1" strike="noStrike">
              <a:solidFill>
                <a:srgbClr val="000000"/>
              </a:solidFill>
              <a:latin typeface="Century Gothic"/>
            </a:endParaRPr>
          </a:p>
        </p:txBody>
      </p:sp>
      <p:sp>
        <p:nvSpPr>
          <p:cNvPr id="147" name="CustomShape 2"/>
          <p:cNvSpPr/>
          <p:nvPr/>
        </p:nvSpPr>
        <p:spPr>
          <a:xfrm>
            <a:off x="1447920" y="1905120"/>
            <a:ext cx="184320" cy="369000"/>
          </a:xfrm>
          <a:prstGeom prst="rect">
            <a:avLst/>
          </a:prstGeom>
          <a:noFill/>
          <a:ln>
            <a:noFill/>
          </a:ln>
        </p:spPr>
        <p:style>
          <a:lnRef idx="0"/>
          <a:fillRef idx="0"/>
          <a:effectRef idx="0"/>
          <a:fontRef idx="minor"/>
        </p:style>
      </p:sp>
      <p:pic>
        <p:nvPicPr>
          <p:cNvPr id="148" name="Picture 2" descr=""/>
          <p:cNvPicPr/>
          <p:nvPr/>
        </p:nvPicPr>
        <p:blipFill>
          <a:blip r:embed="rId1"/>
          <a:stretch/>
        </p:blipFill>
        <p:spPr>
          <a:xfrm>
            <a:off x="1071720" y="1885320"/>
            <a:ext cx="7000560" cy="3580920"/>
          </a:xfrm>
          <a:prstGeom prst="rect">
            <a:avLst/>
          </a:prstGeom>
          <a:ln>
            <a:noFill/>
          </a:ln>
        </p:spPr>
      </p:pic>
      <p:sp>
        <p:nvSpPr>
          <p:cNvPr id="149" name="TextShape 3"/>
          <p:cNvSpPr txBox="1"/>
          <p:nvPr/>
        </p:nvSpPr>
        <p:spPr>
          <a:xfrm>
            <a:off x="1942560" y="2133720"/>
            <a:ext cx="6591600" cy="3777120"/>
          </a:xfrm>
          <a:prstGeom prst="rect">
            <a:avLst/>
          </a:prstGeom>
          <a:noFill/>
          <a:ln>
            <a:noFill/>
          </a:ln>
        </p:spPr>
        <p:txBody>
          <a:bodyPr>
            <a:noAutofit/>
          </a:bodyPr>
          <a:p>
            <a:endParaRPr b="0" lang="en-US" sz="18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150" name="Picture 2" descr="Should this ER diagram use a ternary relationship instead - Stack ..."/>
          <p:cNvPicPr/>
          <p:nvPr/>
        </p:nvPicPr>
        <p:blipFill>
          <a:blip r:embed="rId1"/>
          <a:stretch/>
        </p:blipFill>
        <p:spPr>
          <a:xfrm>
            <a:off x="914400" y="1371600"/>
            <a:ext cx="7848360" cy="4333680"/>
          </a:xfrm>
          <a:prstGeom prst="rect">
            <a:avLst/>
          </a:prstGeom>
          <a:ln>
            <a:noFill/>
          </a:ln>
        </p:spPr>
      </p:pic>
      <p:sp>
        <p:nvSpPr>
          <p:cNvPr id="151" name="TextShape 1"/>
          <p:cNvSpPr txBox="1"/>
          <p:nvPr/>
        </p:nvSpPr>
        <p:spPr>
          <a:xfrm>
            <a:off x="1447920" y="51192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1</a:t>
            </a:r>
            <a:endParaRPr b="0" lang="en-US" sz="3600" spc="-1" strike="noStrike">
              <a:solidFill>
                <a:srgbClr val="000000"/>
              </a:solidFill>
              <a:latin typeface="Century Gothic"/>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2"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2</a:t>
            </a:r>
            <a:endParaRPr b="0" lang="en-US" sz="3600" spc="-1" strike="noStrike">
              <a:solidFill>
                <a:srgbClr val="000000"/>
              </a:solidFill>
              <a:latin typeface="Century Gothic"/>
            </a:endParaRPr>
          </a:p>
        </p:txBody>
      </p:sp>
      <p:sp>
        <p:nvSpPr>
          <p:cNvPr id="153" name="TextShape 2"/>
          <p:cNvSpPr txBox="1"/>
          <p:nvPr/>
        </p:nvSpPr>
        <p:spPr>
          <a:xfrm>
            <a:off x="602640" y="1333440"/>
            <a:ext cx="7924320" cy="4190760"/>
          </a:xfrm>
          <a:prstGeom prst="rect">
            <a:avLst/>
          </a:prstGeom>
          <a:noFill/>
          <a:ln>
            <a:noFill/>
          </a:ln>
        </p:spPr>
        <p:txBody>
          <a:bodyPr>
            <a:noAutofit/>
          </a:bodyPr>
          <a:p>
            <a:pPr>
              <a:lnSpc>
                <a:spcPct val="100000"/>
              </a:lnSpc>
              <a:spcBef>
                <a:spcPts val="1001"/>
              </a:spcBef>
              <a:tabLst>
                <a:tab algn="l" pos="0"/>
              </a:tabLst>
            </a:pPr>
            <a:r>
              <a:rPr b="0" lang="en-US" sz="2000" spc="-1" strike="noStrike">
                <a:solidFill>
                  <a:srgbClr val="404040"/>
                </a:solidFill>
                <a:latin typeface="Century Gothic"/>
              </a:rPr>
              <a:t> </a:t>
            </a:r>
            <a:r>
              <a:rPr b="0" lang="en-US" sz="2000" spc="-1" strike="noStrike">
                <a:solidFill>
                  <a:srgbClr val="404040"/>
                </a:solidFill>
                <a:latin typeface="Century Gothic"/>
              </a:rPr>
              <a:t>A university registrars office maintains data about the following entities:</a:t>
            </a:r>
            <a:endParaRPr b="0" lang="en-US" sz="20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tabLst>
                <a:tab algn="l" pos="0"/>
              </a:tabLst>
            </a:pPr>
            <a:r>
              <a:rPr b="0" lang="en-US" sz="2000" spc="-1" strike="noStrike">
                <a:solidFill>
                  <a:srgbClr val="404040"/>
                </a:solidFill>
                <a:latin typeface="Century Gothic"/>
              </a:rPr>
              <a:t>courses, including number, title, credits, syllabus, and prerequisites;</a:t>
            </a:r>
            <a:endParaRPr b="0" lang="en-US" sz="20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tabLst>
                <a:tab algn="l" pos="0"/>
              </a:tabLst>
            </a:pPr>
            <a:r>
              <a:rPr b="0" lang="en-US" sz="2000" spc="-1" strike="noStrike">
                <a:solidFill>
                  <a:srgbClr val="404040"/>
                </a:solidFill>
                <a:latin typeface="Century Gothic"/>
              </a:rPr>
              <a:t>course offerings, including course number, year, semester, section number, instructor(s), timings, and classroom;</a:t>
            </a:r>
            <a:endParaRPr b="0" lang="en-US" sz="20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tabLst>
                <a:tab algn="l" pos="0"/>
              </a:tabLst>
            </a:pPr>
            <a:r>
              <a:rPr b="0" lang="en-US" sz="2000" spc="-1" strike="noStrike">
                <a:solidFill>
                  <a:srgbClr val="404040"/>
                </a:solidFill>
                <a:latin typeface="Century Gothic"/>
              </a:rPr>
              <a:t>students, including student-id, name, and program;</a:t>
            </a:r>
            <a:endParaRPr b="0" lang="en-US" sz="20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tabLst>
                <a:tab algn="l" pos="0"/>
              </a:tabLst>
            </a:pPr>
            <a:r>
              <a:rPr b="0" lang="en-US" sz="2000" spc="-1" strike="noStrike">
                <a:solidFill>
                  <a:srgbClr val="404040"/>
                </a:solidFill>
                <a:latin typeface="Century Gothic"/>
              </a:rPr>
              <a:t>instructors, including identification number, name, department, and title.</a:t>
            </a:r>
            <a:endParaRPr b="0" lang="en-US" sz="2000" spc="-1" strike="noStrike">
              <a:solidFill>
                <a:srgbClr val="404040"/>
              </a:solidFill>
              <a:latin typeface="Century Gothic"/>
            </a:endParaRPr>
          </a:p>
          <a:p>
            <a:pPr marL="343080" indent="-342720">
              <a:lnSpc>
                <a:spcPct val="100000"/>
              </a:lnSpc>
              <a:spcBef>
                <a:spcPts val="1001"/>
              </a:spcBef>
              <a:buClr>
                <a:srgbClr val="a53010"/>
              </a:buClr>
              <a:buFont typeface="Wingdings 3" charset="2"/>
              <a:buChar char=""/>
              <a:tabLst>
                <a:tab algn="l" pos="0"/>
              </a:tabLst>
            </a:pPr>
            <a:r>
              <a:rPr b="0" lang="en-US" sz="2000" spc="-1" strike="noStrike">
                <a:solidFill>
                  <a:srgbClr val="404040"/>
                </a:solidFill>
                <a:latin typeface="Century Gothic"/>
              </a:rPr>
              <a:t>Further, the enrollment of students in courses and grades awarded to students in each course they are enrolled for must be appropriately modeled. Construct an E-R diagram for the registrars office. Document all assumptions that you make about the mapping constraints.</a:t>
            </a:r>
            <a:endParaRPr b="0" lang="en-US" sz="2000" spc="-1" strike="noStrike">
              <a:solidFill>
                <a:srgbClr val="404040"/>
              </a:solidFill>
              <a:latin typeface="Century Gothic"/>
            </a:endParaRPr>
          </a:p>
          <a:p>
            <a:pPr>
              <a:lnSpc>
                <a:spcPct val="100000"/>
              </a:lnSpc>
              <a:spcBef>
                <a:spcPts val="1001"/>
              </a:spcBef>
              <a:tabLst>
                <a:tab algn="l" pos="0"/>
              </a:tabLst>
            </a:pPr>
            <a:endParaRPr b="0" lang="en-US" sz="2000" spc="-1" strike="noStrike">
              <a:solidFill>
                <a:srgbClr val="404040"/>
              </a:solidFill>
              <a:latin typeface="Century Gothic"/>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4"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Entity and Attributes</a:t>
            </a:r>
            <a:endParaRPr b="0" lang="en-US" sz="3600" spc="-1" strike="noStrike">
              <a:solidFill>
                <a:srgbClr val="000000"/>
              </a:solidFill>
              <a:latin typeface="Century Gothic"/>
            </a:endParaRPr>
          </a:p>
        </p:txBody>
      </p:sp>
      <p:pic>
        <p:nvPicPr>
          <p:cNvPr id="155" name="Content Placeholder 6" descr=""/>
          <p:cNvPicPr/>
          <p:nvPr/>
        </p:nvPicPr>
        <p:blipFill>
          <a:blip r:embed="rId1"/>
          <a:stretch/>
        </p:blipFill>
        <p:spPr>
          <a:xfrm>
            <a:off x="1479960" y="1295280"/>
            <a:ext cx="6672960" cy="4881600"/>
          </a:xfrm>
          <a:prstGeom prst="rect">
            <a:avLst/>
          </a:prstGeom>
          <a:ln>
            <a:noFill/>
          </a:ln>
        </p:spPr>
      </p:pic>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6"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2</a:t>
            </a:r>
            <a:endParaRPr b="0" lang="en-US" sz="3600" spc="-1" strike="noStrike">
              <a:solidFill>
                <a:srgbClr val="000000"/>
              </a:solidFill>
              <a:latin typeface="Century Gothic"/>
            </a:endParaRPr>
          </a:p>
        </p:txBody>
      </p:sp>
      <p:pic>
        <p:nvPicPr>
          <p:cNvPr id="157" name="Content Placeholder 6" descr=""/>
          <p:cNvPicPr/>
          <p:nvPr/>
        </p:nvPicPr>
        <p:blipFill>
          <a:blip r:embed="rId1"/>
          <a:stretch/>
        </p:blipFill>
        <p:spPr>
          <a:xfrm>
            <a:off x="1479960" y="1295280"/>
            <a:ext cx="6672960" cy="4881600"/>
          </a:xfrm>
          <a:prstGeom prst="rect">
            <a:avLst/>
          </a:prstGeom>
          <a:ln>
            <a:noFill/>
          </a:ln>
        </p:spPr>
      </p:pic>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58" name="TextShape 1"/>
          <p:cNvSpPr txBox="1"/>
          <p:nvPr/>
        </p:nvSpPr>
        <p:spPr>
          <a:xfrm>
            <a:off x="1945080" y="624240"/>
            <a:ext cx="6588720" cy="1280520"/>
          </a:xfrm>
          <a:prstGeom prst="rect">
            <a:avLst/>
          </a:prstGeom>
          <a:noFill/>
          <a:ln>
            <a:noFill/>
          </a:ln>
        </p:spPr>
        <p:txBody>
          <a:bodyPr>
            <a:noAutofit/>
          </a:bodyPr>
          <a:p>
            <a:pPr>
              <a:lnSpc>
                <a:spcPct val="100000"/>
              </a:lnSpc>
            </a:pPr>
            <a:r>
              <a:rPr b="0" lang="en-US" sz="3600" spc="-1" strike="noStrike">
                <a:solidFill>
                  <a:srgbClr val="262626"/>
                </a:solidFill>
                <a:latin typeface="Century Gothic"/>
              </a:rPr>
              <a:t>Exercise 2 ERD</a:t>
            </a:r>
            <a:endParaRPr b="0" lang="en-US" sz="3600" spc="-1" strike="noStrike">
              <a:solidFill>
                <a:srgbClr val="000000"/>
              </a:solidFill>
              <a:latin typeface="Century Gothic"/>
            </a:endParaRPr>
          </a:p>
        </p:txBody>
      </p:sp>
      <p:sp>
        <p:nvSpPr>
          <p:cNvPr id="159" name="TextShape 2"/>
          <p:cNvSpPr txBox="1"/>
          <p:nvPr/>
        </p:nvSpPr>
        <p:spPr>
          <a:xfrm>
            <a:off x="1942560" y="2133720"/>
            <a:ext cx="6591600" cy="3777120"/>
          </a:xfrm>
          <a:prstGeom prst="rect">
            <a:avLst/>
          </a:prstGeom>
          <a:noFill/>
          <a:ln>
            <a:noFill/>
          </a:ln>
        </p:spPr>
        <p:txBody>
          <a:bodyPr>
            <a:noAutofit/>
          </a:bodyPr>
          <a:p>
            <a:endParaRPr b="0" lang="en-US" sz="1800" spc="-1" strike="noStrike">
              <a:solidFill>
                <a:srgbClr val="404040"/>
              </a:solidFill>
              <a:latin typeface="Century Gothic"/>
            </a:endParaRPr>
          </a:p>
        </p:txBody>
      </p:sp>
      <p:pic>
        <p:nvPicPr>
          <p:cNvPr id="160" name="Picture 4" descr=""/>
          <p:cNvPicPr/>
          <p:nvPr/>
        </p:nvPicPr>
        <p:blipFill>
          <a:blip r:embed="rId1"/>
          <a:stretch/>
        </p:blipFill>
        <p:spPr>
          <a:xfrm>
            <a:off x="380880" y="1264680"/>
            <a:ext cx="8638920" cy="5667120"/>
          </a:xfrm>
          <a:prstGeom prst="rect">
            <a:avLst/>
          </a:prstGeom>
          <a:ln>
            <a:noFill/>
          </a:ln>
        </p:spPr>
      </p:pic>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Wisp</Template>
  <TotalTime>111</TotalTime>
  <Application>LibreOffice/6.4.6.2$Linux_X86_64 LibreOffice_project/40$Build-2</Application>
  <Words>1464</Words>
  <Paragraphs>49</Paragraphs>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2006-08-16T00:00:00Z</dcterms:created>
  <dc:creator>Administrator</dc:creator>
  <dc:description/>
  <dc:language>en-IN</dc:language>
  <cp:lastModifiedBy/>
  <dcterms:modified xsi:type="dcterms:W3CDTF">2021-02-13T09:35:25Z</dcterms:modified>
  <cp:revision>33</cp:revision>
  <dc:subject/>
  <dc:title>PowerPoint Presentation</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16.0000</vt:lpwstr>
  </property>
  <property fmtid="{D5CDD505-2E9C-101B-9397-08002B2CF9AE}" pid="3" name="HiddenSlides">
    <vt:i4>0</vt:i4>
  </property>
  <property fmtid="{D5CDD505-2E9C-101B-9397-08002B2CF9AE}" pid="4" name="HyperlinksChanged">
    <vt:bool>0</vt:bool>
  </property>
  <property fmtid="{D5CDD505-2E9C-101B-9397-08002B2CF9AE}" pid="5" name="LinksUpToDate">
    <vt:bool>0</vt:bool>
  </property>
  <property fmtid="{D5CDD505-2E9C-101B-9397-08002B2CF9AE}" pid="6" name="MMClips">
    <vt:i4>0</vt:i4>
  </property>
  <property fmtid="{D5CDD505-2E9C-101B-9397-08002B2CF9AE}" pid="7" name="Notes">
    <vt:i4>0</vt:i4>
  </property>
  <property fmtid="{D5CDD505-2E9C-101B-9397-08002B2CF9AE}" pid="8" name="PresentationFormat">
    <vt:lpwstr>On-screen Show (4:3)</vt:lpwstr>
  </property>
  <property fmtid="{D5CDD505-2E9C-101B-9397-08002B2CF9AE}" pid="9" name="ScaleCrop">
    <vt:bool>0</vt:bool>
  </property>
  <property fmtid="{D5CDD505-2E9C-101B-9397-08002B2CF9AE}" pid="10" name="ShareDoc">
    <vt:bool>0</vt:bool>
  </property>
  <property fmtid="{D5CDD505-2E9C-101B-9397-08002B2CF9AE}" pid="11" name="Slides">
    <vt:i4>21</vt:i4>
  </property>
</Properties>
</file>