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Flexural Properties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Chapter 02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68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Flexural Properties?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behaviors shown by textile materials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yarn and fabric), when it is subjected to bending, are known as flexural properties.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82" y="3573510"/>
            <a:ext cx="4948518" cy="300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322729"/>
            <a:ext cx="10192871" cy="94129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Flexural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9929" y="1264024"/>
                <a:ext cx="11066929" cy="537882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Flexural rigidity is the resistance of a textile </a:t>
                </a:r>
                <a:r>
                  <a:rPr lang="en-US" sz="3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fibre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against bending. </a:t>
                </a:r>
                <a:endParaRPr lang="en-US" sz="3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 of 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flexural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rigidity is N-mm</a:t>
                </a:r>
                <a:r>
                  <a:rPr lang="en-US" sz="3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N-m</a:t>
                </a:r>
                <a:r>
                  <a:rPr lang="en-US" sz="3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etc. </a:t>
                </a:r>
                <a:endParaRPr lang="en-US" sz="3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Mathematically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Flexural rigidity, </a:t>
                </a:r>
                <a:r>
                  <a:rPr lang="en-US" sz="3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</a:t>
                </a:r>
                <a:r>
                  <a:rPr lang="en-US" sz="3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3800" b="1" i="1" smtClean="0">
                            <a:latin typeface="Cambria Math" panose="02040503050406030204" pitchFamily="18" charset="0"/>
                          </a:rPr>
                          <m:t>𝜫</m:t>
                        </m:r>
                      </m:den>
                    </m:f>
                  </m:oMath>
                </a14:m>
                <a:r>
                  <a:rPr lang="en-US" sz="3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n-US" sz="3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  <m:r>
                          <m:rPr>
                            <m:nor/>
                          </m:rPr>
                          <a:rPr lang="en-US" sz="3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800" b="1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                       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 </a:t>
                </a:r>
                <a:endParaRPr lang="en-US" sz="3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Shape factor</a:t>
                </a:r>
              </a:p>
              <a:p>
                <a:pPr marL="0" indent="0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Specific shear modulus (in 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N/</a:t>
                </a:r>
                <a:r>
                  <a:rPr lang="en-US" sz="3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Linear density (in </a:t>
                </a:r>
                <a:r>
                  <a:rPr lang="en-US" sz="3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= Density (in gram/cm</a:t>
                </a:r>
                <a:r>
                  <a:rPr lang="en-US" sz="3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9929" y="1264024"/>
                <a:ext cx="11066929" cy="5378823"/>
              </a:xfrm>
              <a:blipFill rotWithShape="0">
                <a:blip r:embed="rId2"/>
                <a:stretch>
                  <a:fillRect l="-1433" t="-3851" r="-826" b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7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322729"/>
            <a:ext cx="10192871" cy="94129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Flexural rigidity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9929" y="1371600"/>
                <a:ext cx="11066929" cy="527124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specific flexural rigidity is the flexural rigidity of a textile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fibre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unit linear density.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Specific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flexural rigidity is usually expressed as N-mm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N-m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etc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Mathematically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Specific Flexural rigidity</a:t>
                </a:r>
                <a:r>
                  <a:rPr lang="en-US" sz="3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3800" b="1" i="1" smtClean="0">
                            <a:latin typeface="Cambria Math" panose="02040503050406030204" pitchFamily="18" charset="0"/>
                          </a:rPr>
                          <m:t>𝜫</m:t>
                        </m:r>
                      </m:den>
                    </m:f>
                  </m:oMath>
                </a14:m>
                <a:r>
                  <a:rPr lang="en-US" sz="3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n-US" sz="3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Е(1)2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                       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 </a:t>
                </a:r>
                <a:endParaRPr lang="en-US" sz="3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Shape factor</a:t>
                </a:r>
              </a:p>
              <a:p>
                <a:pPr marL="0" indent="0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Specific shear modulus (in 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N/</a:t>
                </a:r>
                <a:r>
                  <a:rPr lang="en-US" sz="3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Linear density (in </a:t>
                </a:r>
                <a:r>
                  <a:rPr lang="en-US" sz="3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= Density (in gram/cm</a:t>
                </a:r>
                <a:r>
                  <a:rPr lang="en-US" sz="3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9929" y="1371600"/>
                <a:ext cx="11066929" cy="5271247"/>
              </a:xfrm>
              <a:blipFill rotWithShape="0">
                <a:blip r:embed="rId2"/>
                <a:stretch>
                  <a:fillRect l="-1653" t="-3584" r="-1267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8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9991165" cy="3581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of recovery from an immediate curvature of textile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known as bending recovery.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nylon of 15 denier shows 100% recovery from a small curvature, whereas only 20% recovery is obtained from a large curvature</a:t>
            </a:r>
          </a:p>
        </p:txBody>
      </p:sp>
      <p:pic>
        <p:nvPicPr>
          <p:cNvPr id="4" name="Picture 2" descr="Elastic GIFs - Get the best gif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24" y="4639236"/>
            <a:ext cx="3926540" cy="20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Bending modulus can be defined as the ratio between bending stress and bending strain. Here, bending strain is usually expressed as degree or radian.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 Bending modulus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Bending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stress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Bending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strain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87" t="-306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6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568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factor is a quantity or number that indicates the thickness or cross-section of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Shape factor is usually expressed by η.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η =1, then the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round shaped.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η &gt;1, then the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thickness is increased.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η &lt;1, then the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thickness is reduced.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factor of different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202575"/>
              </p:ext>
            </p:extLst>
          </p:nvPr>
        </p:nvGraphicFramePr>
        <p:xfrm>
          <a:off x="1855694" y="2541492"/>
          <a:ext cx="8323730" cy="30659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28333"/>
                <a:gridCol w="2340255"/>
                <a:gridCol w="1749440"/>
                <a:gridCol w="2405702"/>
              </a:tblGrid>
              <a:tr h="7664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Fibre</a:t>
                      </a:r>
                      <a:endParaRPr lang="en-US" sz="3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Shape factor</a:t>
                      </a:r>
                      <a:endParaRPr lang="en-US" sz="3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Fibre</a:t>
                      </a:r>
                      <a:endParaRPr lang="en-US" sz="3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Shape factor</a:t>
                      </a:r>
                      <a:endParaRPr lang="en-US" sz="3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64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Viscose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Acetate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64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Wool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Nylon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64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Silk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Glass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6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2796988"/>
            <a:ext cx="7449669" cy="258183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Thank You</a:t>
            </a:r>
            <a:endParaRPr lang="en-US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63" y="310627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2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48</TotalTime>
  <Words>219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Andalus</vt:lpstr>
      <vt:lpstr>Cambria Math</vt:lpstr>
      <vt:lpstr>Franklin Gothic Book</vt:lpstr>
      <vt:lpstr>Times New Roman</vt:lpstr>
      <vt:lpstr>Wingdings</vt:lpstr>
      <vt:lpstr>Crop</vt:lpstr>
      <vt:lpstr>Flexural Properties</vt:lpstr>
      <vt:lpstr>What is Flexural Properties?</vt:lpstr>
      <vt:lpstr>Flexural rigidity</vt:lpstr>
      <vt:lpstr>Specific Flexural rigidity</vt:lpstr>
      <vt:lpstr>Bending recovery</vt:lpstr>
      <vt:lpstr>Bending modulus </vt:lpstr>
      <vt:lpstr>Shape factor</vt:lpstr>
      <vt:lpstr>Shape factor of different fibres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Flexural Properties</dc:title>
  <dc:creator>Kamrul</dc:creator>
  <cp:lastModifiedBy>Kamrul</cp:lastModifiedBy>
  <cp:revision>12</cp:revision>
  <dcterms:created xsi:type="dcterms:W3CDTF">2020-05-26T12:22:17Z</dcterms:created>
  <dcterms:modified xsi:type="dcterms:W3CDTF">2020-05-27T10:07:49Z</dcterms:modified>
</cp:coreProperties>
</file>