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92" r:id="rId3"/>
    <p:sldId id="294" r:id="rId4"/>
    <p:sldId id="295" r:id="rId5"/>
    <p:sldId id="257" r:id="rId6"/>
    <p:sldId id="296" r:id="rId7"/>
    <p:sldId id="258" r:id="rId8"/>
    <p:sldId id="297" r:id="rId9"/>
    <p:sldId id="298" r:id="rId10"/>
    <p:sldId id="299" r:id="rId11"/>
    <p:sldId id="300" r:id="rId12"/>
    <p:sldId id="301" r:id="rId13"/>
    <p:sldId id="302" r:id="rId14"/>
    <p:sldId id="303" r:id="rId15"/>
    <p:sldId id="262" r:id="rId16"/>
    <p:sldId id="267" r:id="rId17"/>
    <p:sldId id="268" r:id="rId18"/>
    <p:sldId id="263" r:id="rId19"/>
    <p:sldId id="264" r:id="rId20"/>
    <p:sldId id="305" r:id="rId21"/>
    <p:sldId id="265" r:id="rId22"/>
    <p:sldId id="266" r:id="rId23"/>
    <p:sldId id="271" r:id="rId24"/>
    <p:sldId id="273" r:id="rId25"/>
    <p:sldId id="275" r:id="rId26"/>
    <p:sldId id="276" r:id="rId27"/>
    <p:sldId id="280" r:id="rId28"/>
    <p:sldId id="279" r:id="rId29"/>
    <p:sldId id="281" r:id="rId30"/>
    <p:sldId id="282" r:id="rId31"/>
    <p:sldId id="274" r:id="rId32"/>
    <p:sldId id="283" r:id="rId33"/>
    <p:sldId id="285" r:id="rId34"/>
    <p:sldId id="286" r:id="rId35"/>
    <p:sldId id="287" r:id="rId36"/>
    <p:sldId id="288" r:id="rId37"/>
    <p:sldId id="289" r:id="rId38"/>
    <p:sldId id="290" r:id="rId39"/>
    <p:sldId id="29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8B0823-85B4-4695-AA7D-A94B7A28A63B}" type="datetimeFigureOut">
              <a:rPr lang="en-US" smtClean="0"/>
              <a:pPr/>
              <a:t>5/31/2021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BAC51-96C5-414B-9534-5A98C079F2CD}" type="slidenum">
              <a:rPr lang="en-US" smtClean="0"/>
              <a:pPr/>
              <a:t>‹#›</a:t>
            </a:fld>
            <a:endParaRPr lang="en-US"/>
          </a:p>
        </p:txBody>
      </p:sp>
    </p:spTree>
    <p:extLst>
      <p:ext uri="{BB962C8B-B14F-4D97-AF65-F5344CB8AC3E}">
        <p14:creationId xmlns="" xmlns:p14="http://schemas.microsoft.com/office/powerpoint/2010/main" val="472795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 xmlns:p14="http://schemas.microsoft.com/office/powerpoint/2010/main" val="374216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 xmlns:p14="http://schemas.microsoft.com/office/powerpoint/2010/main" val="2208566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 xmlns:p14="http://schemas.microsoft.com/office/powerpoint/2010/main" val="1702301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381A-0DF3-4AD4-8374-B03FD3403509}" type="slidenum">
              <a:rPr lang="en-US" smtClean="0"/>
              <a:pPr/>
              <a:t>20</a:t>
            </a:fld>
            <a:endParaRPr lang="en-US"/>
          </a:p>
        </p:txBody>
      </p:sp>
    </p:spTree>
    <p:extLst>
      <p:ext uri="{BB962C8B-B14F-4D97-AF65-F5344CB8AC3E}">
        <p14:creationId xmlns="" xmlns:p14="http://schemas.microsoft.com/office/powerpoint/2010/main" val="1673988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D775BA-2BBD-4194-8A87-E87FE8A05CEE}"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D775BA-2BBD-4194-8A87-E87FE8A05CEE}"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D775BA-2BBD-4194-8A87-E87FE8A05CEE}"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D775BA-2BBD-4194-8A87-E87FE8A05CEE}"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775BA-2BBD-4194-8A87-E87FE8A05CEE}" type="datetimeFigureOut">
              <a:rPr lang="en-US" smtClean="0"/>
              <a:pPr/>
              <a:t>5/31/2021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D775BA-2BBD-4194-8A87-E87FE8A05CEE}"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D775BA-2BBD-4194-8A87-E87FE8A05CEE}" type="datetimeFigureOut">
              <a:rPr lang="en-US" smtClean="0"/>
              <a:pPr/>
              <a:t>5/31/2021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D775BA-2BBD-4194-8A87-E87FE8A05CEE}" type="datetimeFigureOut">
              <a:rPr lang="en-US" smtClean="0"/>
              <a:pPr/>
              <a:t>5/31/2021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775BA-2BBD-4194-8A87-E87FE8A05CEE}" type="datetimeFigureOut">
              <a:rPr lang="en-US" smtClean="0"/>
              <a:pPr/>
              <a:t>5/31/2021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775BA-2BBD-4194-8A87-E87FE8A05CEE}"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775BA-2BBD-4194-8A87-E87FE8A05CEE}" type="datetimeFigureOut">
              <a:rPr lang="en-US" smtClean="0"/>
              <a:pPr/>
              <a:t>5/31/2021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E09F4-9F36-4195-AD8A-4BC1D12320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775BA-2BBD-4194-8A87-E87FE8A05CEE}" type="datetimeFigureOut">
              <a:rPr lang="en-US" smtClean="0"/>
              <a:pPr/>
              <a:t>5/31/2021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E09F4-9F36-4195-AD8A-4BC1D12320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762000"/>
            <a:ext cx="7772400" cy="1470025"/>
          </a:xfrm>
        </p:spPr>
        <p:txBody>
          <a:bodyPr/>
          <a:lstStyle/>
          <a:p>
            <a:r>
              <a:rPr lang="en-US" b="1" dirty="0" smtClean="0"/>
              <a:t>Ecology &amp; Disease Occurrence</a:t>
            </a:r>
            <a:endParaRPr lang="en-US" b="1" dirty="0"/>
          </a:p>
        </p:txBody>
      </p:sp>
      <p:sp>
        <p:nvSpPr>
          <p:cNvPr id="5" name="Subtitle 2"/>
          <p:cNvSpPr>
            <a:spLocks noGrp="1"/>
          </p:cNvSpPr>
          <p:nvPr/>
        </p:nvSpPr>
        <p:spPr>
          <a:xfrm>
            <a:off x="1143000" y="4038600"/>
            <a:ext cx="7000875" cy="221773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sz="2400" b="1" dirty="0">
                <a:solidFill>
                  <a:schemeClr val="tx1">
                    <a:lumMod val="75000"/>
                    <a:lumOff val="25000"/>
                  </a:schemeClr>
                </a:solidFill>
              </a:rPr>
              <a:t>Mr. Faisal Muhammad</a:t>
            </a:r>
            <a:endParaRPr lang="en-US" sz="2400" dirty="0">
              <a:solidFill>
                <a:schemeClr val="tx1">
                  <a:lumMod val="75000"/>
                  <a:lumOff val="25000"/>
                </a:schemeClr>
              </a:solidFill>
            </a:endParaRPr>
          </a:p>
          <a:p>
            <a:pPr>
              <a:defRPr/>
            </a:pPr>
            <a:r>
              <a:rPr lang="en-US" sz="2400" dirty="0">
                <a:solidFill>
                  <a:schemeClr val="tx1">
                    <a:lumMod val="75000"/>
                    <a:lumOff val="25000"/>
                  </a:schemeClr>
                </a:solidFill>
              </a:rPr>
              <a:t>Lecturer &amp; IMPH Coordinator,                                                         Department of Public Health, </a:t>
            </a:r>
            <a:r>
              <a:rPr lang="en-US" sz="2400" dirty="0" smtClean="0">
                <a:solidFill>
                  <a:schemeClr val="tx1">
                    <a:lumMod val="75000"/>
                    <a:lumOff val="25000"/>
                  </a:schemeClr>
                </a:solidFill>
              </a:rPr>
              <a:t>DIU</a:t>
            </a:r>
            <a:endParaRPr lang="en-US" sz="2400" dirty="0">
              <a:solidFill>
                <a:schemeClr val="tx1">
                  <a:lumMod val="75000"/>
                  <a:lumOff val="25000"/>
                </a:schemeClr>
              </a:solidFill>
            </a:endParaRPr>
          </a:p>
          <a:p>
            <a:pPr eaLnBrk="1" hangingPunct="1">
              <a:defRPr/>
            </a:pPr>
            <a:endParaRPr lang="en-US" sz="2400" dirty="0" smtClean="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636473"/>
            <a:ext cx="7480300" cy="705321"/>
          </a:xfrm>
          <a:prstGeom prst="rect">
            <a:avLst/>
          </a:prstGeom>
        </p:spPr>
        <p:txBody>
          <a:bodyPr vert="horz" wrap="square" lIns="0" tIns="12700" rIns="0" bIns="0" rtlCol="0">
            <a:spAutoFit/>
          </a:bodyPr>
          <a:lstStyle/>
          <a:p>
            <a:pPr marL="12700">
              <a:lnSpc>
                <a:spcPct val="100000"/>
              </a:lnSpc>
              <a:spcBef>
                <a:spcPts val="100"/>
              </a:spcBef>
            </a:pPr>
            <a:r>
              <a:rPr sz="4500" b="1" spc="-5" dirty="0"/>
              <a:t>DEFINITIONS </a:t>
            </a:r>
            <a:r>
              <a:rPr sz="4500" b="1" spc="-10" dirty="0"/>
              <a:t>OF</a:t>
            </a:r>
            <a:r>
              <a:rPr sz="4500" b="1" spc="-100" dirty="0"/>
              <a:t> </a:t>
            </a:r>
            <a:r>
              <a:rPr sz="4500" b="1" spc="-65" dirty="0"/>
              <a:t>HEALTH</a:t>
            </a:r>
            <a:endParaRPr sz="4500" b="1"/>
          </a:p>
        </p:txBody>
      </p:sp>
      <p:sp>
        <p:nvSpPr>
          <p:cNvPr id="4" name="object 4"/>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10</a:t>
            </a:fld>
            <a:endParaRPr spc="-5" dirty="0"/>
          </a:p>
        </p:txBody>
      </p:sp>
      <p:sp>
        <p:nvSpPr>
          <p:cNvPr id="3" name="object 3"/>
          <p:cNvSpPr txBox="1"/>
          <p:nvPr/>
        </p:nvSpPr>
        <p:spPr>
          <a:xfrm>
            <a:off x="535940" y="1683766"/>
            <a:ext cx="7994015" cy="3029676"/>
          </a:xfrm>
          <a:prstGeom prst="rect">
            <a:avLst/>
          </a:prstGeom>
        </p:spPr>
        <p:txBody>
          <a:bodyPr vert="horz" wrap="square" lIns="0" tIns="13335" rIns="0" bIns="0" rtlCol="0">
            <a:spAutoFit/>
          </a:bodyPr>
          <a:lstStyle/>
          <a:p>
            <a:pPr marL="287020" marR="5080" indent="-274320" algn="just">
              <a:lnSpc>
                <a:spcPct val="100000"/>
              </a:lnSpc>
              <a:spcBef>
                <a:spcPts val="105"/>
              </a:spcBef>
              <a:buClr>
                <a:srgbClr val="0AD0D9"/>
              </a:buClr>
              <a:buSzPct val="93750"/>
              <a:buFont typeface="Wingdings 2"/>
              <a:buChar char=""/>
              <a:tabLst>
                <a:tab pos="287020" algn="l"/>
              </a:tabLst>
            </a:pPr>
            <a:r>
              <a:rPr sz="2800" spc="-5" dirty="0">
                <a:solidFill>
                  <a:srgbClr val="0000FF"/>
                </a:solidFill>
                <a:latin typeface="Calibri"/>
                <a:cs typeface="Calibri"/>
              </a:rPr>
              <a:t>The </a:t>
            </a:r>
            <a:r>
              <a:rPr sz="2800" dirty="0">
                <a:solidFill>
                  <a:srgbClr val="0000FF"/>
                </a:solidFill>
                <a:latin typeface="Calibri"/>
                <a:cs typeface="Calibri"/>
              </a:rPr>
              <a:t>WHO </a:t>
            </a:r>
            <a:r>
              <a:rPr sz="2800" spc="-10" dirty="0">
                <a:solidFill>
                  <a:srgbClr val="0000FF"/>
                </a:solidFill>
                <a:latin typeface="Calibri"/>
                <a:cs typeface="Calibri"/>
              </a:rPr>
              <a:t>definition </a:t>
            </a:r>
            <a:r>
              <a:rPr sz="2800" spc="-5" dirty="0">
                <a:solidFill>
                  <a:srgbClr val="0000FF"/>
                </a:solidFill>
                <a:latin typeface="Calibri"/>
                <a:cs typeface="Calibri"/>
              </a:rPr>
              <a:t>of health has been  </a:t>
            </a:r>
            <a:r>
              <a:rPr sz="2800" spc="-10" dirty="0">
                <a:solidFill>
                  <a:srgbClr val="0000FF"/>
                </a:solidFill>
                <a:latin typeface="Calibri"/>
                <a:cs typeface="Calibri"/>
              </a:rPr>
              <a:t>criticized </a:t>
            </a:r>
            <a:r>
              <a:rPr sz="2800" dirty="0">
                <a:solidFill>
                  <a:srgbClr val="0000FF"/>
                </a:solidFill>
                <a:latin typeface="Calibri"/>
                <a:cs typeface="Calibri"/>
              </a:rPr>
              <a:t>as </a:t>
            </a:r>
            <a:r>
              <a:rPr sz="2800" spc="-5" dirty="0">
                <a:solidFill>
                  <a:srgbClr val="0000FF"/>
                </a:solidFill>
                <a:latin typeface="Calibri"/>
                <a:cs typeface="Calibri"/>
              </a:rPr>
              <a:t>being </a:t>
            </a:r>
            <a:r>
              <a:rPr sz="2800" spc="-15" dirty="0">
                <a:solidFill>
                  <a:srgbClr val="0000FF"/>
                </a:solidFill>
                <a:latin typeface="Calibri"/>
                <a:cs typeface="Calibri"/>
              </a:rPr>
              <a:t>too broad. </a:t>
            </a:r>
            <a:r>
              <a:rPr sz="2800" spc="-5" dirty="0">
                <a:solidFill>
                  <a:srgbClr val="0000FF"/>
                </a:solidFill>
                <a:latin typeface="Calibri"/>
                <a:cs typeface="Calibri"/>
              </a:rPr>
              <a:t>Some </a:t>
            </a:r>
            <a:r>
              <a:rPr sz="2800" spc="-10" dirty="0">
                <a:solidFill>
                  <a:srgbClr val="0000FF"/>
                </a:solidFill>
                <a:latin typeface="Calibri"/>
                <a:cs typeface="Calibri"/>
              </a:rPr>
              <a:t>argue </a:t>
            </a:r>
            <a:r>
              <a:rPr sz="2800" spc="-5" dirty="0">
                <a:solidFill>
                  <a:srgbClr val="0000FF"/>
                </a:solidFill>
                <a:latin typeface="Calibri"/>
                <a:cs typeface="Calibri"/>
              </a:rPr>
              <a:t>that  </a:t>
            </a:r>
            <a:r>
              <a:rPr sz="2800" spc="-10" dirty="0">
                <a:solidFill>
                  <a:srgbClr val="0000FF"/>
                </a:solidFill>
                <a:latin typeface="Calibri"/>
                <a:cs typeface="Calibri"/>
              </a:rPr>
              <a:t>can </a:t>
            </a:r>
            <a:r>
              <a:rPr sz="2800" spc="-5" dirty="0">
                <a:solidFill>
                  <a:srgbClr val="0000FF"/>
                </a:solidFill>
                <a:latin typeface="Calibri"/>
                <a:cs typeface="Calibri"/>
              </a:rPr>
              <a:t>not be </a:t>
            </a:r>
            <a:r>
              <a:rPr sz="2800" spc="-10" dirty="0">
                <a:solidFill>
                  <a:srgbClr val="0000FF"/>
                </a:solidFill>
                <a:latin typeface="Calibri"/>
                <a:cs typeface="Calibri"/>
              </a:rPr>
              <a:t>defined </a:t>
            </a:r>
            <a:r>
              <a:rPr sz="2800" spc="-5" dirty="0">
                <a:solidFill>
                  <a:srgbClr val="0000FF"/>
                </a:solidFill>
                <a:latin typeface="Calibri"/>
                <a:cs typeface="Calibri"/>
              </a:rPr>
              <a:t>as </a:t>
            </a:r>
            <a:r>
              <a:rPr sz="2800" dirty="0">
                <a:solidFill>
                  <a:srgbClr val="0000FF"/>
                </a:solidFill>
                <a:latin typeface="Calibri"/>
                <a:cs typeface="Calibri"/>
              </a:rPr>
              <a:t>a </a:t>
            </a:r>
            <a:r>
              <a:rPr sz="2800" spc="-35" dirty="0">
                <a:solidFill>
                  <a:srgbClr val="0000FF"/>
                </a:solidFill>
                <a:latin typeface="Calibri"/>
                <a:cs typeface="Calibri"/>
              </a:rPr>
              <a:t>“state” </a:t>
            </a:r>
            <a:r>
              <a:rPr sz="2800" spc="-15" dirty="0">
                <a:solidFill>
                  <a:srgbClr val="0000FF"/>
                </a:solidFill>
                <a:latin typeface="Calibri"/>
                <a:cs typeface="Calibri"/>
              </a:rPr>
              <a:t>at </a:t>
            </a:r>
            <a:r>
              <a:rPr sz="2800" spc="-5" dirty="0">
                <a:solidFill>
                  <a:srgbClr val="0000FF"/>
                </a:solidFill>
                <a:latin typeface="Calibri"/>
                <a:cs typeface="Calibri"/>
              </a:rPr>
              <a:t>all, but </a:t>
            </a:r>
            <a:r>
              <a:rPr sz="2800" spc="-15" dirty="0">
                <a:solidFill>
                  <a:srgbClr val="0000FF"/>
                </a:solidFill>
                <a:latin typeface="Calibri"/>
                <a:cs typeface="Calibri"/>
              </a:rPr>
              <a:t>must  </a:t>
            </a:r>
            <a:r>
              <a:rPr sz="2800" spc="-5" dirty="0">
                <a:solidFill>
                  <a:srgbClr val="0000FF"/>
                </a:solidFill>
                <a:latin typeface="Calibri"/>
                <a:cs typeface="Calibri"/>
              </a:rPr>
              <a:t>be seen as </a:t>
            </a:r>
            <a:r>
              <a:rPr sz="2800" dirty="0">
                <a:solidFill>
                  <a:srgbClr val="0000FF"/>
                </a:solidFill>
                <a:latin typeface="Calibri"/>
                <a:cs typeface="Calibri"/>
              </a:rPr>
              <a:t>a </a:t>
            </a:r>
            <a:r>
              <a:rPr sz="2800" u="sng" spc="-10" dirty="0">
                <a:solidFill>
                  <a:srgbClr val="0000FF"/>
                </a:solidFill>
                <a:latin typeface="Calibri"/>
                <a:cs typeface="Calibri"/>
              </a:rPr>
              <a:t>process </a:t>
            </a:r>
            <a:r>
              <a:rPr sz="2800" u="sng" spc="-5" dirty="0">
                <a:solidFill>
                  <a:srgbClr val="0000FF"/>
                </a:solidFill>
                <a:latin typeface="Calibri"/>
                <a:cs typeface="Calibri"/>
              </a:rPr>
              <a:t>of </a:t>
            </a:r>
            <a:r>
              <a:rPr sz="2800" u="sng" spc="-10" dirty="0">
                <a:solidFill>
                  <a:srgbClr val="0000FF"/>
                </a:solidFill>
                <a:latin typeface="Calibri"/>
                <a:cs typeface="Calibri"/>
              </a:rPr>
              <a:t>continuous adjustment  </a:t>
            </a:r>
            <a:r>
              <a:rPr sz="2800" spc="-20" dirty="0">
                <a:solidFill>
                  <a:srgbClr val="0000FF"/>
                </a:solidFill>
                <a:latin typeface="Calibri"/>
                <a:cs typeface="Calibri"/>
              </a:rPr>
              <a:t>to </a:t>
            </a:r>
            <a:r>
              <a:rPr sz="2800" spc="-5" dirty="0">
                <a:solidFill>
                  <a:srgbClr val="0000FF"/>
                </a:solidFill>
                <a:latin typeface="Calibri"/>
                <a:cs typeface="Calibri"/>
              </a:rPr>
              <a:t>the </a:t>
            </a:r>
            <a:r>
              <a:rPr sz="2800" dirty="0">
                <a:solidFill>
                  <a:srgbClr val="0000FF"/>
                </a:solidFill>
                <a:latin typeface="Calibri"/>
                <a:cs typeface="Calibri"/>
              </a:rPr>
              <a:t>changing </a:t>
            </a:r>
            <a:r>
              <a:rPr sz="2800" spc="-5" dirty="0">
                <a:solidFill>
                  <a:srgbClr val="0000FF"/>
                </a:solidFill>
                <a:latin typeface="Calibri"/>
                <a:cs typeface="Calibri"/>
              </a:rPr>
              <a:t>demands </a:t>
            </a:r>
            <a:r>
              <a:rPr sz="2800" dirty="0">
                <a:solidFill>
                  <a:srgbClr val="0000FF"/>
                </a:solidFill>
                <a:latin typeface="Calibri"/>
                <a:cs typeface="Calibri"/>
              </a:rPr>
              <a:t>of </a:t>
            </a:r>
            <a:r>
              <a:rPr sz="2800" spc="-5" dirty="0">
                <a:solidFill>
                  <a:srgbClr val="0000FF"/>
                </a:solidFill>
                <a:latin typeface="Calibri"/>
                <a:cs typeface="Calibri"/>
              </a:rPr>
              <a:t>living and </a:t>
            </a:r>
            <a:r>
              <a:rPr sz="2800" dirty="0">
                <a:solidFill>
                  <a:srgbClr val="0000FF"/>
                </a:solidFill>
                <a:latin typeface="Calibri"/>
                <a:cs typeface="Calibri"/>
              </a:rPr>
              <a:t>of </a:t>
            </a:r>
            <a:r>
              <a:rPr sz="2800" spc="-10" dirty="0">
                <a:solidFill>
                  <a:srgbClr val="0000FF"/>
                </a:solidFill>
                <a:latin typeface="Calibri"/>
                <a:cs typeface="Calibri"/>
              </a:rPr>
              <a:t>the  </a:t>
            </a:r>
            <a:r>
              <a:rPr sz="2800" dirty="0">
                <a:solidFill>
                  <a:srgbClr val="0000FF"/>
                </a:solidFill>
                <a:latin typeface="Calibri"/>
                <a:cs typeface="Calibri"/>
              </a:rPr>
              <a:t>changing meaning </a:t>
            </a:r>
            <a:r>
              <a:rPr sz="2800" spc="-15" dirty="0">
                <a:solidFill>
                  <a:srgbClr val="0000FF"/>
                </a:solidFill>
                <a:latin typeface="Calibri"/>
                <a:cs typeface="Calibri"/>
              </a:rPr>
              <a:t>we </a:t>
            </a:r>
            <a:r>
              <a:rPr sz="2800" spc="-10" dirty="0">
                <a:solidFill>
                  <a:srgbClr val="0000FF"/>
                </a:solidFill>
                <a:latin typeface="Calibri"/>
                <a:cs typeface="Calibri"/>
              </a:rPr>
              <a:t>give </a:t>
            </a:r>
            <a:r>
              <a:rPr sz="2800" spc="-25" dirty="0">
                <a:solidFill>
                  <a:srgbClr val="0000FF"/>
                </a:solidFill>
                <a:latin typeface="Calibri"/>
                <a:cs typeface="Calibri"/>
              </a:rPr>
              <a:t>to </a:t>
            </a:r>
            <a:r>
              <a:rPr sz="2800" spc="-20" dirty="0">
                <a:solidFill>
                  <a:srgbClr val="0000FF"/>
                </a:solidFill>
                <a:latin typeface="Calibri"/>
                <a:cs typeface="Calibri"/>
              </a:rPr>
              <a:t>life. </a:t>
            </a:r>
            <a:r>
              <a:rPr sz="2800" dirty="0">
                <a:solidFill>
                  <a:srgbClr val="0000FF"/>
                </a:solidFill>
                <a:latin typeface="Calibri"/>
                <a:cs typeface="Calibri"/>
              </a:rPr>
              <a:t>It is </a:t>
            </a:r>
            <a:r>
              <a:rPr sz="2800" spc="-5" dirty="0">
                <a:solidFill>
                  <a:srgbClr val="0000FF"/>
                </a:solidFill>
                <a:latin typeface="Calibri"/>
                <a:cs typeface="Calibri"/>
              </a:rPr>
              <a:t>dynamic  </a:t>
            </a:r>
            <a:r>
              <a:rPr sz="2800" spc="-10" dirty="0">
                <a:solidFill>
                  <a:srgbClr val="0000FF"/>
                </a:solidFill>
                <a:latin typeface="Calibri"/>
                <a:cs typeface="Calibri"/>
              </a:rPr>
              <a:t>concept. </a:t>
            </a:r>
            <a:r>
              <a:rPr sz="2800" dirty="0">
                <a:solidFill>
                  <a:srgbClr val="0000FF"/>
                </a:solidFill>
                <a:latin typeface="Calibri"/>
                <a:cs typeface="Calibri"/>
              </a:rPr>
              <a:t>It </a:t>
            </a:r>
            <a:r>
              <a:rPr sz="2800" spc="-10" dirty="0">
                <a:solidFill>
                  <a:srgbClr val="0000FF"/>
                </a:solidFill>
                <a:latin typeface="Calibri"/>
                <a:cs typeface="Calibri"/>
              </a:rPr>
              <a:t>helps </a:t>
            </a:r>
            <a:r>
              <a:rPr sz="2800" spc="-5" dirty="0">
                <a:solidFill>
                  <a:srgbClr val="0000FF"/>
                </a:solidFill>
                <a:latin typeface="Calibri"/>
                <a:cs typeface="Calibri"/>
              </a:rPr>
              <a:t>people </a:t>
            </a:r>
            <a:r>
              <a:rPr sz="2800" spc="-15" dirty="0">
                <a:solidFill>
                  <a:srgbClr val="0000FF"/>
                </a:solidFill>
                <a:latin typeface="Calibri"/>
                <a:cs typeface="Calibri"/>
              </a:rPr>
              <a:t>live </a:t>
            </a:r>
            <a:r>
              <a:rPr sz="2800" spc="-5" dirty="0">
                <a:solidFill>
                  <a:srgbClr val="0000FF"/>
                </a:solidFill>
                <a:latin typeface="Calibri"/>
                <a:cs typeface="Calibri"/>
              </a:rPr>
              <a:t>well, </a:t>
            </a:r>
            <a:r>
              <a:rPr sz="2800" spc="-10" dirty="0">
                <a:solidFill>
                  <a:srgbClr val="0000FF"/>
                </a:solidFill>
                <a:latin typeface="Calibri"/>
                <a:cs typeface="Calibri"/>
              </a:rPr>
              <a:t>work </a:t>
            </a:r>
            <a:r>
              <a:rPr sz="2800" spc="-5" dirty="0">
                <a:solidFill>
                  <a:srgbClr val="0000FF"/>
                </a:solidFill>
                <a:latin typeface="Calibri"/>
                <a:cs typeface="Calibri"/>
              </a:rPr>
              <a:t>well  and enjoy</a:t>
            </a:r>
            <a:r>
              <a:rPr sz="2800" spc="-15" dirty="0">
                <a:solidFill>
                  <a:srgbClr val="0000FF"/>
                </a:solidFill>
                <a:latin typeface="Calibri"/>
                <a:cs typeface="Calibri"/>
              </a:rPr>
              <a:t> </a:t>
            </a:r>
            <a:r>
              <a:rPr sz="2800" spc="-5" dirty="0">
                <a:solidFill>
                  <a:srgbClr val="0000FF"/>
                </a:solidFill>
                <a:latin typeface="Calibri"/>
                <a:cs typeface="Calibri"/>
              </a:rPr>
              <a:t>themselves.</a:t>
            </a:r>
            <a:endParaRPr sz="28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633425"/>
            <a:ext cx="6718300" cy="690574"/>
          </a:xfrm>
          <a:prstGeom prst="rect">
            <a:avLst/>
          </a:prstGeom>
        </p:spPr>
        <p:txBody>
          <a:bodyPr vert="horz" wrap="square" lIns="0" tIns="13335" rIns="0" bIns="0" rtlCol="0">
            <a:spAutoFit/>
          </a:bodyPr>
          <a:lstStyle/>
          <a:p>
            <a:pPr marL="12700">
              <a:lnSpc>
                <a:spcPct val="100000"/>
              </a:lnSpc>
              <a:spcBef>
                <a:spcPts val="105"/>
              </a:spcBef>
            </a:pPr>
            <a:r>
              <a:rPr b="1" spc="-5" dirty="0"/>
              <a:t>DEFINITIONS </a:t>
            </a:r>
            <a:r>
              <a:rPr b="1" dirty="0"/>
              <a:t>OF</a:t>
            </a:r>
            <a:r>
              <a:rPr b="1" spc="-45" dirty="0"/>
              <a:t> </a:t>
            </a:r>
            <a:r>
              <a:rPr b="1" spc="-65" dirty="0"/>
              <a:t>HEALTH</a:t>
            </a:r>
          </a:p>
        </p:txBody>
      </p:sp>
      <p:sp>
        <p:nvSpPr>
          <p:cNvPr id="4" name="object 4"/>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11</a:t>
            </a:fld>
            <a:endParaRPr spc="-5" dirty="0"/>
          </a:p>
        </p:txBody>
      </p:sp>
      <p:sp>
        <p:nvSpPr>
          <p:cNvPr id="3" name="object 3"/>
          <p:cNvSpPr txBox="1"/>
          <p:nvPr/>
        </p:nvSpPr>
        <p:spPr>
          <a:xfrm>
            <a:off x="535940" y="1607565"/>
            <a:ext cx="7799070" cy="4322337"/>
          </a:xfrm>
          <a:prstGeom prst="rect">
            <a:avLst/>
          </a:prstGeom>
        </p:spPr>
        <p:txBody>
          <a:bodyPr vert="horz" wrap="square" lIns="0" tIns="13335" rIns="0" bIns="0" rtlCol="0">
            <a:spAutoFit/>
          </a:bodyPr>
          <a:lstStyle/>
          <a:p>
            <a:pPr marL="287020" marR="5080" indent="-274320" algn="just">
              <a:lnSpc>
                <a:spcPct val="100000"/>
              </a:lnSpc>
              <a:buClr>
                <a:srgbClr val="0AD0D9"/>
              </a:buClr>
              <a:buSzPct val="93750"/>
              <a:buFont typeface="Wingdings 2"/>
              <a:buChar char=""/>
              <a:tabLst>
                <a:tab pos="287020" algn="l"/>
              </a:tabLst>
            </a:pPr>
            <a:r>
              <a:rPr sz="2800" dirty="0">
                <a:solidFill>
                  <a:srgbClr val="0000FF"/>
                </a:solidFill>
                <a:latin typeface="Calibri"/>
                <a:cs typeface="Calibri"/>
              </a:rPr>
              <a:t>It </a:t>
            </a:r>
            <a:r>
              <a:rPr sz="2800" spc="-40" dirty="0">
                <a:solidFill>
                  <a:srgbClr val="0000FF"/>
                </a:solidFill>
                <a:latin typeface="Calibri"/>
                <a:cs typeface="Calibri"/>
              </a:rPr>
              <a:t>refers </a:t>
            </a:r>
            <a:r>
              <a:rPr sz="2800" spc="-25" dirty="0">
                <a:solidFill>
                  <a:srgbClr val="0000FF"/>
                </a:solidFill>
                <a:latin typeface="Calibri"/>
                <a:cs typeface="Calibri"/>
              </a:rPr>
              <a:t>to </a:t>
            </a:r>
            <a:r>
              <a:rPr sz="2800" dirty="0">
                <a:solidFill>
                  <a:srgbClr val="0000FF"/>
                </a:solidFill>
                <a:latin typeface="Calibri"/>
                <a:cs typeface="Calibri"/>
              </a:rPr>
              <a:t>a </a:t>
            </a:r>
            <a:r>
              <a:rPr sz="2800" spc="-10" dirty="0">
                <a:solidFill>
                  <a:srgbClr val="0000FF"/>
                </a:solidFill>
                <a:latin typeface="Calibri"/>
                <a:cs typeface="Calibri"/>
              </a:rPr>
              <a:t>situation that </a:t>
            </a:r>
            <a:r>
              <a:rPr sz="2800" spc="-20" dirty="0">
                <a:solidFill>
                  <a:srgbClr val="0000FF"/>
                </a:solidFill>
                <a:latin typeface="Calibri"/>
                <a:cs typeface="Calibri"/>
              </a:rPr>
              <a:t>may exist </a:t>
            </a:r>
            <a:r>
              <a:rPr sz="2800" dirty="0">
                <a:solidFill>
                  <a:srgbClr val="0000FF"/>
                </a:solidFill>
                <a:latin typeface="Calibri"/>
                <a:cs typeface="Calibri"/>
              </a:rPr>
              <a:t>in </a:t>
            </a:r>
            <a:r>
              <a:rPr sz="2800" spc="-5" dirty="0">
                <a:solidFill>
                  <a:srgbClr val="0000FF"/>
                </a:solidFill>
                <a:latin typeface="Calibri"/>
                <a:cs typeface="Calibri"/>
              </a:rPr>
              <a:t>some  individuals but not </a:t>
            </a:r>
            <a:r>
              <a:rPr sz="2800" dirty="0">
                <a:solidFill>
                  <a:srgbClr val="0000FF"/>
                </a:solidFill>
                <a:latin typeface="Calibri"/>
                <a:cs typeface="Calibri"/>
              </a:rPr>
              <a:t>in </a:t>
            </a:r>
            <a:r>
              <a:rPr sz="2800" spc="-10" dirty="0">
                <a:solidFill>
                  <a:srgbClr val="0000FF"/>
                </a:solidFill>
                <a:latin typeface="Calibri"/>
                <a:cs typeface="Calibri"/>
              </a:rPr>
              <a:t>everyone </a:t>
            </a:r>
            <a:r>
              <a:rPr sz="2800" spc="-5" dirty="0">
                <a:solidFill>
                  <a:srgbClr val="0000FF"/>
                </a:solidFill>
                <a:latin typeface="Calibri"/>
                <a:cs typeface="Calibri"/>
              </a:rPr>
              <a:t>all </a:t>
            </a:r>
            <a:r>
              <a:rPr sz="2800" dirty="0">
                <a:solidFill>
                  <a:srgbClr val="0000FF"/>
                </a:solidFill>
                <a:latin typeface="Calibri"/>
                <a:cs typeface="Calibri"/>
              </a:rPr>
              <a:t>the </a:t>
            </a:r>
            <a:r>
              <a:rPr sz="2800" spc="-5" dirty="0">
                <a:solidFill>
                  <a:srgbClr val="0000FF"/>
                </a:solidFill>
                <a:latin typeface="Calibri"/>
                <a:cs typeface="Calibri"/>
              </a:rPr>
              <a:t>time, </a:t>
            </a:r>
            <a:r>
              <a:rPr sz="2800" dirty="0">
                <a:solidFill>
                  <a:srgbClr val="0000FF"/>
                </a:solidFill>
                <a:latin typeface="Calibri"/>
                <a:cs typeface="Calibri"/>
              </a:rPr>
              <a:t>it  is </a:t>
            </a:r>
            <a:r>
              <a:rPr sz="2800" spc="-5" dirty="0">
                <a:solidFill>
                  <a:srgbClr val="0000FF"/>
                </a:solidFill>
                <a:latin typeface="Calibri"/>
                <a:cs typeface="Calibri"/>
              </a:rPr>
              <a:t>not usually </a:t>
            </a:r>
            <a:r>
              <a:rPr sz="2800" spc="-10" dirty="0">
                <a:solidFill>
                  <a:srgbClr val="0000FF"/>
                </a:solidFill>
                <a:latin typeface="Calibri"/>
                <a:cs typeface="Calibri"/>
              </a:rPr>
              <a:t>observed </a:t>
            </a:r>
            <a:r>
              <a:rPr sz="2800" spc="-5" dirty="0">
                <a:solidFill>
                  <a:srgbClr val="0000FF"/>
                </a:solidFill>
                <a:latin typeface="Calibri"/>
                <a:cs typeface="Calibri"/>
              </a:rPr>
              <a:t>in </a:t>
            </a:r>
            <a:r>
              <a:rPr sz="2800" dirty="0">
                <a:solidFill>
                  <a:srgbClr val="0000FF"/>
                </a:solidFill>
                <a:latin typeface="Calibri"/>
                <a:cs typeface="Calibri"/>
              </a:rPr>
              <a:t>a </a:t>
            </a:r>
            <a:r>
              <a:rPr sz="2800" spc="-15" dirty="0">
                <a:solidFill>
                  <a:srgbClr val="0000FF"/>
                </a:solidFill>
                <a:latin typeface="Calibri"/>
                <a:cs typeface="Calibri"/>
              </a:rPr>
              <a:t>groups </a:t>
            </a:r>
            <a:r>
              <a:rPr sz="2800" spc="-5" dirty="0">
                <a:solidFill>
                  <a:srgbClr val="0000FF"/>
                </a:solidFill>
                <a:latin typeface="Calibri"/>
                <a:cs typeface="Calibri"/>
              </a:rPr>
              <a:t>of human  beings and </a:t>
            </a:r>
            <a:r>
              <a:rPr sz="2800" dirty="0">
                <a:solidFill>
                  <a:srgbClr val="0000FF"/>
                </a:solidFill>
                <a:latin typeface="Calibri"/>
                <a:cs typeface="Calibri"/>
              </a:rPr>
              <a:t>in </a:t>
            </a:r>
            <a:r>
              <a:rPr sz="2800" spc="-5" dirty="0">
                <a:solidFill>
                  <a:srgbClr val="0000FF"/>
                </a:solidFill>
                <a:latin typeface="Calibri"/>
                <a:cs typeface="Calibri"/>
              </a:rPr>
              <a:t>communities</a:t>
            </a:r>
            <a:r>
              <a:rPr sz="2800" spc="-5">
                <a:solidFill>
                  <a:srgbClr val="0000FF"/>
                </a:solidFill>
                <a:latin typeface="Calibri"/>
                <a:cs typeface="Calibri"/>
              </a:rPr>
              <a:t>. </a:t>
            </a:r>
            <a:endParaRPr lang="en-US" sz="2800" spc="-5" dirty="0" smtClean="0">
              <a:solidFill>
                <a:srgbClr val="0000FF"/>
              </a:solidFill>
              <a:latin typeface="Calibri"/>
              <a:cs typeface="Calibri"/>
            </a:endParaRPr>
          </a:p>
          <a:p>
            <a:pPr marL="287020" marR="5080" indent="-274320" algn="just">
              <a:lnSpc>
                <a:spcPct val="100000"/>
              </a:lnSpc>
              <a:buClr>
                <a:srgbClr val="0AD0D9"/>
              </a:buClr>
              <a:buSzPct val="93750"/>
              <a:buFont typeface="Wingdings 2"/>
              <a:buChar char=""/>
              <a:tabLst>
                <a:tab pos="287020" algn="l"/>
              </a:tabLst>
            </a:pPr>
            <a:endParaRPr lang="en-US" sz="2800" spc="-5" dirty="0" smtClean="0">
              <a:solidFill>
                <a:srgbClr val="0000FF"/>
              </a:solidFill>
              <a:latin typeface="Calibri"/>
              <a:cs typeface="Calibri"/>
            </a:endParaRPr>
          </a:p>
          <a:p>
            <a:pPr marL="287020" marR="5080" indent="-274320" algn="just">
              <a:lnSpc>
                <a:spcPct val="100000"/>
              </a:lnSpc>
              <a:buClr>
                <a:srgbClr val="0AD0D9"/>
              </a:buClr>
              <a:buSzPct val="93750"/>
              <a:buFont typeface="Wingdings 2"/>
              <a:buChar char=""/>
              <a:tabLst>
                <a:tab pos="287020" algn="l"/>
              </a:tabLst>
            </a:pPr>
            <a:r>
              <a:rPr sz="2800" spc="-5" smtClean="0">
                <a:solidFill>
                  <a:srgbClr val="0000FF"/>
                </a:solidFill>
                <a:latin typeface="Calibri"/>
                <a:cs typeface="Calibri"/>
              </a:rPr>
              <a:t>Some </a:t>
            </a:r>
            <a:r>
              <a:rPr sz="2800" spc="-10" dirty="0">
                <a:solidFill>
                  <a:srgbClr val="0000FF"/>
                </a:solidFill>
                <a:latin typeface="Calibri"/>
                <a:cs typeface="Calibri"/>
              </a:rPr>
              <a:t>consider </a:t>
            </a:r>
            <a:r>
              <a:rPr sz="2800" spc="-5" dirty="0">
                <a:solidFill>
                  <a:srgbClr val="0000FF"/>
                </a:solidFill>
                <a:latin typeface="Calibri"/>
                <a:cs typeface="Calibri"/>
              </a:rPr>
              <a:t>it  </a:t>
            </a:r>
            <a:r>
              <a:rPr sz="2800" spc="-15" dirty="0">
                <a:solidFill>
                  <a:srgbClr val="0000FF"/>
                </a:solidFill>
                <a:latin typeface="Calibri"/>
                <a:cs typeface="Calibri"/>
              </a:rPr>
              <a:t>irrelevant </a:t>
            </a:r>
            <a:r>
              <a:rPr sz="2800" spc="-20" dirty="0">
                <a:solidFill>
                  <a:srgbClr val="0000FF"/>
                </a:solidFill>
                <a:latin typeface="Calibri"/>
                <a:cs typeface="Calibri"/>
              </a:rPr>
              <a:t>to </a:t>
            </a:r>
            <a:r>
              <a:rPr sz="2800" spc="-15" dirty="0">
                <a:solidFill>
                  <a:srgbClr val="0000FF"/>
                </a:solidFill>
                <a:latin typeface="Calibri"/>
                <a:cs typeface="Calibri"/>
              </a:rPr>
              <a:t>everyday </a:t>
            </a:r>
            <a:r>
              <a:rPr sz="2800" spc="-5" dirty="0">
                <a:solidFill>
                  <a:srgbClr val="0000FF"/>
                </a:solidFill>
                <a:latin typeface="Calibri"/>
                <a:cs typeface="Calibri"/>
              </a:rPr>
              <a:t>demands, </a:t>
            </a:r>
            <a:r>
              <a:rPr sz="2800" dirty="0">
                <a:solidFill>
                  <a:srgbClr val="0000FF"/>
                </a:solidFill>
                <a:latin typeface="Calibri"/>
                <a:cs typeface="Calibri"/>
              </a:rPr>
              <a:t>as </a:t>
            </a:r>
            <a:r>
              <a:rPr sz="2800" spc="-5" dirty="0">
                <a:solidFill>
                  <a:srgbClr val="0000FF"/>
                </a:solidFill>
                <a:latin typeface="Calibri"/>
                <a:cs typeface="Calibri"/>
              </a:rPr>
              <a:t>nobody  qualifies as </a:t>
            </a:r>
            <a:r>
              <a:rPr sz="2800" spc="-40" dirty="0">
                <a:solidFill>
                  <a:srgbClr val="0000FF"/>
                </a:solidFill>
                <a:latin typeface="Calibri"/>
                <a:cs typeface="Calibri"/>
              </a:rPr>
              <a:t>healthy, </a:t>
            </a:r>
            <a:r>
              <a:rPr sz="2800" spc="-5" dirty="0">
                <a:solidFill>
                  <a:srgbClr val="0000FF"/>
                </a:solidFill>
                <a:latin typeface="Calibri"/>
                <a:cs typeface="Calibri"/>
              </a:rPr>
              <a:t>i.e</a:t>
            </a:r>
            <a:r>
              <a:rPr sz="2800" spc="-5">
                <a:solidFill>
                  <a:srgbClr val="0000FF"/>
                </a:solidFill>
                <a:latin typeface="Calibri"/>
                <a:cs typeface="Calibri"/>
              </a:rPr>
              <a:t>.,</a:t>
            </a:r>
            <a:r>
              <a:rPr sz="2800" spc="80">
                <a:solidFill>
                  <a:srgbClr val="0000FF"/>
                </a:solidFill>
                <a:latin typeface="Calibri"/>
                <a:cs typeface="Calibri"/>
              </a:rPr>
              <a:t> </a:t>
            </a:r>
            <a:r>
              <a:rPr sz="2800" spc="-15" smtClean="0">
                <a:solidFill>
                  <a:srgbClr val="0000FF"/>
                </a:solidFill>
                <a:latin typeface="Calibri"/>
                <a:cs typeface="Calibri"/>
              </a:rPr>
              <a:t>perfect</a:t>
            </a:r>
            <a:r>
              <a:rPr lang="en-US" sz="2800" spc="-15" dirty="0" smtClean="0">
                <a:solidFill>
                  <a:srgbClr val="0000FF"/>
                </a:solidFill>
                <a:latin typeface="Calibri"/>
                <a:cs typeface="Calibri"/>
              </a:rPr>
              <a:t> </a:t>
            </a:r>
            <a:r>
              <a:rPr sz="2800" spc="-10" smtClean="0">
                <a:solidFill>
                  <a:srgbClr val="0000FF"/>
                </a:solidFill>
                <a:latin typeface="Calibri"/>
                <a:cs typeface="Calibri"/>
              </a:rPr>
              <a:t>biological</a:t>
            </a:r>
            <a:r>
              <a:rPr sz="2800" spc="-10" dirty="0">
                <a:solidFill>
                  <a:srgbClr val="0000FF"/>
                </a:solidFill>
                <a:latin typeface="Calibri"/>
                <a:cs typeface="Calibri"/>
              </a:rPr>
              <a:t>, </a:t>
            </a:r>
            <a:r>
              <a:rPr sz="2800" spc="-15" dirty="0">
                <a:solidFill>
                  <a:srgbClr val="0000FF"/>
                </a:solidFill>
                <a:latin typeface="Calibri"/>
                <a:cs typeface="Calibri"/>
              </a:rPr>
              <a:t>psychological </a:t>
            </a:r>
            <a:r>
              <a:rPr sz="2800" spc="-5" dirty="0">
                <a:solidFill>
                  <a:srgbClr val="0000FF"/>
                </a:solidFill>
                <a:latin typeface="Calibri"/>
                <a:cs typeface="Calibri"/>
              </a:rPr>
              <a:t>and social  functioning. </a:t>
            </a:r>
            <a:r>
              <a:rPr sz="2800" u="sng" spc="-10" dirty="0">
                <a:solidFill>
                  <a:srgbClr val="0000FF"/>
                </a:solidFill>
                <a:latin typeface="Calibri"/>
                <a:cs typeface="Calibri"/>
              </a:rPr>
              <a:t>That </a:t>
            </a:r>
            <a:r>
              <a:rPr sz="2800" u="sng" spc="-5" dirty="0">
                <a:solidFill>
                  <a:srgbClr val="0000FF"/>
                </a:solidFill>
                <a:latin typeface="Calibri"/>
                <a:cs typeface="Calibri"/>
              </a:rPr>
              <a:t>is, </a:t>
            </a:r>
            <a:r>
              <a:rPr sz="2800" u="sng" dirty="0">
                <a:solidFill>
                  <a:srgbClr val="0000FF"/>
                </a:solidFill>
                <a:latin typeface="Calibri"/>
                <a:cs typeface="Calibri"/>
              </a:rPr>
              <a:t>if </a:t>
            </a:r>
            <a:r>
              <a:rPr sz="2800" u="sng" spc="-10" dirty="0">
                <a:solidFill>
                  <a:srgbClr val="0000FF"/>
                </a:solidFill>
                <a:latin typeface="Calibri"/>
                <a:cs typeface="Calibri"/>
              </a:rPr>
              <a:t>we </a:t>
            </a:r>
            <a:r>
              <a:rPr sz="2800" u="sng" spc="-5" dirty="0">
                <a:solidFill>
                  <a:srgbClr val="0000FF"/>
                </a:solidFill>
                <a:latin typeface="Calibri"/>
                <a:cs typeface="Calibri"/>
              </a:rPr>
              <a:t>accept </a:t>
            </a:r>
            <a:r>
              <a:rPr sz="2800" u="sng" dirty="0">
                <a:solidFill>
                  <a:srgbClr val="0000FF"/>
                </a:solidFill>
                <a:latin typeface="Calibri"/>
                <a:cs typeface="Calibri"/>
              </a:rPr>
              <a:t>the WHO  </a:t>
            </a:r>
            <a:r>
              <a:rPr sz="2800" u="sng" spc="-10" dirty="0">
                <a:solidFill>
                  <a:srgbClr val="0000FF"/>
                </a:solidFill>
                <a:latin typeface="Calibri"/>
                <a:cs typeface="Calibri"/>
              </a:rPr>
              <a:t>definition, </a:t>
            </a:r>
            <a:r>
              <a:rPr sz="2800" u="sng" spc="-15" dirty="0">
                <a:solidFill>
                  <a:srgbClr val="0000FF"/>
                </a:solidFill>
                <a:latin typeface="Calibri"/>
                <a:cs typeface="Calibri"/>
              </a:rPr>
              <a:t>we are </a:t>
            </a:r>
            <a:r>
              <a:rPr sz="2800" u="sng" spc="-5" dirty="0">
                <a:solidFill>
                  <a:srgbClr val="0000FF"/>
                </a:solidFill>
                <a:latin typeface="Calibri"/>
                <a:cs typeface="Calibri"/>
              </a:rPr>
              <a:t>all</a:t>
            </a:r>
            <a:r>
              <a:rPr sz="2800" u="sng" spc="15" dirty="0">
                <a:solidFill>
                  <a:srgbClr val="0000FF"/>
                </a:solidFill>
                <a:latin typeface="Calibri"/>
                <a:cs typeface="Calibri"/>
              </a:rPr>
              <a:t> </a:t>
            </a:r>
            <a:r>
              <a:rPr sz="2800" u="sng" spc="-5" dirty="0">
                <a:solidFill>
                  <a:srgbClr val="0000FF"/>
                </a:solidFill>
                <a:latin typeface="Calibri"/>
                <a:cs typeface="Calibri"/>
              </a:rPr>
              <a:t>sick</a:t>
            </a:r>
            <a:r>
              <a:rPr sz="2800" spc="-5" dirty="0">
                <a:solidFill>
                  <a:srgbClr val="0000FF"/>
                </a:solidFill>
                <a:latin typeface="Calibri"/>
                <a:cs typeface="Calibri"/>
              </a:rPr>
              <a:t>.</a:t>
            </a:r>
            <a:endParaRPr sz="28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1030" y="0"/>
            <a:ext cx="9146173"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292100" y="557225"/>
            <a:ext cx="5422900" cy="690574"/>
          </a:xfrm>
          <a:prstGeom prst="rect">
            <a:avLst/>
          </a:prstGeom>
        </p:spPr>
        <p:txBody>
          <a:bodyPr vert="horz" wrap="square" lIns="0" tIns="13335" rIns="0" bIns="0" rtlCol="0">
            <a:spAutoFit/>
          </a:bodyPr>
          <a:lstStyle/>
          <a:p>
            <a:pPr marL="12700">
              <a:lnSpc>
                <a:spcPct val="100000"/>
              </a:lnSpc>
              <a:spcBef>
                <a:spcPts val="105"/>
              </a:spcBef>
            </a:pPr>
            <a:r>
              <a:rPr b="1" spc="-10" dirty="0"/>
              <a:t>CONCEPT </a:t>
            </a:r>
            <a:r>
              <a:rPr b="1" dirty="0"/>
              <a:t>OF</a:t>
            </a:r>
            <a:r>
              <a:rPr b="1" spc="-75" dirty="0"/>
              <a:t> </a:t>
            </a:r>
            <a:r>
              <a:rPr b="1" spc="-10" dirty="0"/>
              <a:t>DISEASE</a:t>
            </a:r>
          </a:p>
        </p:txBody>
      </p:sp>
      <p:sp>
        <p:nvSpPr>
          <p:cNvPr id="7" name="object 7"/>
          <p:cNvSpPr txBox="1"/>
          <p:nvPr/>
        </p:nvSpPr>
        <p:spPr>
          <a:xfrm>
            <a:off x="535940" y="2446147"/>
            <a:ext cx="7868284" cy="4068421"/>
          </a:xfrm>
          <a:prstGeom prst="rect">
            <a:avLst/>
          </a:prstGeom>
        </p:spPr>
        <p:txBody>
          <a:bodyPr vert="horz" wrap="square" lIns="0" tIns="13335" rIns="0" bIns="0" rtlCol="0">
            <a:spAutoFit/>
          </a:bodyPr>
          <a:lstStyle/>
          <a:p>
            <a:pPr marL="287020" marR="154305" indent="-274320" algn="just">
              <a:lnSpc>
                <a:spcPct val="100000"/>
              </a:lnSpc>
              <a:spcBef>
                <a:spcPts val="105"/>
              </a:spcBef>
              <a:buClr>
                <a:srgbClr val="0AD0D9"/>
              </a:buClr>
              <a:buSzPct val="93750"/>
              <a:buFont typeface="Wingdings 2"/>
              <a:buChar char=""/>
              <a:tabLst>
                <a:tab pos="287020" algn="l"/>
              </a:tabLst>
            </a:pPr>
            <a:r>
              <a:rPr sz="3200" spc="-15" dirty="0">
                <a:solidFill>
                  <a:srgbClr val="0000FF"/>
                </a:solidFill>
                <a:latin typeface="Calibri"/>
                <a:cs typeface="Calibri"/>
              </a:rPr>
              <a:t>Ecological </a:t>
            </a:r>
            <a:r>
              <a:rPr sz="3200" spc="-10" dirty="0">
                <a:solidFill>
                  <a:srgbClr val="0000FF"/>
                </a:solidFill>
                <a:latin typeface="Calibri"/>
                <a:cs typeface="Calibri"/>
              </a:rPr>
              <a:t>point </a:t>
            </a:r>
            <a:r>
              <a:rPr sz="3200" spc="-5" dirty="0">
                <a:solidFill>
                  <a:srgbClr val="0000FF"/>
                </a:solidFill>
                <a:latin typeface="Calibri"/>
                <a:cs typeface="Calibri"/>
              </a:rPr>
              <a:t>of view disease </a:t>
            </a:r>
            <a:r>
              <a:rPr sz="3200" spc="-10" dirty="0">
                <a:solidFill>
                  <a:srgbClr val="0000FF"/>
                </a:solidFill>
                <a:latin typeface="Calibri"/>
                <a:cs typeface="Calibri"/>
              </a:rPr>
              <a:t>is defined </a:t>
            </a:r>
            <a:r>
              <a:rPr sz="3200" spc="-5" dirty="0">
                <a:solidFill>
                  <a:srgbClr val="0000FF"/>
                </a:solidFill>
                <a:latin typeface="Calibri"/>
                <a:cs typeface="Calibri"/>
              </a:rPr>
              <a:t>as  </a:t>
            </a:r>
            <a:r>
              <a:rPr sz="3200" spc="-35" dirty="0">
                <a:solidFill>
                  <a:srgbClr val="0000FF"/>
                </a:solidFill>
                <a:latin typeface="Calibri"/>
                <a:cs typeface="Calibri"/>
              </a:rPr>
              <a:t>“</a:t>
            </a:r>
            <a:r>
              <a:rPr sz="3200" u="sng" spc="-35" dirty="0">
                <a:solidFill>
                  <a:srgbClr val="0000FF"/>
                </a:solidFill>
                <a:latin typeface="Calibri"/>
                <a:cs typeface="Calibri"/>
              </a:rPr>
              <a:t>a </a:t>
            </a:r>
            <a:r>
              <a:rPr sz="3200" u="sng" spc="-10" dirty="0">
                <a:solidFill>
                  <a:srgbClr val="0000FF"/>
                </a:solidFill>
                <a:latin typeface="Calibri"/>
                <a:cs typeface="Calibri"/>
              </a:rPr>
              <a:t>maladjustment </a:t>
            </a:r>
            <a:r>
              <a:rPr sz="3200" u="sng" spc="-5" dirty="0">
                <a:solidFill>
                  <a:srgbClr val="0000FF"/>
                </a:solidFill>
                <a:latin typeface="Calibri"/>
                <a:cs typeface="Calibri"/>
              </a:rPr>
              <a:t>of </a:t>
            </a:r>
            <a:r>
              <a:rPr sz="3200" u="sng" dirty="0">
                <a:solidFill>
                  <a:srgbClr val="0000FF"/>
                </a:solidFill>
                <a:latin typeface="Calibri"/>
                <a:cs typeface="Calibri"/>
              </a:rPr>
              <a:t>the </a:t>
            </a:r>
            <a:r>
              <a:rPr sz="3200" u="sng" spc="-5" dirty="0">
                <a:solidFill>
                  <a:srgbClr val="0000FF"/>
                </a:solidFill>
                <a:latin typeface="Calibri"/>
                <a:cs typeface="Calibri"/>
              </a:rPr>
              <a:t>human </a:t>
            </a:r>
            <a:r>
              <a:rPr sz="3200" u="sng" spc="-20" dirty="0">
                <a:solidFill>
                  <a:srgbClr val="0000FF"/>
                </a:solidFill>
                <a:latin typeface="Calibri"/>
                <a:cs typeface="Calibri"/>
              </a:rPr>
              <a:t>organism </a:t>
            </a:r>
            <a:r>
              <a:rPr sz="3200" u="sng" spc="-25" dirty="0">
                <a:solidFill>
                  <a:srgbClr val="0000FF"/>
                </a:solidFill>
                <a:latin typeface="Calibri"/>
                <a:cs typeface="Calibri"/>
              </a:rPr>
              <a:t>to  </a:t>
            </a:r>
            <a:r>
              <a:rPr sz="3200" u="sng" dirty="0">
                <a:solidFill>
                  <a:srgbClr val="0000FF"/>
                </a:solidFill>
                <a:latin typeface="Calibri"/>
                <a:cs typeface="Calibri"/>
              </a:rPr>
              <a:t>the</a:t>
            </a:r>
            <a:r>
              <a:rPr sz="3200" u="sng" spc="-15" dirty="0">
                <a:solidFill>
                  <a:srgbClr val="0000FF"/>
                </a:solidFill>
                <a:latin typeface="Calibri"/>
                <a:cs typeface="Calibri"/>
              </a:rPr>
              <a:t> </a:t>
            </a:r>
            <a:r>
              <a:rPr sz="3200" u="sng" spc="-30">
                <a:solidFill>
                  <a:srgbClr val="0000FF"/>
                </a:solidFill>
                <a:latin typeface="Calibri"/>
                <a:cs typeface="Calibri"/>
              </a:rPr>
              <a:t>environment</a:t>
            </a:r>
            <a:r>
              <a:rPr sz="3200" spc="-30" smtClean="0">
                <a:solidFill>
                  <a:srgbClr val="0000FF"/>
                </a:solidFill>
                <a:latin typeface="Calibri"/>
                <a:cs typeface="Calibri"/>
              </a:rPr>
              <a:t>.”</a:t>
            </a:r>
            <a:endParaRPr lang="en-US" sz="3200" spc="-30" dirty="0" smtClean="0">
              <a:solidFill>
                <a:srgbClr val="0000FF"/>
              </a:solidFill>
              <a:latin typeface="Calibri"/>
              <a:cs typeface="Calibri"/>
            </a:endParaRPr>
          </a:p>
          <a:p>
            <a:pPr marL="287020" marR="154305" indent="-274320" algn="just">
              <a:lnSpc>
                <a:spcPct val="100000"/>
              </a:lnSpc>
              <a:spcBef>
                <a:spcPts val="105"/>
              </a:spcBef>
              <a:buClr>
                <a:srgbClr val="0AD0D9"/>
              </a:buClr>
              <a:buSzPct val="93750"/>
              <a:tabLst>
                <a:tab pos="287020" algn="l"/>
              </a:tabLst>
            </a:pPr>
            <a:endParaRPr sz="3200">
              <a:latin typeface="Calibri"/>
              <a:cs typeface="Calibri"/>
            </a:endParaRPr>
          </a:p>
          <a:p>
            <a:pPr marL="287020" marR="5080" indent="-274320" algn="just">
              <a:lnSpc>
                <a:spcPct val="100000"/>
              </a:lnSpc>
              <a:spcBef>
                <a:spcPts val="770"/>
              </a:spcBef>
              <a:buClr>
                <a:srgbClr val="0AD0D9"/>
              </a:buClr>
              <a:buSzPct val="93750"/>
              <a:buFont typeface="Wingdings 2"/>
              <a:buChar char=""/>
              <a:tabLst>
                <a:tab pos="287020" algn="l"/>
              </a:tabLst>
            </a:pPr>
            <a:r>
              <a:rPr sz="3200" spc="-5" dirty="0">
                <a:solidFill>
                  <a:srgbClr val="0000FF"/>
                </a:solidFill>
                <a:latin typeface="Calibri"/>
                <a:cs typeface="Calibri"/>
              </a:rPr>
              <a:t>The </a:t>
            </a:r>
            <a:r>
              <a:rPr sz="3200" spc="-10" dirty="0">
                <a:solidFill>
                  <a:srgbClr val="0000FF"/>
                </a:solidFill>
                <a:latin typeface="Calibri"/>
                <a:cs typeface="Calibri"/>
              </a:rPr>
              <a:t>simplest definition </a:t>
            </a:r>
            <a:r>
              <a:rPr sz="3200" dirty="0">
                <a:solidFill>
                  <a:srgbClr val="0000FF"/>
                </a:solidFill>
                <a:latin typeface="Calibri"/>
                <a:cs typeface="Calibri"/>
              </a:rPr>
              <a:t>is </a:t>
            </a:r>
            <a:r>
              <a:rPr sz="3200" spc="-5" dirty="0">
                <a:solidFill>
                  <a:srgbClr val="0000FF"/>
                </a:solidFill>
                <a:latin typeface="Calibri"/>
                <a:cs typeface="Calibri"/>
              </a:rPr>
              <a:t>that disease </a:t>
            </a:r>
            <a:r>
              <a:rPr sz="3200" dirty="0">
                <a:solidFill>
                  <a:srgbClr val="0000FF"/>
                </a:solidFill>
                <a:latin typeface="Calibri"/>
                <a:cs typeface="Calibri"/>
              </a:rPr>
              <a:t>is </a:t>
            </a:r>
            <a:r>
              <a:rPr sz="3200" spc="-15" dirty="0">
                <a:solidFill>
                  <a:srgbClr val="0000FF"/>
                </a:solidFill>
                <a:latin typeface="Calibri"/>
                <a:cs typeface="Calibri"/>
              </a:rPr>
              <a:t>just  </a:t>
            </a:r>
            <a:r>
              <a:rPr sz="3200" dirty="0">
                <a:solidFill>
                  <a:srgbClr val="0000FF"/>
                </a:solidFill>
                <a:latin typeface="Calibri"/>
                <a:cs typeface="Calibri"/>
              </a:rPr>
              <a:t>the </a:t>
            </a:r>
            <a:r>
              <a:rPr sz="3200" u="sng" spc="-10" dirty="0">
                <a:solidFill>
                  <a:srgbClr val="0000FF"/>
                </a:solidFill>
                <a:latin typeface="Calibri"/>
                <a:cs typeface="Calibri"/>
              </a:rPr>
              <a:t>opposite </a:t>
            </a:r>
            <a:r>
              <a:rPr sz="3200" u="sng" dirty="0">
                <a:solidFill>
                  <a:srgbClr val="0000FF"/>
                </a:solidFill>
                <a:latin typeface="Calibri"/>
                <a:cs typeface="Calibri"/>
              </a:rPr>
              <a:t>of </a:t>
            </a:r>
            <a:r>
              <a:rPr sz="3200" u="sng" spc="-5" dirty="0">
                <a:solidFill>
                  <a:srgbClr val="0000FF"/>
                </a:solidFill>
                <a:latin typeface="Calibri"/>
                <a:cs typeface="Calibri"/>
              </a:rPr>
              <a:t>health</a:t>
            </a:r>
            <a:r>
              <a:rPr sz="3200" spc="-5" dirty="0">
                <a:solidFill>
                  <a:srgbClr val="0000FF"/>
                </a:solidFill>
                <a:latin typeface="Calibri"/>
                <a:cs typeface="Calibri"/>
              </a:rPr>
              <a:t>: </a:t>
            </a:r>
            <a:r>
              <a:rPr sz="3200" dirty="0">
                <a:solidFill>
                  <a:srgbClr val="0000FF"/>
                </a:solidFill>
                <a:latin typeface="Calibri"/>
                <a:cs typeface="Calibri"/>
              </a:rPr>
              <a:t>i.e. </a:t>
            </a:r>
            <a:r>
              <a:rPr sz="3200" spc="-20" dirty="0">
                <a:solidFill>
                  <a:srgbClr val="0000FF"/>
                </a:solidFill>
                <a:latin typeface="Calibri"/>
                <a:cs typeface="Calibri"/>
              </a:rPr>
              <a:t>any </a:t>
            </a:r>
            <a:r>
              <a:rPr sz="3200" spc="-10" dirty="0">
                <a:solidFill>
                  <a:srgbClr val="0000FF"/>
                </a:solidFill>
                <a:latin typeface="Calibri"/>
                <a:cs typeface="Calibri"/>
              </a:rPr>
              <a:t>deviation </a:t>
            </a:r>
            <a:r>
              <a:rPr sz="3200" spc="-20" dirty="0">
                <a:solidFill>
                  <a:srgbClr val="0000FF"/>
                </a:solidFill>
                <a:latin typeface="Calibri"/>
                <a:cs typeface="Calibri"/>
              </a:rPr>
              <a:t>from  </a:t>
            </a:r>
            <a:r>
              <a:rPr sz="3200" spc="-5" dirty="0">
                <a:solidFill>
                  <a:srgbClr val="0000FF"/>
                </a:solidFill>
                <a:latin typeface="Calibri"/>
                <a:cs typeface="Calibri"/>
              </a:rPr>
              <a:t>normal functioning </a:t>
            </a:r>
            <a:r>
              <a:rPr sz="3200" dirty="0">
                <a:solidFill>
                  <a:srgbClr val="0000FF"/>
                </a:solidFill>
                <a:latin typeface="Calibri"/>
                <a:cs typeface="Calibri"/>
              </a:rPr>
              <a:t>or </a:t>
            </a:r>
            <a:r>
              <a:rPr sz="3200" spc="-35" dirty="0">
                <a:solidFill>
                  <a:srgbClr val="0000FF"/>
                </a:solidFill>
                <a:latin typeface="Calibri"/>
                <a:cs typeface="Calibri"/>
              </a:rPr>
              <a:t>state </a:t>
            </a:r>
            <a:r>
              <a:rPr sz="3200" dirty="0">
                <a:solidFill>
                  <a:srgbClr val="0000FF"/>
                </a:solidFill>
                <a:latin typeface="Calibri"/>
                <a:cs typeface="Calibri"/>
              </a:rPr>
              <a:t>of </a:t>
            </a:r>
            <a:r>
              <a:rPr sz="3200" spc="-15" dirty="0">
                <a:solidFill>
                  <a:srgbClr val="0000FF"/>
                </a:solidFill>
                <a:latin typeface="Calibri"/>
                <a:cs typeface="Calibri"/>
              </a:rPr>
              <a:t>complete  </a:t>
            </a:r>
            <a:r>
              <a:rPr sz="3200" spc="-20" dirty="0">
                <a:solidFill>
                  <a:srgbClr val="0000FF"/>
                </a:solidFill>
                <a:latin typeface="Calibri"/>
                <a:cs typeface="Calibri"/>
              </a:rPr>
              <a:t>physical </a:t>
            </a:r>
            <a:r>
              <a:rPr sz="3200" spc="-5" dirty="0">
                <a:solidFill>
                  <a:srgbClr val="0000FF"/>
                </a:solidFill>
                <a:latin typeface="Calibri"/>
                <a:cs typeface="Calibri"/>
              </a:rPr>
              <a:t>or </a:t>
            </a:r>
            <a:r>
              <a:rPr sz="3200" spc="-15" dirty="0">
                <a:solidFill>
                  <a:srgbClr val="0000FF"/>
                </a:solidFill>
                <a:latin typeface="Calibri"/>
                <a:cs typeface="Calibri"/>
              </a:rPr>
              <a:t>mental</a:t>
            </a:r>
            <a:r>
              <a:rPr sz="3200" spc="10" dirty="0">
                <a:solidFill>
                  <a:srgbClr val="0000FF"/>
                </a:solidFill>
                <a:latin typeface="Calibri"/>
                <a:cs typeface="Calibri"/>
              </a:rPr>
              <a:t> </a:t>
            </a:r>
            <a:r>
              <a:rPr sz="3200" spc="-5" dirty="0">
                <a:solidFill>
                  <a:srgbClr val="0000FF"/>
                </a:solidFill>
                <a:latin typeface="Calibri"/>
                <a:cs typeface="Calibri"/>
              </a:rPr>
              <a:t>well-being.</a:t>
            </a:r>
            <a:endParaRPr sz="3200">
              <a:latin typeface="Calibri"/>
              <a:cs typeface="Calibri"/>
            </a:endParaRPr>
          </a:p>
        </p:txBody>
      </p:sp>
      <p:sp>
        <p:nvSpPr>
          <p:cNvPr id="8" name="object 8"/>
          <p:cNvSpPr/>
          <p:nvPr/>
        </p:nvSpPr>
        <p:spPr>
          <a:xfrm>
            <a:off x="4977384" y="24383"/>
            <a:ext cx="4166616" cy="2289047"/>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4972706" y="17829"/>
            <a:ext cx="4151629" cy="2260599"/>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5327433" y="2121838"/>
            <a:ext cx="3777615" cy="117475"/>
          </a:xfrm>
          <a:custGeom>
            <a:avLst/>
            <a:gdLst/>
            <a:ahLst/>
            <a:cxnLst/>
            <a:rect l="l" t="t" r="r" b="b"/>
            <a:pathLst>
              <a:path w="3777615" h="117475">
                <a:moveTo>
                  <a:pt x="3777200" y="0"/>
                </a:moveTo>
                <a:lnTo>
                  <a:pt x="0" y="0"/>
                </a:lnTo>
                <a:lnTo>
                  <a:pt x="0" y="93954"/>
                </a:lnTo>
                <a:lnTo>
                  <a:pt x="6570" y="101784"/>
                </a:lnTo>
                <a:lnTo>
                  <a:pt x="6570" y="117443"/>
                </a:lnTo>
                <a:lnTo>
                  <a:pt x="3777200" y="117443"/>
                </a:lnTo>
                <a:lnTo>
                  <a:pt x="3777200" y="0"/>
                </a:lnTo>
                <a:close/>
              </a:path>
            </a:pathLst>
          </a:custGeom>
          <a:solidFill>
            <a:srgbClr val="9F3E3E"/>
          </a:solidFill>
        </p:spPr>
        <p:txBody>
          <a:bodyPr wrap="square" lIns="0" tIns="0" rIns="0" bIns="0" rtlCol="0"/>
          <a:lstStyle/>
          <a:p>
            <a:endParaRPr/>
          </a:p>
        </p:txBody>
      </p:sp>
      <p:sp>
        <p:nvSpPr>
          <p:cNvPr id="11" name="object 11"/>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12</a:t>
            </a:fld>
            <a:endParaRPr spc="-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1030" y="0"/>
            <a:ext cx="9146173"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1429258" y="107696"/>
            <a:ext cx="6571742" cy="1243289"/>
          </a:xfrm>
          <a:prstGeom prst="rect">
            <a:avLst/>
          </a:prstGeom>
        </p:spPr>
        <p:txBody>
          <a:bodyPr vert="horz" wrap="square" lIns="0" tIns="12065" rIns="0" bIns="0" rtlCol="0">
            <a:spAutoFit/>
          </a:bodyPr>
          <a:lstStyle/>
          <a:p>
            <a:pPr marL="995044" marR="5080" indent="-982980">
              <a:lnSpc>
                <a:spcPct val="100000"/>
              </a:lnSpc>
              <a:spcBef>
                <a:spcPts val="95"/>
              </a:spcBef>
            </a:pPr>
            <a:r>
              <a:rPr sz="4000" b="1" u="sng" spc="-10" dirty="0"/>
              <a:t>Distinction </a:t>
            </a:r>
            <a:r>
              <a:rPr sz="4000" b="1" u="sng" spc="-15" dirty="0"/>
              <a:t>between </a:t>
            </a:r>
            <a:r>
              <a:rPr sz="4000" b="1" u="sng" spc="-10" dirty="0"/>
              <a:t>Disease,  Illness</a:t>
            </a:r>
            <a:r>
              <a:rPr sz="4000" b="1" spc="-10" dirty="0"/>
              <a:t> and</a:t>
            </a:r>
            <a:r>
              <a:rPr sz="4000" b="1" spc="-30" dirty="0"/>
              <a:t> </a:t>
            </a:r>
            <a:r>
              <a:rPr sz="4000" b="1" spc="-10" dirty="0"/>
              <a:t>Sickness</a:t>
            </a:r>
            <a:endParaRPr sz="4000" b="1"/>
          </a:p>
        </p:txBody>
      </p:sp>
      <p:sp>
        <p:nvSpPr>
          <p:cNvPr id="8" name="object 8"/>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13</a:t>
            </a:fld>
            <a:endParaRPr spc="-5" dirty="0"/>
          </a:p>
        </p:txBody>
      </p:sp>
      <p:sp>
        <p:nvSpPr>
          <p:cNvPr id="7" name="object 7"/>
          <p:cNvSpPr txBox="1"/>
          <p:nvPr/>
        </p:nvSpPr>
        <p:spPr>
          <a:xfrm>
            <a:off x="535940" y="1558797"/>
            <a:ext cx="8205470" cy="4675766"/>
          </a:xfrm>
          <a:prstGeom prst="rect">
            <a:avLst/>
          </a:prstGeom>
        </p:spPr>
        <p:txBody>
          <a:bodyPr vert="horz" wrap="square" lIns="0" tIns="61594" rIns="0" bIns="0" rtlCol="0">
            <a:spAutoFit/>
          </a:bodyPr>
          <a:lstStyle/>
          <a:p>
            <a:pPr marL="287020" marR="5080" indent="-274320" algn="just">
              <a:lnSpc>
                <a:spcPct val="90000"/>
              </a:lnSpc>
              <a:spcBef>
                <a:spcPts val="484"/>
              </a:spcBef>
              <a:buClr>
                <a:srgbClr val="0AD0D9"/>
              </a:buClr>
              <a:buSzPct val="93750"/>
              <a:buFont typeface="Wingdings 2"/>
              <a:buChar char=""/>
              <a:tabLst>
                <a:tab pos="287020" algn="l"/>
              </a:tabLst>
            </a:pPr>
            <a:r>
              <a:rPr sz="2800" spc="-5" dirty="0">
                <a:solidFill>
                  <a:srgbClr val="0000FF"/>
                </a:solidFill>
                <a:latin typeface="Calibri"/>
                <a:cs typeface="Calibri"/>
              </a:rPr>
              <a:t>The </a:t>
            </a:r>
            <a:r>
              <a:rPr sz="2800" spc="-15" dirty="0">
                <a:solidFill>
                  <a:srgbClr val="0000FF"/>
                </a:solidFill>
                <a:latin typeface="Calibri"/>
                <a:cs typeface="Calibri"/>
              </a:rPr>
              <a:t>term </a:t>
            </a:r>
            <a:r>
              <a:rPr sz="2800" spc="-5" dirty="0">
                <a:solidFill>
                  <a:srgbClr val="0000FF"/>
                </a:solidFill>
                <a:latin typeface="Calibri"/>
                <a:cs typeface="Calibri"/>
              </a:rPr>
              <a:t>disease </a:t>
            </a:r>
            <a:r>
              <a:rPr sz="2800" spc="-15" dirty="0">
                <a:solidFill>
                  <a:srgbClr val="0000FF"/>
                </a:solidFill>
                <a:latin typeface="Calibri"/>
                <a:cs typeface="Calibri"/>
              </a:rPr>
              <a:t>literally </a:t>
            </a:r>
            <a:r>
              <a:rPr sz="2800" dirty="0">
                <a:solidFill>
                  <a:srgbClr val="0000FF"/>
                </a:solidFill>
                <a:latin typeface="Calibri"/>
                <a:cs typeface="Calibri"/>
              </a:rPr>
              <a:t>means </a:t>
            </a:r>
            <a:r>
              <a:rPr sz="2800" spc="-5" dirty="0">
                <a:solidFill>
                  <a:srgbClr val="0000FF"/>
                </a:solidFill>
                <a:latin typeface="Calibri"/>
                <a:cs typeface="Calibri"/>
              </a:rPr>
              <a:t>“</a:t>
            </a:r>
            <a:r>
              <a:rPr sz="2800" u="sng" spc="-5" dirty="0">
                <a:solidFill>
                  <a:srgbClr val="0000FF"/>
                </a:solidFill>
                <a:latin typeface="Calibri"/>
                <a:cs typeface="Calibri"/>
              </a:rPr>
              <a:t>without </a:t>
            </a:r>
            <a:r>
              <a:rPr sz="2800" u="sng" dirty="0">
                <a:solidFill>
                  <a:srgbClr val="0000FF"/>
                </a:solidFill>
                <a:latin typeface="Calibri"/>
                <a:cs typeface="Calibri"/>
              </a:rPr>
              <a:t>ease</a:t>
            </a:r>
            <a:r>
              <a:rPr sz="2800" dirty="0">
                <a:solidFill>
                  <a:srgbClr val="0000FF"/>
                </a:solidFill>
                <a:latin typeface="Calibri"/>
                <a:cs typeface="Calibri"/>
              </a:rPr>
              <a:t>”  </a:t>
            </a:r>
            <a:r>
              <a:rPr sz="2800" spc="-5" dirty="0">
                <a:solidFill>
                  <a:srgbClr val="0000FF"/>
                </a:solidFill>
                <a:latin typeface="Calibri"/>
                <a:cs typeface="Calibri"/>
              </a:rPr>
              <a:t>(</a:t>
            </a:r>
            <a:r>
              <a:rPr sz="2800" u="sng" spc="-5" dirty="0">
                <a:solidFill>
                  <a:srgbClr val="0000FF"/>
                </a:solidFill>
                <a:latin typeface="Calibri"/>
                <a:cs typeface="Calibri"/>
              </a:rPr>
              <a:t>uneasiness</a:t>
            </a:r>
            <a:r>
              <a:rPr sz="2800" spc="-5" dirty="0">
                <a:solidFill>
                  <a:srgbClr val="0000FF"/>
                </a:solidFill>
                <a:latin typeface="Calibri"/>
                <a:cs typeface="Calibri"/>
              </a:rPr>
              <a:t>), </a:t>
            </a:r>
            <a:r>
              <a:rPr sz="2800" dirty="0">
                <a:solidFill>
                  <a:srgbClr val="0000FF"/>
                </a:solidFill>
                <a:latin typeface="Calibri"/>
                <a:cs typeface="Calibri"/>
              </a:rPr>
              <a:t>when </a:t>
            </a:r>
            <a:r>
              <a:rPr sz="2800" spc="-5" dirty="0">
                <a:solidFill>
                  <a:srgbClr val="0000FF"/>
                </a:solidFill>
                <a:latin typeface="Calibri"/>
                <a:cs typeface="Calibri"/>
              </a:rPr>
              <a:t>something </a:t>
            </a:r>
            <a:r>
              <a:rPr sz="2800" dirty="0">
                <a:solidFill>
                  <a:srgbClr val="0000FF"/>
                </a:solidFill>
                <a:latin typeface="Calibri"/>
                <a:cs typeface="Calibri"/>
              </a:rPr>
              <a:t>is </a:t>
            </a:r>
            <a:r>
              <a:rPr sz="2800" spc="-10" dirty="0">
                <a:solidFill>
                  <a:srgbClr val="0000FF"/>
                </a:solidFill>
                <a:latin typeface="Calibri"/>
                <a:cs typeface="Calibri"/>
              </a:rPr>
              <a:t>wrong </a:t>
            </a:r>
            <a:r>
              <a:rPr sz="2800" spc="-5" dirty="0">
                <a:solidFill>
                  <a:srgbClr val="0000FF"/>
                </a:solidFill>
                <a:latin typeface="Calibri"/>
                <a:cs typeface="Calibri"/>
              </a:rPr>
              <a:t>with  bodily </a:t>
            </a:r>
            <a:r>
              <a:rPr sz="2800" spc="-5">
                <a:solidFill>
                  <a:srgbClr val="0000FF"/>
                </a:solidFill>
                <a:latin typeface="Calibri"/>
                <a:cs typeface="Calibri"/>
              </a:rPr>
              <a:t>function</a:t>
            </a:r>
            <a:r>
              <a:rPr sz="2800" spc="-5" smtClean="0">
                <a:solidFill>
                  <a:srgbClr val="0000FF"/>
                </a:solidFill>
                <a:latin typeface="Calibri"/>
                <a:cs typeface="Calibri"/>
              </a:rPr>
              <a:t>.</a:t>
            </a:r>
            <a:endParaRPr lang="en-US" sz="2800" spc="-5" dirty="0" smtClean="0">
              <a:solidFill>
                <a:srgbClr val="0000FF"/>
              </a:solidFill>
              <a:latin typeface="Calibri"/>
              <a:cs typeface="Calibri"/>
            </a:endParaRPr>
          </a:p>
          <a:p>
            <a:pPr marL="287020" marR="5080" indent="-274320" algn="just">
              <a:lnSpc>
                <a:spcPct val="90000"/>
              </a:lnSpc>
              <a:spcBef>
                <a:spcPts val="484"/>
              </a:spcBef>
              <a:buClr>
                <a:srgbClr val="0AD0D9"/>
              </a:buClr>
              <a:buSzPct val="93750"/>
              <a:tabLst>
                <a:tab pos="287020" algn="l"/>
              </a:tabLst>
            </a:pPr>
            <a:endParaRPr sz="2800">
              <a:latin typeface="Calibri"/>
              <a:cs typeface="Calibri"/>
            </a:endParaRPr>
          </a:p>
          <a:p>
            <a:pPr marL="287020" indent="-274320" algn="just">
              <a:lnSpc>
                <a:spcPts val="3650"/>
              </a:lnSpc>
              <a:spcBef>
                <a:spcPts val="385"/>
              </a:spcBef>
              <a:buClr>
                <a:srgbClr val="0AD0D9"/>
              </a:buClr>
              <a:buSzPct val="93750"/>
              <a:buFont typeface="Wingdings 2"/>
              <a:buChar char=""/>
              <a:tabLst>
                <a:tab pos="287020" algn="l"/>
              </a:tabLst>
            </a:pPr>
            <a:r>
              <a:rPr sz="2800" spc="-5" dirty="0">
                <a:solidFill>
                  <a:srgbClr val="0000FF"/>
                </a:solidFill>
                <a:latin typeface="Calibri"/>
                <a:cs typeface="Calibri"/>
              </a:rPr>
              <a:t>Illness </a:t>
            </a:r>
            <a:r>
              <a:rPr sz="2800" spc="-35" dirty="0">
                <a:solidFill>
                  <a:srgbClr val="0000FF"/>
                </a:solidFill>
                <a:latin typeface="Calibri"/>
                <a:cs typeface="Calibri"/>
              </a:rPr>
              <a:t>refers </a:t>
            </a:r>
            <a:r>
              <a:rPr sz="2800" spc="-25" dirty="0">
                <a:solidFill>
                  <a:srgbClr val="0000FF"/>
                </a:solidFill>
                <a:latin typeface="Calibri"/>
                <a:cs typeface="Calibri"/>
              </a:rPr>
              <a:t>to </a:t>
            </a:r>
            <a:r>
              <a:rPr sz="2800" dirty="0">
                <a:solidFill>
                  <a:srgbClr val="0000FF"/>
                </a:solidFill>
                <a:latin typeface="Calibri"/>
                <a:cs typeface="Calibri"/>
              </a:rPr>
              <a:t>the </a:t>
            </a:r>
            <a:r>
              <a:rPr sz="2800" b="1" spc="-5" dirty="0">
                <a:solidFill>
                  <a:srgbClr val="0000FF"/>
                </a:solidFill>
                <a:latin typeface="Calibri"/>
                <a:cs typeface="Calibri"/>
              </a:rPr>
              <a:t>presence of </a:t>
            </a:r>
            <a:r>
              <a:rPr sz="2800" b="1">
                <a:solidFill>
                  <a:srgbClr val="0000FF"/>
                </a:solidFill>
                <a:latin typeface="Calibri"/>
                <a:cs typeface="Calibri"/>
              </a:rPr>
              <a:t>a</a:t>
            </a:r>
            <a:r>
              <a:rPr sz="2800" b="1" spc="-10">
                <a:solidFill>
                  <a:srgbClr val="0000FF"/>
                </a:solidFill>
                <a:latin typeface="Calibri"/>
                <a:cs typeface="Calibri"/>
              </a:rPr>
              <a:t> </a:t>
            </a:r>
            <a:r>
              <a:rPr sz="2800" b="1" spc="-5" smtClean="0">
                <a:solidFill>
                  <a:srgbClr val="0000FF"/>
                </a:solidFill>
                <a:latin typeface="Calibri"/>
                <a:cs typeface="Calibri"/>
              </a:rPr>
              <a:t>specific</a:t>
            </a:r>
            <a:r>
              <a:rPr lang="en-US" sz="2800" b="1" spc="-5" dirty="0" smtClean="0">
                <a:solidFill>
                  <a:srgbClr val="0000FF"/>
                </a:solidFill>
                <a:latin typeface="Calibri"/>
                <a:cs typeface="Calibri"/>
              </a:rPr>
              <a:t> </a:t>
            </a:r>
            <a:r>
              <a:rPr sz="2800" b="1" spc="-5" smtClean="0">
                <a:solidFill>
                  <a:srgbClr val="0000FF"/>
                </a:solidFill>
                <a:latin typeface="Calibri"/>
                <a:cs typeface="Calibri"/>
              </a:rPr>
              <a:t>disease</a:t>
            </a:r>
            <a:r>
              <a:rPr sz="2800" spc="-5" dirty="0">
                <a:solidFill>
                  <a:srgbClr val="0000FF"/>
                </a:solidFill>
                <a:latin typeface="Calibri"/>
                <a:cs typeface="Calibri"/>
              </a:rPr>
              <a:t>, and also </a:t>
            </a:r>
            <a:r>
              <a:rPr sz="2800" spc="-15" dirty="0">
                <a:solidFill>
                  <a:srgbClr val="0000FF"/>
                </a:solidFill>
                <a:latin typeface="Calibri"/>
                <a:cs typeface="Calibri"/>
              </a:rPr>
              <a:t>to </a:t>
            </a:r>
            <a:r>
              <a:rPr sz="2800" dirty="0">
                <a:solidFill>
                  <a:srgbClr val="0000FF"/>
                </a:solidFill>
                <a:latin typeface="Calibri"/>
                <a:cs typeface="Calibri"/>
              </a:rPr>
              <a:t>the </a:t>
            </a:r>
            <a:r>
              <a:rPr sz="2800" u="sng" spc="-20" dirty="0">
                <a:solidFill>
                  <a:srgbClr val="0000FF"/>
                </a:solidFill>
                <a:latin typeface="Calibri"/>
                <a:cs typeface="Calibri"/>
              </a:rPr>
              <a:t>individual’s </a:t>
            </a:r>
            <a:r>
              <a:rPr sz="2800" u="sng" spc="-10" dirty="0">
                <a:solidFill>
                  <a:srgbClr val="0000FF"/>
                </a:solidFill>
                <a:latin typeface="Calibri"/>
                <a:cs typeface="Calibri"/>
              </a:rPr>
              <a:t>perceptions  </a:t>
            </a:r>
            <a:r>
              <a:rPr sz="2800" u="sng" spc="-5" dirty="0">
                <a:solidFill>
                  <a:srgbClr val="0000FF"/>
                </a:solidFill>
                <a:latin typeface="Calibri"/>
                <a:cs typeface="Calibri"/>
              </a:rPr>
              <a:t>and </a:t>
            </a:r>
            <a:r>
              <a:rPr sz="2800" u="sng" spc="-10" dirty="0">
                <a:solidFill>
                  <a:srgbClr val="0000FF"/>
                </a:solidFill>
                <a:latin typeface="Calibri"/>
                <a:cs typeface="Calibri"/>
              </a:rPr>
              <a:t>behavior </a:t>
            </a:r>
            <a:r>
              <a:rPr sz="2800" u="sng" dirty="0">
                <a:solidFill>
                  <a:srgbClr val="0000FF"/>
                </a:solidFill>
                <a:latin typeface="Calibri"/>
                <a:cs typeface="Calibri"/>
              </a:rPr>
              <a:t>in </a:t>
            </a:r>
            <a:r>
              <a:rPr sz="2800" u="sng" spc="-5" dirty="0">
                <a:solidFill>
                  <a:srgbClr val="0000FF"/>
                </a:solidFill>
                <a:latin typeface="Calibri"/>
                <a:cs typeface="Calibri"/>
              </a:rPr>
              <a:t>response </a:t>
            </a:r>
            <a:r>
              <a:rPr sz="2800" u="sng" spc="-25" dirty="0">
                <a:solidFill>
                  <a:srgbClr val="0000FF"/>
                </a:solidFill>
                <a:latin typeface="Calibri"/>
                <a:cs typeface="Calibri"/>
              </a:rPr>
              <a:t>to </a:t>
            </a:r>
            <a:r>
              <a:rPr sz="2800" u="sng" dirty="0">
                <a:solidFill>
                  <a:srgbClr val="0000FF"/>
                </a:solidFill>
                <a:latin typeface="Calibri"/>
                <a:cs typeface="Calibri"/>
              </a:rPr>
              <a:t>the </a:t>
            </a:r>
            <a:r>
              <a:rPr sz="2800" u="sng" spc="-5" dirty="0">
                <a:solidFill>
                  <a:srgbClr val="0000FF"/>
                </a:solidFill>
                <a:latin typeface="Calibri"/>
                <a:cs typeface="Calibri"/>
              </a:rPr>
              <a:t>disease</a:t>
            </a:r>
            <a:r>
              <a:rPr sz="2800" spc="-5" dirty="0">
                <a:solidFill>
                  <a:srgbClr val="0000FF"/>
                </a:solidFill>
                <a:latin typeface="Calibri"/>
                <a:cs typeface="Calibri"/>
              </a:rPr>
              <a:t>, as well  as the </a:t>
            </a:r>
            <a:r>
              <a:rPr sz="2800" u="sng" dirty="0">
                <a:solidFill>
                  <a:srgbClr val="0000FF"/>
                </a:solidFill>
                <a:latin typeface="Calibri"/>
                <a:cs typeface="Calibri"/>
              </a:rPr>
              <a:t>impact </a:t>
            </a:r>
            <a:r>
              <a:rPr sz="2800" u="sng" spc="-5" dirty="0">
                <a:solidFill>
                  <a:srgbClr val="0000FF"/>
                </a:solidFill>
                <a:latin typeface="Calibri"/>
                <a:cs typeface="Calibri"/>
              </a:rPr>
              <a:t>of </a:t>
            </a:r>
            <a:r>
              <a:rPr sz="2800" u="sng" spc="-10" dirty="0">
                <a:solidFill>
                  <a:srgbClr val="0000FF"/>
                </a:solidFill>
                <a:latin typeface="Calibri"/>
                <a:cs typeface="Calibri"/>
              </a:rPr>
              <a:t>that </a:t>
            </a:r>
            <a:r>
              <a:rPr sz="2800" u="sng" spc="-5" dirty="0">
                <a:solidFill>
                  <a:srgbClr val="0000FF"/>
                </a:solidFill>
                <a:latin typeface="Calibri"/>
                <a:cs typeface="Calibri"/>
              </a:rPr>
              <a:t>disease on </a:t>
            </a:r>
            <a:r>
              <a:rPr sz="2800" u="sng" dirty="0">
                <a:solidFill>
                  <a:srgbClr val="0000FF"/>
                </a:solidFill>
                <a:latin typeface="Calibri"/>
                <a:cs typeface="Calibri"/>
              </a:rPr>
              <a:t>the  </a:t>
            </a:r>
            <a:r>
              <a:rPr sz="2800" u="sng" spc="-10" dirty="0">
                <a:solidFill>
                  <a:srgbClr val="0000FF"/>
                </a:solidFill>
                <a:latin typeface="Calibri"/>
                <a:cs typeface="Calibri"/>
              </a:rPr>
              <a:t>psychosocial</a:t>
            </a:r>
            <a:r>
              <a:rPr sz="2800" u="sng" spc="-15" dirty="0">
                <a:solidFill>
                  <a:srgbClr val="0000FF"/>
                </a:solidFill>
                <a:latin typeface="Calibri"/>
                <a:cs typeface="Calibri"/>
              </a:rPr>
              <a:t> </a:t>
            </a:r>
            <a:r>
              <a:rPr sz="2800" u="sng" spc="-15">
                <a:solidFill>
                  <a:srgbClr val="0000FF"/>
                </a:solidFill>
                <a:latin typeface="Calibri"/>
                <a:cs typeface="Calibri"/>
              </a:rPr>
              <a:t>environment</a:t>
            </a:r>
            <a:r>
              <a:rPr sz="2800" spc="-15" smtClean="0">
                <a:solidFill>
                  <a:srgbClr val="0000FF"/>
                </a:solidFill>
                <a:latin typeface="Calibri"/>
                <a:cs typeface="Calibri"/>
              </a:rPr>
              <a:t>.</a:t>
            </a:r>
            <a:endParaRPr lang="en-US" sz="2800" spc="-15" dirty="0" smtClean="0">
              <a:solidFill>
                <a:srgbClr val="0000FF"/>
              </a:solidFill>
              <a:latin typeface="Calibri"/>
              <a:cs typeface="Calibri"/>
            </a:endParaRPr>
          </a:p>
          <a:p>
            <a:pPr marL="286385" marR="31115" algn="just">
              <a:lnSpc>
                <a:spcPct val="90000"/>
              </a:lnSpc>
              <a:spcBef>
                <a:spcPts val="195"/>
              </a:spcBef>
            </a:pPr>
            <a:endParaRPr sz="2800">
              <a:latin typeface="Calibri"/>
              <a:cs typeface="Calibri"/>
            </a:endParaRPr>
          </a:p>
          <a:p>
            <a:pPr marL="287020" indent="-274320" algn="just">
              <a:lnSpc>
                <a:spcPct val="100000"/>
              </a:lnSpc>
              <a:spcBef>
                <a:spcPts val="385"/>
              </a:spcBef>
              <a:buClr>
                <a:srgbClr val="0AD0D9"/>
              </a:buClr>
              <a:buSzPct val="93750"/>
              <a:buFont typeface="Wingdings 2"/>
              <a:buChar char=""/>
              <a:tabLst>
                <a:tab pos="287020" algn="l"/>
              </a:tabLst>
            </a:pPr>
            <a:r>
              <a:rPr sz="2800" spc="-5" dirty="0">
                <a:solidFill>
                  <a:srgbClr val="0000FF"/>
                </a:solidFill>
                <a:latin typeface="Calibri"/>
                <a:cs typeface="Calibri"/>
              </a:rPr>
              <a:t>Sickness </a:t>
            </a:r>
            <a:r>
              <a:rPr sz="2800" spc="-35" dirty="0">
                <a:solidFill>
                  <a:srgbClr val="0000FF"/>
                </a:solidFill>
                <a:latin typeface="Calibri"/>
                <a:cs typeface="Calibri"/>
              </a:rPr>
              <a:t>refers </a:t>
            </a:r>
            <a:r>
              <a:rPr sz="2800" spc="-20" dirty="0">
                <a:solidFill>
                  <a:srgbClr val="0000FF"/>
                </a:solidFill>
                <a:latin typeface="Calibri"/>
                <a:cs typeface="Calibri"/>
              </a:rPr>
              <a:t>to </a:t>
            </a:r>
            <a:r>
              <a:rPr sz="2800" dirty="0">
                <a:solidFill>
                  <a:srgbClr val="0000FF"/>
                </a:solidFill>
                <a:latin typeface="Calibri"/>
                <a:cs typeface="Calibri"/>
              </a:rPr>
              <a:t>a </a:t>
            </a:r>
            <a:r>
              <a:rPr sz="2800" spc="-30" dirty="0">
                <a:solidFill>
                  <a:srgbClr val="0000FF"/>
                </a:solidFill>
                <a:latin typeface="Calibri"/>
                <a:cs typeface="Calibri"/>
              </a:rPr>
              <a:t>state </a:t>
            </a:r>
            <a:r>
              <a:rPr sz="2800" dirty="0">
                <a:solidFill>
                  <a:srgbClr val="0000FF"/>
                </a:solidFill>
                <a:latin typeface="Calibri"/>
                <a:cs typeface="Calibri"/>
              </a:rPr>
              <a:t>of </a:t>
            </a:r>
            <a:r>
              <a:rPr sz="2800" spc="-5" dirty="0">
                <a:solidFill>
                  <a:srgbClr val="0000FF"/>
                </a:solidFill>
                <a:latin typeface="Calibri"/>
                <a:cs typeface="Calibri"/>
              </a:rPr>
              <a:t>social</a:t>
            </a:r>
            <a:r>
              <a:rPr sz="2800" spc="0" dirty="0">
                <a:solidFill>
                  <a:srgbClr val="0000FF"/>
                </a:solidFill>
                <a:latin typeface="Calibri"/>
                <a:cs typeface="Calibri"/>
              </a:rPr>
              <a:t> </a:t>
            </a:r>
            <a:r>
              <a:rPr sz="2800" spc="-10" dirty="0">
                <a:solidFill>
                  <a:srgbClr val="0000FF"/>
                </a:solidFill>
                <a:latin typeface="Calibri"/>
                <a:cs typeface="Calibri"/>
              </a:rPr>
              <a:t>dysfunction.</a:t>
            </a:r>
            <a:endParaRPr sz="280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1030" y="0"/>
            <a:ext cx="9146173"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txBox="1">
            <a:spLocks noGrp="1"/>
          </p:cNvSpPr>
          <p:nvPr>
            <p:ph type="title"/>
          </p:nvPr>
        </p:nvSpPr>
        <p:spPr>
          <a:xfrm>
            <a:off x="1275333" y="209753"/>
            <a:ext cx="7411467" cy="1367682"/>
          </a:xfrm>
          <a:prstGeom prst="rect">
            <a:avLst/>
          </a:prstGeom>
        </p:spPr>
        <p:txBody>
          <a:bodyPr vert="horz" wrap="square" lIns="0" tIns="13335" rIns="0" bIns="0" rtlCol="0">
            <a:spAutoFit/>
          </a:bodyPr>
          <a:lstStyle/>
          <a:p>
            <a:pPr marL="1094740" marR="5080" indent="-1082040">
              <a:lnSpc>
                <a:spcPct val="100000"/>
              </a:lnSpc>
              <a:spcBef>
                <a:spcPts val="105"/>
              </a:spcBef>
            </a:pPr>
            <a:r>
              <a:rPr b="1" spc="-5" dirty="0"/>
              <a:t>Distinction </a:t>
            </a:r>
            <a:r>
              <a:rPr b="1" spc="-10" dirty="0"/>
              <a:t>between </a:t>
            </a:r>
            <a:r>
              <a:rPr b="1" spc="-5" dirty="0"/>
              <a:t>Disease,  Illness and</a:t>
            </a:r>
            <a:r>
              <a:rPr b="1" dirty="0"/>
              <a:t> </a:t>
            </a:r>
            <a:r>
              <a:rPr b="1" spc="-5" dirty="0"/>
              <a:t>Sickness</a:t>
            </a:r>
          </a:p>
        </p:txBody>
      </p:sp>
      <p:sp>
        <p:nvSpPr>
          <p:cNvPr id="8" name="object 8"/>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14</a:t>
            </a:fld>
            <a:endParaRPr spc="-5" dirty="0"/>
          </a:p>
        </p:txBody>
      </p:sp>
      <p:sp>
        <p:nvSpPr>
          <p:cNvPr id="7" name="object 7"/>
          <p:cNvSpPr txBox="1"/>
          <p:nvPr/>
        </p:nvSpPr>
        <p:spPr>
          <a:xfrm>
            <a:off x="612140" y="1988642"/>
            <a:ext cx="7731759" cy="3636010"/>
          </a:xfrm>
          <a:prstGeom prst="rect">
            <a:avLst/>
          </a:prstGeom>
        </p:spPr>
        <p:txBody>
          <a:bodyPr vert="horz" wrap="square" lIns="0" tIns="13335" rIns="0" bIns="0" rtlCol="0">
            <a:spAutoFit/>
          </a:bodyPr>
          <a:lstStyle/>
          <a:p>
            <a:pPr marL="287020" marR="986155" indent="-274320">
              <a:lnSpc>
                <a:spcPct val="100000"/>
              </a:lnSpc>
              <a:spcBef>
                <a:spcPts val="105"/>
              </a:spcBef>
              <a:buClr>
                <a:srgbClr val="0AD0D9"/>
              </a:buClr>
              <a:buSzPct val="93750"/>
              <a:buFont typeface="Wingdings 2"/>
              <a:buChar char=""/>
              <a:tabLst>
                <a:tab pos="287020" algn="l"/>
              </a:tabLst>
            </a:pPr>
            <a:r>
              <a:rPr sz="3200" spc="-5" dirty="0">
                <a:solidFill>
                  <a:srgbClr val="0000FF"/>
                </a:solidFill>
                <a:latin typeface="Calibri"/>
                <a:cs typeface="Calibri"/>
              </a:rPr>
              <a:t>Disease </a:t>
            </a:r>
            <a:r>
              <a:rPr sz="3200" dirty="0">
                <a:solidFill>
                  <a:srgbClr val="0000FF"/>
                </a:solidFill>
                <a:latin typeface="Calibri"/>
                <a:cs typeface="Calibri"/>
              </a:rPr>
              <a:t>is a </a:t>
            </a:r>
            <a:r>
              <a:rPr sz="3200" spc="-15" dirty="0">
                <a:solidFill>
                  <a:srgbClr val="0000FF"/>
                </a:solidFill>
                <a:latin typeface="Calibri"/>
                <a:cs typeface="Calibri"/>
              </a:rPr>
              <a:t>physiological/psychological  </a:t>
            </a:r>
            <a:r>
              <a:rPr sz="3200" spc="-10" dirty="0">
                <a:solidFill>
                  <a:srgbClr val="0000FF"/>
                </a:solidFill>
                <a:latin typeface="Calibri"/>
                <a:cs typeface="Calibri"/>
              </a:rPr>
              <a:t>dysfunction.</a:t>
            </a:r>
            <a:endParaRPr sz="3200">
              <a:latin typeface="Calibri"/>
              <a:cs typeface="Calibri"/>
            </a:endParaRPr>
          </a:p>
          <a:p>
            <a:pPr marL="287020" marR="5080" indent="-274320">
              <a:lnSpc>
                <a:spcPct val="100000"/>
              </a:lnSpc>
              <a:spcBef>
                <a:spcPts val="770"/>
              </a:spcBef>
              <a:buClr>
                <a:srgbClr val="0AD0D9"/>
              </a:buClr>
              <a:buSzPct val="93750"/>
              <a:buFont typeface="Wingdings 2"/>
              <a:buChar char=""/>
              <a:tabLst>
                <a:tab pos="287020" algn="l"/>
              </a:tabLst>
            </a:pPr>
            <a:r>
              <a:rPr sz="3200" spc="-5" dirty="0">
                <a:solidFill>
                  <a:srgbClr val="0000FF"/>
                </a:solidFill>
                <a:latin typeface="Calibri"/>
                <a:cs typeface="Calibri"/>
              </a:rPr>
              <a:t>Illness </a:t>
            </a:r>
            <a:r>
              <a:rPr sz="3200" dirty="0">
                <a:solidFill>
                  <a:srgbClr val="0000FF"/>
                </a:solidFill>
                <a:latin typeface="Calibri"/>
                <a:cs typeface="Calibri"/>
              </a:rPr>
              <a:t>is a </a:t>
            </a:r>
            <a:r>
              <a:rPr sz="3200" spc="-10" dirty="0">
                <a:solidFill>
                  <a:srgbClr val="0000FF"/>
                </a:solidFill>
                <a:latin typeface="Calibri"/>
                <a:cs typeface="Calibri"/>
              </a:rPr>
              <a:t>subjective </a:t>
            </a:r>
            <a:r>
              <a:rPr sz="3200" spc="-30" dirty="0">
                <a:solidFill>
                  <a:srgbClr val="0000FF"/>
                </a:solidFill>
                <a:latin typeface="Calibri"/>
                <a:cs typeface="Calibri"/>
              </a:rPr>
              <a:t>state </a:t>
            </a:r>
            <a:r>
              <a:rPr sz="3200" spc="-5" dirty="0">
                <a:solidFill>
                  <a:srgbClr val="0000FF"/>
                </a:solidFill>
                <a:latin typeface="Calibri"/>
                <a:cs typeface="Calibri"/>
              </a:rPr>
              <a:t>of </a:t>
            </a:r>
            <a:r>
              <a:rPr sz="3200" spc="-10" dirty="0">
                <a:solidFill>
                  <a:srgbClr val="0000FF"/>
                </a:solidFill>
                <a:latin typeface="Calibri"/>
                <a:cs typeface="Calibri"/>
              </a:rPr>
              <a:t>the </a:t>
            </a:r>
            <a:r>
              <a:rPr sz="3200" spc="-15" dirty="0">
                <a:solidFill>
                  <a:srgbClr val="0000FF"/>
                </a:solidFill>
                <a:latin typeface="Calibri"/>
                <a:cs typeface="Calibri"/>
              </a:rPr>
              <a:t>person </a:t>
            </a:r>
            <a:r>
              <a:rPr sz="3200" dirty="0">
                <a:solidFill>
                  <a:srgbClr val="0000FF"/>
                </a:solidFill>
                <a:latin typeface="Calibri"/>
                <a:cs typeface="Calibri"/>
              </a:rPr>
              <a:t>who  </a:t>
            </a:r>
            <a:r>
              <a:rPr sz="3200" spc="-20" dirty="0">
                <a:solidFill>
                  <a:srgbClr val="0000FF"/>
                </a:solidFill>
                <a:latin typeface="Calibri"/>
                <a:cs typeface="Calibri"/>
              </a:rPr>
              <a:t>feels aware </a:t>
            </a:r>
            <a:r>
              <a:rPr sz="3200" dirty="0">
                <a:solidFill>
                  <a:srgbClr val="0000FF"/>
                </a:solidFill>
                <a:latin typeface="Calibri"/>
                <a:cs typeface="Calibri"/>
              </a:rPr>
              <a:t>of </a:t>
            </a:r>
            <a:r>
              <a:rPr sz="3200" spc="-5" dirty="0">
                <a:solidFill>
                  <a:srgbClr val="0000FF"/>
                </a:solidFill>
                <a:latin typeface="Calibri"/>
                <a:cs typeface="Calibri"/>
              </a:rPr>
              <a:t>not being</a:t>
            </a:r>
            <a:r>
              <a:rPr sz="3200" spc="-20" dirty="0">
                <a:solidFill>
                  <a:srgbClr val="0000FF"/>
                </a:solidFill>
                <a:latin typeface="Calibri"/>
                <a:cs typeface="Calibri"/>
              </a:rPr>
              <a:t> </a:t>
            </a:r>
            <a:r>
              <a:rPr sz="3200" spc="-10" dirty="0">
                <a:solidFill>
                  <a:srgbClr val="0000FF"/>
                </a:solidFill>
                <a:latin typeface="Calibri"/>
                <a:cs typeface="Calibri"/>
              </a:rPr>
              <a:t>well.</a:t>
            </a:r>
            <a:endParaRPr sz="3200">
              <a:latin typeface="Calibri"/>
              <a:cs typeface="Calibri"/>
            </a:endParaRPr>
          </a:p>
          <a:p>
            <a:pPr marL="287020" marR="180975" indent="-274320">
              <a:lnSpc>
                <a:spcPct val="100000"/>
              </a:lnSpc>
              <a:spcBef>
                <a:spcPts val="770"/>
              </a:spcBef>
              <a:buClr>
                <a:srgbClr val="0AD0D9"/>
              </a:buClr>
              <a:buSzPct val="93750"/>
              <a:buFont typeface="Wingdings 2"/>
              <a:buChar char=""/>
              <a:tabLst>
                <a:tab pos="287020" algn="l"/>
              </a:tabLst>
            </a:pPr>
            <a:r>
              <a:rPr sz="3200" spc="-5" dirty="0">
                <a:solidFill>
                  <a:srgbClr val="0000FF"/>
                </a:solidFill>
                <a:latin typeface="Calibri"/>
                <a:cs typeface="Calibri"/>
              </a:rPr>
              <a:t>Sickness </a:t>
            </a:r>
            <a:r>
              <a:rPr sz="3200" dirty="0">
                <a:solidFill>
                  <a:srgbClr val="0000FF"/>
                </a:solidFill>
                <a:latin typeface="Calibri"/>
                <a:cs typeface="Calibri"/>
              </a:rPr>
              <a:t>is a </a:t>
            </a:r>
            <a:r>
              <a:rPr sz="3200" spc="-35" dirty="0">
                <a:solidFill>
                  <a:srgbClr val="0000FF"/>
                </a:solidFill>
                <a:latin typeface="Calibri"/>
                <a:cs typeface="Calibri"/>
              </a:rPr>
              <a:t>state </a:t>
            </a:r>
            <a:r>
              <a:rPr sz="3200" dirty="0">
                <a:solidFill>
                  <a:srgbClr val="0000FF"/>
                </a:solidFill>
                <a:latin typeface="Calibri"/>
                <a:cs typeface="Calibri"/>
              </a:rPr>
              <a:t>of </a:t>
            </a:r>
            <a:r>
              <a:rPr sz="3200" spc="-5" dirty="0">
                <a:solidFill>
                  <a:srgbClr val="0000FF"/>
                </a:solidFill>
                <a:latin typeface="Calibri"/>
                <a:cs typeface="Calibri"/>
              </a:rPr>
              <a:t>social </a:t>
            </a:r>
            <a:r>
              <a:rPr sz="3200" spc="-10" dirty="0">
                <a:solidFill>
                  <a:srgbClr val="0000FF"/>
                </a:solidFill>
                <a:latin typeface="Calibri"/>
                <a:cs typeface="Calibri"/>
              </a:rPr>
              <a:t>dysfunction </a:t>
            </a:r>
            <a:r>
              <a:rPr sz="3200" dirty="0">
                <a:solidFill>
                  <a:srgbClr val="0000FF"/>
                </a:solidFill>
                <a:latin typeface="Calibri"/>
                <a:cs typeface="Calibri"/>
              </a:rPr>
              <a:t>i.e. a  </a:t>
            </a:r>
            <a:r>
              <a:rPr sz="3200" spc="-15" dirty="0">
                <a:solidFill>
                  <a:srgbClr val="0000FF"/>
                </a:solidFill>
                <a:latin typeface="Calibri"/>
                <a:cs typeface="Calibri"/>
              </a:rPr>
              <a:t>role </a:t>
            </a:r>
            <a:r>
              <a:rPr sz="3200" spc="-10" dirty="0">
                <a:solidFill>
                  <a:srgbClr val="0000FF"/>
                </a:solidFill>
                <a:latin typeface="Calibri"/>
                <a:cs typeface="Calibri"/>
              </a:rPr>
              <a:t>that </a:t>
            </a:r>
            <a:r>
              <a:rPr sz="3200" dirty="0">
                <a:solidFill>
                  <a:srgbClr val="0000FF"/>
                </a:solidFill>
                <a:latin typeface="Calibri"/>
                <a:cs typeface="Calibri"/>
              </a:rPr>
              <a:t>the individual </a:t>
            </a:r>
            <a:r>
              <a:rPr sz="3200" spc="-5" dirty="0">
                <a:solidFill>
                  <a:srgbClr val="0000FF"/>
                </a:solidFill>
                <a:latin typeface="Calibri"/>
                <a:cs typeface="Calibri"/>
              </a:rPr>
              <a:t>assumes </a:t>
            </a:r>
            <a:r>
              <a:rPr sz="3200" dirty="0">
                <a:solidFill>
                  <a:srgbClr val="0000FF"/>
                </a:solidFill>
                <a:latin typeface="Calibri"/>
                <a:cs typeface="Calibri"/>
              </a:rPr>
              <a:t>when ill  </a:t>
            </a:r>
            <a:r>
              <a:rPr sz="3200" spc="-5" dirty="0">
                <a:solidFill>
                  <a:srgbClr val="0000FF"/>
                </a:solidFill>
                <a:latin typeface="Calibri"/>
                <a:cs typeface="Calibri"/>
              </a:rPr>
              <a:t>(sickness</a:t>
            </a:r>
            <a:r>
              <a:rPr sz="3200" spc="-20" dirty="0">
                <a:solidFill>
                  <a:srgbClr val="0000FF"/>
                </a:solidFill>
                <a:latin typeface="Calibri"/>
                <a:cs typeface="Calibri"/>
              </a:rPr>
              <a:t> </a:t>
            </a:r>
            <a:r>
              <a:rPr sz="3200" spc="-15" dirty="0">
                <a:solidFill>
                  <a:srgbClr val="0000FF"/>
                </a:solidFill>
                <a:latin typeface="Calibri"/>
                <a:cs typeface="Calibri"/>
              </a:rPr>
              <a:t>role).</a:t>
            </a:r>
            <a:endParaRPr sz="32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Epidemiological triad</a:t>
            </a:r>
            <a:endParaRPr lang="en-US" b="1" dirty="0">
              <a:solidFill>
                <a:schemeClr val="accent6">
                  <a:lumMod val="75000"/>
                </a:schemeClr>
              </a:solidFill>
            </a:endParaRPr>
          </a:p>
        </p:txBody>
      </p:sp>
      <p:pic>
        <p:nvPicPr>
          <p:cNvPr id="4" name="Content Placeholder 3" descr="http://compepid.tuskegee.edu/syllabi/microbiology/epidemiology/epifull/epi.L.chap2.GIF"/>
          <p:cNvPicPr>
            <a:picLocks noGrp="1"/>
          </p:cNvPicPr>
          <p:nvPr>
            <p:ph idx="1"/>
          </p:nvPr>
        </p:nvPicPr>
        <p:blipFill>
          <a:blip r:embed="rId2"/>
          <a:srcRect/>
          <a:stretch>
            <a:fillRect/>
          </a:stretch>
        </p:blipFill>
        <p:spPr bwMode="auto">
          <a:xfrm>
            <a:off x="381000" y="1524000"/>
            <a:ext cx="7696200" cy="4800599"/>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Epidemiological triad</a:t>
            </a:r>
            <a:endParaRPr lang="en-US" b="1" dirty="0">
              <a:solidFill>
                <a:schemeClr val="accent6">
                  <a:lumMod val="75000"/>
                </a:schemeClr>
              </a:solidFill>
            </a:endParaRPr>
          </a:p>
        </p:txBody>
      </p:sp>
      <p:sp>
        <p:nvSpPr>
          <p:cNvPr id="3" name="Content Placeholder 2"/>
          <p:cNvSpPr>
            <a:spLocks noGrp="1"/>
          </p:cNvSpPr>
          <p:nvPr>
            <p:ph idx="1"/>
          </p:nvPr>
        </p:nvSpPr>
        <p:spPr/>
        <p:txBody>
          <a:bodyPr>
            <a:normAutofit lnSpcReduction="10000"/>
          </a:bodyPr>
          <a:lstStyle/>
          <a:p>
            <a:pPr algn="just">
              <a:buFont typeface="Wingdings" pitchFamily="2" charset="2"/>
              <a:buChar char="q"/>
            </a:pPr>
            <a:r>
              <a:rPr lang="en-US" b="1" dirty="0" smtClean="0"/>
              <a:t>Three causative factors </a:t>
            </a:r>
            <a:r>
              <a:rPr lang="en-US" dirty="0" smtClean="0"/>
              <a:t>of disease may be classified as Agent, Host and Environment. These three factors are referred to as ‘’ Epidemiological triad </a:t>
            </a:r>
            <a:r>
              <a:rPr lang="en-US" dirty="0" smtClean="0"/>
              <a:t>“</a:t>
            </a:r>
          </a:p>
          <a:p>
            <a:pPr algn="just">
              <a:buNone/>
            </a:pPr>
            <a:endParaRPr lang="en-US" dirty="0" smtClean="0"/>
          </a:p>
          <a:p>
            <a:pPr algn="just">
              <a:buFont typeface="Wingdings" pitchFamily="2" charset="2"/>
              <a:buChar char="q"/>
            </a:pPr>
            <a:r>
              <a:rPr lang="en-US" dirty="0" smtClean="0"/>
              <a:t>The health or disease conditions are expression of </a:t>
            </a:r>
            <a:r>
              <a:rPr lang="en-US" b="1" dirty="0" smtClean="0"/>
              <a:t>dynamic relationship </a:t>
            </a:r>
            <a:r>
              <a:rPr lang="en-US" dirty="0" smtClean="0"/>
              <a:t>among the ecological factors namely agent, host and environment.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chemeClr val="accent6">
                    <a:lumMod val="75000"/>
                  </a:schemeClr>
                </a:solidFill>
              </a:rPr>
              <a:t>Disease occur when host , agent and environment are not in balance</a:t>
            </a:r>
            <a:endParaRPr lang="en-US" sz="3600" b="1" dirty="0">
              <a:solidFill>
                <a:schemeClr val="accent6">
                  <a:lumMod val="75000"/>
                </a:schemeClr>
              </a:solidFill>
            </a:endParaRPr>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q"/>
            </a:pPr>
            <a:r>
              <a:rPr lang="en-US" dirty="0" smtClean="0"/>
              <a:t>Due to new agent.</a:t>
            </a:r>
          </a:p>
          <a:p>
            <a:pPr algn="just">
              <a:buFont typeface="Wingdings" pitchFamily="2" charset="2"/>
              <a:buChar char="q"/>
            </a:pPr>
            <a:r>
              <a:rPr lang="en-US" dirty="0" smtClean="0"/>
              <a:t>Due to change in existing agent</a:t>
            </a:r>
          </a:p>
          <a:p>
            <a:pPr algn="just">
              <a:buFont typeface="Wingdings" pitchFamily="2" charset="2"/>
              <a:buChar char="q"/>
            </a:pPr>
            <a:r>
              <a:rPr lang="en-US" dirty="0" smtClean="0"/>
              <a:t>Due to change in number of </a:t>
            </a:r>
            <a:r>
              <a:rPr lang="en-US" b="1" dirty="0" smtClean="0"/>
              <a:t>susceptibilities</a:t>
            </a:r>
            <a:r>
              <a:rPr lang="en-US" dirty="0" smtClean="0"/>
              <a:t> in the population.</a:t>
            </a:r>
          </a:p>
          <a:p>
            <a:pPr algn="just">
              <a:buFont typeface="Wingdings" pitchFamily="2" charset="2"/>
              <a:buChar char="q"/>
            </a:pPr>
            <a:r>
              <a:rPr lang="en-US" dirty="0" smtClean="0"/>
              <a:t>Due to </a:t>
            </a:r>
            <a:r>
              <a:rPr lang="en-US" u="sng" dirty="0" smtClean="0"/>
              <a:t>environmental changes </a:t>
            </a:r>
            <a:r>
              <a:rPr lang="en-US" dirty="0" smtClean="0"/>
              <a:t>that effect the agent or growth of agent</a:t>
            </a:r>
            <a:r>
              <a:rPr lang="en-US" dirty="0" smtClean="0"/>
              <a:t>.</a:t>
            </a:r>
          </a:p>
          <a:p>
            <a:pPr>
              <a:buFont typeface="Wingdings" pitchFamily="2" charset="2"/>
              <a:buChar char="q"/>
            </a:pPr>
            <a:r>
              <a:rPr lang="en-US" dirty="0" smtClean="0"/>
              <a:t> There must be a </a:t>
            </a:r>
            <a:r>
              <a:rPr lang="en-US" b="1" dirty="0" smtClean="0"/>
              <a:t>unique combination </a:t>
            </a:r>
            <a:r>
              <a:rPr lang="en-US" dirty="0" smtClean="0"/>
              <a:t>of events, i.e. a </a:t>
            </a:r>
            <a:r>
              <a:rPr lang="en-US" u="sng" dirty="0" smtClean="0">
                <a:solidFill>
                  <a:srgbClr val="7030A0"/>
                </a:solidFill>
              </a:rPr>
              <a:t>harmful agent that comes into with a susceptible host </a:t>
            </a:r>
            <a:r>
              <a:rPr lang="en-US" dirty="0" smtClean="0"/>
              <a:t>in a proper environment.</a:t>
            </a:r>
          </a:p>
          <a:p>
            <a:pPr>
              <a:buFont typeface="Wingdings" pitchFamily="2" charset="2"/>
              <a:buChar char="q"/>
            </a:pPr>
            <a:r>
              <a:rPr lang="en-US" dirty="0" smtClean="0"/>
              <a:t>The mere presence of agent, host and favorable environmental factors in the </a:t>
            </a:r>
            <a:r>
              <a:rPr lang="en-US" u="sng" dirty="0" smtClean="0">
                <a:solidFill>
                  <a:srgbClr val="7030A0"/>
                </a:solidFill>
              </a:rPr>
              <a:t>pre- pathogenesis period </a:t>
            </a:r>
            <a:r>
              <a:rPr lang="en-US" dirty="0" smtClean="0"/>
              <a:t>is not sufficient to start the disease in man.</a:t>
            </a:r>
          </a:p>
          <a:p>
            <a:pPr algn="just">
              <a:buFont typeface="Wingdings" pitchFamily="2" charset="2"/>
              <a:buChar char="q"/>
            </a:pPr>
            <a:endParaRPr lang="en-US" dirty="0" smtClean="0"/>
          </a:p>
          <a:p>
            <a:pPr>
              <a:buFont typeface="Wingdings" pitchFamily="2" charset="2"/>
              <a:buChar char="q"/>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smtClean="0">
                <a:solidFill>
                  <a:schemeClr val="accent6">
                    <a:lumMod val="75000"/>
                  </a:schemeClr>
                </a:solidFill>
              </a:rPr>
              <a:t>Epidemiological triad</a:t>
            </a:r>
            <a:endParaRPr lang="en-US" dirty="0">
              <a:solidFill>
                <a:schemeClr val="accent6">
                  <a:lumMod val="75000"/>
                </a:schemeClr>
              </a:solidFill>
            </a:endParaRPr>
          </a:p>
        </p:txBody>
      </p:sp>
      <p:pic>
        <p:nvPicPr>
          <p:cNvPr id="4" name="irc_mi" descr="http://www.fao.org/docrep/005/x4946e/x4946e03.gif"/>
          <p:cNvPicPr>
            <a:picLocks noGrp="1"/>
          </p:cNvPicPr>
          <p:nvPr>
            <p:ph idx="1"/>
          </p:nvPr>
        </p:nvPicPr>
        <p:blipFill>
          <a:blip r:embed="rId2"/>
          <a:srcRect/>
          <a:stretch>
            <a:fillRect/>
          </a:stretch>
        </p:blipFill>
        <p:spPr bwMode="auto">
          <a:xfrm>
            <a:off x="457200" y="1066800"/>
            <a:ext cx="4343400" cy="5029200"/>
          </a:xfrm>
          <a:prstGeom prst="rect">
            <a:avLst/>
          </a:prstGeom>
          <a:noFill/>
          <a:ln w="9525">
            <a:noFill/>
            <a:miter lim="800000"/>
            <a:headEnd/>
            <a:tailEnd/>
          </a:ln>
        </p:spPr>
      </p:pic>
      <p:sp>
        <p:nvSpPr>
          <p:cNvPr id="5" name="Content Placeholder 2"/>
          <p:cNvSpPr txBox="1">
            <a:spLocks/>
          </p:cNvSpPr>
          <p:nvPr/>
        </p:nvSpPr>
        <p:spPr>
          <a:xfrm>
            <a:off x="5181600" y="1295400"/>
            <a:ext cx="3657600" cy="4525963"/>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 agent ,host and environment operating in combination determine not only the onset of disease which may range </a:t>
            </a:r>
            <a:r>
              <a:rPr kumimoji="0" lang="en-US" sz="2400" b="0" i="0" u="sng" strike="noStrike" kern="1200" cap="none" spc="0" normalizeH="0" baseline="0" noProof="0" dirty="0" smtClean="0">
                <a:ln>
                  <a:noFill/>
                </a:ln>
                <a:solidFill>
                  <a:schemeClr val="tx1"/>
                </a:solidFill>
                <a:effectLst/>
                <a:uLnTx/>
                <a:uFillTx/>
                <a:latin typeface="+mn-lt"/>
                <a:ea typeface="+mn-ea"/>
                <a:cs typeface="+mn-cs"/>
              </a:rPr>
              <a:t>from a single case to epidemics but also the distribution of disease in the community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advanced into the late pathogenesis.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Epidemiological Triad</a:t>
            </a:r>
            <a:endParaRPr lang="en-US" b="1" dirty="0">
              <a:solidFill>
                <a:schemeClr val="accent6">
                  <a:lumMod val="75000"/>
                </a:schemeClr>
              </a:solidFill>
            </a:endParaRPr>
          </a:p>
        </p:txBody>
      </p:sp>
      <p:pic>
        <p:nvPicPr>
          <p:cNvPr id="4" name="Content Placeholder 3" descr="http://o.quizlet.com/gRfL8qChKzZ9SZYApD.7tA.jpg"/>
          <p:cNvPicPr>
            <a:picLocks noGrp="1"/>
          </p:cNvPicPr>
          <p:nvPr>
            <p:ph idx="1"/>
          </p:nvPr>
        </p:nvPicPr>
        <p:blipFill>
          <a:blip r:embed="rId2"/>
          <a:srcRect/>
          <a:stretch>
            <a:fillRect/>
          </a:stretch>
        </p:blipFill>
        <p:spPr bwMode="auto">
          <a:xfrm>
            <a:off x="228600" y="1447800"/>
            <a:ext cx="8686800" cy="5257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C00000"/>
                </a:solidFill>
              </a:rPr>
              <a:t>Objectives to learn:</a:t>
            </a:r>
            <a:endParaRPr lang="en-US" b="1" dirty="0">
              <a:solidFill>
                <a:srgbClr val="C00000"/>
              </a:solidFill>
            </a:endParaRPr>
          </a:p>
        </p:txBody>
      </p:sp>
      <p:sp>
        <p:nvSpPr>
          <p:cNvPr id="3" name="Content Placeholder 2"/>
          <p:cNvSpPr>
            <a:spLocks noGrp="1"/>
          </p:cNvSpPr>
          <p:nvPr>
            <p:ph idx="1"/>
          </p:nvPr>
        </p:nvSpPr>
        <p:spPr/>
        <p:txBody>
          <a:bodyPr>
            <a:normAutofit/>
          </a:bodyPr>
          <a:lstStyle/>
          <a:p>
            <a:pPr algn="just">
              <a:buSzPct val="80000"/>
              <a:buBlip>
                <a:blip r:embed="rId2"/>
              </a:buBlip>
            </a:pPr>
            <a:r>
              <a:rPr lang="en-US" sz="2400" dirty="0" smtClean="0"/>
              <a:t>What is ecology and eco-system?</a:t>
            </a:r>
          </a:p>
          <a:p>
            <a:pPr algn="just">
              <a:buSzPct val="80000"/>
              <a:buBlip>
                <a:blip r:embed="rId2"/>
              </a:buBlip>
            </a:pPr>
            <a:r>
              <a:rPr lang="en-US" sz="2400" dirty="0" smtClean="0"/>
              <a:t>What is epidemiological triad? </a:t>
            </a:r>
          </a:p>
          <a:p>
            <a:pPr algn="just">
              <a:buSzPct val="80000"/>
              <a:buBlip>
                <a:blip r:embed="rId2"/>
              </a:buBlip>
            </a:pPr>
            <a:r>
              <a:rPr lang="en-US" sz="2400" dirty="0" smtClean="0"/>
              <a:t>What is the mechanism of occurring a disease?</a:t>
            </a:r>
          </a:p>
          <a:p>
            <a:pPr algn="just">
              <a:buSzPct val="80000"/>
              <a:buBlip>
                <a:blip r:embed="rId2"/>
              </a:buBlip>
            </a:pPr>
            <a:r>
              <a:rPr lang="en-US" sz="2400" dirty="0" smtClean="0"/>
              <a:t>Agent, Host, Environment: Basic concepts, Classification, &amp; Characteristics.</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6019800" cy="411162"/>
          </a:xfrm>
        </p:spPr>
        <p:txBody>
          <a:bodyPr>
            <a:normAutofit fontScale="90000"/>
          </a:bodyPr>
          <a:lstStyle/>
          <a:p>
            <a:r>
              <a:rPr lang="en-US" dirty="0" smtClean="0"/>
              <a:t>Epidemiologic Triad</a:t>
            </a:r>
            <a:endParaRPr lang="en-US" dirty="0"/>
          </a:p>
        </p:txBody>
      </p:sp>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40295" y="1676400"/>
            <a:ext cx="4478914" cy="3556201"/>
          </a:xfrm>
          <a:prstGeom prst="rect">
            <a:avLst/>
          </a:prstGeom>
        </p:spPr>
      </p:pic>
      <p:sp>
        <p:nvSpPr>
          <p:cNvPr id="6" name="Rectangle 5"/>
          <p:cNvSpPr/>
          <p:nvPr/>
        </p:nvSpPr>
        <p:spPr>
          <a:xfrm>
            <a:off x="457200" y="5715000"/>
            <a:ext cx="4083618" cy="369332"/>
          </a:xfrm>
          <a:prstGeom prst="rect">
            <a:avLst/>
          </a:prstGeom>
        </p:spPr>
        <p:txBody>
          <a:bodyPr wrap="none">
            <a:spAutoFit/>
          </a:bodyPr>
          <a:lstStyle/>
          <a:p>
            <a:r>
              <a:rPr lang="en-US" b="1" dirty="0"/>
              <a:t>Epidemiologic Triad of Disease Causation</a:t>
            </a:r>
            <a:endParaRPr lang="en-US" dirty="0"/>
          </a:p>
        </p:txBody>
      </p:sp>
      <p:sp>
        <p:nvSpPr>
          <p:cNvPr id="7" name="Rectangle 6"/>
          <p:cNvSpPr/>
          <p:nvPr/>
        </p:nvSpPr>
        <p:spPr>
          <a:xfrm>
            <a:off x="4800600" y="5715000"/>
            <a:ext cx="4572000" cy="646331"/>
          </a:xfrm>
          <a:prstGeom prst="rect">
            <a:avLst/>
          </a:prstGeom>
        </p:spPr>
        <p:txBody>
          <a:bodyPr>
            <a:spAutoFit/>
          </a:bodyPr>
          <a:lstStyle/>
          <a:p>
            <a:pPr algn="ctr"/>
            <a:r>
              <a:rPr lang="en-US" b="1" dirty="0"/>
              <a:t>Epidemiologic Triad Applied to Smoking-related Disease</a:t>
            </a:r>
            <a:endParaRPr lang="en-US" b="1" dirty="0">
              <a:effectLst/>
            </a:endParaRPr>
          </a:p>
        </p:txBody>
      </p:sp>
      <p:pic>
        <p:nvPicPr>
          <p:cNvPr id="8" name="Picture 7"/>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4851305" y="1371600"/>
            <a:ext cx="4153281" cy="4326340"/>
          </a:xfrm>
          <a:prstGeom prst="rect">
            <a:avLst/>
          </a:prstGeom>
        </p:spPr>
      </p:pic>
    </p:spTree>
    <p:extLst>
      <p:ext uri="{BB962C8B-B14F-4D97-AF65-F5344CB8AC3E}">
        <p14:creationId xmlns="" xmlns:p14="http://schemas.microsoft.com/office/powerpoint/2010/main" val="2502276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Cont’d.</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So only an interaction of the disease agent, host and environment is required to initiate the disease process in man , </a:t>
            </a:r>
            <a:r>
              <a:rPr lang="en-US" b="1" dirty="0" smtClean="0"/>
              <a:t>there must be a unique combination of events</a:t>
            </a:r>
            <a:r>
              <a:rPr lang="en-US" dirty="0" smtClean="0"/>
              <a:t>, </a:t>
            </a:r>
            <a:r>
              <a:rPr lang="en-US" dirty="0" err="1" smtClean="0"/>
              <a:t>i</a:t>
            </a:r>
            <a:r>
              <a:rPr lang="en-US" dirty="0" smtClean="0"/>
              <a:t>. e. </a:t>
            </a:r>
            <a:r>
              <a:rPr lang="en-US" u="sng" dirty="0" smtClean="0"/>
              <a:t>an agent, that comes into contact with a susceptible host in a proper environment</a:t>
            </a: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How diseases occur?</a:t>
            </a:r>
            <a:endParaRPr lang="en-US" b="1" dirty="0">
              <a:solidFill>
                <a:schemeClr val="accent6">
                  <a:lumMod val="75000"/>
                </a:schemeClr>
              </a:solidFill>
            </a:endParaRPr>
          </a:p>
        </p:txBody>
      </p:sp>
      <p:pic>
        <p:nvPicPr>
          <p:cNvPr id="4" name="Content Placeholder 3" descr="Epidemiologic triad of agent, host and environmental factors."/>
          <p:cNvPicPr>
            <a:picLocks noGrp="1"/>
          </p:cNvPicPr>
          <p:nvPr>
            <p:ph idx="1"/>
          </p:nvPr>
        </p:nvPicPr>
        <p:blipFill>
          <a:blip r:embed="rId2"/>
          <a:srcRect/>
          <a:stretch>
            <a:fillRect/>
          </a:stretch>
        </p:blipFill>
        <p:spPr bwMode="auto">
          <a:xfrm>
            <a:off x="1066800" y="1600200"/>
            <a:ext cx="7694137" cy="4525963"/>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Epidemiological triad</a:t>
            </a:r>
            <a:endParaRPr lang="en-US" b="1" dirty="0">
              <a:solidFill>
                <a:schemeClr val="accent6">
                  <a:lumMod val="75000"/>
                </a:schemeClr>
              </a:solidFill>
            </a:endParaRPr>
          </a:p>
        </p:txBody>
      </p:sp>
      <p:sp>
        <p:nvSpPr>
          <p:cNvPr id="3" name="Content Placeholder 2"/>
          <p:cNvSpPr>
            <a:spLocks noGrp="1"/>
          </p:cNvSpPr>
          <p:nvPr>
            <p:ph idx="1"/>
          </p:nvPr>
        </p:nvSpPr>
        <p:spPr/>
        <p:txBody>
          <a:bodyPr>
            <a:normAutofit lnSpcReduction="10000"/>
          </a:bodyPr>
          <a:lstStyle/>
          <a:p>
            <a:pPr algn="just"/>
            <a:r>
              <a:rPr lang="en-US" u="sng" dirty="0" smtClean="0"/>
              <a:t>Condition may vary in the agent:</a:t>
            </a:r>
            <a:r>
              <a:rPr lang="en-US" dirty="0" smtClean="0"/>
              <a:t> Agent may be virulent or weak.</a:t>
            </a:r>
          </a:p>
          <a:p>
            <a:pPr algn="just"/>
            <a:r>
              <a:rPr lang="en-US" u="sng" dirty="0" smtClean="0"/>
              <a:t>Condition may be in the host:</a:t>
            </a:r>
            <a:r>
              <a:rPr lang="en-US" dirty="0" smtClean="0"/>
              <a:t> Host may be resistant or susceptible</a:t>
            </a:r>
          </a:p>
          <a:p>
            <a:pPr algn="just"/>
            <a:r>
              <a:rPr lang="en-US" u="sng" dirty="0" smtClean="0"/>
              <a:t>Condition may vary in environment: </a:t>
            </a:r>
            <a:r>
              <a:rPr lang="en-US" dirty="0" smtClean="0"/>
              <a:t>Environment may be favorable or unfavorable.</a:t>
            </a:r>
          </a:p>
          <a:p>
            <a:pPr algn="just"/>
            <a:r>
              <a:rPr lang="en-US" dirty="0"/>
              <a:t>Environment act as a </a:t>
            </a:r>
            <a:r>
              <a:rPr lang="en-US" b="1" dirty="0">
                <a:solidFill>
                  <a:srgbClr val="7030A0"/>
                </a:solidFill>
              </a:rPr>
              <a:t>central factor </a:t>
            </a:r>
            <a:r>
              <a:rPr lang="en-US" dirty="0"/>
              <a:t>in epidemiological triad , because it has got influence over both agent and host.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Uses of epidemiological triad</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To identify the weakest link</a:t>
            </a:r>
          </a:p>
          <a:p>
            <a:r>
              <a:rPr lang="en-US" dirty="0" smtClean="0"/>
              <a:t>To identify the most appropriate measure for disease prevention and control</a:t>
            </a:r>
          </a:p>
          <a:p>
            <a:r>
              <a:rPr lang="en-US" dirty="0" smtClean="0"/>
              <a:t>To study natural history of disease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Agent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An agent is a substance , living  or non-living , or a force, tangible or intangible, the relative excess or lack of which  or the mere presence of which may initiate or perpetuate disease or health related state  or event  which may or may not be immediately manifested. Tangible force can least be felt but the intangible force can no way be felt.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Classification of agent</a:t>
            </a:r>
            <a:endParaRPr lang="en-US" b="1" dirty="0">
              <a:solidFill>
                <a:schemeClr val="accent6">
                  <a:lumMod val="75000"/>
                </a:schemeClr>
              </a:solidFill>
            </a:endParaRPr>
          </a:p>
        </p:txBody>
      </p:sp>
      <p:sp>
        <p:nvSpPr>
          <p:cNvPr id="3" name="Content Placeholder 2"/>
          <p:cNvSpPr>
            <a:spLocks noGrp="1"/>
          </p:cNvSpPr>
          <p:nvPr>
            <p:ph idx="1"/>
          </p:nvPr>
        </p:nvSpPr>
        <p:spPr/>
        <p:txBody>
          <a:bodyPr>
            <a:normAutofit fontScale="55000" lnSpcReduction="20000"/>
          </a:bodyPr>
          <a:lstStyle/>
          <a:p>
            <a:pPr algn="just">
              <a:buFont typeface="Wingdings" pitchFamily="2" charset="2"/>
              <a:buChar char="v"/>
            </a:pPr>
            <a:r>
              <a:rPr lang="en-US" dirty="0" smtClean="0">
                <a:solidFill>
                  <a:srgbClr val="7030A0"/>
                </a:solidFill>
              </a:rPr>
              <a:t>of </a:t>
            </a:r>
            <a:r>
              <a:rPr lang="en-US" dirty="0" smtClean="0">
                <a:solidFill>
                  <a:srgbClr val="7030A0"/>
                </a:solidFill>
              </a:rPr>
              <a:t>global village </a:t>
            </a:r>
            <a:r>
              <a:rPr lang="en-US" dirty="0" smtClean="0"/>
              <a:t>has come, as distance </a:t>
            </a:r>
            <a:r>
              <a:rPr lang="en-US" dirty="0" smtClean="0"/>
              <a:t>h</a:t>
            </a:r>
            <a:r>
              <a:rPr lang="en-US" dirty="0" smtClean="0"/>
              <a:t> Nutritional : Excess – Obesity, Deficiency-PEM, Iodine deficiency</a:t>
            </a:r>
          </a:p>
          <a:p>
            <a:pPr algn="just">
              <a:buFont typeface="Wingdings" pitchFamily="2" charset="2"/>
              <a:buChar char="v"/>
            </a:pPr>
            <a:r>
              <a:rPr lang="en-US" dirty="0" smtClean="0"/>
              <a:t>Chemical : Endogenous- e.g. Urea, uric acid, </a:t>
            </a:r>
            <a:r>
              <a:rPr lang="en-US" dirty="0" err="1" smtClean="0"/>
              <a:t>Billirubin</a:t>
            </a:r>
            <a:r>
              <a:rPr lang="en-US" dirty="0" smtClean="0"/>
              <a:t> , Exogenous- e.g. Allergens , Gases, Fumes, Drugs</a:t>
            </a:r>
          </a:p>
          <a:p>
            <a:pPr algn="just">
              <a:buFont typeface="Wingdings" pitchFamily="2" charset="2"/>
              <a:buChar char="v"/>
            </a:pPr>
            <a:r>
              <a:rPr lang="en-US" dirty="0" smtClean="0"/>
              <a:t>Physical : Radiation – Burn, Bone marrow deficiency, Mechanical – Sound, cut </a:t>
            </a:r>
            <a:r>
              <a:rPr lang="en-US" dirty="0" err="1" smtClean="0"/>
              <a:t>unjury</a:t>
            </a:r>
            <a:r>
              <a:rPr lang="en-US" dirty="0" smtClean="0"/>
              <a:t>, Abrasion</a:t>
            </a:r>
          </a:p>
          <a:p>
            <a:pPr algn="just">
              <a:buFont typeface="Wingdings" pitchFamily="2" charset="2"/>
              <a:buChar char="v"/>
            </a:pPr>
            <a:r>
              <a:rPr lang="en-US" dirty="0" smtClean="0"/>
              <a:t>Infectious : Bacteria, Fungus, protozoa, </a:t>
            </a:r>
            <a:r>
              <a:rPr lang="en-US" dirty="0" err="1" smtClean="0"/>
              <a:t>Rickettsia</a:t>
            </a:r>
            <a:endParaRPr lang="en-US" dirty="0" smtClean="0"/>
          </a:p>
          <a:p>
            <a:pPr algn="just">
              <a:buNone/>
            </a:pPr>
            <a:endParaRPr lang="en-US" dirty="0" smtClean="0"/>
          </a:p>
          <a:p>
            <a:pPr marL="514350" indent="-514350" algn="just">
              <a:buNone/>
            </a:pPr>
            <a:r>
              <a:rPr lang="en-US" dirty="0" smtClean="0"/>
              <a:t>Of these agents, </a:t>
            </a:r>
            <a:r>
              <a:rPr lang="en-US" b="1" dirty="0" smtClean="0"/>
              <a:t>infectious agents are important </a:t>
            </a:r>
            <a:r>
              <a:rPr lang="en-US" dirty="0" smtClean="0"/>
              <a:t>because : </a:t>
            </a:r>
          </a:p>
          <a:p>
            <a:pPr marL="514350" indent="-514350" algn="just">
              <a:buAutoNum type="alphaLcParenR"/>
            </a:pPr>
            <a:r>
              <a:rPr lang="en-US" dirty="0" smtClean="0"/>
              <a:t>The disease most commonly occurring are by infectious agents.</a:t>
            </a:r>
          </a:p>
          <a:p>
            <a:pPr marL="514350" indent="-514350" algn="just">
              <a:buAutoNum type="alphaLcParenR"/>
            </a:pPr>
            <a:r>
              <a:rPr lang="en-US" dirty="0" smtClean="0"/>
              <a:t>They can be easily detected , as their pathological characteristics are well understood.</a:t>
            </a:r>
          </a:p>
          <a:p>
            <a:pPr marL="514350" indent="-514350" algn="just">
              <a:buNone/>
            </a:pPr>
            <a:r>
              <a:rPr lang="en-US" dirty="0" smtClean="0"/>
              <a:t>c) </a:t>
            </a:r>
            <a:r>
              <a:rPr lang="en-US" b="1" dirty="0" smtClean="0"/>
              <a:t>Immunological agent </a:t>
            </a:r>
            <a:r>
              <a:rPr lang="en-US" dirty="0" smtClean="0"/>
              <a:t>are produced from them </a:t>
            </a:r>
          </a:p>
          <a:p>
            <a:pPr marL="514350" indent="-514350" algn="just">
              <a:buNone/>
            </a:pPr>
            <a:r>
              <a:rPr lang="en-US" dirty="0" smtClean="0"/>
              <a:t>d) They are emerging and reemerging in this world.</a:t>
            </a:r>
          </a:p>
          <a:p>
            <a:pPr marL="514350" indent="-514350" algn="just">
              <a:buNone/>
            </a:pPr>
            <a:r>
              <a:rPr lang="en-US" dirty="0" smtClean="0"/>
              <a:t>e) </a:t>
            </a:r>
            <a:r>
              <a:rPr lang="en-US" u="sng" dirty="0" smtClean="0"/>
              <a:t>They can affect any country as distance is  no barrier from them to travel due to improvement of communication. </a:t>
            </a:r>
            <a:r>
              <a:rPr lang="en-US" dirty="0" smtClean="0"/>
              <a:t>The </a:t>
            </a:r>
            <a:r>
              <a:rPr lang="en-US" dirty="0" smtClean="0">
                <a:solidFill>
                  <a:srgbClr val="7030A0"/>
                </a:solidFill>
              </a:rPr>
              <a:t>concept </a:t>
            </a:r>
            <a:r>
              <a:rPr lang="en-US" dirty="0" smtClean="0"/>
              <a:t>as </a:t>
            </a:r>
            <a:r>
              <a:rPr lang="en-US" dirty="0" smtClean="0"/>
              <a:t>become less important factor to travel.</a:t>
            </a:r>
          </a:p>
          <a:p>
            <a:pPr marL="514350" indent="-514350" algn="just">
              <a:buNone/>
            </a:pPr>
            <a:endParaRPr lang="en-US" dirty="0" smtClean="0"/>
          </a:p>
          <a:p>
            <a:pPr>
              <a:buNone/>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Characteristics of agent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pPr algn="just"/>
            <a:r>
              <a:rPr lang="en-US" u="sng" dirty="0" smtClean="0"/>
              <a:t>Infectivity</a:t>
            </a:r>
            <a:r>
              <a:rPr lang="en-US" dirty="0" smtClean="0"/>
              <a:t> – Ability to invade and multiply in a host</a:t>
            </a:r>
          </a:p>
          <a:p>
            <a:pPr algn="just"/>
            <a:r>
              <a:rPr lang="en-US" u="sng" dirty="0" err="1" smtClean="0"/>
              <a:t>Pathogenecity</a:t>
            </a:r>
            <a:r>
              <a:rPr lang="en-US" dirty="0" smtClean="0"/>
              <a:t> – Ability to produce disease.</a:t>
            </a:r>
          </a:p>
          <a:p>
            <a:pPr algn="just"/>
            <a:r>
              <a:rPr lang="en-US" u="sng" dirty="0" smtClean="0"/>
              <a:t>Virulence</a:t>
            </a:r>
            <a:r>
              <a:rPr lang="en-US" dirty="0" smtClean="0"/>
              <a:t>- Ability to produce severe clinical manifestation including sequel ( virulence )</a:t>
            </a:r>
          </a:p>
          <a:p>
            <a:pPr algn="just"/>
            <a:r>
              <a:rPr lang="en-US" dirty="0" smtClean="0"/>
              <a:t>Existence and ability of agent to survive away from the host.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Host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pPr algn="just"/>
            <a:r>
              <a:rPr lang="en-US" dirty="0" smtClean="0"/>
              <a:t>A host is any organism that gives </a:t>
            </a:r>
            <a:r>
              <a:rPr lang="en-US" b="1" dirty="0" smtClean="0"/>
              <a:t>shelter</a:t>
            </a:r>
            <a:r>
              <a:rPr lang="en-US" dirty="0" smtClean="0"/>
              <a:t> to another organism. </a:t>
            </a:r>
            <a:r>
              <a:rPr lang="en-US" u="sng" dirty="0" smtClean="0"/>
              <a:t>But in epidemiology we should only mean the human to be the host</a:t>
            </a:r>
            <a:r>
              <a:rPr lang="en-US" dirty="0" smtClean="0"/>
              <a:t>. </a:t>
            </a:r>
          </a:p>
          <a:p>
            <a:pPr algn="just"/>
            <a:r>
              <a:rPr lang="en-US" dirty="0" smtClean="0"/>
              <a:t>A person  or other living organism on which another lives as parasite is the host.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Host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pPr algn="just">
              <a:buFont typeface="Courier New" pitchFamily="49" charset="0"/>
              <a:buChar char="o"/>
            </a:pPr>
            <a:r>
              <a:rPr lang="en-US" u="sng" dirty="0" smtClean="0"/>
              <a:t>Obligate host </a:t>
            </a:r>
            <a:r>
              <a:rPr lang="en-US" dirty="0" smtClean="0"/>
              <a:t>– an obligate host means the only host e. g. man in measles and typhoid fever.</a:t>
            </a:r>
          </a:p>
          <a:p>
            <a:pPr algn="just">
              <a:buFont typeface="Courier New" pitchFamily="49" charset="0"/>
              <a:buChar char="o"/>
            </a:pPr>
            <a:r>
              <a:rPr lang="en-US" u="sng" dirty="0" smtClean="0"/>
              <a:t>Primary or definitive host </a:t>
            </a:r>
            <a:r>
              <a:rPr lang="en-US" dirty="0" smtClean="0"/>
              <a:t>– Host in which parasite passes its sexual host.</a:t>
            </a:r>
          </a:p>
          <a:p>
            <a:pPr algn="just">
              <a:buFont typeface="Courier New" pitchFamily="49" charset="0"/>
              <a:buChar char="o"/>
            </a:pPr>
            <a:r>
              <a:rPr lang="en-US" u="sng" dirty="0" smtClean="0"/>
              <a:t>Transport host </a:t>
            </a:r>
            <a:r>
              <a:rPr lang="en-US" dirty="0" smtClean="0"/>
              <a:t>– is a carrier in which the organism remains alive but does not undergo development.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95400" y="2590800"/>
            <a:ext cx="6887210" cy="2000548"/>
          </a:xfrm>
          <a:prstGeom prst="rect">
            <a:avLst/>
          </a:prstGeom>
        </p:spPr>
        <p:txBody>
          <a:bodyPr vert="horz" wrap="square" lIns="0" tIns="0" rIns="0" bIns="0" rtlCol="0">
            <a:spAutoFit/>
          </a:bodyPr>
          <a:lstStyle/>
          <a:p>
            <a:pPr marL="12700" algn="ctr">
              <a:lnSpc>
                <a:spcPts val="5190"/>
              </a:lnSpc>
            </a:pPr>
            <a:r>
              <a:rPr lang="en-US" sz="4400" b="1" i="1" spc="5" dirty="0" smtClean="0">
                <a:solidFill>
                  <a:srgbClr val="FF0000"/>
                </a:solidFill>
                <a:latin typeface="Century Gothic"/>
                <a:cs typeface="Century Gothic"/>
              </a:rPr>
              <a:t>Concept of </a:t>
            </a:r>
            <a:r>
              <a:rPr sz="4400" b="1" i="1" spc="5" dirty="0" smtClean="0">
                <a:solidFill>
                  <a:srgbClr val="FF0000"/>
                </a:solidFill>
                <a:latin typeface="Century Gothic"/>
                <a:cs typeface="Century Gothic"/>
              </a:rPr>
              <a:t>E</a:t>
            </a:r>
            <a:r>
              <a:rPr sz="4400" b="1" i="1" spc="-40" dirty="0" smtClean="0">
                <a:solidFill>
                  <a:srgbClr val="FF0000"/>
                </a:solidFill>
                <a:latin typeface="Century Gothic"/>
                <a:cs typeface="Century Gothic"/>
              </a:rPr>
              <a:t>c</a:t>
            </a:r>
            <a:r>
              <a:rPr sz="4400" b="1" i="1" spc="-30" dirty="0" smtClean="0">
                <a:solidFill>
                  <a:srgbClr val="FF0000"/>
                </a:solidFill>
                <a:latin typeface="Century Gothic"/>
                <a:cs typeface="Century Gothic"/>
              </a:rPr>
              <a:t>olog</a:t>
            </a:r>
            <a:r>
              <a:rPr sz="4400" b="1" i="1" dirty="0" smtClean="0">
                <a:solidFill>
                  <a:srgbClr val="FF0000"/>
                </a:solidFill>
                <a:latin typeface="Century Gothic"/>
                <a:cs typeface="Century Gothic"/>
              </a:rPr>
              <a:t>y</a:t>
            </a:r>
            <a:r>
              <a:rPr lang="en-US" sz="4400" b="1" i="1" dirty="0" smtClean="0">
                <a:solidFill>
                  <a:srgbClr val="FF0000"/>
                </a:solidFill>
                <a:latin typeface="Century Gothic"/>
                <a:cs typeface="Century Gothic"/>
              </a:rPr>
              <a:t>, Ecosystem, Health &amp; Disease</a:t>
            </a:r>
            <a:endParaRPr sz="4400" b="1" dirty="0">
              <a:solidFill>
                <a:srgbClr val="FF0000"/>
              </a:solidFill>
              <a:latin typeface="Century Gothic"/>
              <a:cs typeface="Century Gothic"/>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Host factors</a:t>
            </a:r>
            <a:endParaRPr lang="en-US" b="1" dirty="0">
              <a:solidFill>
                <a:schemeClr val="accent6">
                  <a:lumMod val="75000"/>
                </a:schemeClr>
              </a:solidFill>
            </a:endParaRPr>
          </a:p>
        </p:txBody>
      </p:sp>
      <p:graphicFrame>
        <p:nvGraphicFramePr>
          <p:cNvPr id="6" name="Content Placeholder 5"/>
          <p:cNvGraphicFramePr>
            <a:graphicFrameLocks noGrp="1"/>
          </p:cNvGraphicFramePr>
          <p:nvPr>
            <p:ph idx="1"/>
          </p:nvPr>
        </p:nvGraphicFramePr>
        <p:xfrm>
          <a:off x="457200" y="1386840"/>
          <a:ext cx="7372160" cy="3342640"/>
        </p:xfrm>
        <a:graphic>
          <a:graphicData uri="http://schemas.openxmlformats.org/drawingml/2006/table">
            <a:tbl>
              <a:tblPr firstRow="1" bandRow="1">
                <a:tableStyleId>{5C22544A-7EE6-4342-B048-85BDC9FD1C3A}</a:tableStyleId>
              </a:tblPr>
              <a:tblGrid>
                <a:gridCol w="3257360"/>
                <a:gridCol w="4114800"/>
              </a:tblGrid>
              <a:tr h="370840">
                <a:tc gridSpan="2">
                  <a:txBody>
                    <a:bodyPr/>
                    <a:lstStyle/>
                    <a:p>
                      <a:pPr algn="ctr"/>
                      <a:r>
                        <a:rPr lang="en-US" dirty="0" smtClean="0"/>
                        <a:t>Influence exposures, susceptibility  or</a:t>
                      </a:r>
                      <a:r>
                        <a:rPr lang="en-US" baseline="0" dirty="0" smtClean="0"/>
                        <a:t> response to agent </a:t>
                      </a:r>
                      <a:endParaRPr lang="en-US" dirty="0"/>
                    </a:p>
                  </a:txBody>
                  <a:tcPr/>
                </a:tc>
                <a:tc hMerge="1">
                  <a:txBody>
                    <a:bodyPr/>
                    <a:lstStyle/>
                    <a:p>
                      <a:pPr algn="ctr"/>
                      <a:endParaRPr lang="en-US" dirty="0"/>
                    </a:p>
                  </a:txBody>
                  <a:tcPr/>
                </a:tc>
              </a:tr>
              <a:tr h="370840">
                <a:tc>
                  <a:txBody>
                    <a:bodyPr/>
                    <a:lstStyle/>
                    <a:p>
                      <a:pPr algn="ctr"/>
                      <a:r>
                        <a:rPr lang="en-US" dirty="0" smtClean="0"/>
                        <a:t>Natural (Inherent)</a:t>
                      </a:r>
                      <a:endParaRPr lang="en-US" dirty="0"/>
                    </a:p>
                  </a:txBody>
                  <a:tcPr/>
                </a:tc>
                <a:tc>
                  <a:txBody>
                    <a:bodyPr/>
                    <a:lstStyle/>
                    <a:p>
                      <a:pPr algn="ctr"/>
                      <a:r>
                        <a:rPr lang="en-US" dirty="0" smtClean="0"/>
                        <a:t>Acquired</a:t>
                      </a:r>
                      <a:endParaRPr lang="en-US" dirty="0"/>
                    </a:p>
                  </a:txBody>
                  <a:tcPr/>
                </a:tc>
              </a:tr>
              <a:tr h="370840">
                <a:tc>
                  <a:txBody>
                    <a:bodyPr/>
                    <a:lstStyle/>
                    <a:p>
                      <a:r>
                        <a:rPr lang="en-US" dirty="0" smtClean="0"/>
                        <a:t>1. General :</a:t>
                      </a:r>
                      <a:r>
                        <a:rPr lang="en-US" baseline="0" dirty="0" smtClean="0"/>
                        <a:t> Species, race</a:t>
                      </a:r>
                      <a:endParaRPr lang="en-US" dirty="0"/>
                    </a:p>
                  </a:txBody>
                  <a:tcPr/>
                </a:tc>
                <a:tc>
                  <a:txBody>
                    <a:bodyPr/>
                    <a:lstStyle/>
                    <a:p>
                      <a:pPr marL="342900" indent="-342900">
                        <a:buAutoNum type="arabicPeriod"/>
                      </a:pPr>
                      <a:r>
                        <a:rPr lang="en-US" dirty="0" smtClean="0"/>
                        <a:t>Physiological state : Puberty</a:t>
                      </a:r>
                      <a:r>
                        <a:rPr lang="en-US" baseline="0" dirty="0" smtClean="0"/>
                        <a:t> Pregnancy</a:t>
                      </a:r>
                      <a:r>
                        <a:rPr lang="en-US" dirty="0" smtClean="0"/>
                        <a:t>,</a:t>
                      </a:r>
                      <a:r>
                        <a:rPr lang="en-US" baseline="0" dirty="0" smtClean="0"/>
                        <a:t> Stress, nutrition</a:t>
                      </a:r>
                      <a:endParaRPr lang="en-US" dirty="0" smtClean="0"/>
                    </a:p>
                  </a:txBody>
                  <a:tcPr/>
                </a:tc>
              </a:tr>
              <a:tr h="370840">
                <a:tc>
                  <a:txBody>
                    <a:bodyPr/>
                    <a:lstStyle/>
                    <a:p>
                      <a:r>
                        <a:rPr lang="en-US" dirty="0" smtClean="0"/>
                        <a:t>2. Individual : age  , sex, genetics</a:t>
                      </a:r>
                      <a:endParaRPr lang="en-US" dirty="0"/>
                    </a:p>
                  </a:txBody>
                  <a:tcPr/>
                </a:tc>
                <a:tc>
                  <a:txBody>
                    <a:bodyPr/>
                    <a:lstStyle/>
                    <a:p>
                      <a:r>
                        <a:rPr lang="en-US" dirty="0" smtClean="0"/>
                        <a:t>2. Immunological state </a:t>
                      </a:r>
                    </a:p>
                    <a:p>
                      <a:endParaRPr lang="en-US" dirty="0"/>
                    </a:p>
                  </a:txBody>
                  <a:tcPr/>
                </a:tc>
              </a:tr>
              <a:tr h="406400">
                <a:tc>
                  <a:txBody>
                    <a:bodyPr/>
                    <a:lstStyle/>
                    <a:p>
                      <a:endParaRPr lang="en-US" dirty="0"/>
                    </a:p>
                  </a:txBody>
                  <a:tcPr/>
                </a:tc>
                <a:tc>
                  <a:txBody>
                    <a:bodyPr/>
                    <a:lstStyle/>
                    <a:p>
                      <a:r>
                        <a:rPr lang="en-US" dirty="0" smtClean="0"/>
                        <a:t>3. Inter- current / pre-existing disease</a:t>
                      </a:r>
                      <a:endParaRPr lang="en-US" dirty="0"/>
                    </a:p>
                  </a:txBody>
                  <a:tcPr/>
                </a:tc>
              </a:tr>
              <a:tr h="370840">
                <a:tc>
                  <a:txBody>
                    <a:bodyPr/>
                    <a:lstStyle/>
                    <a:p>
                      <a:endParaRPr lang="en-US"/>
                    </a:p>
                  </a:txBody>
                  <a:tcPr/>
                </a:tc>
                <a:tc>
                  <a:txBody>
                    <a:bodyPr/>
                    <a:lstStyle/>
                    <a:p>
                      <a:r>
                        <a:rPr lang="en-US" dirty="0" smtClean="0"/>
                        <a:t>4. Behavior (Life style ) Diet , exercise , hygiene, drug abuse, smoking , sexual activity , use of health services</a:t>
                      </a:r>
                      <a:endParaRPr lang="en-US"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6">
                    <a:lumMod val="75000"/>
                  </a:schemeClr>
                </a:solidFill>
              </a:rPr>
              <a:t>Characteristics of agent, host and environment</a:t>
            </a:r>
            <a:endParaRPr lang="en-US" b="1" dirty="0">
              <a:solidFill>
                <a:schemeClr val="accent6">
                  <a:lumMod val="75000"/>
                </a:schemeClr>
              </a:solidFill>
            </a:endParaRPr>
          </a:p>
        </p:txBody>
      </p:sp>
      <p:pic>
        <p:nvPicPr>
          <p:cNvPr id="4" name="irc_mi" descr="http://img2.wikia.nocookie.net/__cb20111211212221/ibhs/images/7/71/Epidemiological_triangle.jpeg"/>
          <p:cNvPicPr>
            <a:picLocks noGrp="1"/>
          </p:cNvPicPr>
          <p:nvPr>
            <p:ph idx="1"/>
          </p:nvPr>
        </p:nvPicPr>
        <p:blipFill>
          <a:blip r:embed="rId2"/>
          <a:srcRect/>
          <a:stretch>
            <a:fillRect/>
          </a:stretch>
        </p:blipFill>
        <p:spPr bwMode="auto">
          <a:xfrm>
            <a:off x="685800" y="1600200"/>
            <a:ext cx="7772400" cy="52578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Host response</a:t>
            </a:r>
            <a:endParaRPr lang="en-US" b="1" dirty="0">
              <a:solidFill>
                <a:schemeClr val="accent6">
                  <a:lumMod val="75000"/>
                </a:schemeClr>
              </a:solidFill>
            </a:endParaRPr>
          </a:p>
        </p:txBody>
      </p:sp>
      <p:sp>
        <p:nvSpPr>
          <p:cNvPr id="3" name="Content Placeholder 2"/>
          <p:cNvSpPr>
            <a:spLocks noGrp="1"/>
          </p:cNvSpPr>
          <p:nvPr>
            <p:ph idx="1"/>
          </p:nvPr>
        </p:nvSpPr>
        <p:spPr/>
        <p:txBody>
          <a:bodyPr>
            <a:normAutofit fontScale="62500" lnSpcReduction="20000"/>
          </a:bodyPr>
          <a:lstStyle/>
          <a:p>
            <a:pPr algn="just">
              <a:buFont typeface="Wingdings" pitchFamily="2" charset="2"/>
              <a:buChar char="ü"/>
            </a:pPr>
            <a:r>
              <a:rPr lang="en-US" dirty="0" smtClean="0"/>
              <a:t>When a agent invades a susceptible host , some reactions are evoked inside the host. The response or reaction of  host to entry of agent is called host response.</a:t>
            </a:r>
          </a:p>
          <a:p>
            <a:pPr marL="0" indent="0" algn="just">
              <a:buNone/>
            </a:pPr>
            <a:endParaRPr lang="en-US" dirty="0" smtClean="0"/>
          </a:p>
          <a:p>
            <a:pPr algn="just">
              <a:buFont typeface="Wingdings" pitchFamily="2" charset="2"/>
              <a:buChar char="ü"/>
            </a:pPr>
            <a:r>
              <a:rPr lang="en-US" dirty="0" smtClean="0"/>
              <a:t>Host response can be divide into two parts ; </a:t>
            </a:r>
            <a:r>
              <a:rPr lang="en-US" u="sng" dirty="0" smtClean="0"/>
              <a:t>specific or immunity </a:t>
            </a:r>
            <a:r>
              <a:rPr lang="en-US" dirty="0" smtClean="0"/>
              <a:t>and </a:t>
            </a:r>
            <a:r>
              <a:rPr lang="en-US" u="sng" dirty="0" smtClean="0"/>
              <a:t>non- specific immune response</a:t>
            </a:r>
            <a:r>
              <a:rPr lang="en-US" u="sng" dirty="0" smtClean="0"/>
              <a:t>.</a:t>
            </a:r>
          </a:p>
          <a:p>
            <a:pPr algn="just">
              <a:buFont typeface="Wingdings" pitchFamily="2" charset="2"/>
              <a:buChar char="ü"/>
            </a:pPr>
            <a:endParaRPr lang="en-US" u="sng" dirty="0" smtClean="0"/>
          </a:p>
          <a:p>
            <a:pPr algn="just"/>
            <a:r>
              <a:rPr lang="en-US" dirty="0" err="1" smtClean="0"/>
              <a:t>Auterceologic</a:t>
            </a:r>
            <a:r>
              <a:rPr lang="en-US" dirty="0" smtClean="0"/>
              <a:t> factors  may be defined as those non specific factors , which govern an individuals response to exposure to disease agent  or risk factors</a:t>
            </a:r>
            <a:r>
              <a:rPr lang="en-US" dirty="0" smtClean="0"/>
              <a:t>.</a:t>
            </a:r>
          </a:p>
          <a:p>
            <a:pPr algn="just"/>
            <a:endParaRPr lang="en-US" dirty="0" smtClean="0"/>
          </a:p>
          <a:p>
            <a:pPr algn="just"/>
            <a:endParaRPr lang="en-US" dirty="0" smtClean="0"/>
          </a:p>
          <a:p>
            <a:pPr algn="just"/>
            <a:r>
              <a:rPr lang="en-US" dirty="0" smtClean="0"/>
              <a:t>The only specific factor , which is immunity is the ability of the body to resist infection associated  with antibodies or specifically developed tissue response.</a:t>
            </a:r>
          </a:p>
          <a:p>
            <a:pPr algn="just">
              <a:buFont typeface="Wingdings" pitchFamily="2" charset="2"/>
              <a:buChar char="ü"/>
            </a:pPr>
            <a:endParaRPr lang="en-US" u="sn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Environment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Environment is not merely surroundings  but includes all external conditions, which have an effect on the life and development of human host.</a:t>
            </a:r>
          </a:p>
          <a:p>
            <a:r>
              <a:rPr lang="en-US" dirty="0" smtClean="0"/>
              <a:t>Environmental factors – which can influence health status of populations. </a:t>
            </a:r>
          </a:p>
          <a:p>
            <a:r>
              <a:rPr lang="en-US" dirty="0" smtClean="0"/>
              <a:t>In epidemiology environment means external environment.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Factors of environment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The factors of environment  often play important  part in the transmission and causation of disease. The environment may be broadly grouped into  three components, namely- Physical , Biological and socio- </a:t>
            </a:r>
            <a:r>
              <a:rPr lang="en-US" dirty="0" err="1" smtClean="0"/>
              <a:t>econimic</a:t>
            </a:r>
            <a:r>
              <a:rPr lang="en-US" dirty="0" smtClean="0"/>
              <a: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Physical environment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pPr>
              <a:buFont typeface="Wingdings" pitchFamily="2" charset="2"/>
              <a:buChar char="q"/>
            </a:pPr>
            <a:r>
              <a:rPr lang="en-US" dirty="0" smtClean="0"/>
              <a:t>Air , water and food </a:t>
            </a:r>
          </a:p>
          <a:p>
            <a:pPr>
              <a:buFont typeface="Wingdings" pitchFamily="2" charset="2"/>
              <a:buChar char="q"/>
            </a:pPr>
            <a:r>
              <a:rPr lang="en-US" dirty="0" smtClean="0"/>
              <a:t>The climate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Biological environment</a:t>
            </a:r>
            <a:endParaRPr lang="en-US" b="1" dirty="0"/>
          </a:p>
        </p:txBody>
      </p:sp>
      <p:sp>
        <p:nvSpPr>
          <p:cNvPr id="3" name="Content Placeholder 2"/>
          <p:cNvSpPr>
            <a:spLocks noGrp="1"/>
          </p:cNvSpPr>
          <p:nvPr>
            <p:ph idx="1"/>
          </p:nvPr>
        </p:nvSpPr>
        <p:spPr/>
        <p:txBody>
          <a:bodyPr/>
          <a:lstStyle/>
          <a:p>
            <a:r>
              <a:rPr lang="en-US" dirty="0" smtClean="0"/>
              <a:t>Some human are reservoirs , some animals are spores of food and several animals are reservoirs  of disease agent and some vectors transmit disease agent to human being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Socio-economic  environment</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pPr>
              <a:buFont typeface="Wingdings" pitchFamily="2" charset="2"/>
              <a:buChar char="v"/>
            </a:pPr>
            <a:r>
              <a:rPr lang="en-US" dirty="0" smtClean="0"/>
              <a:t>The socio economic environment is increasingly gaining importance.</a:t>
            </a:r>
          </a:p>
          <a:p>
            <a:pPr>
              <a:buFont typeface="Wingdings" pitchFamily="2" charset="2"/>
              <a:buChar char="v"/>
            </a:pPr>
            <a:r>
              <a:rPr lang="en-US" dirty="0" smtClean="0"/>
              <a:t>The variables of environment are thought to be most important determinant of human health and development.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Environmental factors</a:t>
            </a:r>
            <a:endParaRPr lang="en-US" b="1" dirty="0">
              <a:solidFill>
                <a:schemeClr val="accent6">
                  <a:lumMod val="75000"/>
                </a:schemeClr>
              </a:solidFill>
            </a:endParaRPr>
          </a:p>
        </p:txBody>
      </p:sp>
      <p:graphicFrame>
        <p:nvGraphicFramePr>
          <p:cNvPr id="4" name="Content Placeholder 3"/>
          <p:cNvGraphicFramePr>
            <a:graphicFrameLocks noGrp="1"/>
          </p:cNvGraphicFramePr>
          <p:nvPr>
            <p:ph idx="1"/>
          </p:nvPr>
        </p:nvGraphicFramePr>
        <p:xfrm>
          <a:off x="457200" y="1600200"/>
          <a:ext cx="8229600" cy="1285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Physical </a:t>
                      </a:r>
                      <a:endParaRPr lang="en-US" dirty="0"/>
                    </a:p>
                  </a:txBody>
                  <a:tcPr/>
                </a:tc>
                <a:tc>
                  <a:txBody>
                    <a:bodyPr/>
                    <a:lstStyle/>
                    <a:p>
                      <a:r>
                        <a:rPr lang="en-US" dirty="0" smtClean="0"/>
                        <a:t>Biological </a:t>
                      </a:r>
                      <a:endParaRPr lang="en-US" dirty="0"/>
                    </a:p>
                  </a:txBody>
                  <a:tcPr/>
                </a:tc>
                <a:tc>
                  <a:txBody>
                    <a:bodyPr/>
                    <a:lstStyle/>
                    <a:p>
                      <a:r>
                        <a:rPr lang="en-US" dirty="0" smtClean="0"/>
                        <a:t>Socio-economic</a:t>
                      </a:r>
                      <a:endParaRPr lang="en-US" dirty="0"/>
                    </a:p>
                  </a:txBody>
                  <a:tcPr/>
                </a:tc>
              </a:tr>
              <a:tr h="370840">
                <a:tc>
                  <a:txBody>
                    <a:bodyPr/>
                    <a:lstStyle/>
                    <a:p>
                      <a:r>
                        <a:rPr lang="en-US" dirty="0" smtClean="0"/>
                        <a:t>Temperature , humidity, physical surroundings</a:t>
                      </a:r>
                      <a:endParaRPr lang="en-US" dirty="0"/>
                    </a:p>
                  </a:txBody>
                  <a:tcPr/>
                </a:tc>
                <a:tc>
                  <a:txBody>
                    <a:bodyPr/>
                    <a:lstStyle/>
                    <a:p>
                      <a:r>
                        <a:rPr lang="en-US" dirty="0" smtClean="0"/>
                        <a:t>Human , animal , plants</a:t>
                      </a:r>
                      <a:r>
                        <a:rPr lang="en-US" baseline="0" dirty="0" smtClean="0"/>
                        <a:t> , flora</a:t>
                      </a:r>
                      <a:endParaRPr lang="en-US" dirty="0"/>
                    </a:p>
                  </a:txBody>
                  <a:tcPr/>
                </a:tc>
                <a:tc>
                  <a:txBody>
                    <a:bodyPr/>
                    <a:lstStyle/>
                    <a:p>
                      <a:r>
                        <a:rPr lang="en-US" dirty="0" smtClean="0"/>
                        <a:t>Education , occupation, urbanization , economic Culture, Life</a:t>
                      </a:r>
                      <a:r>
                        <a:rPr lang="en-US" baseline="0" dirty="0" smtClean="0"/>
                        <a:t> </a:t>
                      </a:r>
                      <a:r>
                        <a:rPr lang="en-US" dirty="0" smtClean="0"/>
                        <a:t>style</a:t>
                      </a:r>
                      <a:endParaRPr lang="en-US"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43200" y="2514600"/>
            <a:ext cx="3501868" cy="2123658"/>
          </a:xfrm>
          <a:prstGeom prst="rect">
            <a:avLst/>
          </a:prstGeom>
        </p:spPr>
        <p:txBody>
          <a:bodyPr wrap="square">
            <a:spAutoFit/>
          </a:bodyPr>
          <a:lstStyle/>
          <a:p>
            <a:pPr algn="ctr"/>
            <a:r>
              <a:rPr lang="en-US" sz="6600" b="1" dirty="0" smtClean="0"/>
              <a:t>Thank You</a:t>
            </a:r>
            <a:endParaRPr lang="en-US" sz="6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61720" y="586770"/>
            <a:ext cx="6353810" cy="666849"/>
          </a:xfrm>
          <a:prstGeom prst="rect">
            <a:avLst/>
          </a:prstGeom>
        </p:spPr>
        <p:txBody>
          <a:bodyPr vert="horz" wrap="square" lIns="0" tIns="0" rIns="0" bIns="0" rtlCol="0">
            <a:spAutoFit/>
          </a:bodyPr>
          <a:lstStyle/>
          <a:p>
            <a:pPr marL="12700">
              <a:lnSpc>
                <a:spcPts val="5190"/>
              </a:lnSpc>
            </a:pPr>
            <a:r>
              <a:rPr sz="4400" b="1" i="1" u="sng" spc="5" smtClean="0">
                <a:latin typeface="Century Gothic"/>
                <a:cs typeface="Century Gothic"/>
              </a:rPr>
              <a:t>E</a:t>
            </a:r>
            <a:r>
              <a:rPr sz="4400" b="1" i="1" u="sng" spc="-40" smtClean="0">
                <a:latin typeface="Century Gothic"/>
                <a:cs typeface="Century Gothic"/>
              </a:rPr>
              <a:t>c</a:t>
            </a:r>
            <a:r>
              <a:rPr sz="4400" b="1" i="1" u="sng" spc="-30" smtClean="0">
                <a:latin typeface="Century Gothic"/>
                <a:cs typeface="Century Gothic"/>
              </a:rPr>
              <a:t>olog</a:t>
            </a:r>
            <a:r>
              <a:rPr sz="4400" b="1" i="1" u="sng" smtClean="0">
                <a:latin typeface="Century Gothic"/>
                <a:cs typeface="Century Gothic"/>
              </a:rPr>
              <a:t>y</a:t>
            </a:r>
            <a:endParaRPr sz="4400" b="1" u="sng">
              <a:latin typeface="Century Gothic"/>
              <a:cs typeface="Century Gothic"/>
            </a:endParaRPr>
          </a:p>
        </p:txBody>
      </p:sp>
      <p:sp>
        <p:nvSpPr>
          <p:cNvPr id="3" name="object 3"/>
          <p:cNvSpPr txBox="1"/>
          <p:nvPr/>
        </p:nvSpPr>
        <p:spPr>
          <a:xfrm>
            <a:off x="378456" y="1482616"/>
            <a:ext cx="137160" cy="342900"/>
          </a:xfrm>
          <a:prstGeom prst="rect">
            <a:avLst/>
          </a:prstGeom>
        </p:spPr>
        <p:txBody>
          <a:bodyPr vert="horz" wrap="square" lIns="0" tIns="0" rIns="0" bIns="0" rtlCol="0">
            <a:spAutoFit/>
          </a:bodyPr>
          <a:lstStyle/>
          <a:p>
            <a:pPr marL="12700">
              <a:lnSpc>
                <a:spcPct val="100000"/>
              </a:lnSpc>
            </a:pPr>
            <a:r>
              <a:rPr sz="2500" dirty="0">
                <a:latin typeface="Arial"/>
                <a:cs typeface="Arial"/>
              </a:rPr>
              <a:t>•</a:t>
            </a:r>
            <a:endParaRPr sz="2500">
              <a:latin typeface="Arial"/>
              <a:cs typeface="Arial"/>
            </a:endParaRPr>
          </a:p>
        </p:txBody>
      </p:sp>
      <p:sp>
        <p:nvSpPr>
          <p:cNvPr id="4" name="object 4"/>
          <p:cNvSpPr txBox="1"/>
          <p:nvPr/>
        </p:nvSpPr>
        <p:spPr>
          <a:xfrm>
            <a:off x="721347" y="1533516"/>
            <a:ext cx="4174490" cy="4739640"/>
          </a:xfrm>
          <a:prstGeom prst="rect">
            <a:avLst/>
          </a:prstGeom>
        </p:spPr>
        <p:txBody>
          <a:bodyPr vert="horz" wrap="square" lIns="0" tIns="0" rIns="0" bIns="0" rtlCol="0">
            <a:spAutoFit/>
          </a:bodyPr>
          <a:lstStyle/>
          <a:p>
            <a:pPr marL="12700" marR="334010" algn="just">
              <a:lnSpc>
                <a:spcPct val="79800"/>
              </a:lnSpc>
            </a:pPr>
            <a:r>
              <a:rPr sz="2500" spc="-10" dirty="0">
                <a:latin typeface="Calibri"/>
                <a:cs typeface="Calibri"/>
              </a:rPr>
              <a:t>T</a:t>
            </a:r>
            <a:r>
              <a:rPr sz="2500" spc="-5" dirty="0">
                <a:latin typeface="Calibri"/>
                <a:cs typeface="Calibri"/>
              </a:rPr>
              <a:t>h</a:t>
            </a:r>
            <a:r>
              <a:rPr sz="2500" spc="-15" dirty="0">
                <a:latin typeface="Calibri"/>
                <a:cs typeface="Calibri"/>
              </a:rPr>
              <a:t>e</a:t>
            </a:r>
            <a:r>
              <a:rPr sz="2500" spc="-65" dirty="0">
                <a:latin typeface="Times New Roman"/>
                <a:cs typeface="Times New Roman"/>
              </a:rPr>
              <a:t> </a:t>
            </a:r>
            <a:r>
              <a:rPr sz="2500" spc="-30" dirty="0">
                <a:latin typeface="Calibri"/>
                <a:cs typeface="Calibri"/>
              </a:rPr>
              <a:t>m</a:t>
            </a:r>
            <a:r>
              <a:rPr sz="2500" spc="-15" dirty="0">
                <a:latin typeface="Calibri"/>
                <a:cs typeface="Calibri"/>
              </a:rPr>
              <a:t>e</a:t>
            </a:r>
            <a:r>
              <a:rPr sz="2500" dirty="0">
                <a:latin typeface="Calibri"/>
                <a:cs typeface="Calibri"/>
              </a:rPr>
              <a:t>a</a:t>
            </a:r>
            <a:r>
              <a:rPr sz="2500" spc="-5" dirty="0">
                <a:latin typeface="Calibri"/>
                <a:cs typeface="Calibri"/>
              </a:rPr>
              <a:t>n</a:t>
            </a:r>
            <a:r>
              <a:rPr sz="2500" dirty="0">
                <a:latin typeface="Calibri"/>
                <a:cs typeface="Calibri"/>
              </a:rPr>
              <a:t>i</a:t>
            </a:r>
            <a:r>
              <a:rPr sz="2500" spc="-15" dirty="0">
                <a:latin typeface="Calibri"/>
                <a:cs typeface="Calibri"/>
              </a:rPr>
              <a:t>ng</a:t>
            </a:r>
            <a:r>
              <a:rPr sz="2500" spc="-65" dirty="0">
                <a:latin typeface="Times New Roman"/>
                <a:cs typeface="Times New Roman"/>
              </a:rPr>
              <a:t> </a:t>
            </a:r>
            <a:r>
              <a:rPr sz="2500" spc="-5" dirty="0">
                <a:latin typeface="Calibri"/>
                <a:cs typeface="Calibri"/>
              </a:rPr>
              <a:t>o</a:t>
            </a:r>
            <a:r>
              <a:rPr sz="2500" dirty="0">
                <a:latin typeface="Calibri"/>
                <a:cs typeface="Calibri"/>
              </a:rPr>
              <a:t>f</a:t>
            </a:r>
            <a:r>
              <a:rPr sz="2500" spc="-70" dirty="0">
                <a:latin typeface="Times New Roman"/>
                <a:cs typeface="Times New Roman"/>
              </a:rPr>
              <a:t> </a:t>
            </a:r>
            <a:r>
              <a:rPr sz="2500" spc="-10" dirty="0">
                <a:latin typeface="Calibri"/>
                <a:cs typeface="Calibri"/>
              </a:rPr>
              <a:t>t</a:t>
            </a:r>
            <a:r>
              <a:rPr sz="2500" spc="-5" dirty="0">
                <a:latin typeface="Calibri"/>
                <a:cs typeface="Calibri"/>
              </a:rPr>
              <a:t>h</a:t>
            </a:r>
            <a:r>
              <a:rPr sz="2500" spc="-15" dirty="0">
                <a:latin typeface="Calibri"/>
                <a:cs typeface="Calibri"/>
              </a:rPr>
              <a:t>e</a:t>
            </a:r>
            <a:r>
              <a:rPr sz="2500" spc="-65" dirty="0">
                <a:latin typeface="Times New Roman"/>
                <a:cs typeface="Times New Roman"/>
              </a:rPr>
              <a:t> </a:t>
            </a:r>
            <a:r>
              <a:rPr sz="2500" spc="-20" dirty="0">
                <a:latin typeface="Calibri"/>
                <a:cs typeface="Calibri"/>
              </a:rPr>
              <a:t>wo</a:t>
            </a:r>
            <a:r>
              <a:rPr sz="2500" spc="-5" dirty="0">
                <a:latin typeface="Calibri"/>
                <a:cs typeface="Calibri"/>
              </a:rPr>
              <a:t>r</a:t>
            </a:r>
            <a:r>
              <a:rPr sz="2500" dirty="0">
                <a:latin typeface="Calibri"/>
                <a:cs typeface="Calibri"/>
              </a:rPr>
              <a:t>d</a:t>
            </a:r>
            <a:r>
              <a:rPr sz="2500" dirty="0">
                <a:latin typeface="Times New Roman"/>
                <a:cs typeface="Times New Roman"/>
              </a:rPr>
              <a:t> </a:t>
            </a:r>
            <a:r>
              <a:rPr sz="2500" spc="-15" dirty="0">
                <a:latin typeface="Calibri"/>
                <a:cs typeface="Calibri"/>
              </a:rPr>
              <a:t>e</a:t>
            </a:r>
            <a:r>
              <a:rPr sz="2500" spc="-25" dirty="0">
                <a:latin typeface="Calibri"/>
                <a:cs typeface="Calibri"/>
              </a:rPr>
              <a:t>c</a:t>
            </a:r>
            <a:r>
              <a:rPr sz="2500" spc="-5" dirty="0">
                <a:latin typeface="Calibri"/>
                <a:cs typeface="Calibri"/>
              </a:rPr>
              <a:t>o</a:t>
            </a:r>
            <a:r>
              <a:rPr sz="2500" dirty="0">
                <a:latin typeface="Calibri"/>
                <a:cs typeface="Calibri"/>
              </a:rPr>
              <a:t>l</a:t>
            </a:r>
            <a:r>
              <a:rPr sz="2500" spc="-5" dirty="0">
                <a:latin typeface="Calibri"/>
                <a:cs typeface="Calibri"/>
              </a:rPr>
              <a:t>o</a:t>
            </a:r>
            <a:r>
              <a:rPr sz="2500" dirty="0">
                <a:latin typeface="Calibri"/>
                <a:cs typeface="Calibri"/>
              </a:rPr>
              <a:t>g</a:t>
            </a:r>
            <a:r>
              <a:rPr sz="2500" spc="-15" dirty="0">
                <a:latin typeface="Calibri"/>
                <a:cs typeface="Calibri"/>
              </a:rPr>
              <a:t>y</a:t>
            </a:r>
            <a:r>
              <a:rPr sz="2500" spc="-70" dirty="0">
                <a:latin typeface="Times New Roman"/>
                <a:cs typeface="Times New Roman"/>
              </a:rPr>
              <a:t> </a:t>
            </a:r>
            <a:r>
              <a:rPr sz="2500" spc="-20" dirty="0">
                <a:latin typeface="Calibri"/>
                <a:cs typeface="Calibri"/>
              </a:rPr>
              <a:t>w</a:t>
            </a:r>
            <a:r>
              <a:rPr sz="2500" dirty="0">
                <a:latin typeface="Calibri"/>
                <a:cs typeface="Calibri"/>
              </a:rPr>
              <a:t>as</a:t>
            </a:r>
            <a:r>
              <a:rPr sz="2500" spc="-75" dirty="0">
                <a:latin typeface="Times New Roman"/>
                <a:cs typeface="Times New Roman"/>
              </a:rPr>
              <a:t> </a:t>
            </a:r>
            <a:r>
              <a:rPr sz="2500" dirty="0">
                <a:latin typeface="Calibri"/>
                <a:cs typeface="Calibri"/>
              </a:rPr>
              <a:t>g</a:t>
            </a:r>
            <a:r>
              <a:rPr sz="2500" spc="-5" dirty="0">
                <a:latin typeface="Calibri"/>
                <a:cs typeface="Calibri"/>
              </a:rPr>
              <a:t>i</a:t>
            </a:r>
            <a:r>
              <a:rPr sz="2500" spc="-20" dirty="0">
                <a:latin typeface="Calibri"/>
                <a:cs typeface="Calibri"/>
              </a:rPr>
              <a:t>v</a:t>
            </a:r>
            <a:r>
              <a:rPr sz="2500" spc="-15" dirty="0">
                <a:latin typeface="Calibri"/>
                <a:cs typeface="Calibri"/>
              </a:rPr>
              <a:t>e</a:t>
            </a:r>
            <a:r>
              <a:rPr sz="2500" dirty="0">
                <a:latin typeface="Calibri"/>
                <a:cs typeface="Calibri"/>
              </a:rPr>
              <a:t>n</a:t>
            </a:r>
            <a:r>
              <a:rPr sz="2500" spc="-70" dirty="0">
                <a:latin typeface="Times New Roman"/>
                <a:cs typeface="Times New Roman"/>
              </a:rPr>
              <a:t> </a:t>
            </a:r>
            <a:r>
              <a:rPr sz="2500" spc="-5" dirty="0">
                <a:latin typeface="Calibri"/>
                <a:cs typeface="Calibri"/>
              </a:rPr>
              <a:t>b</a:t>
            </a:r>
            <a:r>
              <a:rPr sz="2500" spc="-15" dirty="0">
                <a:latin typeface="Calibri"/>
                <a:cs typeface="Calibri"/>
              </a:rPr>
              <a:t>y</a:t>
            </a:r>
            <a:r>
              <a:rPr sz="2500" spc="-70" dirty="0">
                <a:latin typeface="Times New Roman"/>
                <a:cs typeface="Times New Roman"/>
              </a:rPr>
              <a:t> </a:t>
            </a:r>
            <a:r>
              <a:rPr sz="2500" spc="-30" dirty="0">
                <a:latin typeface="Calibri"/>
                <a:cs typeface="Calibri"/>
              </a:rPr>
              <a:t>G</a:t>
            </a:r>
            <a:r>
              <a:rPr sz="2500" spc="-15" dirty="0">
                <a:latin typeface="Calibri"/>
                <a:cs typeface="Calibri"/>
              </a:rPr>
              <a:t>e</a:t>
            </a:r>
            <a:r>
              <a:rPr sz="2500" spc="-5" dirty="0">
                <a:latin typeface="Calibri"/>
                <a:cs typeface="Calibri"/>
              </a:rPr>
              <a:t>r</a:t>
            </a:r>
            <a:r>
              <a:rPr sz="2500" spc="-30" dirty="0">
                <a:latin typeface="Calibri"/>
                <a:cs typeface="Calibri"/>
              </a:rPr>
              <a:t>m</a:t>
            </a:r>
            <a:r>
              <a:rPr sz="2500" dirty="0">
                <a:latin typeface="Calibri"/>
                <a:cs typeface="Calibri"/>
              </a:rPr>
              <a:t>an</a:t>
            </a:r>
            <a:r>
              <a:rPr sz="2500" dirty="0">
                <a:latin typeface="Times New Roman"/>
                <a:cs typeface="Times New Roman"/>
              </a:rPr>
              <a:t> </a:t>
            </a:r>
            <a:r>
              <a:rPr sz="2500" spc="-25" dirty="0">
                <a:latin typeface="Calibri"/>
                <a:cs typeface="Calibri"/>
              </a:rPr>
              <a:t>B</a:t>
            </a:r>
            <a:r>
              <a:rPr sz="2500" dirty="0">
                <a:latin typeface="Calibri"/>
                <a:cs typeface="Calibri"/>
              </a:rPr>
              <a:t>i</a:t>
            </a:r>
            <a:r>
              <a:rPr sz="2500" spc="-5" dirty="0">
                <a:latin typeface="Calibri"/>
                <a:cs typeface="Calibri"/>
              </a:rPr>
              <a:t>o</a:t>
            </a:r>
            <a:r>
              <a:rPr sz="2500" dirty="0">
                <a:latin typeface="Calibri"/>
                <a:cs typeface="Calibri"/>
              </a:rPr>
              <a:t>l</a:t>
            </a:r>
            <a:r>
              <a:rPr sz="2500" spc="-5" dirty="0">
                <a:latin typeface="Calibri"/>
                <a:cs typeface="Calibri"/>
              </a:rPr>
              <a:t>o</a:t>
            </a:r>
            <a:r>
              <a:rPr sz="2500" spc="-10" dirty="0">
                <a:latin typeface="Calibri"/>
                <a:cs typeface="Calibri"/>
              </a:rPr>
              <a:t>g</a:t>
            </a:r>
            <a:r>
              <a:rPr sz="2500" dirty="0">
                <a:latin typeface="Calibri"/>
                <a:cs typeface="Calibri"/>
              </a:rPr>
              <a:t>i</a:t>
            </a:r>
            <a:r>
              <a:rPr sz="2500" spc="-10" dirty="0">
                <a:latin typeface="Calibri"/>
                <a:cs typeface="Calibri"/>
              </a:rPr>
              <a:t>st</a:t>
            </a:r>
            <a:r>
              <a:rPr sz="2500" spc="-65" dirty="0">
                <a:latin typeface="Times New Roman"/>
                <a:cs typeface="Times New Roman"/>
              </a:rPr>
              <a:t> </a:t>
            </a:r>
            <a:r>
              <a:rPr sz="2500" u="sng" spc="5" dirty="0">
                <a:latin typeface="Calibri"/>
                <a:cs typeface="Calibri"/>
              </a:rPr>
              <a:t>H</a:t>
            </a:r>
            <a:r>
              <a:rPr sz="2500" u="sng" spc="-15" dirty="0">
                <a:latin typeface="Calibri"/>
                <a:cs typeface="Calibri"/>
              </a:rPr>
              <a:t>a</a:t>
            </a:r>
            <a:r>
              <a:rPr sz="2500" u="sng" spc="-25" dirty="0">
                <a:latin typeface="Calibri"/>
                <a:cs typeface="Calibri"/>
              </a:rPr>
              <a:t>c</a:t>
            </a:r>
            <a:r>
              <a:rPr sz="2500" u="sng" spc="-15" dirty="0">
                <a:latin typeface="Calibri"/>
                <a:cs typeface="Calibri"/>
              </a:rPr>
              <a:t>k</a:t>
            </a:r>
            <a:r>
              <a:rPr sz="2500" u="sng" dirty="0">
                <a:latin typeface="Calibri"/>
                <a:cs typeface="Calibri"/>
              </a:rPr>
              <a:t>l</a:t>
            </a:r>
            <a:r>
              <a:rPr sz="2500" u="sng" spc="-15" dirty="0">
                <a:latin typeface="Calibri"/>
                <a:cs typeface="Calibri"/>
              </a:rPr>
              <a:t>e</a:t>
            </a:r>
            <a:r>
              <a:rPr sz="2500" spc="-65" dirty="0">
                <a:latin typeface="Times New Roman"/>
                <a:cs typeface="Times New Roman"/>
              </a:rPr>
              <a:t> </a:t>
            </a:r>
            <a:r>
              <a:rPr sz="2500" spc="-5" dirty="0">
                <a:latin typeface="Calibri"/>
                <a:cs typeface="Calibri"/>
              </a:rPr>
              <a:t>i</a:t>
            </a:r>
            <a:r>
              <a:rPr sz="2500" dirty="0">
                <a:latin typeface="Calibri"/>
                <a:cs typeface="Calibri"/>
              </a:rPr>
              <a:t>n</a:t>
            </a:r>
            <a:r>
              <a:rPr sz="2500" spc="-65" dirty="0">
                <a:latin typeface="Times New Roman"/>
                <a:cs typeface="Times New Roman"/>
              </a:rPr>
              <a:t> </a:t>
            </a:r>
            <a:r>
              <a:rPr sz="2500" u="sng" spc="-25" dirty="0">
                <a:latin typeface="Calibri"/>
                <a:cs typeface="Calibri"/>
              </a:rPr>
              <a:t>1869</a:t>
            </a:r>
            <a:r>
              <a:rPr sz="2500" u="sng" dirty="0">
                <a:latin typeface="Calibri"/>
                <a:cs typeface="Calibri"/>
              </a:rPr>
              <a:t>.</a:t>
            </a:r>
          </a:p>
          <a:p>
            <a:pPr marL="12700" marR="5080" algn="just">
              <a:lnSpc>
                <a:spcPts val="2400"/>
              </a:lnSpc>
              <a:spcBef>
                <a:spcPts val="600"/>
              </a:spcBef>
              <a:tabLst>
                <a:tab pos="1625600" algn="l"/>
              </a:tabLst>
            </a:pPr>
            <a:r>
              <a:rPr sz="2500" spc="-10" dirty="0">
                <a:latin typeface="Calibri"/>
                <a:cs typeface="Calibri"/>
              </a:rPr>
              <a:t>T</a:t>
            </a:r>
            <a:r>
              <a:rPr sz="2500" spc="-5" dirty="0">
                <a:latin typeface="Calibri"/>
                <a:cs typeface="Calibri"/>
              </a:rPr>
              <a:t>h</a:t>
            </a:r>
            <a:r>
              <a:rPr sz="2500" spc="-15" dirty="0">
                <a:latin typeface="Calibri"/>
                <a:cs typeface="Calibri"/>
              </a:rPr>
              <a:t>e</a:t>
            </a:r>
            <a:r>
              <a:rPr sz="2500" spc="-65" dirty="0">
                <a:latin typeface="Times New Roman"/>
                <a:cs typeface="Times New Roman"/>
              </a:rPr>
              <a:t> </a:t>
            </a:r>
            <a:r>
              <a:rPr sz="2500" spc="-20" dirty="0">
                <a:latin typeface="Calibri"/>
                <a:cs typeface="Calibri"/>
              </a:rPr>
              <a:t>wo</a:t>
            </a:r>
            <a:r>
              <a:rPr sz="2500" spc="-5" dirty="0">
                <a:latin typeface="Calibri"/>
                <a:cs typeface="Calibri"/>
              </a:rPr>
              <a:t>r</a:t>
            </a:r>
            <a:r>
              <a:rPr sz="2500" dirty="0">
                <a:latin typeface="Calibri"/>
                <a:cs typeface="Calibri"/>
              </a:rPr>
              <a:t>d</a:t>
            </a:r>
            <a:r>
              <a:rPr sz="2500" spc="-75" dirty="0">
                <a:latin typeface="Times New Roman"/>
                <a:cs typeface="Times New Roman"/>
              </a:rPr>
              <a:t> </a:t>
            </a:r>
            <a:r>
              <a:rPr sz="2500" spc="-20" dirty="0">
                <a:latin typeface="Calibri"/>
                <a:cs typeface="Calibri"/>
              </a:rPr>
              <a:t>e</a:t>
            </a:r>
            <a:r>
              <a:rPr sz="2500" dirty="0">
                <a:latin typeface="Calibri"/>
                <a:cs typeface="Calibri"/>
              </a:rPr>
              <a:t>col</a:t>
            </a:r>
            <a:r>
              <a:rPr sz="2500" spc="-5" dirty="0">
                <a:latin typeface="Calibri"/>
                <a:cs typeface="Calibri"/>
              </a:rPr>
              <a:t>o</a:t>
            </a:r>
            <a:r>
              <a:rPr sz="2500" spc="-10" dirty="0">
                <a:latin typeface="Calibri"/>
                <a:cs typeface="Calibri"/>
              </a:rPr>
              <a:t>g</a:t>
            </a:r>
            <a:r>
              <a:rPr sz="2500" spc="-15" dirty="0">
                <a:latin typeface="Calibri"/>
                <a:cs typeface="Calibri"/>
              </a:rPr>
              <a:t>y</a:t>
            </a:r>
            <a:r>
              <a:rPr sz="2500" spc="-60" dirty="0">
                <a:latin typeface="Times New Roman"/>
                <a:cs typeface="Times New Roman"/>
              </a:rPr>
              <a:t> </a:t>
            </a:r>
            <a:r>
              <a:rPr sz="2500" spc="-5" dirty="0">
                <a:latin typeface="Calibri"/>
                <a:cs typeface="Calibri"/>
              </a:rPr>
              <a:t>i</a:t>
            </a:r>
            <a:r>
              <a:rPr sz="2500" dirty="0">
                <a:latin typeface="Calibri"/>
                <a:cs typeface="Calibri"/>
              </a:rPr>
              <a:t>s</a:t>
            </a:r>
            <a:r>
              <a:rPr sz="2500" spc="-70" dirty="0">
                <a:latin typeface="Times New Roman"/>
                <a:cs typeface="Times New Roman"/>
              </a:rPr>
              <a:t> </a:t>
            </a:r>
            <a:r>
              <a:rPr sz="2500" spc="-5" dirty="0">
                <a:latin typeface="Calibri"/>
                <a:cs typeface="Calibri"/>
              </a:rPr>
              <a:t>d</a:t>
            </a:r>
            <a:r>
              <a:rPr sz="2500" spc="-20" dirty="0">
                <a:latin typeface="Calibri"/>
                <a:cs typeface="Calibri"/>
              </a:rPr>
              <a:t>e</a:t>
            </a:r>
            <a:r>
              <a:rPr sz="2500" spc="-5" dirty="0">
                <a:latin typeface="Calibri"/>
                <a:cs typeface="Calibri"/>
              </a:rPr>
              <a:t>r</a:t>
            </a:r>
            <a:r>
              <a:rPr sz="2500" dirty="0">
                <a:latin typeface="Calibri"/>
                <a:cs typeface="Calibri"/>
              </a:rPr>
              <a:t>i</a:t>
            </a:r>
            <a:r>
              <a:rPr sz="2500" spc="-25" dirty="0">
                <a:latin typeface="Calibri"/>
                <a:cs typeface="Calibri"/>
              </a:rPr>
              <a:t>v</a:t>
            </a:r>
            <a:r>
              <a:rPr sz="2500" spc="-15" dirty="0">
                <a:latin typeface="Calibri"/>
                <a:cs typeface="Calibri"/>
              </a:rPr>
              <a:t>e</a:t>
            </a:r>
            <a:r>
              <a:rPr sz="2500" dirty="0">
                <a:latin typeface="Calibri"/>
                <a:cs typeface="Calibri"/>
              </a:rPr>
              <a:t>d</a:t>
            </a:r>
            <a:r>
              <a:rPr sz="2500" dirty="0">
                <a:latin typeface="Times New Roman"/>
                <a:cs typeface="Times New Roman"/>
              </a:rPr>
              <a:t> </a:t>
            </a:r>
            <a:r>
              <a:rPr sz="2500" spc="-5" dirty="0">
                <a:latin typeface="Calibri"/>
                <a:cs typeface="Calibri"/>
              </a:rPr>
              <a:t>f</a:t>
            </a:r>
            <a:r>
              <a:rPr sz="2500" spc="-15" dirty="0">
                <a:latin typeface="Calibri"/>
                <a:cs typeface="Calibri"/>
              </a:rPr>
              <a:t>r</a:t>
            </a:r>
            <a:r>
              <a:rPr sz="2500" spc="-5" dirty="0">
                <a:latin typeface="Calibri"/>
                <a:cs typeface="Calibri"/>
              </a:rPr>
              <a:t>o</a:t>
            </a:r>
            <a:r>
              <a:rPr sz="2500" dirty="0">
                <a:latin typeface="Calibri"/>
                <a:cs typeface="Calibri"/>
              </a:rPr>
              <a:t>m</a:t>
            </a:r>
            <a:r>
              <a:rPr sz="2500" spc="-65" dirty="0">
                <a:latin typeface="Times New Roman"/>
                <a:cs typeface="Times New Roman"/>
              </a:rPr>
              <a:t> </a:t>
            </a:r>
            <a:r>
              <a:rPr sz="2500" spc="-30" dirty="0">
                <a:latin typeface="Calibri"/>
                <a:cs typeface="Calibri"/>
              </a:rPr>
              <a:t>G</a:t>
            </a:r>
            <a:r>
              <a:rPr sz="2500" spc="-5" dirty="0">
                <a:latin typeface="Calibri"/>
                <a:cs typeface="Calibri"/>
              </a:rPr>
              <a:t>r</a:t>
            </a:r>
            <a:r>
              <a:rPr sz="2500" spc="-20" dirty="0">
                <a:latin typeface="Calibri"/>
                <a:cs typeface="Calibri"/>
              </a:rPr>
              <a:t>e</a:t>
            </a:r>
            <a:r>
              <a:rPr sz="2500" spc="-15" dirty="0">
                <a:latin typeface="Calibri"/>
                <a:cs typeface="Calibri"/>
              </a:rPr>
              <a:t>ek</a:t>
            </a:r>
            <a:r>
              <a:rPr sz="2500" dirty="0">
                <a:latin typeface="Times New Roman"/>
                <a:cs typeface="Times New Roman"/>
              </a:rPr>
              <a:t>	</a:t>
            </a:r>
            <a:r>
              <a:rPr sz="2500" spc="-20" dirty="0">
                <a:latin typeface="Calibri"/>
                <a:cs typeface="Calibri"/>
              </a:rPr>
              <a:t>wor</a:t>
            </a:r>
            <a:r>
              <a:rPr sz="2500" spc="-5" dirty="0">
                <a:latin typeface="Calibri"/>
                <a:cs typeface="Calibri"/>
              </a:rPr>
              <a:t>d</a:t>
            </a:r>
            <a:r>
              <a:rPr sz="2500" dirty="0">
                <a:latin typeface="Calibri"/>
                <a:cs typeface="Calibri"/>
              </a:rPr>
              <a:t>s</a:t>
            </a:r>
            <a:r>
              <a:rPr sz="2500" spc="-70" dirty="0">
                <a:latin typeface="Times New Roman"/>
                <a:cs typeface="Times New Roman"/>
              </a:rPr>
              <a:t> </a:t>
            </a:r>
            <a:r>
              <a:rPr sz="2500" spc="-15" dirty="0">
                <a:latin typeface="Calibri"/>
                <a:cs typeface="Calibri"/>
              </a:rPr>
              <a:t>‘</a:t>
            </a:r>
            <a:r>
              <a:rPr sz="2500" u="sng" dirty="0">
                <a:latin typeface="Calibri"/>
                <a:cs typeface="Calibri"/>
              </a:rPr>
              <a:t>O</a:t>
            </a:r>
            <a:r>
              <a:rPr sz="2500" u="sng" spc="-5" dirty="0">
                <a:latin typeface="Calibri"/>
                <a:cs typeface="Calibri"/>
              </a:rPr>
              <a:t>i</a:t>
            </a:r>
            <a:r>
              <a:rPr sz="2500" u="sng" spc="-15" dirty="0">
                <a:latin typeface="Calibri"/>
                <a:cs typeface="Calibri"/>
              </a:rPr>
              <a:t>k</a:t>
            </a:r>
            <a:r>
              <a:rPr sz="2500" u="sng" spc="-5" dirty="0">
                <a:latin typeface="Calibri"/>
                <a:cs typeface="Calibri"/>
              </a:rPr>
              <a:t>o</a:t>
            </a:r>
            <a:r>
              <a:rPr sz="2500" u="sng" spc="-10" dirty="0">
                <a:latin typeface="Calibri"/>
                <a:cs typeface="Calibri"/>
              </a:rPr>
              <a:t>s</a:t>
            </a:r>
            <a:r>
              <a:rPr sz="2500" spc="-10" dirty="0">
                <a:latin typeface="Calibri"/>
                <a:cs typeface="Calibri"/>
              </a:rPr>
              <a:t>’</a:t>
            </a:r>
            <a:r>
              <a:rPr sz="2500" spc="-10" dirty="0">
                <a:latin typeface="Times New Roman"/>
                <a:cs typeface="Times New Roman"/>
              </a:rPr>
              <a:t> </a:t>
            </a:r>
            <a:r>
              <a:rPr sz="2500" spc="-30" dirty="0">
                <a:latin typeface="Calibri"/>
                <a:cs typeface="Calibri"/>
              </a:rPr>
              <a:t>m</a:t>
            </a:r>
            <a:r>
              <a:rPr sz="2500" spc="-15" dirty="0">
                <a:latin typeface="Calibri"/>
                <a:cs typeface="Calibri"/>
              </a:rPr>
              <a:t>e</a:t>
            </a:r>
            <a:r>
              <a:rPr sz="2500" dirty="0">
                <a:latin typeface="Calibri"/>
                <a:cs typeface="Calibri"/>
              </a:rPr>
              <a:t>a</a:t>
            </a:r>
            <a:r>
              <a:rPr sz="2500" spc="-5" dirty="0">
                <a:latin typeface="Calibri"/>
                <a:cs typeface="Calibri"/>
              </a:rPr>
              <a:t>nin</a:t>
            </a:r>
            <a:r>
              <a:rPr sz="2500" spc="-15" dirty="0">
                <a:latin typeface="Calibri"/>
                <a:cs typeface="Calibri"/>
              </a:rPr>
              <a:t>g</a:t>
            </a:r>
            <a:r>
              <a:rPr sz="2500" spc="-60" dirty="0">
                <a:latin typeface="Times New Roman"/>
                <a:cs typeface="Times New Roman"/>
              </a:rPr>
              <a:t> </a:t>
            </a:r>
            <a:r>
              <a:rPr sz="2500" i="1" dirty="0">
                <a:latin typeface="Calibri"/>
                <a:cs typeface="Calibri"/>
              </a:rPr>
              <a:t>h</a:t>
            </a:r>
            <a:r>
              <a:rPr sz="2500" i="1" spc="-5" dirty="0">
                <a:latin typeface="Calibri"/>
                <a:cs typeface="Calibri"/>
              </a:rPr>
              <a:t>o</a:t>
            </a:r>
            <a:r>
              <a:rPr sz="2500" i="1" spc="-10" dirty="0">
                <a:latin typeface="Calibri"/>
                <a:cs typeface="Calibri"/>
              </a:rPr>
              <a:t>u</a:t>
            </a:r>
            <a:r>
              <a:rPr sz="2500" i="1" dirty="0">
                <a:latin typeface="Calibri"/>
                <a:cs typeface="Calibri"/>
              </a:rPr>
              <a:t>s</a:t>
            </a:r>
            <a:r>
              <a:rPr sz="2500" i="1" spc="-30" dirty="0">
                <a:latin typeface="Calibri"/>
                <a:cs typeface="Calibri"/>
              </a:rPr>
              <a:t>e</a:t>
            </a:r>
            <a:r>
              <a:rPr sz="2500" i="1" spc="-10" dirty="0">
                <a:latin typeface="Calibri"/>
                <a:cs typeface="Calibri"/>
              </a:rPr>
              <a:t>,</a:t>
            </a:r>
            <a:r>
              <a:rPr sz="2500" i="1" spc="-65" dirty="0">
                <a:latin typeface="Times New Roman"/>
                <a:cs typeface="Times New Roman"/>
              </a:rPr>
              <a:t> </a:t>
            </a:r>
            <a:r>
              <a:rPr sz="2500" i="1" dirty="0">
                <a:latin typeface="Calibri"/>
                <a:cs typeface="Calibri"/>
              </a:rPr>
              <a:t>h</a:t>
            </a:r>
            <a:r>
              <a:rPr sz="2500" i="1" spc="-10" dirty="0">
                <a:latin typeface="Calibri"/>
                <a:cs typeface="Calibri"/>
              </a:rPr>
              <a:t>ab</a:t>
            </a:r>
            <a:r>
              <a:rPr sz="2500" i="1" dirty="0">
                <a:latin typeface="Calibri"/>
                <a:cs typeface="Calibri"/>
              </a:rPr>
              <a:t>i</a:t>
            </a:r>
            <a:r>
              <a:rPr sz="2500" i="1" spc="-10" dirty="0">
                <a:latin typeface="Calibri"/>
                <a:cs typeface="Calibri"/>
              </a:rPr>
              <a:t>tat</a:t>
            </a:r>
            <a:r>
              <a:rPr sz="2500" i="1" spc="-40" dirty="0">
                <a:latin typeface="Times New Roman"/>
                <a:cs typeface="Times New Roman"/>
              </a:rPr>
              <a:t> </a:t>
            </a:r>
            <a:r>
              <a:rPr sz="2500" spc="-20" dirty="0">
                <a:latin typeface="Calibri"/>
                <a:cs typeface="Calibri"/>
              </a:rPr>
              <a:t>o</a:t>
            </a:r>
            <a:r>
              <a:rPr sz="2500" spc="-10" dirty="0">
                <a:latin typeface="Calibri"/>
                <a:cs typeface="Calibri"/>
              </a:rPr>
              <a:t>r</a:t>
            </a:r>
            <a:r>
              <a:rPr sz="2500" spc="-55" dirty="0">
                <a:latin typeface="Times New Roman"/>
                <a:cs typeface="Times New Roman"/>
              </a:rPr>
              <a:t> </a:t>
            </a:r>
            <a:r>
              <a:rPr sz="2500" i="1" spc="-10" dirty="0">
                <a:latin typeface="Calibri"/>
                <a:cs typeface="Calibri"/>
              </a:rPr>
              <a:t>p</a:t>
            </a:r>
            <a:r>
              <a:rPr sz="2500" i="1" dirty="0">
                <a:latin typeface="Calibri"/>
                <a:cs typeface="Calibri"/>
              </a:rPr>
              <a:t>l</a:t>
            </a:r>
            <a:r>
              <a:rPr sz="2500" i="1" spc="-10" dirty="0">
                <a:latin typeface="Calibri"/>
                <a:cs typeface="Calibri"/>
              </a:rPr>
              <a:t>a</a:t>
            </a:r>
            <a:r>
              <a:rPr sz="2500" i="1" spc="5" dirty="0">
                <a:latin typeface="Calibri"/>
                <a:cs typeface="Calibri"/>
              </a:rPr>
              <a:t>c</a:t>
            </a:r>
            <a:r>
              <a:rPr sz="2500" i="1" spc="-15" dirty="0">
                <a:latin typeface="Calibri"/>
                <a:cs typeface="Calibri"/>
              </a:rPr>
              <a:t>e</a:t>
            </a:r>
            <a:r>
              <a:rPr sz="2500" i="1" spc="-10" dirty="0">
                <a:latin typeface="Times New Roman"/>
                <a:cs typeface="Times New Roman"/>
              </a:rPr>
              <a:t> </a:t>
            </a:r>
            <a:r>
              <a:rPr sz="2500" i="1" spc="-5" dirty="0">
                <a:latin typeface="Calibri"/>
                <a:cs typeface="Calibri"/>
              </a:rPr>
              <a:t>o</a:t>
            </a:r>
            <a:r>
              <a:rPr sz="2500" i="1" dirty="0">
                <a:latin typeface="Calibri"/>
                <a:cs typeface="Calibri"/>
              </a:rPr>
              <a:t>f</a:t>
            </a:r>
            <a:r>
              <a:rPr sz="2500" i="1" spc="-70" dirty="0">
                <a:latin typeface="Times New Roman"/>
                <a:cs typeface="Times New Roman"/>
              </a:rPr>
              <a:t> </a:t>
            </a:r>
            <a:r>
              <a:rPr sz="2500" i="1" dirty="0">
                <a:latin typeface="Calibri"/>
                <a:cs typeface="Calibri"/>
              </a:rPr>
              <a:t>li</a:t>
            </a:r>
            <a:r>
              <a:rPr sz="2500" i="1" spc="-20" dirty="0">
                <a:latin typeface="Calibri"/>
                <a:cs typeface="Calibri"/>
              </a:rPr>
              <a:t>v</a:t>
            </a:r>
            <a:r>
              <a:rPr sz="2500" i="1" dirty="0">
                <a:latin typeface="Calibri"/>
                <a:cs typeface="Calibri"/>
              </a:rPr>
              <a:t>i</a:t>
            </a:r>
            <a:r>
              <a:rPr sz="2500" i="1" spc="-10" dirty="0">
                <a:latin typeface="Calibri"/>
                <a:cs typeface="Calibri"/>
              </a:rPr>
              <a:t>n</a:t>
            </a:r>
            <a:r>
              <a:rPr sz="2500" i="1" dirty="0">
                <a:latin typeface="Calibri"/>
                <a:cs typeface="Calibri"/>
              </a:rPr>
              <a:t>g</a:t>
            </a:r>
            <a:r>
              <a:rPr sz="2500" i="1" spc="-55" dirty="0">
                <a:latin typeface="Times New Roman"/>
                <a:cs typeface="Times New Roman"/>
              </a:rPr>
              <a:t> </a:t>
            </a:r>
            <a:r>
              <a:rPr sz="2500" dirty="0">
                <a:latin typeface="Calibri"/>
                <a:cs typeface="Calibri"/>
              </a:rPr>
              <a:t>a</a:t>
            </a:r>
            <a:r>
              <a:rPr sz="2500" spc="-5" dirty="0">
                <a:latin typeface="Calibri"/>
                <a:cs typeface="Calibri"/>
              </a:rPr>
              <a:t>n</a:t>
            </a:r>
            <a:r>
              <a:rPr sz="2500" dirty="0">
                <a:latin typeface="Calibri"/>
                <a:cs typeface="Calibri"/>
              </a:rPr>
              <a:t>d</a:t>
            </a:r>
            <a:r>
              <a:rPr sz="2500" spc="-70" dirty="0">
                <a:latin typeface="Times New Roman"/>
                <a:cs typeface="Times New Roman"/>
              </a:rPr>
              <a:t> </a:t>
            </a:r>
            <a:r>
              <a:rPr sz="2500" spc="-15" dirty="0">
                <a:latin typeface="Calibri"/>
                <a:cs typeface="Calibri"/>
              </a:rPr>
              <a:t>‘</a:t>
            </a:r>
            <a:r>
              <a:rPr sz="2500" spc="-5" dirty="0">
                <a:latin typeface="Calibri"/>
                <a:cs typeface="Calibri"/>
              </a:rPr>
              <a:t>Lo</a:t>
            </a:r>
            <a:r>
              <a:rPr sz="2500" spc="-10" dirty="0">
                <a:latin typeface="Calibri"/>
                <a:cs typeface="Calibri"/>
              </a:rPr>
              <a:t>g</a:t>
            </a:r>
            <a:r>
              <a:rPr sz="2500" spc="-20" dirty="0">
                <a:latin typeface="Calibri"/>
                <a:cs typeface="Calibri"/>
              </a:rPr>
              <a:t>os</a:t>
            </a:r>
            <a:r>
              <a:rPr sz="2500" spc="-10" dirty="0">
                <a:latin typeface="Calibri"/>
                <a:cs typeface="Calibri"/>
              </a:rPr>
              <a:t>’</a:t>
            </a:r>
            <a:r>
              <a:rPr sz="2500" spc="-70" dirty="0">
                <a:latin typeface="Times New Roman"/>
                <a:cs typeface="Times New Roman"/>
              </a:rPr>
              <a:t> </a:t>
            </a:r>
            <a:r>
              <a:rPr sz="2500" spc="-20" dirty="0">
                <a:latin typeface="Calibri"/>
                <a:cs typeface="Calibri"/>
              </a:rPr>
              <a:t>me</a:t>
            </a:r>
            <a:r>
              <a:rPr sz="2500" dirty="0">
                <a:latin typeface="Calibri"/>
                <a:cs typeface="Calibri"/>
              </a:rPr>
              <a:t>a</a:t>
            </a:r>
            <a:r>
              <a:rPr sz="2500" spc="-5" dirty="0">
                <a:latin typeface="Calibri"/>
                <a:cs typeface="Calibri"/>
              </a:rPr>
              <a:t>n</a:t>
            </a:r>
            <a:r>
              <a:rPr sz="2500" dirty="0">
                <a:latin typeface="Calibri"/>
                <a:cs typeface="Calibri"/>
              </a:rPr>
              <a:t>i</a:t>
            </a:r>
            <a:r>
              <a:rPr sz="2500" spc="-5" dirty="0">
                <a:latin typeface="Calibri"/>
                <a:cs typeface="Calibri"/>
              </a:rPr>
              <a:t>n</a:t>
            </a:r>
            <a:r>
              <a:rPr sz="2500" spc="-15" dirty="0">
                <a:latin typeface="Calibri"/>
                <a:cs typeface="Calibri"/>
              </a:rPr>
              <a:t>g</a:t>
            </a:r>
            <a:r>
              <a:rPr sz="2500" spc="-45" dirty="0">
                <a:latin typeface="Times New Roman"/>
                <a:cs typeface="Times New Roman"/>
              </a:rPr>
              <a:t> </a:t>
            </a:r>
            <a:r>
              <a:rPr sz="2500" i="1" spc="-10" dirty="0">
                <a:latin typeface="Calibri"/>
                <a:cs typeface="Calibri"/>
              </a:rPr>
              <a:t>t</a:t>
            </a:r>
            <a:r>
              <a:rPr sz="2500" i="1" dirty="0">
                <a:latin typeface="Calibri"/>
                <a:cs typeface="Calibri"/>
              </a:rPr>
              <a:t>o</a:t>
            </a:r>
            <a:r>
              <a:rPr sz="2500" i="1" dirty="0">
                <a:latin typeface="Times New Roman"/>
                <a:cs typeface="Times New Roman"/>
              </a:rPr>
              <a:t> </a:t>
            </a:r>
            <a:r>
              <a:rPr sz="2500" i="1" spc="-5" dirty="0">
                <a:latin typeface="Calibri"/>
                <a:cs typeface="Calibri"/>
              </a:rPr>
              <a:t>s</a:t>
            </a:r>
            <a:r>
              <a:rPr sz="2500" i="1" spc="-10" dirty="0">
                <a:latin typeface="Calibri"/>
                <a:cs typeface="Calibri"/>
              </a:rPr>
              <a:t>t</a:t>
            </a:r>
            <a:r>
              <a:rPr sz="2500" i="1" dirty="0">
                <a:latin typeface="Calibri"/>
                <a:cs typeface="Calibri"/>
              </a:rPr>
              <a:t>u</a:t>
            </a:r>
            <a:r>
              <a:rPr sz="2500" i="1" spc="-10" dirty="0">
                <a:latin typeface="Calibri"/>
                <a:cs typeface="Calibri"/>
              </a:rPr>
              <a:t>d</a:t>
            </a:r>
            <a:r>
              <a:rPr sz="2500" i="1" spc="-5" dirty="0">
                <a:latin typeface="Calibri"/>
                <a:cs typeface="Calibri"/>
              </a:rPr>
              <a:t>y.</a:t>
            </a:r>
            <a:endParaRPr sz="2500" dirty="0">
              <a:latin typeface="Calibri"/>
              <a:cs typeface="Calibri"/>
            </a:endParaRPr>
          </a:p>
          <a:p>
            <a:pPr marL="12700" marR="132080" algn="just">
              <a:lnSpc>
                <a:spcPct val="79900"/>
              </a:lnSpc>
              <a:spcBef>
                <a:spcPts val="640"/>
              </a:spcBef>
              <a:tabLst>
                <a:tab pos="3119120" algn="l"/>
              </a:tabLst>
            </a:pPr>
            <a:r>
              <a:rPr sz="2500" i="1" spc="-5" dirty="0">
                <a:latin typeface="Calibri"/>
                <a:cs typeface="Calibri"/>
              </a:rPr>
              <a:t>E</a:t>
            </a:r>
            <a:r>
              <a:rPr sz="2500" i="1" spc="5" dirty="0">
                <a:latin typeface="Calibri"/>
                <a:cs typeface="Calibri"/>
              </a:rPr>
              <a:t>c</a:t>
            </a:r>
            <a:r>
              <a:rPr sz="2500" i="1" spc="-5" dirty="0">
                <a:latin typeface="Calibri"/>
                <a:cs typeface="Calibri"/>
              </a:rPr>
              <a:t>o</a:t>
            </a:r>
            <a:r>
              <a:rPr sz="2500" i="1" dirty="0">
                <a:latin typeface="Calibri"/>
                <a:cs typeface="Calibri"/>
              </a:rPr>
              <a:t>l</a:t>
            </a:r>
            <a:r>
              <a:rPr sz="2500" i="1" spc="-5" dirty="0">
                <a:latin typeface="Calibri"/>
                <a:cs typeface="Calibri"/>
              </a:rPr>
              <a:t>o</a:t>
            </a:r>
            <a:r>
              <a:rPr sz="2500" i="1" dirty="0">
                <a:latin typeface="Calibri"/>
                <a:cs typeface="Calibri"/>
              </a:rPr>
              <a:t>gy</a:t>
            </a:r>
            <a:r>
              <a:rPr sz="2500" i="1" spc="-60" dirty="0">
                <a:latin typeface="Times New Roman"/>
                <a:cs typeface="Times New Roman"/>
              </a:rPr>
              <a:t> </a:t>
            </a:r>
            <a:r>
              <a:rPr sz="2500" spc="-5" dirty="0">
                <a:latin typeface="Calibri"/>
                <a:cs typeface="Calibri"/>
              </a:rPr>
              <a:t>i</a:t>
            </a:r>
            <a:r>
              <a:rPr sz="2500" dirty="0">
                <a:latin typeface="Calibri"/>
                <a:cs typeface="Calibri"/>
              </a:rPr>
              <a:t>s</a:t>
            </a:r>
            <a:r>
              <a:rPr sz="2500" spc="-70" dirty="0">
                <a:latin typeface="Times New Roman"/>
                <a:cs typeface="Times New Roman"/>
              </a:rPr>
              <a:t> </a:t>
            </a:r>
            <a:r>
              <a:rPr sz="2500" spc="-15" dirty="0">
                <a:latin typeface="Calibri"/>
                <a:cs typeface="Calibri"/>
              </a:rPr>
              <a:t>de</a:t>
            </a:r>
            <a:r>
              <a:rPr sz="2500" spc="-5" dirty="0">
                <a:latin typeface="Calibri"/>
                <a:cs typeface="Calibri"/>
              </a:rPr>
              <a:t>f</a:t>
            </a:r>
            <a:r>
              <a:rPr sz="2500" dirty="0">
                <a:latin typeface="Calibri"/>
                <a:cs typeface="Calibri"/>
              </a:rPr>
              <a:t>i</a:t>
            </a:r>
            <a:r>
              <a:rPr sz="2500" spc="-15" dirty="0">
                <a:latin typeface="Calibri"/>
                <a:cs typeface="Calibri"/>
              </a:rPr>
              <a:t>ne</a:t>
            </a:r>
            <a:r>
              <a:rPr sz="2500" dirty="0">
                <a:latin typeface="Calibri"/>
                <a:cs typeface="Calibri"/>
              </a:rPr>
              <a:t>d</a:t>
            </a:r>
            <a:r>
              <a:rPr sz="2500" spc="-70" dirty="0">
                <a:latin typeface="Times New Roman"/>
                <a:cs typeface="Times New Roman"/>
              </a:rPr>
              <a:t> </a:t>
            </a:r>
            <a:r>
              <a:rPr sz="2500" dirty="0">
                <a:latin typeface="Calibri"/>
                <a:cs typeface="Calibri"/>
              </a:rPr>
              <a:t>as</a:t>
            </a:r>
            <a:r>
              <a:rPr sz="2500" spc="-70" dirty="0">
                <a:latin typeface="Times New Roman"/>
                <a:cs typeface="Times New Roman"/>
              </a:rPr>
              <a:t> </a:t>
            </a:r>
            <a:r>
              <a:rPr sz="2500" spc="-10" dirty="0">
                <a:latin typeface="Calibri"/>
                <a:cs typeface="Calibri"/>
              </a:rPr>
              <a:t>t</a:t>
            </a:r>
            <a:r>
              <a:rPr sz="2500" spc="-5" dirty="0">
                <a:latin typeface="Calibri"/>
                <a:cs typeface="Calibri"/>
              </a:rPr>
              <a:t>h</a:t>
            </a:r>
            <a:r>
              <a:rPr sz="2500" spc="-15" dirty="0">
                <a:latin typeface="Calibri"/>
                <a:cs typeface="Calibri"/>
              </a:rPr>
              <a:t>e</a:t>
            </a:r>
            <a:r>
              <a:rPr sz="2500" spc="-65" dirty="0">
                <a:latin typeface="Times New Roman"/>
                <a:cs typeface="Times New Roman"/>
              </a:rPr>
              <a:t> </a:t>
            </a:r>
            <a:r>
              <a:rPr sz="2500" spc="-10" dirty="0">
                <a:latin typeface="Calibri"/>
                <a:cs typeface="Calibri"/>
              </a:rPr>
              <a:t>st</a:t>
            </a:r>
            <a:r>
              <a:rPr sz="2500" spc="-5" dirty="0">
                <a:latin typeface="Calibri"/>
                <a:cs typeface="Calibri"/>
              </a:rPr>
              <a:t>ud</a:t>
            </a:r>
            <a:r>
              <a:rPr sz="2500" spc="-15" dirty="0">
                <a:latin typeface="Calibri"/>
                <a:cs typeface="Calibri"/>
              </a:rPr>
              <a:t>y</a:t>
            </a:r>
            <a:r>
              <a:rPr sz="2500" spc="-10" dirty="0">
                <a:latin typeface="Times New Roman"/>
                <a:cs typeface="Times New Roman"/>
              </a:rPr>
              <a:t> </a:t>
            </a:r>
            <a:r>
              <a:rPr sz="2500" spc="-5" dirty="0">
                <a:latin typeface="Calibri"/>
                <a:cs typeface="Calibri"/>
              </a:rPr>
              <a:t>o</a:t>
            </a:r>
            <a:r>
              <a:rPr sz="2500" dirty="0">
                <a:latin typeface="Calibri"/>
                <a:cs typeface="Calibri"/>
              </a:rPr>
              <a:t>f</a:t>
            </a:r>
            <a:r>
              <a:rPr sz="2500" spc="-75" dirty="0">
                <a:latin typeface="Times New Roman"/>
                <a:cs typeface="Times New Roman"/>
              </a:rPr>
              <a:t> </a:t>
            </a:r>
            <a:r>
              <a:rPr sz="2500" dirty="0">
                <a:latin typeface="Calibri"/>
                <a:cs typeface="Calibri"/>
              </a:rPr>
              <a:t>i</a:t>
            </a:r>
            <a:r>
              <a:rPr sz="2500" spc="-15" dirty="0">
                <a:latin typeface="Calibri"/>
                <a:cs typeface="Calibri"/>
              </a:rPr>
              <a:t>nte</a:t>
            </a:r>
            <a:r>
              <a:rPr sz="2500" spc="-5" dirty="0">
                <a:latin typeface="Calibri"/>
                <a:cs typeface="Calibri"/>
              </a:rPr>
              <a:t>r</a:t>
            </a:r>
            <a:r>
              <a:rPr sz="2500" spc="-15" dirty="0">
                <a:latin typeface="Calibri"/>
                <a:cs typeface="Calibri"/>
              </a:rPr>
              <a:t>re</a:t>
            </a:r>
            <a:r>
              <a:rPr sz="2500" dirty="0">
                <a:latin typeface="Calibri"/>
                <a:cs typeface="Calibri"/>
              </a:rPr>
              <a:t>l</a:t>
            </a:r>
            <a:r>
              <a:rPr sz="2500" spc="-15" dirty="0">
                <a:latin typeface="Calibri"/>
                <a:cs typeface="Calibri"/>
              </a:rPr>
              <a:t>at</a:t>
            </a:r>
            <a:r>
              <a:rPr sz="2500" spc="-5" dirty="0">
                <a:latin typeface="Calibri"/>
                <a:cs typeface="Calibri"/>
              </a:rPr>
              <a:t>ion</a:t>
            </a:r>
            <a:r>
              <a:rPr sz="2500" spc="-10" dirty="0">
                <a:latin typeface="Calibri"/>
                <a:cs typeface="Calibri"/>
              </a:rPr>
              <a:t>s</a:t>
            </a:r>
            <a:r>
              <a:rPr sz="2500" spc="-5" dirty="0">
                <a:latin typeface="Calibri"/>
                <a:cs typeface="Calibri"/>
              </a:rPr>
              <a:t>h</a:t>
            </a:r>
            <a:r>
              <a:rPr sz="2500" dirty="0">
                <a:latin typeface="Calibri"/>
                <a:cs typeface="Calibri"/>
              </a:rPr>
              <a:t>ip</a:t>
            </a:r>
            <a:r>
              <a:rPr sz="2500" spc="-70" dirty="0">
                <a:latin typeface="Times New Roman"/>
                <a:cs typeface="Times New Roman"/>
              </a:rPr>
              <a:t> </a:t>
            </a:r>
            <a:r>
              <a:rPr sz="2500" spc="-5" dirty="0">
                <a:latin typeface="Calibri"/>
                <a:cs typeface="Calibri"/>
              </a:rPr>
              <a:t>o</a:t>
            </a:r>
            <a:r>
              <a:rPr sz="2500" dirty="0">
                <a:latin typeface="Calibri"/>
                <a:cs typeface="Calibri"/>
              </a:rPr>
              <a:t>f</a:t>
            </a:r>
            <a:r>
              <a:rPr sz="2500" spc="-75" dirty="0">
                <a:latin typeface="Times New Roman"/>
                <a:cs typeface="Times New Roman"/>
              </a:rPr>
              <a:t> </a:t>
            </a:r>
            <a:r>
              <a:rPr sz="2500" u="sng" spc="-5" dirty="0">
                <a:latin typeface="Calibri"/>
                <a:cs typeface="Calibri"/>
              </a:rPr>
              <a:t>dif</a:t>
            </a:r>
            <a:r>
              <a:rPr sz="2500" u="sng" spc="-15" dirty="0">
                <a:latin typeface="Calibri"/>
                <a:cs typeface="Calibri"/>
              </a:rPr>
              <a:t>fe</a:t>
            </a:r>
            <a:r>
              <a:rPr sz="2500" u="sng" spc="-5" dirty="0">
                <a:latin typeface="Calibri"/>
                <a:cs typeface="Calibri"/>
              </a:rPr>
              <a:t>r</a:t>
            </a:r>
            <a:r>
              <a:rPr sz="2500" u="sng" spc="-15" dirty="0">
                <a:latin typeface="Calibri"/>
                <a:cs typeface="Calibri"/>
              </a:rPr>
              <a:t>en</a:t>
            </a:r>
            <a:r>
              <a:rPr sz="2500" u="sng" spc="-10" dirty="0">
                <a:latin typeface="Calibri"/>
                <a:cs typeface="Calibri"/>
              </a:rPr>
              <a:t>t</a:t>
            </a:r>
            <a:r>
              <a:rPr sz="2500" u="sng" spc="-10" dirty="0">
                <a:latin typeface="Times New Roman"/>
                <a:cs typeface="Times New Roman"/>
              </a:rPr>
              <a:t> </a:t>
            </a:r>
            <a:r>
              <a:rPr sz="2500" u="sng" spc="-20" dirty="0">
                <a:latin typeface="Calibri"/>
                <a:cs typeface="Calibri"/>
              </a:rPr>
              <a:t>o</a:t>
            </a:r>
            <a:r>
              <a:rPr sz="2500" u="sng" spc="-5" dirty="0">
                <a:latin typeface="Calibri"/>
                <a:cs typeface="Calibri"/>
              </a:rPr>
              <a:t>r</a:t>
            </a:r>
            <a:r>
              <a:rPr sz="2500" u="sng" spc="-25" dirty="0">
                <a:latin typeface="Calibri"/>
                <a:cs typeface="Calibri"/>
              </a:rPr>
              <a:t>g</a:t>
            </a:r>
            <a:r>
              <a:rPr sz="2500" u="sng" dirty="0">
                <a:latin typeface="Calibri"/>
                <a:cs typeface="Calibri"/>
              </a:rPr>
              <a:t>a</a:t>
            </a:r>
            <a:r>
              <a:rPr sz="2500" u="sng" spc="-5" dirty="0">
                <a:latin typeface="Calibri"/>
                <a:cs typeface="Calibri"/>
              </a:rPr>
              <a:t>n</a:t>
            </a:r>
            <a:r>
              <a:rPr sz="2500" u="sng" dirty="0">
                <a:latin typeface="Calibri"/>
                <a:cs typeface="Calibri"/>
              </a:rPr>
              <a:t>i</a:t>
            </a:r>
            <a:r>
              <a:rPr sz="2500" u="sng" spc="-10" dirty="0">
                <a:latin typeface="Calibri"/>
                <a:cs typeface="Calibri"/>
              </a:rPr>
              <a:t>s</a:t>
            </a:r>
            <a:r>
              <a:rPr sz="2500" u="sng" spc="-30" dirty="0">
                <a:latin typeface="Calibri"/>
                <a:cs typeface="Calibri"/>
              </a:rPr>
              <a:t>m</a:t>
            </a:r>
            <a:r>
              <a:rPr sz="2500" u="sng" dirty="0">
                <a:latin typeface="Calibri"/>
                <a:cs typeface="Calibri"/>
              </a:rPr>
              <a:t>s</a:t>
            </a:r>
            <a:r>
              <a:rPr sz="2500" spc="-70" dirty="0">
                <a:latin typeface="Times New Roman"/>
                <a:cs typeface="Times New Roman"/>
              </a:rPr>
              <a:t> </a:t>
            </a:r>
            <a:r>
              <a:rPr sz="2500" u="sng" spc="-30" dirty="0">
                <a:latin typeface="Calibri"/>
                <a:cs typeface="Calibri"/>
              </a:rPr>
              <a:t>w</a:t>
            </a:r>
            <a:r>
              <a:rPr sz="2500" u="sng" dirty="0">
                <a:latin typeface="Calibri"/>
                <a:cs typeface="Calibri"/>
              </a:rPr>
              <a:t>i</a:t>
            </a:r>
            <a:r>
              <a:rPr sz="2500" u="sng" spc="-10" dirty="0">
                <a:latin typeface="Calibri"/>
                <a:cs typeface="Calibri"/>
              </a:rPr>
              <a:t>t</a:t>
            </a:r>
            <a:r>
              <a:rPr sz="2500" u="sng" dirty="0">
                <a:latin typeface="Calibri"/>
                <a:cs typeface="Calibri"/>
              </a:rPr>
              <a:t>h</a:t>
            </a:r>
            <a:r>
              <a:rPr sz="2500" u="sng" spc="-70" dirty="0">
                <a:latin typeface="Times New Roman"/>
                <a:cs typeface="Times New Roman"/>
              </a:rPr>
              <a:t> </a:t>
            </a:r>
            <a:r>
              <a:rPr sz="2500" u="sng" spc="-15" dirty="0">
                <a:latin typeface="Calibri"/>
                <a:cs typeface="Calibri"/>
              </a:rPr>
              <a:t>eac</a:t>
            </a:r>
            <a:r>
              <a:rPr sz="2500" u="sng" dirty="0">
                <a:latin typeface="Calibri"/>
                <a:cs typeface="Calibri"/>
              </a:rPr>
              <a:t>h</a:t>
            </a:r>
            <a:r>
              <a:rPr sz="2500" u="sng" spc="-75" dirty="0">
                <a:latin typeface="Times New Roman"/>
                <a:cs typeface="Times New Roman"/>
              </a:rPr>
              <a:t> </a:t>
            </a:r>
            <a:r>
              <a:rPr sz="2500" u="sng" spc="-5" dirty="0">
                <a:latin typeface="Calibri"/>
                <a:cs typeface="Calibri"/>
              </a:rPr>
              <a:t>o</a:t>
            </a:r>
            <a:r>
              <a:rPr sz="2500" u="sng" dirty="0">
                <a:latin typeface="Calibri"/>
                <a:cs typeface="Calibri"/>
              </a:rPr>
              <a:t>t</a:t>
            </a:r>
            <a:r>
              <a:rPr sz="2500" u="sng" spc="-5" dirty="0">
                <a:latin typeface="Calibri"/>
                <a:cs typeface="Calibri"/>
              </a:rPr>
              <a:t>h</a:t>
            </a:r>
            <a:r>
              <a:rPr sz="2500" u="sng" spc="-20" dirty="0">
                <a:latin typeface="Calibri"/>
                <a:cs typeface="Calibri"/>
              </a:rPr>
              <a:t>e</a:t>
            </a:r>
            <a:r>
              <a:rPr sz="2500" u="sng" spc="-10" dirty="0">
                <a:latin typeface="Calibri"/>
                <a:cs typeface="Calibri"/>
              </a:rPr>
              <a:t>r</a:t>
            </a:r>
            <a:r>
              <a:rPr sz="2500" u="sng" spc="-60" dirty="0">
                <a:latin typeface="Times New Roman"/>
                <a:cs typeface="Times New Roman"/>
              </a:rPr>
              <a:t> </a:t>
            </a:r>
            <a:r>
              <a:rPr sz="2500" dirty="0">
                <a:latin typeface="Calibri"/>
                <a:cs typeface="Calibri"/>
              </a:rPr>
              <a:t>a</a:t>
            </a:r>
            <a:r>
              <a:rPr sz="2500" spc="-5" dirty="0">
                <a:latin typeface="Calibri"/>
                <a:cs typeface="Calibri"/>
              </a:rPr>
              <a:t>n</a:t>
            </a:r>
            <a:r>
              <a:rPr sz="2500" dirty="0">
                <a:latin typeface="Calibri"/>
                <a:cs typeface="Calibri"/>
              </a:rPr>
              <a:t>d</a:t>
            </a:r>
            <a:r>
              <a:rPr sz="2500" dirty="0">
                <a:latin typeface="Times New Roman"/>
                <a:cs typeface="Times New Roman"/>
              </a:rPr>
              <a:t> </a:t>
            </a:r>
            <a:r>
              <a:rPr sz="2500" u="sng" spc="-20" dirty="0">
                <a:latin typeface="Calibri"/>
                <a:cs typeface="Calibri"/>
              </a:rPr>
              <a:t>w</a:t>
            </a:r>
            <a:r>
              <a:rPr sz="2500" u="sng" spc="-5" dirty="0">
                <a:latin typeface="Calibri"/>
                <a:cs typeface="Calibri"/>
              </a:rPr>
              <a:t>i</a:t>
            </a:r>
            <a:r>
              <a:rPr sz="2500" u="sng" spc="-10" dirty="0">
                <a:latin typeface="Calibri"/>
                <a:cs typeface="Calibri"/>
              </a:rPr>
              <a:t>t</a:t>
            </a:r>
            <a:r>
              <a:rPr sz="2500" u="sng" dirty="0">
                <a:latin typeface="Calibri"/>
                <a:cs typeface="Calibri"/>
              </a:rPr>
              <a:t>h</a:t>
            </a:r>
            <a:r>
              <a:rPr sz="2500" u="sng" spc="-65" dirty="0">
                <a:latin typeface="Times New Roman"/>
                <a:cs typeface="Times New Roman"/>
              </a:rPr>
              <a:t> </a:t>
            </a:r>
            <a:r>
              <a:rPr sz="2500" u="sng" spc="-10" dirty="0">
                <a:latin typeface="Calibri"/>
                <a:cs typeface="Calibri"/>
              </a:rPr>
              <a:t>t</a:t>
            </a:r>
            <a:r>
              <a:rPr sz="2500" u="sng" spc="-15" dirty="0">
                <a:latin typeface="Calibri"/>
                <a:cs typeface="Calibri"/>
              </a:rPr>
              <a:t>he</a:t>
            </a:r>
            <a:r>
              <a:rPr sz="2500" u="sng" dirty="0">
                <a:latin typeface="Calibri"/>
                <a:cs typeface="Calibri"/>
              </a:rPr>
              <a:t>i</a:t>
            </a:r>
            <a:r>
              <a:rPr sz="2500" u="sng" spc="-10" dirty="0">
                <a:latin typeface="Calibri"/>
                <a:cs typeface="Calibri"/>
              </a:rPr>
              <a:t>r</a:t>
            </a:r>
            <a:r>
              <a:rPr sz="2500" u="sng" spc="-60" dirty="0">
                <a:latin typeface="Times New Roman"/>
                <a:cs typeface="Times New Roman"/>
              </a:rPr>
              <a:t> </a:t>
            </a:r>
            <a:r>
              <a:rPr sz="2500" u="sng" spc="-15" dirty="0">
                <a:latin typeface="Calibri"/>
                <a:cs typeface="Calibri"/>
              </a:rPr>
              <a:t>en</a:t>
            </a:r>
            <a:r>
              <a:rPr sz="2500" u="sng" spc="-20" dirty="0">
                <a:latin typeface="Calibri"/>
                <a:cs typeface="Calibri"/>
              </a:rPr>
              <a:t>v</a:t>
            </a:r>
            <a:r>
              <a:rPr sz="2500" u="sng" dirty="0">
                <a:latin typeface="Calibri"/>
                <a:cs typeface="Calibri"/>
              </a:rPr>
              <a:t>i</a:t>
            </a:r>
            <a:r>
              <a:rPr sz="2500" u="sng" spc="-15" dirty="0">
                <a:latin typeface="Calibri"/>
                <a:cs typeface="Calibri"/>
              </a:rPr>
              <a:t>r</a:t>
            </a:r>
            <a:r>
              <a:rPr sz="2500" u="sng" spc="-5" dirty="0">
                <a:latin typeface="Calibri"/>
                <a:cs typeface="Calibri"/>
              </a:rPr>
              <a:t>on</a:t>
            </a:r>
            <a:r>
              <a:rPr sz="2500" u="sng" spc="-30" dirty="0">
                <a:latin typeface="Calibri"/>
                <a:cs typeface="Calibri"/>
              </a:rPr>
              <a:t>m</a:t>
            </a:r>
            <a:r>
              <a:rPr sz="2500" u="sng" spc="-15" dirty="0">
                <a:latin typeface="Calibri"/>
                <a:cs typeface="Calibri"/>
              </a:rPr>
              <a:t>e</a:t>
            </a:r>
            <a:r>
              <a:rPr sz="2500" u="sng" spc="-5" dirty="0">
                <a:latin typeface="Calibri"/>
                <a:cs typeface="Calibri"/>
              </a:rPr>
              <a:t>n</a:t>
            </a:r>
            <a:r>
              <a:rPr sz="2500" u="sng" spc="-10" dirty="0">
                <a:latin typeface="Calibri"/>
                <a:cs typeface="Calibri"/>
              </a:rPr>
              <a:t>t</a:t>
            </a:r>
            <a:r>
              <a:rPr sz="2500" dirty="0">
                <a:latin typeface="Calibri"/>
                <a:cs typeface="Calibri"/>
              </a:rPr>
              <a:t>.</a:t>
            </a:r>
            <a:r>
              <a:rPr sz="2500" spc="-60" dirty="0">
                <a:latin typeface="Times New Roman"/>
                <a:cs typeface="Times New Roman"/>
              </a:rPr>
              <a:t> </a:t>
            </a:r>
            <a:r>
              <a:rPr sz="2500" spc="-20" dirty="0">
                <a:latin typeface="Calibri"/>
                <a:cs typeface="Calibri"/>
              </a:rPr>
              <a:t>I</a:t>
            </a:r>
            <a:r>
              <a:rPr sz="2500" spc="-10" dirty="0">
                <a:latin typeface="Calibri"/>
                <a:cs typeface="Calibri"/>
              </a:rPr>
              <a:t>t</a:t>
            </a:r>
            <a:r>
              <a:rPr sz="2500" spc="-60" dirty="0">
                <a:latin typeface="Times New Roman"/>
                <a:cs typeface="Times New Roman"/>
              </a:rPr>
              <a:t> </a:t>
            </a:r>
            <a:r>
              <a:rPr sz="2500" spc="-5" dirty="0">
                <a:latin typeface="Calibri"/>
                <a:cs typeface="Calibri"/>
              </a:rPr>
              <a:t>i</a:t>
            </a:r>
            <a:r>
              <a:rPr sz="2500" dirty="0">
                <a:latin typeface="Calibri"/>
                <a:cs typeface="Calibri"/>
              </a:rPr>
              <a:t>s</a:t>
            </a:r>
            <a:r>
              <a:rPr sz="2500" dirty="0">
                <a:latin typeface="Times New Roman"/>
                <a:cs typeface="Times New Roman"/>
              </a:rPr>
              <a:t> </a:t>
            </a:r>
            <a:r>
              <a:rPr sz="2500" dirty="0">
                <a:latin typeface="Calibri"/>
                <a:cs typeface="Calibri"/>
              </a:rPr>
              <a:t>co</a:t>
            </a:r>
            <a:r>
              <a:rPr sz="2500" spc="-15" dirty="0">
                <a:latin typeface="Calibri"/>
                <a:cs typeface="Calibri"/>
              </a:rPr>
              <a:t>ncer</a:t>
            </a:r>
            <a:r>
              <a:rPr sz="2500" spc="-5" dirty="0">
                <a:latin typeface="Calibri"/>
                <a:cs typeface="Calibri"/>
              </a:rPr>
              <a:t>n</a:t>
            </a:r>
            <a:r>
              <a:rPr sz="2500" spc="-15" dirty="0">
                <a:latin typeface="Calibri"/>
                <a:cs typeface="Calibri"/>
              </a:rPr>
              <a:t>e</a:t>
            </a:r>
            <a:r>
              <a:rPr sz="2500" dirty="0">
                <a:latin typeface="Calibri"/>
                <a:cs typeface="Calibri"/>
              </a:rPr>
              <a:t>d</a:t>
            </a:r>
            <a:r>
              <a:rPr sz="2500" spc="-70" dirty="0">
                <a:latin typeface="Times New Roman"/>
                <a:cs typeface="Times New Roman"/>
              </a:rPr>
              <a:t> </a:t>
            </a:r>
            <a:r>
              <a:rPr sz="2500" spc="-20" dirty="0">
                <a:latin typeface="Calibri"/>
                <a:cs typeface="Calibri"/>
              </a:rPr>
              <a:t>w</a:t>
            </a:r>
            <a:r>
              <a:rPr sz="2500" dirty="0">
                <a:latin typeface="Calibri"/>
                <a:cs typeface="Calibri"/>
              </a:rPr>
              <a:t>i</a:t>
            </a:r>
            <a:r>
              <a:rPr sz="2500" spc="-10" dirty="0">
                <a:latin typeface="Calibri"/>
                <a:cs typeface="Calibri"/>
              </a:rPr>
              <a:t>t</a:t>
            </a:r>
            <a:r>
              <a:rPr sz="2500" dirty="0">
                <a:latin typeface="Calibri"/>
                <a:cs typeface="Calibri"/>
              </a:rPr>
              <a:t>h</a:t>
            </a:r>
            <a:r>
              <a:rPr sz="2500" spc="-75" dirty="0">
                <a:latin typeface="Times New Roman"/>
                <a:cs typeface="Times New Roman"/>
              </a:rPr>
              <a:t> </a:t>
            </a:r>
            <a:r>
              <a:rPr sz="2500" spc="-10" dirty="0">
                <a:latin typeface="Calibri"/>
                <a:cs typeface="Calibri"/>
              </a:rPr>
              <a:t>t</a:t>
            </a:r>
            <a:r>
              <a:rPr sz="2500" spc="-5" dirty="0">
                <a:latin typeface="Calibri"/>
                <a:cs typeface="Calibri"/>
              </a:rPr>
              <a:t>h</a:t>
            </a:r>
            <a:r>
              <a:rPr sz="2500" spc="-15" dirty="0">
                <a:latin typeface="Calibri"/>
                <a:cs typeface="Calibri"/>
              </a:rPr>
              <a:t>e</a:t>
            </a:r>
            <a:r>
              <a:rPr sz="2500" spc="-65" dirty="0">
                <a:latin typeface="Times New Roman"/>
                <a:cs typeface="Times New Roman"/>
              </a:rPr>
              <a:t> </a:t>
            </a:r>
            <a:r>
              <a:rPr sz="2500" spc="-25" dirty="0">
                <a:latin typeface="Calibri"/>
                <a:cs typeface="Calibri"/>
              </a:rPr>
              <a:t>g</a:t>
            </a:r>
            <a:r>
              <a:rPr sz="2500" spc="-15" dirty="0">
                <a:latin typeface="Calibri"/>
                <a:cs typeface="Calibri"/>
              </a:rPr>
              <a:t>e</a:t>
            </a:r>
            <a:r>
              <a:rPr sz="2500" spc="-5" dirty="0">
                <a:latin typeface="Calibri"/>
                <a:cs typeface="Calibri"/>
              </a:rPr>
              <a:t>n</a:t>
            </a:r>
            <a:r>
              <a:rPr sz="2500" spc="-15" dirty="0">
                <a:latin typeface="Calibri"/>
                <a:cs typeface="Calibri"/>
              </a:rPr>
              <a:t>er</a:t>
            </a:r>
            <a:r>
              <a:rPr sz="2500" dirty="0">
                <a:latin typeface="Calibri"/>
                <a:cs typeface="Calibri"/>
              </a:rPr>
              <a:t>al</a:t>
            </a:r>
            <a:r>
              <a:rPr sz="2500" dirty="0">
                <a:latin typeface="Times New Roman"/>
                <a:cs typeface="Times New Roman"/>
              </a:rPr>
              <a:t> </a:t>
            </a:r>
            <a:r>
              <a:rPr sz="2500" spc="-5" dirty="0">
                <a:latin typeface="Calibri"/>
                <a:cs typeface="Calibri"/>
              </a:rPr>
              <a:t>p</a:t>
            </a:r>
            <a:r>
              <a:rPr sz="2500" spc="-15" dirty="0">
                <a:latin typeface="Calibri"/>
                <a:cs typeface="Calibri"/>
              </a:rPr>
              <a:t>r</a:t>
            </a:r>
            <a:r>
              <a:rPr sz="2500" dirty="0">
                <a:latin typeface="Calibri"/>
                <a:cs typeface="Calibri"/>
              </a:rPr>
              <a:t>i</a:t>
            </a:r>
            <a:r>
              <a:rPr sz="2500" spc="-5" dirty="0">
                <a:latin typeface="Calibri"/>
                <a:cs typeface="Calibri"/>
              </a:rPr>
              <a:t>n</a:t>
            </a:r>
            <a:r>
              <a:rPr sz="2500" spc="-25" dirty="0">
                <a:latin typeface="Calibri"/>
                <a:cs typeface="Calibri"/>
              </a:rPr>
              <a:t>c</a:t>
            </a:r>
            <a:r>
              <a:rPr sz="2500" dirty="0">
                <a:latin typeface="Calibri"/>
                <a:cs typeface="Calibri"/>
              </a:rPr>
              <a:t>i</a:t>
            </a:r>
            <a:r>
              <a:rPr sz="2500" spc="-5" dirty="0">
                <a:latin typeface="Calibri"/>
                <a:cs typeface="Calibri"/>
              </a:rPr>
              <a:t>pl</a:t>
            </a:r>
            <a:r>
              <a:rPr sz="2500" spc="-15" dirty="0">
                <a:latin typeface="Calibri"/>
                <a:cs typeface="Calibri"/>
              </a:rPr>
              <a:t>e</a:t>
            </a:r>
            <a:r>
              <a:rPr sz="2500" dirty="0">
                <a:latin typeface="Calibri"/>
                <a:cs typeface="Calibri"/>
              </a:rPr>
              <a:t>s</a:t>
            </a:r>
            <a:r>
              <a:rPr sz="2500" spc="-70" dirty="0">
                <a:latin typeface="Times New Roman"/>
                <a:cs typeface="Times New Roman"/>
              </a:rPr>
              <a:t> </a:t>
            </a:r>
            <a:r>
              <a:rPr sz="2500" spc="-10" dirty="0">
                <a:latin typeface="Calibri"/>
                <a:cs typeface="Calibri"/>
              </a:rPr>
              <a:t>t</a:t>
            </a:r>
            <a:r>
              <a:rPr sz="2500" spc="-15" dirty="0">
                <a:latin typeface="Calibri"/>
                <a:cs typeface="Calibri"/>
              </a:rPr>
              <a:t>h</a:t>
            </a:r>
            <a:r>
              <a:rPr sz="2500" spc="10" dirty="0">
                <a:latin typeface="Calibri"/>
                <a:cs typeface="Calibri"/>
              </a:rPr>
              <a:t>a</a:t>
            </a:r>
            <a:r>
              <a:rPr sz="2500" spc="-10" dirty="0">
                <a:latin typeface="Calibri"/>
                <a:cs typeface="Calibri"/>
              </a:rPr>
              <a:t>t</a:t>
            </a:r>
            <a:r>
              <a:rPr sz="2500" spc="-65" dirty="0">
                <a:latin typeface="Times New Roman"/>
                <a:cs typeface="Times New Roman"/>
              </a:rPr>
              <a:t> </a:t>
            </a:r>
            <a:r>
              <a:rPr sz="2500" dirty="0">
                <a:latin typeface="Calibri"/>
                <a:cs typeface="Calibri"/>
              </a:rPr>
              <a:t>a</a:t>
            </a:r>
            <a:r>
              <a:rPr sz="2500" spc="-5" dirty="0">
                <a:latin typeface="Calibri"/>
                <a:cs typeface="Calibri"/>
              </a:rPr>
              <a:t>ppl</a:t>
            </a:r>
            <a:r>
              <a:rPr sz="2500" spc="-15" dirty="0">
                <a:latin typeface="Calibri"/>
                <a:cs typeface="Calibri"/>
              </a:rPr>
              <a:t>y</a:t>
            </a:r>
            <a:r>
              <a:rPr sz="2500" spc="-70" dirty="0">
                <a:latin typeface="Times New Roman"/>
                <a:cs typeface="Times New Roman"/>
              </a:rPr>
              <a:t> </a:t>
            </a:r>
            <a:r>
              <a:rPr sz="2500" spc="-10" dirty="0">
                <a:latin typeface="Calibri"/>
                <a:cs typeface="Calibri"/>
              </a:rPr>
              <a:t>t</a:t>
            </a:r>
            <a:r>
              <a:rPr sz="2500" dirty="0">
                <a:latin typeface="Calibri"/>
                <a:cs typeface="Calibri"/>
              </a:rPr>
              <a:t>o</a:t>
            </a:r>
            <a:r>
              <a:rPr sz="2500" dirty="0">
                <a:latin typeface="Times New Roman"/>
                <a:cs typeface="Times New Roman"/>
              </a:rPr>
              <a:t>	</a:t>
            </a:r>
            <a:r>
              <a:rPr sz="2500" spc="-5" dirty="0">
                <a:latin typeface="Calibri"/>
                <a:cs typeface="Calibri"/>
              </a:rPr>
              <a:t>bo</a:t>
            </a:r>
            <a:r>
              <a:rPr sz="2500" dirty="0">
                <a:latin typeface="Calibri"/>
                <a:cs typeface="Calibri"/>
              </a:rPr>
              <a:t>th</a:t>
            </a:r>
            <a:r>
              <a:rPr sz="2500" dirty="0">
                <a:latin typeface="Times New Roman"/>
                <a:cs typeface="Times New Roman"/>
              </a:rPr>
              <a:t> </a:t>
            </a:r>
            <a:r>
              <a:rPr sz="2500" dirty="0">
                <a:latin typeface="Calibri"/>
                <a:cs typeface="Calibri"/>
              </a:rPr>
              <a:t>a</a:t>
            </a:r>
            <a:r>
              <a:rPr sz="2500" spc="-5" dirty="0">
                <a:latin typeface="Calibri"/>
                <a:cs typeface="Calibri"/>
              </a:rPr>
              <a:t>ni</a:t>
            </a:r>
            <a:r>
              <a:rPr sz="2500" spc="-20" dirty="0">
                <a:latin typeface="Calibri"/>
                <a:cs typeface="Calibri"/>
              </a:rPr>
              <a:t>m</a:t>
            </a:r>
            <a:r>
              <a:rPr sz="2500" dirty="0">
                <a:latin typeface="Calibri"/>
                <a:cs typeface="Calibri"/>
              </a:rPr>
              <a:t>a</a:t>
            </a:r>
            <a:r>
              <a:rPr sz="2500" spc="-5" dirty="0">
                <a:latin typeface="Calibri"/>
                <a:cs typeface="Calibri"/>
              </a:rPr>
              <a:t>l</a:t>
            </a:r>
            <a:r>
              <a:rPr sz="2500" dirty="0">
                <a:latin typeface="Calibri"/>
                <a:cs typeface="Calibri"/>
              </a:rPr>
              <a:t>s</a:t>
            </a:r>
            <a:r>
              <a:rPr sz="2500" spc="-70" dirty="0">
                <a:latin typeface="Times New Roman"/>
                <a:cs typeface="Times New Roman"/>
              </a:rPr>
              <a:t> </a:t>
            </a:r>
            <a:r>
              <a:rPr sz="2500" dirty="0">
                <a:latin typeface="Calibri"/>
                <a:cs typeface="Calibri"/>
              </a:rPr>
              <a:t>a</a:t>
            </a:r>
            <a:r>
              <a:rPr sz="2500" spc="-5" dirty="0">
                <a:latin typeface="Calibri"/>
                <a:cs typeface="Calibri"/>
              </a:rPr>
              <a:t>n</a:t>
            </a:r>
            <a:r>
              <a:rPr sz="2500" dirty="0">
                <a:latin typeface="Calibri"/>
                <a:cs typeface="Calibri"/>
              </a:rPr>
              <a:t>d</a:t>
            </a:r>
            <a:r>
              <a:rPr sz="2500" spc="-75" dirty="0">
                <a:latin typeface="Times New Roman"/>
                <a:cs typeface="Times New Roman"/>
              </a:rPr>
              <a:t> </a:t>
            </a:r>
            <a:r>
              <a:rPr sz="2500" spc="-5" dirty="0">
                <a:latin typeface="Calibri"/>
                <a:cs typeface="Calibri"/>
              </a:rPr>
              <a:t>pl</a:t>
            </a:r>
            <a:r>
              <a:rPr sz="2500" dirty="0">
                <a:latin typeface="Calibri"/>
                <a:cs typeface="Calibri"/>
              </a:rPr>
              <a:t>a</a:t>
            </a:r>
            <a:r>
              <a:rPr sz="2500" spc="-5" dirty="0">
                <a:latin typeface="Calibri"/>
                <a:cs typeface="Calibri"/>
              </a:rPr>
              <a:t>n</a:t>
            </a:r>
            <a:r>
              <a:rPr sz="2500" spc="-10" dirty="0">
                <a:latin typeface="Calibri"/>
                <a:cs typeface="Calibri"/>
              </a:rPr>
              <a:t>ts</a:t>
            </a:r>
            <a:r>
              <a:rPr sz="2500" dirty="0">
                <a:latin typeface="Calibri"/>
                <a:cs typeface="Calibri"/>
              </a:rPr>
              <a:t>.</a:t>
            </a:r>
          </a:p>
        </p:txBody>
      </p:sp>
      <p:sp>
        <p:nvSpPr>
          <p:cNvPr id="5" name="object 5"/>
          <p:cNvSpPr txBox="1"/>
          <p:nvPr/>
        </p:nvSpPr>
        <p:spPr>
          <a:xfrm>
            <a:off x="378456" y="2475753"/>
            <a:ext cx="137160" cy="342900"/>
          </a:xfrm>
          <a:prstGeom prst="rect">
            <a:avLst/>
          </a:prstGeom>
        </p:spPr>
        <p:txBody>
          <a:bodyPr vert="horz" wrap="square" lIns="0" tIns="0" rIns="0" bIns="0" rtlCol="0">
            <a:spAutoFit/>
          </a:bodyPr>
          <a:lstStyle/>
          <a:p>
            <a:pPr marL="12700">
              <a:lnSpc>
                <a:spcPct val="100000"/>
              </a:lnSpc>
            </a:pPr>
            <a:r>
              <a:rPr sz="2500" dirty="0">
                <a:latin typeface="Arial"/>
                <a:cs typeface="Arial"/>
              </a:rPr>
              <a:t>•</a:t>
            </a:r>
            <a:endParaRPr sz="2500">
              <a:latin typeface="Arial"/>
              <a:cs typeface="Arial"/>
            </a:endParaRPr>
          </a:p>
        </p:txBody>
      </p:sp>
      <p:sp>
        <p:nvSpPr>
          <p:cNvPr id="6" name="object 6"/>
          <p:cNvSpPr txBox="1"/>
          <p:nvPr/>
        </p:nvSpPr>
        <p:spPr>
          <a:xfrm>
            <a:off x="378447" y="4078503"/>
            <a:ext cx="137160" cy="342900"/>
          </a:xfrm>
          <a:prstGeom prst="rect">
            <a:avLst/>
          </a:prstGeom>
        </p:spPr>
        <p:txBody>
          <a:bodyPr vert="horz" wrap="square" lIns="0" tIns="0" rIns="0" bIns="0" rtlCol="0">
            <a:spAutoFit/>
          </a:bodyPr>
          <a:lstStyle/>
          <a:p>
            <a:pPr marL="12700">
              <a:lnSpc>
                <a:spcPct val="100000"/>
              </a:lnSpc>
            </a:pPr>
            <a:r>
              <a:rPr sz="2500" dirty="0">
                <a:latin typeface="Arial"/>
                <a:cs typeface="Arial"/>
              </a:rPr>
              <a:t>•</a:t>
            </a:r>
            <a:endParaRPr sz="2500">
              <a:latin typeface="Arial"/>
              <a:cs typeface="Arial"/>
            </a:endParaRPr>
          </a:p>
        </p:txBody>
      </p:sp>
      <p:sp>
        <p:nvSpPr>
          <p:cNvPr id="7" name="object 7"/>
          <p:cNvSpPr/>
          <p:nvPr/>
        </p:nvSpPr>
        <p:spPr>
          <a:xfrm>
            <a:off x="5041910" y="1557009"/>
            <a:ext cx="3728709" cy="469139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Ecology</a:t>
            </a:r>
            <a:endParaRPr lang="en-US" b="1" dirty="0">
              <a:solidFill>
                <a:schemeClr val="accent6">
                  <a:lumMod val="75000"/>
                </a:schemeClr>
              </a:solidFill>
            </a:endParaRPr>
          </a:p>
        </p:txBody>
      </p:sp>
      <p:sp>
        <p:nvSpPr>
          <p:cNvPr id="3" name="Content Placeholder 2"/>
          <p:cNvSpPr>
            <a:spLocks noGrp="1"/>
          </p:cNvSpPr>
          <p:nvPr>
            <p:ph idx="1"/>
          </p:nvPr>
        </p:nvSpPr>
        <p:spPr/>
        <p:txBody>
          <a:bodyPr/>
          <a:lstStyle/>
          <a:p>
            <a:pPr algn="just">
              <a:buFont typeface="Wingdings" pitchFamily="2" charset="2"/>
              <a:buChar char="q"/>
            </a:pPr>
            <a:r>
              <a:rPr lang="en-US" dirty="0" smtClean="0"/>
              <a:t>  It is the study of </a:t>
            </a:r>
            <a:r>
              <a:rPr lang="en-US" b="1" dirty="0" smtClean="0"/>
              <a:t>interrelationship</a:t>
            </a:r>
            <a:r>
              <a:rPr lang="en-US" dirty="0" smtClean="0"/>
              <a:t> ( within ecosystem) of living things to the natural or man – made environment.</a:t>
            </a:r>
          </a:p>
          <a:p>
            <a:pPr algn="just">
              <a:buFont typeface="Wingdings" pitchFamily="2" charset="2"/>
              <a:buChar char="q"/>
            </a:pPr>
            <a:r>
              <a:rPr lang="en-US" dirty="0" smtClean="0"/>
              <a:t> Ecology is a </a:t>
            </a:r>
            <a:r>
              <a:rPr lang="en-US" dirty="0" smtClean="0">
                <a:solidFill>
                  <a:srgbClr val="7030A0"/>
                </a:solidFill>
              </a:rPr>
              <a:t>biological discipline </a:t>
            </a:r>
            <a:r>
              <a:rPr lang="en-US" dirty="0" smtClean="0"/>
              <a:t>, which deals with the mutual relationship of various organisms in an environment and their reaction to animate and inanimate  subject.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304800"/>
            <a:ext cx="4724400" cy="730969"/>
          </a:xfrm>
          <a:prstGeom prst="rect">
            <a:avLst/>
          </a:prstGeom>
        </p:spPr>
        <p:txBody>
          <a:bodyPr vert="horz" wrap="square" lIns="0" tIns="0" rIns="0" bIns="0" rtlCol="0">
            <a:spAutoFit/>
          </a:bodyPr>
          <a:lstStyle/>
          <a:p>
            <a:pPr marL="12700">
              <a:lnSpc>
                <a:spcPts val="5660"/>
              </a:lnSpc>
            </a:pPr>
            <a:r>
              <a:rPr sz="4800" b="1" i="1" u="sng" spc="-10" dirty="0">
                <a:latin typeface="Century Gothic"/>
                <a:cs typeface="Century Gothic"/>
              </a:rPr>
              <a:t>E</a:t>
            </a:r>
            <a:r>
              <a:rPr sz="4800" b="1" i="1" u="sng" spc="-35" dirty="0">
                <a:latin typeface="Century Gothic"/>
                <a:cs typeface="Century Gothic"/>
              </a:rPr>
              <a:t>c</a:t>
            </a:r>
            <a:r>
              <a:rPr sz="4800" b="1" i="1" u="sng" spc="-40" dirty="0">
                <a:latin typeface="Century Gothic"/>
                <a:cs typeface="Century Gothic"/>
              </a:rPr>
              <a:t>o</a:t>
            </a:r>
            <a:r>
              <a:rPr sz="4800" b="1" i="1" u="sng" spc="-10" dirty="0">
                <a:latin typeface="Century Gothic"/>
                <a:cs typeface="Century Gothic"/>
              </a:rPr>
              <a:t>s</a:t>
            </a:r>
            <a:r>
              <a:rPr sz="4800" b="1" i="1" u="sng" dirty="0">
                <a:latin typeface="Century Gothic"/>
                <a:cs typeface="Century Gothic"/>
              </a:rPr>
              <a:t>y</a:t>
            </a:r>
            <a:r>
              <a:rPr sz="4800" b="1" i="1" u="sng" spc="-10" dirty="0">
                <a:latin typeface="Century Gothic"/>
                <a:cs typeface="Century Gothic"/>
              </a:rPr>
              <a:t>s</a:t>
            </a:r>
            <a:r>
              <a:rPr sz="4800" b="1" i="1" u="sng" spc="-20" dirty="0">
                <a:latin typeface="Century Gothic"/>
                <a:cs typeface="Century Gothic"/>
              </a:rPr>
              <a:t>t</a:t>
            </a:r>
            <a:r>
              <a:rPr sz="4800" b="1" i="1" u="sng" spc="-40" dirty="0">
                <a:latin typeface="Century Gothic"/>
                <a:cs typeface="Century Gothic"/>
              </a:rPr>
              <a:t>e</a:t>
            </a:r>
            <a:r>
              <a:rPr sz="4800" b="1" i="1" u="sng" spc="-45" dirty="0">
                <a:latin typeface="Century Gothic"/>
                <a:cs typeface="Century Gothic"/>
              </a:rPr>
              <a:t>m</a:t>
            </a:r>
            <a:endParaRPr sz="4800" b="1" u="sng">
              <a:latin typeface="Century Gothic"/>
              <a:cs typeface="Century Gothic"/>
            </a:endParaRPr>
          </a:p>
        </p:txBody>
      </p:sp>
      <p:sp>
        <p:nvSpPr>
          <p:cNvPr id="3" name="object 3"/>
          <p:cNvSpPr txBox="1"/>
          <p:nvPr/>
        </p:nvSpPr>
        <p:spPr>
          <a:xfrm>
            <a:off x="260337" y="968659"/>
            <a:ext cx="123825" cy="304800"/>
          </a:xfrm>
          <a:prstGeom prst="rect">
            <a:avLst/>
          </a:prstGeom>
        </p:spPr>
        <p:txBody>
          <a:bodyPr vert="horz" wrap="square" lIns="0" tIns="0" rIns="0" bIns="0" rtlCol="0">
            <a:spAutoFit/>
          </a:bodyPr>
          <a:lstStyle/>
          <a:p>
            <a:pPr marL="12700">
              <a:lnSpc>
                <a:spcPct val="100000"/>
              </a:lnSpc>
            </a:pPr>
            <a:r>
              <a:rPr sz="2200" dirty="0">
                <a:latin typeface="Arial"/>
                <a:cs typeface="Arial"/>
              </a:rPr>
              <a:t>•</a:t>
            </a:r>
            <a:endParaRPr sz="2200">
              <a:latin typeface="Arial"/>
              <a:cs typeface="Arial"/>
            </a:endParaRPr>
          </a:p>
        </p:txBody>
      </p:sp>
      <p:sp>
        <p:nvSpPr>
          <p:cNvPr id="4" name="object 4"/>
          <p:cNvSpPr txBox="1"/>
          <p:nvPr/>
        </p:nvSpPr>
        <p:spPr>
          <a:xfrm>
            <a:off x="494630" y="990600"/>
            <a:ext cx="3658270" cy="5155257"/>
          </a:xfrm>
          <a:prstGeom prst="rect">
            <a:avLst/>
          </a:prstGeom>
        </p:spPr>
        <p:txBody>
          <a:bodyPr vert="horz" wrap="square" lIns="0" tIns="0" rIns="0" bIns="0" rtlCol="0">
            <a:spAutoFit/>
          </a:bodyPr>
          <a:lstStyle/>
          <a:p>
            <a:pPr marL="12700" marR="73660" algn="just">
              <a:lnSpc>
                <a:spcPct val="100000"/>
              </a:lnSpc>
            </a:pPr>
            <a:r>
              <a:rPr sz="2200" spc="-5" dirty="0">
                <a:latin typeface="Calibri"/>
                <a:cs typeface="Calibri"/>
              </a:rPr>
              <a:t>T</a:t>
            </a:r>
            <a:r>
              <a:rPr sz="2200" spc="-10" dirty="0">
                <a:latin typeface="Calibri"/>
                <a:cs typeface="Calibri"/>
              </a:rPr>
              <a:t>h</a:t>
            </a:r>
            <a:r>
              <a:rPr sz="2200" spc="-15" dirty="0">
                <a:latin typeface="Calibri"/>
                <a:cs typeface="Calibri"/>
              </a:rPr>
              <a:t>e</a:t>
            </a:r>
            <a:r>
              <a:rPr sz="2200" spc="-60" dirty="0">
                <a:latin typeface="Times New Roman"/>
                <a:cs typeface="Times New Roman"/>
              </a:rPr>
              <a:t> </a:t>
            </a:r>
            <a:r>
              <a:rPr sz="2200" spc="-20" dirty="0">
                <a:latin typeface="Calibri"/>
                <a:cs typeface="Calibri"/>
              </a:rPr>
              <a:t>te</a:t>
            </a:r>
            <a:r>
              <a:rPr sz="2200" spc="-15" dirty="0">
                <a:latin typeface="Calibri"/>
                <a:cs typeface="Calibri"/>
              </a:rPr>
              <a:t>rm</a:t>
            </a:r>
            <a:r>
              <a:rPr sz="2200" spc="-70" dirty="0">
                <a:latin typeface="Times New Roman"/>
                <a:cs typeface="Times New Roman"/>
              </a:rPr>
              <a:t> </a:t>
            </a:r>
            <a:r>
              <a:rPr sz="2200" spc="-5" dirty="0">
                <a:latin typeface="Calibri"/>
                <a:cs typeface="Calibri"/>
              </a:rPr>
              <a:t>E</a:t>
            </a:r>
            <a:r>
              <a:rPr sz="2200" spc="-15" dirty="0">
                <a:latin typeface="Calibri"/>
                <a:cs typeface="Calibri"/>
              </a:rPr>
              <a:t>c</a:t>
            </a:r>
            <a:r>
              <a:rPr sz="2200" spc="-5" dirty="0">
                <a:latin typeface="Calibri"/>
                <a:cs typeface="Calibri"/>
              </a:rPr>
              <a:t>os</a:t>
            </a:r>
            <a:r>
              <a:rPr sz="2200" dirty="0">
                <a:latin typeface="Calibri"/>
                <a:cs typeface="Calibri"/>
              </a:rPr>
              <a:t>y</a:t>
            </a:r>
            <a:r>
              <a:rPr sz="2200" spc="-5" dirty="0">
                <a:latin typeface="Calibri"/>
                <a:cs typeface="Calibri"/>
              </a:rPr>
              <a:t>s</a:t>
            </a:r>
            <a:r>
              <a:rPr sz="2200" dirty="0">
                <a:latin typeface="Calibri"/>
                <a:cs typeface="Calibri"/>
              </a:rPr>
              <a:t>t</a:t>
            </a:r>
            <a:r>
              <a:rPr sz="2200" spc="-25" dirty="0">
                <a:latin typeface="Calibri"/>
                <a:cs typeface="Calibri"/>
              </a:rPr>
              <a:t>e</a:t>
            </a:r>
            <a:r>
              <a:rPr sz="2200" spc="-20" dirty="0">
                <a:latin typeface="Calibri"/>
                <a:cs typeface="Calibri"/>
              </a:rPr>
              <a:t>m</a:t>
            </a:r>
            <a:r>
              <a:rPr sz="2200" spc="-70" dirty="0">
                <a:latin typeface="Times New Roman"/>
                <a:cs typeface="Times New Roman"/>
              </a:rPr>
              <a:t> </a:t>
            </a:r>
            <a:r>
              <a:rPr sz="2200" spc="-25" dirty="0">
                <a:latin typeface="Calibri"/>
                <a:cs typeface="Calibri"/>
              </a:rPr>
              <a:t>w</a:t>
            </a:r>
            <a:r>
              <a:rPr sz="2200" dirty="0">
                <a:latin typeface="Calibri"/>
                <a:cs typeface="Calibri"/>
              </a:rPr>
              <a:t>as</a:t>
            </a:r>
            <a:r>
              <a:rPr sz="2200" spc="-55" dirty="0">
                <a:latin typeface="Times New Roman"/>
                <a:cs typeface="Times New Roman"/>
              </a:rPr>
              <a:t> </a:t>
            </a:r>
            <a:r>
              <a:rPr sz="2200" spc="-5" dirty="0">
                <a:latin typeface="Calibri"/>
                <a:cs typeface="Calibri"/>
              </a:rPr>
              <a:t>f</a:t>
            </a:r>
            <a:r>
              <a:rPr sz="2200" spc="-10" dirty="0">
                <a:latin typeface="Calibri"/>
                <a:cs typeface="Calibri"/>
              </a:rPr>
              <a:t>ir</a:t>
            </a:r>
            <a:r>
              <a:rPr sz="2200" spc="-5" dirty="0">
                <a:latin typeface="Calibri"/>
                <a:cs typeface="Calibri"/>
              </a:rPr>
              <a:t>st</a:t>
            </a:r>
            <a:r>
              <a:rPr sz="2200" spc="-5" dirty="0">
                <a:latin typeface="Times New Roman"/>
                <a:cs typeface="Times New Roman"/>
              </a:rPr>
              <a:t> </a:t>
            </a:r>
            <a:r>
              <a:rPr sz="2200" spc="-10" dirty="0">
                <a:latin typeface="Calibri"/>
                <a:cs typeface="Calibri"/>
              </a:rPr>
              <a:t>pr</a:t>
            </a:r>
            <a:r>
              <a:rPr sz="2200" spc="5" dirty="0">
                <a:latin typeface="Calibri"/>
                <a:cs typeface="Calibri"/>
              </a:rPr>
              <a:t>o</a:t>
            </a:r>
            <a:r>
              <a:rPr sz="2200" spc="-10" dirty="0">
                <a:latin typeface="Calibri"/>
                <a:cs typeface="Calibri"/>
              </a:rPr>
              <a:t>p</a:t>
            </a:r>
            <a:r>
              <a:rPr sz="2200" spc="-5" dirty="0">
                <a:latin typeface="Calibri"/>
                <a:cs typeface="Calibri"/>
              </a:rPr>
              <a:t>o</a:t>
            </a:r>
            <a:r>
              <a:rPr sz="2200" spc="5" dirty="0">
                <a:latin typeface="Calibri"/>
                <a:cs typeface="Calibri"/>
              </a:rPr>
              <a:t>s</a:t>
            </a:r>
            <a:r>
              <a:rPr sz="2200" spc="-25" dirty="0">
                <a:latin typeface="Calibri"/>
                <a:cs typeface="Calibri"/>
              </a:rPr>
              <a:t>e</a:t>
            </a:r>
            <a:r>
              <a:rPr sz="2200" dirty="0">
                <a:latin typeface="Calibri"/>
                <a:cs typeface="Calibri"/>
              </a:rPr>
              <a:t>d</a:t>
            </a:r>
            <a:r>
              <a:rPr sz="2200" spc="-65" dirty="0">
                <a:latin typeface="Times New Roman"/>
                <a:cs typeface="Times New Roman"/>
              </a:rPr>
              <a:t> </a:t>
            </a:r>
            <a:r>
              <a:rPr sz="2200" spc="-10" dirty="0">
                <a:latin typeface="Calibri"/>
                <a:cs typeface="Calibri"/>
              </a:rPr>
              <a:t>by</a:t>
            </a:r>
            <a:r>
              <a:rPr sz="2200" spc="-60" dirty="0">
                <a:latin typeface="Times New Roman"/>
                <a:cs typeface="Times New Roman"/>
              </a:rPr>
              <a:t> </a:t>
            </a:r>
            <a:r>
              <a:rPr sz="2200" u="sng" spc="-20" dirty="0">
                <a:latin typeface="Calibri"/>
                <a:cs typeface="Calibri"/>
              </a:rPr>
              <a:t>A</a:t>
            </a:r>
            <a:r>
              <a:rPr sz="2200" u="sng" dirty="0">
                <a:latin typeface="Calibri"/>
                <a:cs typeface="Calibri"/>
              </a:rPr>
              <a:t>.</a:t>
            </a:r>
            <a:r>
              <a:rPr sz="2200" u="sng" spc="-25" dirty="0">
                <a:latin typeface="Calibri"/>
                <a:cs typeface="Calibri"/>
              </a:rPr>
              <a:t>G</a:t>
            </a:r>
            <a:r>
              <a:rPr sz="2200" u="sng" dirty="0">
                <a:latin typeface="Calibri"/>
                <a:cs typeface="Calibri"/>
              </a:rPr>
              <a:t>.</a:t>
            </a:r>
            <a:r>
              <a:rPr sz="2200" u="sng" spc="-65" dirty="0">
                <a:latin typeface="Times New Roman"/>
                <a:cs typeface="Times New Roman"/>
              </a:rPr>
              <a:t> </a:t>
            </a:r>
            <a:r>
              <a:rPr sz="2200" u="sng" spc="-5" dirty="0">
                <a:latin typeface="Calibri"/>
                <a:cs typeface="Calibri"/>
              </a:rPr>
              <a:t>Ta</a:t>
            </a:r>
            <a:r>
              <a:rPr sz="2200" u="sng" dirty="0">
                <a:latin typeface="Calibri"/>
                <a:cs typeface="Calibri"/>
              </a:rPr>
              <a:t>n</a:t>
            </a:r>
            <a:r>
              <a:rPr sz="2200" u="sng" spc="-5" dirty="0">
                <a:latin typeface="Calibri"/>
                <a:cs typeface="Calibri"/>
              </a:rPr>
              <a:t>s</a:t>
            </a:r>
            <a:r>
              <a:rPr sz="2200" u="sng" spc="-10" dirty="0">
                <a:latin typeface="Calibri"/>
                <a:cs typeface="Calibri"/>
              </a:rPr>
              <a:t>l</a:t>
            </a:r>
            <a:r>
              <a:rPr sz="2200" u="sng" spc="-15" dirty="0">
                <a:latin typeface="Calibri"/>
                <a:cs typeface="Calibri"/>
              </a:rPr>
              <a:t>ey</a:t>
            </a:r>
            <a:r>
              <a:rPr sz="2200" u="sng" spc="-70" dirty="0">
                <a:latin typeface="Times New Roman"/>
                <a:cs typeface="Times New Roman"/>
              </a:rPr>
              <a:t> </a:t>
            </a:r>
            <a:r>
              <a:rPr sz="2200" dirty="0">
                <a:latin typeface="Calibri"/>
                <a:cs typeface="Calibri"/>
              </a:rPr>
              <a:t>in</a:t>
            </a:r>
            <a:r>
              <a:rPr sz="2200" dirty="0">
                <a:latin typeface="Times New Roman"/>
                <a:cs typeface="Times New Roman"/>
              </a:rPr>
              <a:t> </a:t>
            </a:r>
            <a:r>
              <a:rPr sz="2200" u="sng" spc="-15" dirty="0">
                <a:latin typeface="Calibri"/>
                <a:cs typeface="Calibri"/>
              </a:rPr>
              <a:t>1</a:t>
            </a:r>
            <a:r>
              <a:rPr sz="2200" u="sng" spc="-20" dirty="0">
                <a:latin typeface="Calibri"/>
                <a:cs typeface="Calibri"/>
              </a:rPr>
              <a:t>9</a:t>
            </a:r>
            <a:r>
              <a:rPr sz="2200" u="sng" spc="-15" dirty="0">
                <a:latin typeface="Calibri"/>
                <a:cs typeface="Calibri"/>
              </a:rPr>
              <a:t>35</a:t>
            </a:r>
            <a:r>
              <a:rPr sz="2200" dirty="0">
                <a:latin typeface="Calibri"/>
                <a:cs typeface="Calibri"/>
              </a:rPr>
              <a:t>.</a:t>
            </a:r>
            <a:r>
              <a:rPr sz="2200" spc="-65" dirty="0">
                <a:latin typeface="Times New Roman"/>
                <a:cs typeface="Times New Roman"/>
              </a:rPr>
              <a:t> </a:t>
            </a:r>
            <a:r>
              <a:rPr sz="2200" spc="-10" dirty="0">
                <a:latin typeface="Calibri"/>
                <a:cs typeface="Calibri"/>
              </a:rPr>
              <a:t>h</a:t>
            </a:r>
            <a:r>
              <a:rPr sz="2200" spc="-15" dirty="0">
                <a:latin typeface="Calibri"/>
                <a:cs typeface="Calibri"/>
              </a:rPr>
              <a:t>e</a:t>
            </a:r>
            <a:r>
              <a:rPr sz="2200" spc="-60" dirty="0">
                <a:latin typeface="Times New Roman"/>
                <a:cs typeface="Times New Roman"/>
              </a:rPr>
              <a:t> </a:t>
            </a:r>
            <a:r>
              <a:rPr sz="2200" spc="-10" dirty="0">
                <a:latin typeface="Calibri"/>
                <a:cs typeface="Calibri"/>
              </a:rPr>
              <a:t>d</a:t>
            </a:r>
            <a:r>
              <a:rPr sz="2200" spc="-25" dirty="0">
                <a:latin typeface="Calibri"/>
                <a:cs typeface="Calibri"/>
              </a:rPr>
              <a:t>e</a:t>
            </a:r>
            <a:r>
              <a:rPr sz="2200" spc="-5" dirty="0">
                <a:latin typeface="Calibri"/>
                <a:cs typeface="Calibri"/>
              </a:rPr>
              <a:t>f</a:t>
            </a:r>
            <a:r>
              <a:rPr sz="2200" dirty="0">
                <a:latin typeface="Calibri"/>
                <a:cs typeface="Calibri"/>
              </a:rPr>
              <a:t>i</a:t>
            </a:r>
            <a:r>
              <a:rPr sz="2200" spc="-10" dirty="0">
                <a:latin typeface="Calibri"/>
                <a:cs typeface="Calibri"/>
              </a:rPr>
              <a:t>n</a:t>
            </a:r>
            <a:r>
              <a:rPr sz="2200" spc="-25" dirty="0">
                <a:latin typeface="Calibri"/>
                <a:cs typeface="Calibri"/>
              </a:rPr>
              <a:t>e</a:t>
            </a:r>
            <a:r>
              <a:rPr sz="2200" dirty="0">
                <a:latin typeface="Calibri"/>
                <a:cs typeface="Calibri"/>
              </a:rPr>
              <a:t>d</a:t>
            </a:r>
            <a:r>
              <a:rPr sz="2200" spc="-65" dirty="0">
                <a:latin typeface="Times New Roman"/>
                <a:cs typeface="Times New Roman"/>
              </a:rPr>
              <a:t> </a:t>
            </a:r>
            <a:r>
              <a:rPr sz="2200" dirty="0">
                <a:latin typeface="Calibri"/>
                <a:cs typeface="Calibri"/>
              </a:rPr>
              <a:t>i</a:t>
            </a:r>
            <a:r>
              <a:rPr sz="2200" spc="-10" dirty="0">
                <a:latin typeface="Calibri"/>
                <a:cs typeface="Calibri"/>
              </a:rPr>
              <a:t>t</a:t>
            </a:r>
            <a:r>
              <a:rPr sz="2200" spc="-70" dirty="0">
                <a:latin typeface="Times New Roman"/>
                <a:cs typeface="Times New Roman"/>
              </a:rPr>
              <a:t> </a:t>
            </a:r>
            <a:r>
              <a:rPr sz="2200" dirty="0">
                <a:latin typeface="Calibri"/>
                <a:cs typeface="Calibri"/>
              </a:rPr>
              <a:t>as</a:t>
            </a:r>
            <a:r>
              <a:rPr sz="2200" spc="-55" dirty="0">
                <a:latin typeface="Times New Roman"/>
                <a:cs typeface="Times New Roman"/>
              </a:rPr>
              <a:t> </a:t>
            </a:r>
            <a:r>
              <a:rPr sz="2200" spc="-5" dirty="0">
                <a:latin typeface="Calibri"/>
                <a:cs typeface="Calibri"/>
              </a:rPr>
              <a:t>“</a:t>
            </a:r>
            <a:r>
              <a:rPr sz="2200" spc="-10" dirty="0">
                <a:latin typeface="Calibri"/>
                <a:cs typeface="Calibri"/>
              </a:rPr>
              <a:t>th</a:t>
            </a:r>
            <a:r>
              <a:rPr sz="2200" spc="-15" dirty="0">
                <a:latin typeface="Calibri"/>
                <a:cs typeface="Calibri"/>
              </a:rPr>
              <a:t>e</a:t>
            </a:r>
            <a:r>
              <a:rPr sz="2200" spc="-10" dirty="0">
                <a:latin typeface="Times New Roman"/>
                <a:cs typeface="Times New Roman"/>
              </a:rPr>
              <a:t> </a:t>
            </a:r>
            <a:r>
              <a:rPr sz="2200" spc="5" dirty="0">
                <a:latin typeface="Calibri"/>
                <a:cs typeface="Calibri"/>
              </a:rPr>
              <a:t>s</a:t>
            </a:r>
            <a:r>
              <a:rPr sz="2200" spc="-20" dirty="0">
                <a:latin typeface="Calibri"/>
                <a:cs typeface="Calibri"/>
              </a:rPr>
              <a:t>y</a:t>
            </a:r>
            <a:r>
              <a:rPr sz="2200" spc="5" dirty="0">
                <a:latin typeface="Calibri"/>
                <a:cs typeface="Calibri"/>
              </a:rPr>
              <a:t>s</a:t>
            </a:r>
            <a:r>
              <a:rPr sz="2200" spc="-20" dirty="0">
                <a:latin typeface="Calibri"/>
                <a:cs typeface="Calibri"/>
              </a:rPr>
              <a:t>tem</a:t>
            </a:r>
            <a:r>
              <a:rPr sz="2200" spc="-70" dirty="0">
                <a:latin typeface="Times New Roman"/>
                <a:cs typeface="Times New Roman"/>
              </a:rPr>
              <a:t> </a:t>
            </a:r>
            <a:r>
              <a:rPr sz="2200" spc="-10" dirty="0">
                <a:latin typeface="Calibri"/>
                <a:cs typeface="Calibri"/>
              </a:rPr>
              <a:t>r</a:t>
            </a:r>
            <a:r>
              <a:rPr sz="2200" spc="-25" dirty="0">
                <a:latin typeface="Calibri"/>
                <a:cs typeface="Calibri"/>
              </a:rPr>
              <a:t>e</a:t>
            </a:r>
            <a:r>
              <a:rPr sz="2200" spc="5" dirty="0">
                <a:latin typeface="Calibri"/>
                <a:cs typeface="Calibri"/>
              </a:rPr>
              <a:t>s</a:t>
            </a:r>
            <a:r>
              <a:rPr sz="2200" spc="-10" dirty="0">
                <a:latin typeface="Calibri"/>
                <a:cs typeface="Calibri"/>
              </a:rPr>
              <a:t>ultin</a:t>
            </a:r>
            <a:r>
              <a:rPr sz="2200" spc="-15" dirty="0">
                <a:latin typeface="Calibri"/>
                <a:cs typeface="Calibri"/>
              </a:rPr>
              <a:t>g</a:t>
            </a:r>
            <a:r>
              <a:rPr sz="2200" spc="-60" dirty="0">
                <a:latin typeface="Times New Roman"/>
                <a:cs typeface="Times New Roman"/>
              </a:rPr>
              <a:t> </a:t>
            </a:r>
            <a:r>
              <a:rPr sz="2200" spc="-15" dirty="0">
                <a:latin typeface="Calibri"/>
                <a:cs typeface="Calibri"/>
              </a:rPr>
              <a:t>f</a:t>
            </a:r>
            <a:r>
              <a:rPr sz="2200" spc="-10" dirty="0">
                <a:latin typeface="Calibri"/>
                <a:cs typeface="Calibri"/>
              </a:rPr>
              <a:t>r</a:t>
            </a:r>
            <a:r>
              <a:rPr sz="2200" spc="-5" dirty="0">
                <a:latin typeface="Calibri"/>
                <a:cs typeface="Calibri"/>
              </a:rPr>
              <a:t>o</a:t>
            </a:r>
            <a:r>
              <a:rPr sz="2200" dirty="0">
                <a:latin typeface="Calibri"/>
                <a:cs typeface="Calibri"/>
              </a:rPr>
              <a:t>m</a:t>
            </a:r>
            <a:r>
              <a:rPr sz="2200" spc="-65" dirty="0">
                <a:latin typeface="Times New Roman"/>
                <a:cs typeface="Times New Roman"/>
              </a:rPr>
              <a:t> </a:t>
            </a:r>
            <a:r>
              <a:rPr sz="2200" spc="-20" dirty="0">
                <a:latin typeface="Calibri"/>
                <a:cs typeface="Calibri"/>
              </a:rPr>
              <a:t>t</a:t>
            </a:r>
            <a:r>
              <a:rPr sz="2200" spc="-10" dirty="0">
                <a:latin typeface="Calibri"/>
                <a:cs typeface="Calibri"/>
              </a:rPr>
              <a:t>h</a:t>
            </a:r>
            <a:r>
              <a:rPr sz="2200" spc="-15" dirty="0">
                <a:latin typeface="Calibri"/>
                <a:cs typeface="Calibri"/>
              </a:rPr>
              <a:t>e</a:t>
            </a:r>
            <a:r>
              <a:rPr sz="2200" spc="-10" dirty="0">
                <a:latin typeface="Times New Roman"/>
                <a:cs typeface="Times New Roman"/>
              </a:rPr>
              <a:t> </a:t>
            </a:r>
            <a:r>
              <a:rPr sz="2200" u="sng" dirty="0">
                <a:solidFill>
                  <a:srgbClr val="7030A0"/>
                </a:solidFill>
                <a:latin typeface="Calibri"/>
                <a:cs typeface="Calibri"/>
              </a:rPr>
              <a:t>i</a:t>
            </a:r>
            <a:r>
              <a:rPr sz="2200" u="sng" spc="-10" dirty="0">
                <a:solidFill>
                  <a:srgbClr val="7030A0"/>
                </a:solidFill>
                <a:latin typeface="Calibri"/>
                <a:cs typeface="Calibri"/>
              </a:rPr>
              <a:t>n</a:t>
            </a:r>
            <a:r>
              <a:rPr sz="2200" u="sng" spc="-20" dirty="0">
                <a:solidFill>
                  <a:srgbClr val="7030A0"/>
                </a:solidFill>
                <a:latin typeface="Calibri"/>
                <a:cs typeface="Calibri"/>
              </a:rPr>
              <a:t>te</a:t>
            </a:r>
            <a:r>
              <a:rPr sz="2200" u="sng" spc="-10" dirty="0">
                <a:solidFill>
                  <a:srgbClr val="7030A0"/>
                </a:solidFill>
                <a:latin typeface="Calibri"/>
                <a:cs typeface="Calibri"/>
              </a:rPr>
              <a:t>r</a:t>
            </a:r>
            <a:r>
              <a:rPr sz="2200" u="sng" dirty="0">
                <a:solidFill>
                  <a:srgbClr val="7030A0"/>
                </a:solidFill>
                <a:latin typeface="Calibri"/>
                <a:cs typeface="Calibri"/>
              </a:rPr>
              <a:t>a</a:t>
            </a:r>
            <a:r>
              <a:rPr sz="2200" u="sng" spc="-25" dirty="0">
                <a:solidFill>
                  <a:srgbClr val="7030A0"/>
                </a:solidFill>
                <a:latin typeface="Calibri"/>
                <a:cs typeface="Calibri"/>
              </a:rPr>
              <a:t>c</a:t>
            </a:r>
            <a:r>
              <a:rPr sz="2200" u="sng" spc="-20" dirty="0">
                <a:solidFill>
                  <a:srgbClr val="7030A0"/>
                </a:solidFill>
                <a:latin typeface="Calibri"/>
                <a:cs typeface="Calibri"/>
              </a:rPr>
              <a:t>t</a:t>
            </a:r>
            <a:r>
              <a:rPr sz="2200" u="sng" dirty="0">
                <a:solidFill>
                  <a:srgbClr val="7030A0"/>
                </a:solidFill>
                <a:latin typeface="Calibri"/>
                <a:cs typeface="Calibri"/>
              </a:rPr>
              <a:t>i</a:t>
            </a:r>
            <a:r>
              <a:rPr sz="2200" u="sng" spc="-5" dirty="0">
                <a:solidFill>
                  <a:srgbClr val="7030A0"/>
                </a:solidFill>
                <a:latin typeface="Calibri"/>
                <a:cs typeface="Calibri"/>
              </a:rPr>
              <a:t>o</a:t>
            </a:r>
            <a:r>
              <a:rPr sz="2200" u="sng" dirty="0">
                <a:solidFill>
                  <a:srgbClr val="7030A0"/>
                </a:solidFill>
                <a:latin typeface="Calibri"/>
                <a:cs typeface="Calibri"/>
              </a:rPr>
              <a:t>n</a:t>
            </a:r>
            <a:r>
              <a:rPr sz="2200" spc="-60" dirty="0">
                <a:solidFill>
                  <a:srgbClr val="7030A0"/>
                </a:solidFill>
                <a:latin typeface="Times New Roman"/>
                <a:cs typeface="Times New Roman"/>
              </a:rPr>
              <a:t> </a:t>
            </a:r>
            <a:r>
              <a:rPr sz="2200" u="sng" spc="-5" dirty="0">
                <a:solidFill>
                  <a:srgbClr val="7030A0"/>
                </a:solidFill>
                <a:latin typeface="Calibri"/>
                <a:cs typeface="Calibri"/>
              </a:rPr>
              <a:t>o</a:t>
            </a:r>
            <a:r>
              <a:rPr sz="2200" u="sng" dirty="0">
                <a:solidFill>
                  <a:srgbClr val="7030A0"/>
                </a:solidFill>
                <a:latin typeface="Calibri"/>
                <a:cs typeface="Calibri"/>
              </a:rPr>
              <a:t>f</a:t>
            </a:r>
            <a:r>
              <a:rPr sz="2200" u="sng" spc="-60" dirty="0">
                <a:solidFill>
                  <a:srgbClr val="7030A0"/>
                </a:solidFill>
                <a:latin typeface="Times New Roman"/>
                <a:cs typeface="Times New Roman"/>
              </a:rPr>
              <a:t> </a:t>
            </a:r>
            <a:r>
              <a:rPr sz="2200" u="sng" dirty="0">
                <a:solidFill>
                  <a:srgbClr val="7030A0"/>
                </a:solidFill>
                <a:latin typeface="Calibri"/>
                <a:cs typeface="Calibri"/>
              </a:rPr>
              <a:t>a</a:t>
            </a:r>
            <a:r>
              <a:rPr sz="2200" u="sng" spc="-10" dirty="0">
                <a:solidFill>
                  <a:srgbClr val="7030A0"/>
                </a:solidFill>
                <a:latin typeface="Calibri"/>
                <a:cs typeface="Calibri"/>
              </a:rPr>
              <a:t>l</a:t>
            </a:r>
            <a:r>
              <a:rPr sz="2200" u="sng" dirty="0">
                <a:solidFill>
                  <a:srgbClr val="7030A0"/>
                </a:solidFill>
                <a:latin typeface="Calibri"/>
                <a:cs typeface="Calibri"/>
              </a:rPr>
              <a:t>l</a:t>
            </a:r>
            <a:r>
              <a:rPr sz="2200" u="sng" spc="-60" dirty="0">
                <a:solidFill>
                  <a:srgbClr val="7030A0"/>
                </a:solidFill>
                <a:latin typeface="Times New Roman"/>
                <a:cs typeface="Times New Roman"/>
              </a:rPr>
              <a:t> </a:t>
            </a:r>
            <a:r>
              <a:rPr sz="2200" u="sng" spc="-20" dirty="0">
                <a:solidFill>
                  <a:srgbClr val="7030A0"/>
                </a:solidFill>
                <a:latin typeface="Calibri"/>
                <a:cs typeface="Calibri"/>
              </a:rPr>
              <a:t>t</a:t>
            </a:r>
            <a:r>
              <a:rPr sz="2200" u="sng" spc="-10" dirty="0">
                <a:solidFill>
                  <a:srgbClr val="7030A0"/>
                </a:solidFill>
                <a:latin typeface="Calibri"/>
                <a:cs typeface="Calibri"/>
              </a:rPr>
              <a:t>h</a:t>
            </a:r>
            <a:r>
              <a:rPr sz="2200" u="sng" spc="-15" dirty="0">
                <a:solidFill>
                  <a:srgbClr val="7030A0"/>
                </a:solidFill>
                <a:latin typeface="Calibri"/>
                <a:cs typeface="Calibri"/>
              </a:rPr>
              <a:t>e</a:t>
            </a:r>
            <a:r>
              <a:rPr sz="2200" u="sng" spc="-60" dirty="0">
                <a:solidFill>
                  <a:srgbClr val="7030A0"/>
                </a:solidFill>
                <a:latin typeface="Times New Roman"/>
                <a:cs typeface="Times New Roman"/>
              </a:rPr>
              <a:t> </a:t>
            </a:r>
            <a:r>
              <a:rPr sz="2200" u="sng" spc="-10" dirty="0">
                <a:solidFill>
                  <a:srgbClr val="7030A0"/>
                </a:solidFill>
                <a:latin typeface="Calibri"/>
                <a:cs typeface="Calibri"/>
              </a:rPr>
              <a:t>l</a:t>
            </a:r>
            <a:r>
              <a:rPr sz="2200" u="sng" dirty="0">
                <a:solidFill>
                  <a:srgbClr val="7030A0"/>
                </a:solidFill>
                <a:latin typeface="Calibri"/>
                <a:cs typeface="Calibri"/>
              </a:rPr>
              <a:t>i</a:t>
            </a:r>
            <a:r>
              <a:rPr sz="2200" u="sng" spc="-15" dirty="0">
                <a:solidFill>
                  <a:srgbClr val="7030A0"/>
                </a:solidFill>
                <a:latin typeface="Calibri"/>
                <a:cs typeface="Calibri"/>
              </a:rPr>
              <a:t>v</a:t>
            </a:r>
            <a:r>
              <a:rPr sz="2200" u="sng" dirty="0">
                <a:solidFill>
                  <a:srgbClr val="7030A0"/>
                </a:solidFill>
                <a:latin typeface="Calibri"/>
                <a:cs typeface="Calibri"/>
              </a:rPr>
              <a:t>i</a:t>
            </a:r>
            <a:r>
              <a:rPr sz="2200" u="sng" spc="-10" dirty="0">
                <a:solidFill>
                  <a:srgbClr val="7030A0"/>
                </a:solidFill>
                <a:latin typeface="Calibri"/>
                <a:cs typeface="Calibri"/>
              </a:rPr>
              <a:t>n</a:t>
            </a:r>
            <a:r>
              <a:rPr sz="2200" u="sng" spc="-15" dirty="0">
                <a:solidFill>
                  <a:srgbClr val="7030A0"/>
                </a:solidFill>
                <a:latin typeface="Calibri"/>
                <a:cs typeface="Calibri"/>
              </a:rPr>
              <a:t>g</a:t>
            </a:r>
            <a:r>
              <a:rPr sz="2200" u="sng" spc="-70" dirty="0">
                <a:solidFill>
                  <a:srgbClr val="7030A0"/>
                </a:solidFill>
                <a:latin typeface="Times New Roman"/>
                <a:cs typeface="Times New Roman"/>
              </a:rPr>
              <a:t> </a:t>
            </a:r>
            <a:r>
              <a:rPr sz="2200" u="sng" dirty="0">
                <a:solidFill>
                  <a:srgbClr val="7030A0"/>
                </a:solidFill>
                <a:latin typeface="Calibri"/>
                <a:cs typeface="Calibri"/>
              </a:rPr>
              <a:t>a</a:t>
            </a:r>
            <a:r>
              <a:rPr sz="2200" u="sng" spc="-10" dirty="0">
                <a:solidFill>
                  <a:srgbClr val="7030A0"/>
                </a:solidFill>
                <a:latin typeface="Calibri"/>
                <a:cs typeface="Calibri"/>
              </a:rPr>
              <a:t>n</a:t>
            </a:r>
            <a:r>
              <a:rPr sz="2200" u="sng" dirty="0">
                <a:solidFill>
                  <a:srgbClr val="7030A0"/>
                </a:solidFill>
                <a:latin typeface="Calibri"/>
                <a:cs typeface="Calibri"/>
              </a:rPr>
              <a:t>d</a:t>
            </a:r>
            <a:r>
              <a:rPr sz="2200" u="sng" dirty="0">
                <a:solidFill>
                  <a:srgbClr val="7030A0"/>
                </a:solidFill>
                <a:latin typeface="Times New Roman"/>
                <a:cs typeface="Times New Roman"/>
              </a:rPr>
              <a:t> </a:t>
            </a:r>
            <a:r>
              <a:rPr sz="2200" u="sng" spc="-10" dirty="0">
                <a:solidFill>
                  <a:srgbClr val="7030A0"/>
                </a:solidFill>
                <a:latin typeface="Calibri"/>
                <a:cs typeface="Calibri"/>
              </a:rPr>
              <a:t>n</a:t>
            </a:r>
            <a:r>
              <a:rPr sz="2200" u="sng" spc="5" dirty="0">
                <a:solidFill>
                  <a:srgbClr val="7030A0"/>
                </a:solidFill>
                <a:latin typeface="Calibri"/>
                <a:cs typeface="Calibri"/>
              </a:rPr>
              <a:t>o</a:t>
            </a:r>
            <a:r>
              <a:rPr sz="2200" u="sng" dirty="0">
                <a:solidFill>
                  <a:srgbClr val="7030A0"/>
                </a:solidFill>
                <a:latin typeface="Calibri"/>
                <a:cs typeface="Calibri"/>
              </a:rPr>
              <a:t>n</a:t>
            </a:r>
            <a:r>
              <a:rPr sz="2200" u="sng" spc="-65" dirty="0">
                <a:solidFill>
                  <a:srgbClr val="7030A0"/>
                </a:solidFill>
                <a:latin typeface="Times New Roman"/>
                <a:cs typeface="Times New Roman"/>
              </a:rPr>
              <a:t> </a:t>
            </a:r>
            <a:r>
              <a:rPr sz="2200" u="sng" dirty="0">
                <a:solidFill>
                  <a:srgbClr val="7030A0"/>
                </a:solidFill>
                <a:latin typeface="Calibri"/>
                <a:cs typeface="Calibri"/>
              </a:rPr>
              <a:t>l</a:t>
            </a:r>
            <a:r>
              <a:rPr sz="2200" u="sng" spc="-10" dirty="0">
                <a:solidFill>
                  <a:srgbClr val="7030A0"/>
                </a:solidFill>
                <a:latin typeface="Calibri"/>
                <a:cs typeface="Calibri"/>
              </a:rPr>
              <a:t>i</a:t>
            </a:r>
            <a:r>
              <a:rPr sz="2200" u="sng" spc="-5" dirty="0">
                <a:solidFill>
                  <a:srgbClr val="7030A0"/>
                </a:solidFill>
                <a:latin typeface="Calibri"/>
                <a:cs typeface="Calibri"/>
              </a:rPr>
              <a:t>v</a:t>
            </a:r>
            <a:r>
              <a:rPr sz="2200" u="sng" spc="-10" dirty="0">
                <a:solidFill>
                  <a:srgbClr val="7030A0"/>
                </a:solidFill>
                <a:latin typeface="Calibri"/>
                <a:cs typeface="Calibri"/>
              </a:rPr>
              <a:t>in</a:t>
            </a:r>
            <a:r>
              <a:rPr sz="2200" u="sng" spc="-15" dirty="0">
                <a:solidFill>
                  <a:srgbClr val="7030A0"/>
                </a:solidFill>
                <a:latin typeface="Calibri"/>
                <a:cs typeface="Calibri"/>
              </a:rPr>
              <a:t>g</a:t>
            </a:r>
            <a:r>
              <a:rPr sz="2200" u="sng" spc="-60" dirty="0">
                <a:solidFill>
                  <a:srgbClr val="7030A0"/>
                </a:solidFill>
                <a:latin typeface="Times New Roman"/>
                <a:cs typeface="Times New Roman"/>
              </a:rPr>
              <a:t> </a:t>
            </a:r>
            <a:r>
              <a:rPr sz="2200" u="sng" spc="-5" dirty="0">
                <a:solidFill>
                  <a:srgbClr val="7030A0"/>
                </a:solidFill>
                <a:latin typeface="Calibri"/>
                <a:cs typeface="Calibri"/>
              </a:rPr>
              <a:t>fa</a:t>
            </a:r>
            <a:r>
              <a:rPr sz="2200" u="sng" spc="-15" dirty="0">
                <a:solidFill>
                  <a:srgbClr val="7030A0"/>
                </a:solidFill>
                <a:latin typeface="Calibri"/>
                <a:cs typeface="Calibri"/>
              </a:rPr>
              <a:t>c</a:t>
            </a:r>
            <a:r>
              <a:rPr sz="2200" u="sng" spc="-20" dirty="0">
                <a:solidFill>
                  <a:srgbClr val="7030A0"/>
                </a:solidFill>
                <a:latin typeface="Calibri"/>
                <a:cs typeface="Calibri"/>
              </a:rPr>
              <a:t>to</a:t>
            </a:r>
            <a:r>
              <a:rPr sz="2200" u="sng" spc="-10" dirty="0">
                <a:solidFill>
                  <a:srgbClr val="7030A0"/>
                </a:solidFill>
                <a:latin typeface="Calibri"/>
                <a:cs typeface="Calibri"/>
              </a:rPr>
              <a:t>r</a:t>
            </a:r>
            <a:r>
              <a:rPr sz="2200" u="sng" dirty="0">
                <a:solidFill>
                  <a:srgbClr val="7030A0"/>
                </a:solidFill>
                <a:latin typeface="Calibri"/>
                <a:cs typeface="Calibri"/>
              </a:rPr>
              <a:t>s</a:t>
            </a:r>
            <a:r>
              <a:rPr sz="2200" spc="-55" dirty="0">
                <a:solidFill>
                  <a:srgbClr val="7030A0"/>
                </a:solidFill>
                <a:latin typeface="Times New Roman"/>
                <a:cs typeface="Times New Roman"/>
              </a:rPr>
              <a:t> </a:t>
            </a:r>
            <a:r>
              <a:rPr sz="2200" u="sng" spc="-5" dirty="0">
                <a:solidFill>
                  <a:srgbClr val="7030A0"/>
                </a:solidFill>
                <a:latin typeface="Calibri"/>
                <a:cs typeface="Calibri"/>
              </a:rPr>
              <a:t>o</a:t>
            </a:r>
            <a:r>
              <a:rPr sz="2200" u="sng" dirty="0">
                <a:solidFill>
                  <a:srgbClr val="7030A0"/>
                </a:solidFill>
                <a:latin typeface="Calibri"/>
                <a:cs typeface="Calibri"/>
              </a:rPr>
              <a:t>f</a:t>
            </a:r>
            <a:r>
              <a:rPr sz="2200" u="sng" spc="-55" dirty="0">
                <a:solidFill>
                  <a:srgbClr val="7030A0"/>
                </a:solidFill>
                <a:latin typeface="Times New Roman"/>
                <a:cs typeface="Times New Roman"/>
              </a:rPr>
              <a:t> </a:t>
            </a:r>
            <a:r>
              <a:rPr sz="2200" u="sng" spc="-20" dirty="0">
                <a:solidFill>
                  <a:srgbClr val="7030A0"/>
                </a:solidFill>
                <a:latin typeface="Calibri"/>
                <a:cs typeface="Calibri"/>
              </a:rPr>
              <a:t>t</a:t>
            </a:r>
            <a:r>
              <a:rPr sz="2200" u="sng" spc="-10" dirty="0">
                <a:solidFill>
                  <a:srgbClr val="7030A0"/>
                </a:solidFill>
                <a:latin typeface="Calibri"/>
                <a:cs typeface="Calibri"/>
              </a:rPr>
              <a:t>h</a:t>
            </a:r>
            <a:r>
              <a:rPr sz="2200" u="sng" spc="-15" dirty="0">
                <a:solidFill>
                  <a:srgbClr val="7030A0"/>
                </a:solidFill>
                <a:latin typeface="Calibri"/>
                <a:cs typeface="Calibri"/>
              </a:rPr>
              <a:t>e</a:t>
            </a:r>
            <a:r>
              <a:rPr sz="2200" u="sng" spc="-10" dirty="0">
                <a:solidFill>
                  <a:srgbClr val="7030A0"/>
                </a:solidFill>
                <a:latin typeface="Times New Roman"/>
                <a:cs typeface="Times New Roman"/>
              </a:rPr>
              <a:t> </a:t>
            </a:r>
            <a:r>
              <a:rPr sz="2200" u="sng" spc="-5" dirty="0">
                <a:solidFill>
                  <a:srgbClr val="7030A0"/>
                </a:solidFill>
                <a:latin typeface="Calibri"/>
                <a:cs typeface="Calibri"/>
              </a:rPr>
              <a:t>E</a:t>
            </a:r>
            <a:r>
              <a:rPr sz="2200" u="sng" spc="-10" dirty="0">
                <a:solidFill>
                  <a:srgbClr val="7030A0"/>
                </a:solidFill>
                <a:latin typeface="Calibri"/>
                <a:cs typeface="Calibri"/>
              </a:rPr>
              <a:t>n</a:t>
            </a:r>
            <a:r>
              <a:rPr sz="2200" u="sng" spc="-5" dirty="0">
                <a:solidFill>
                  <a:srgbClr val="7030A0"/>
                </a:solidFill>
                <a:latin typeface="Calibri"/>
                <a:cs typeface="Calibri"/>
              </a:rPr>
              <a:t>v</a:t>
            </a:r>
            <a:r>
              <a:rPr sz="2200" u="sng" spc="-10" dirty="0">
                <a:solidFill>
                  <a:srgbClr val="7030A0"/>
                </a:solidFill>
                <a:latin typeface="Calibri"/>
                <a:cs typeface="Calibri"/>
              </a:rPr>
              <a:t>ir</a:t>
            </a:r>
            <a:r>
              <a:rPr sz="2200" u="sng" spc="5" dirty="0">
                <a:solidFill>
                  <a:srgbClr val="7030A0"/>
                </a:solidFill>
                <a:latin typeface="Calibri"/>
                <a:cs typeface="Calibri"/>
              </a:rPr>
              <a:t>o</a:t>
            </a:r>
            <a:r>
              <a:rPr sz="2200" u="sng" spc="-10" dirty="0">
                <a:solidFill>
                  <a:srgbClr val="7030A0"/>
                </a:solidFill>
                <a:latin typeface="Calibri"/>
                <a:cs typeface="Calibri"/>
              </a:rPr>
              <a:t>n</a:t>
            </a:r>
            <a:r>
              <a:rPr sz="2200" u="sng" spc="-25" dirty="0">
                <a:solidFill>
                  <a:srgbClr val="7030A0"/>
                </a:solidFill>
                <a:latin typeface="Calibri"/>
                <a:cs typeface="Calibri"/>
              </a:rPr>
              <a:t>me</a:t>
            </a:r>
            <a:r>
              <a:rPr sz="2200" u="sng" spc="-10" dirty="0">
                <a:solidFill>
                  <a:srgbClr val="7030A0"/>
                </a:solidFill>
                <a:latin typeface="Calibri"/>
                <a:cs typeface="Calibri"/>
              </a:rPr>
              <a:t>n</a:t>
            </a:r>
            <a:r>
              <a:rPr sz="2200" u="sng" spc="-20" dirty="0">
                <a:solidFill>
                  <a:srgbClr val="7030A0"/>
                </a:solidFill>
                <a:latin typeface="Calibri"/>
                <a:cs typeface="Calibri"/>
              </a:rPr>
              <a:t>t</a:t>
            </a:r>
            <a:r>
              <a:rPr sz="2200" dirty="0">
                <a:latin typeface="Calibri"/>
                <a:cs typeface="Calibri"/>
              </a:rPr>
              <a:t>.</a:t>
            </a:r>
          </a:p>
          <a:p>
            <a:pPr marL="12700" marR="5715" algn="just">
              <a:lnSpc>
                <a:spcPct val="99900"/>
              </a:lnSpc>
              <a:spcBef>
                <a:spcPts val="550"/>
              </a:spcBef>
            </a:pPr>
            <a:r>
              <a:rPr sz="2200" spc="-10" dirty="0">
                <a:latin typeface="Calibri"/>
                <a:cs typeface="Calibri"/>
              </a:rPr>
              <a:t>A</a:t>
            </a:r>
            <a:r>
              <a:rPr sz="2200" dirty="0">
                <a:latin typeface="Calibri"/>
                <a:cs typeface="Calibri"/>
              </a:rPr>
              <a:t>n</a:t>
            </a:r>
            <a:r>
              <a:rPr sz="2200" spc="-65" dirty="0">
                <a:latin typeface="Times New Roman"/>
                <a:cs typeface="Times New Roman"/>
              </a:rPr>
              <a:t> </a:t>
            </a:r>
            <a:r>
              <a:rPr sz="2200" spc="-25" dirty="0">
                <a:latin typeface="Calibri"/>
                <a:cs typeface="Calibri"/>
              </a:rPr>
              <a:t>e</a:t>
            </a:r>
            <a:r>
              <a:rPr sz="2200" spc="-15" dirty="0">
                <a:latin typeface="Calibri"/>
                <a:cs typeface="Calibri"/>
              </a:rPr>
              <a:t>c</a:t>
            </a:r>
            <a:r>
              <a:rPr sz="2200" spc="-5" dirty="0">
                <a:latin typeface="Calibri"/>
                <a:cs typeface="Calibri"/>
              </a:rPr>
              <a:t>os</a:t>
            </a:r>
            <a:r>
              <a:rPr sz="2200" dirty="0">
                <a:latin typeface="Calibri"/>
                <a:cs typeface="Calibri"/>
              </a:rPr>
              <a:t>y</a:t>
            </a:r>
            <a:r>
              <a:rPr sz="2200" spc="-5" dirty="0">
                <a:latin typeface="Calibri"/>
                <a:cs typeface="Calibri"/>
              </a:rPr>
              <a:t>s</a:t>
            </a:r>
            <a:r>
              <a:rPr sz="2200" dirty="0">
                <a:latin typeface="Calibri"/>
                <a:cs typeface="Calibri"/>
              </a:rPr>
              <a:t>t</a:t>
            </a:r>
            <a:r>
              <a:rPr sz="2200" spc="-25" dirty="0">
                <a:latin typeface="Calibri"/>
                <a:cs typeface="Calibri"/>
              </a:rPr>
              <a:t>e</a:t>
            </a:r>
            <a:r>
              <a:rPr sz="2200" spc="-20" dirty="0">
                <a:latin typeface="Calibri"/>
                <a:cs typeface="Calibri"/>
              </a:rPr>
              <a:t>m</a:t>
            </a:r>
            <a:r>
              <a:rPr sz="2200" spc="-70" dirty="0">
                <a:latin typeface="Times New Roman"/>
                <a:cs typeface="Times New Roman"/>
              </a:rPr>
              <a:t> </a:t>
            </a:r>
            <a:r>
              <a:rPr sz="2200" spc="-15" dirty="0">
                <a:latin typeface="Calibri"/>
                <a:cs typeface="Calibri"/>
              </a:rPr>
              <a:t>c</a:t>
            </a:r>
            <a:r>
              <a:rPr sz="2200" spc="-5" dirty="0">
                <a:latin typeface="Calibri"/>
                <a:cs typeface="Calibri"/>
              </a:rPr>
              <a:t>o</a:t>
            </a:r>
            <a:r>
              <a:rPr sz="2200" spc="-10" dirty="0">
                <a:latin typeface="Calibri"/>
                <a:cs typeface="Calibri"/>
              </a:rPr>
              <a:t>n</a:t>
            </a:r>
            <a:r>
              <a:rPr sz="2200" spc="-5" dirty="0">
                <a:latin typeface="Calibri"/>
                <a:cs typeface="Calibri"/>
              </a:rPr>
              <a:t>s</a:t>
            </a:r>
            <a:r>
              <a:rPr sz="2200" dirty="0">
                <a:latin typeface="Calibri"/>
                <a:cs typeface="Calibri"/>
              </a:rPr>
              <a:t>i</a:t>
            </a:r>
            <a:r>
              <a:rPr sz="2200" spc="-5" dirty="0">
                <a:latin typeface="Calibri"/>
                <a:cs typeface="Calibri"/>
              </a:rPr>
              <a:t>s</a:t>
            </a:r>
            <a:r>
              <a:rPr sz="2200" spc="-10" dirty="0">
                <a:latin typeface="Calibri"/>
                <a:cs typeface="Calibri"/>
              </a:rPr>
              <a:t>t</a:t>
            </a:r>
            <a:r>
              <a:rPr sz="2200" dirty="0">
                <a:latin typeface="Calibri"/>
                <a:cs typeface="Calibri"/>
              </a:rPr>
              <a:t>s</a:t>
            </a:r>
            <a:r>
              <a:rPr sz="2200" spc="-55" dirty="0">
                <a:latin typeface="Times New Roman"/>
                <a:cs typeface="Times New Roman"/>
              </a:rPr>
              <a:t> </a:t>
            </a:r>
            <a:r>
              <a:rPr sz="2200" spc="-5" dirty="0">
                <a:latin typeface="Calibri"/>
                <a:cs typeface="Calibri"/>
              </a:rPr>
              <a:t>o</a:t>
            </a:r>
            <a:r>
              <a:rPr sz="2200" dirty="0">
                <a:latin typeface="Calibri"/>
                <a:cs typeface="Calibri"/>
              </a:rPr>
              <a:t>f</a:t>
            </a:r>
            <a:r>
              <a:rPr sz="2200" spc="-55" dirty="0">
                <a:latin typeface="Times New Roman"/>
                <a:cs typeface="Times New Roman"/>
              </a:rPr>
              <a:t> </a:t>
            </a:r>
            <a:r>
              <a:rPr sz="2200" spc="-20" dirty="0">
                <a:latin typeface="Calibri"/>
                <a:cs typeface="Calibri"/>
              </a:rPr>
              <a:t>t</a:t>
            </a:r>
            <a:r>
              <a:rPr sz="2200" spc="-10" dirty="0">
                <a:latin typeface="Calibri"/>
                <a:cs typeface="Calibri"/>
              </a:rPr>
              <a:t>h</a:t>
            </a:r>
            <a:r>
              <a:rPr sz="2200" spc="-15" dirty="0">
                <a:latin typeface="Calibri"/>
                <a:cs typeface="Calibri"/>
              </a:rPr>
              <a:t>e</a:t>
            </a:r>
            <a:r>
              <a:rPr sz="2200" spc="-10" dirty="0">
                <a:latin typeface="Times New Roman"/>
                <a:cs typeface="Times New Roman"/>
              </a:rPr>
              <a:t> </a:t>
            </a:r>
            <a:r>
              <a:rPr sz="2200" u="sng" spc="-10" dirty="0">
                <a:latin typeface="Calibri"/>
                <a:cs typeface="Calibri"/>
              </a:rPr>
              <a:t>b</a:t>
            </a:r>
            <a:r>
              <a:rPr sz="2200" u="sng" dirty="0">
                <a:latin typeface="Calibri"/>
                <a:cs typeface="Calibri"/>
              </a:rPr>
              <a:t>i</a:t>
            </a:r>
            <a:r>
              <a:rPr sz="2200" u="sng" spc="-5" dirty="0">
                <a:latin typeface="Calibri"/>
                <a:cs typeface="Calibri"/>
              </a:rPr>
              <a:t>o</a:t>
            </a:r>
            <a:r>
              <a:rPr sz="2200" u="sng" dirty="0">
                <a:latin typeface="Calibri"/>
                <a:cs typeface="Calibri"/>
              </a:rPr>
              <a:t>l</a:t>
            </a:r>
            <a:r>
              <a:rPr sz="2200" u="sng" spc="-5" dirty="0">
                <a:latin typeface="Calibri"/>
                <a:cs typeface="Calibri"/>
              </a:rPr>
              <a:t>o</a:t>
            </a:r>
            <a:r>
              <a:rPr sz="2200" u="sng" spc="-10" dirty="0">
                <a:latin typeface="Calibri"/>
                <a:cs typeface="Calibri"/>
              </a:rPr>
              <a:t>g</a:t>
            </a:r>
            <a:r>
              <a:rPr sz="2200" u="sng" dirty="0">
                <a:latin typeface="Calibri"/>
                <a:cs typeface="Calibri"/>
              </a:rPr>
              <a:t>i</a:t>
            </a:r>
            <a:r>
              <a:rPr sz="2200" u="sng" spc="-25" dirty="0">
                <a:latin typeface="Calibri"/>
                <a:cs typeface="Calibri"/>
              </a:rPr>
              <a:t>c</a:t>
            </a:r>
            <a:r>
              <a:rPr sz="2200" u="sng" dirty="0">
                <a:latin typeface="Calibri"/>
                <a:cs typeface="Calibri"/>
              </a:rPr>
              <a:t>al</a:t>
            </a:r>
            <a:r>
              <a:rPr sz="2200" u="sng" spc="-65" dirty="0">
                <a:latin typeface="Times New Roman"/>
                <a:cs typeface="Times New Roman"/>
              </a:rPr>
              <a:t> </a:t>
            </a:r>
            <a:r>
              <a:rPr sz="2200" u="sng" spc="-15" dirty="0">
                <a:latin typeface="Calibri"/>
                <a:cs typeface="Calibri"/>
              </a:rPr>
              <a:t>c</a:t>
            </a:r>
            <a:r>
              <a:rPr sz="2200" u="sng" spc="-5" dirty="0">
                <a:latin typeface="Calibri"/>
                <a:cs typeface="Calibri"/>
              </a:rPr>
              <a:t>o</a:t>
            </a:r>
            <a:r>
              <a:rPr sz="2200" u="sng" spc="-10" dirty="0">
                <a:latin typeface="Calibri"/>
                <a:cs typeface="Calibri"/>
              </a:rPr>
              <a:t>m</a:t>
            </a:r>
            <a:r>
              <a:rPr sz="2200" u="sng" spc="-20" dirty="0">
                <a:latin typeface="Calibri"/>
                <a:cs typeface="Calibri"/>
              </a:rPr>
              <a:t>m</a:t>
            </a:r>
            <a:r>
              <a:rPr sz="2200" u="sng" spc="-10" dirty="0">
                <a:latin typeface="Calibri"/>
                <a:cs typeface="Calibri"/>
              </a:rPr>
              <a:t>unity</a:t>
            </a:r>
            <a:r>
              <a:rPr sz="2200" u="sng" spc="-70" dirty="0">
                <a:latin typeface="Times New Roman"/>
                <a:cs typeface="Times New Roman"/>
              </a:rPr>
              <a:t> </a:t>
            </a:r>
            <a:r>
              <a:rPr sz="2200" spc="-10" dirty="0">
                <a:latin typeface="Calibri"/>
                <a:cs typeface="Calibri"/>
              </a:rPr>
              <a:t>th</a:t>
            </a:r>
            <a:r>
              <a:rPr sz="2200" spc="-5" dirty="0">
                <a:latin typeface="Calibri"/>
                <a:cs typeface="Calibri"/>
              </a:rPr>
              <a:t>a</a:t>
            </a:r>
            <a:r>
              <a:rPr sz="2200" spc="-10" dirty="0">
                <a:latin typeface="Calibri"/>
                <a:cs typeface="Calibri"/>
              </a:rPr>
              <a:t>t</a:t>
            </a:r>
            <a:r>
              <a:rPr sz="2200" spc="-10" dirty="0">
                <a:latin typeface="Times New Roman"/>
                <a:cs typeface="Times New Roman"/>
              </a:rPr>
              <a:t> </a:t>
            </a:r>
            <a:r>
              <a:rPr sz="2200" spc="5" dirty="0">
                <a:latin typeface="Calibri"/>
                <a:cs typeface="Calibri"/>
              </a:rPr>
              <a:t>o</a:t>
            </a:r>
            <a:r>
              <a:rPr sz="2200" spc="-25" dirty="0">
                <a:latin typeface="Calibri"/>
                <a:cs typeface="Calibri"/>
              </a:rPr>
              <a:t>c</a:t>
            </a:r>
            <a:r>
              <a:rPr sz="2200" spc="-15" dirty="0">
                <a:latin typeface="Calibri"/>
                <a:cs typeface="Calibri"/>
              </a:rPr>
              <a:t>c</a:t>
            </a:r>
            <a:r>
              <a:rPr sz="2200" spc="-10" dirty="0">
                <a:latin typeface="Calibri"/>
                <a:cs typeface="Calibri"/>
              </a:rPr>
              <a:t>ur</a:t>
            </a:r>
            <a:r>
              <a:rPr sz="2200" dirty="0">
                <a:latin typeface="Calibri"/>
                <a:cs typeface="Calibri"/>
              </a:rPr>
              <a:t>s</a:t>
            </a:r>
            <a:r>
              <a:rPr sz="2200" spc="-60" dirty="0">
                <a:latin typeface="Times New Roman"/>
                <a:cs typeface="Times New Roman"/>
              </a:rPr>
              <a:t> </a:t>
            </a:r>
            <a:r>
              <a:rPr sz="2200" spc="-10" dirty="0">
                <a:latin typeface="Calibri"/>
                <a:cs typeface="Calibri"/>
              </a:rPr>
              <a:t>i</a:t>
            </a:r>
            <a:r>
              <a:rPr sz="2200" dirty="0">
                <a:latin typeface="Calibri"/>
                <a:cs typeface="Calibri"/>
              </a:rPr>
              <a:t>n</a:t>
            </a:r>
            <a:r>
              <a:rPr sz="2200" spc="-60" dirty="0">
                <a:latin typeface="Times New Roman"/>
                <a:cs typeface="Times New Roman"/>
              </a:rPr>
              <a:t> </a:t>
            </a:r>
            <a:r>
              <a:rPr sz="2200" spc="-5" dirty="0">
                <a:latin typeface="Calibri"/>
                <a:cs typeface="Calibri"/>
              </a:rPr>
              <a:t>s</a:t>
            </a:r>
            <a:r>
              <a:rPr sz="2200" spc="5" dirty="0">
                <a:latin typeface="Calibri"/>
                <a:cs typeface="Calibri"/>
              </a:rPr>
              <a:t>o</a:t>
            </a:r>
            <a:r>
              <a:rPr sz="2200" spc="-30" dirty="0">
                <a:latin typeface="Calibri"/>
                <a:cs typeface="Calibri"/>
              </a:rPr>
              <a:t>m</a:t>
            </a:r>
            <a:r>
              <a:rPr sz="2200" spc="-15" dirty="0">
                <a:latin typeface="Calibri"/>
                <a:cs typeface="Calibri"/>
              </a:rPr>
              <a:t>e</a:t>
            </a:r>
            <a:r>
              <a:rPr sz="2200" spc="-65" dirty="0">
                <a:latin typeface="Times New Roman"/>
                <a:cs typeface="Times New Roman"/>
              </a:rPr>
              <a:t> </a:t>
            </a:r>
            <a:r>
              <a:rPr sz="2200" dirty="0">
                <a:latin typeface="Calibri"/>
                <a:cs typeface="Calibri"/>
              </a:rPr>
              <a:t>l</a:t>
            </a:r>
            <a:r>
              <a:rPr sz="2200" spc="-5" dirty="0">
                <a:latin typeface="Calibri"/>
                <a:cs typeface="Calibri"/>
              </a:rPr>
              <a:t>oca</a:t>
            </a:r>
            <a:r>
              <a:rPr sz="2200" spc="-10" dirty="0">
                <a:latin typeface="Calibri"/>
                <a:cs typeface="Calibri"/>
              </a:rPr>
              <a:t>le,</a:t>
            </a:r>
            <a:r>
              <a:rPr sz="2200" spc="-65" dirty="0">
                <a:latin typeface="Times New Roman"/>
                <a:cs typeface="Times New Roman"/>
              </a:rPr>
              <a:t> </a:t>
            </a:r>
            <a:r>
              <a:rPr sz="2200" u="sng" dirty="0">
                <a:latin typeface="Calibri"/>
                <a:cs typeface="Calibri"/>
              </a:rPr>
              <a:t>a</a:t>
            </a:r>
            <a:r>
              <a:rPr sz="2200" u="sng" spc="-10" dirty="0">
                <a:latin typeface="Calibri"/>
                <a:cs typeface="Calibri"/>
              </a:rPr>
              <a:t>n</a:t>
            </a:r>
            <a:r>
              <a:rPr sz="2200" u="sng" dirty="0">
                <a:latin typeface="Calibri"/>
                <a:cs typeface="Calibri"/>
              </a:rPr>
              <a:t>d</a:t>
            </a:r>
            <a:r>
              <a:rPr sz="2200" u="sng" spc="-65" dirty="0">
                <a:latin typeface="Times New Roman"/>
                <a:cs typeface="Times New Roman"/>
              </a:rPr>
              <a:t> </a:t>
            </a:r>
            <a:r>
              <a:rPr sz="2200" u="sng" spc="-10" dirty="0">
                <a:latin typeface="Calibri"/>
                <a:cs typeface="Calibri"/>
              </a:rPr>
              <a:t>th</a:t>
            </a:r>
            <a:r>
              <a:rPr sz="2200" u="sng" spc="-15" dirty="0">
                <a:latin typeface="Calibri"/>
                <a:cs typeface="Calibri"/>
              </a:rPr>
              <a:t>e</a:t>
            </a:r>
            <a:r>
              <a:rPr sz="2200" u="sng" spc="-10" dirty="0">
                <a:latin typeface="Times New Roman"/>
                <a:cs typeface="Times New Roman"/>
              </a:rPr>
              <a:t> </a:t>
            </a:r>
            <a:r>
              <a:rPr sz="2200" u="sng" spc="-10" dirty="0">
                <a:latin typeface="Calibri"/>
                <a:cs typeface="Calibri"/>
              </a:rPr>
              <a:t>p</a:t>
            </a:r>
            <a:r>
              <a:rPr sz="2200" u="sng" dirty="0">
                <a:latin typeface="Calibri"/>
                <a:cs typeface="Calibri"/>
              </a:rPr>
              <a:t>h</a:t>
            </a:r>
            <a:r>
              <a:rPr sz="2200" u="sng" spc="-20" dirty="0">
                <a:latin typeface="Calibri"/>
                <a:cs typeface="Calibri"/>
              </a:rPr>
              <a:t>y</a:t>
            </a:r>
            <a:r>
              <a:rPr sz="2200" u="sng" spc="5" dirty="0">
                <a:latin typeface="Calibri"/>
                <a:cs typeface="Calibri"/>
              </a:rPr>
              <a:t>s</a:t>
            </a:r>
            <a:r>
              <a:rPr sz="2200" u="sng" spc="-10" dirty="0">
                <a:latin typeface="Calibri"/>
                <a:cs typeface="Calibri"/>
              </a:rPr>
              <a:t>i</a:t>
            </a:r>
            <a:r>
              <a:rPr sz="2200" u="sng" spc="-15" dirty="0">
                <a:latin typeface="Calibri"/>
                <a:cs typeface="Calibri"/>
              </a:rPr>
              <a:t>c</a:t>
            </a:r>
            <a:r>
              <a:rPr sz="2200" u="sng" spc="-5" dirty="0">
                <a:latin typeface="Calibri"/>
                <a:cs typeface="Calibri"/>
              </a:rPr>
              <a:t>a</a:t>
            </a:r>
            <a:r>
              <a:rPr sz="2200" u="sng" dirty="0">
                <a:latin typeface="Calibri"/>
                <a:cs typeface="Calibri"/>
              </a:rPr>
              <a:t>l</a:t>
            </a:r>
            <a:r>
              <a:rPr sz="2200" u="sng" spc="-60" dirty="0">
                <a:latin typeface="Times New Roman"/>
                <a:cs typeface="Times New Roman"/>
              </a:rPr>
              <a:t> </a:t>
            </a:r>
            <a:r>
              <a:rPr sz="2200" u="sng" spc="-5" dirty="0">
                <a:latin typeface="Calibri"/>
                <a:cs typeface="Calibri"/>
              </a:rPr>
              <a:t>a</a:t>
            </a:r>
            <a:r>
              <a:rPr sz="2200" u="sng" dirty="0">
                <a:latin typeface="Calibri"/>
                <a:cs typeface="Calibri"/>
              </a:rPr>
              <a:t>nd</a:t>
            </a:r>
            <a:r>
              <a:rPr sz="2200" u="sng" spc="-65" dirty="0">
                <a:latin typeface="Times New Roman"/>
                <a:cs typeface="Times New Roman"/>
              </a:rPr>
              <a:t> </a:t>
            </a:r>
            <a:r>
              <a:rPr sz="2200" u="sng" spc="-25" dirty="0">
                <a:latin typeface="Calibri"/>
                <a:cs typeface="Calibri"/>
              </a:rPr>
              <a:t>c</a:t>
            </a:r>
            <a:r>
              <a:rPr sz="2200" u="sng" dirty="0">
                <a:latin typeface="Calibri"/>
                <a:cs typeface="Calibri"/>
              </a:rPr>
              <a:t>h</a:t>
            </a:r>
            <a:r>
              <a:rPr sz="2200" u="sng" spc="-25" dirty="0">
                <a:latin typeface="Calibri"/>
                <a:cs typeface="Calibri"/>
              </a:rPr>
              <a:t>em</a:t>
            </a:r>
            <a:r>
              <a:rPr sz="2200" u="sng" spc="-10" dirty="0">
                <a:latin typeface="Calibri"/>
                <a:cs typeface="Calibri"/>
              </a:rPr>
              <a:t>i</a:t>
            </a:r>
            <a:r>
              <a:rPr sz="2200" u="sng" spc="-15" dirty="0">
                <a:latin typeface="Calibri"/>
                <a:cs typeface="Calibri"/>
              </a:rPr>
              <a:t>c</a:t>
            </a:r>
            <a:r>
              <a:rPr sz="2200" u="sng" spc="-5" dirty="0">
                <a:latin typeface="Calibri"/>
                <a:cs typeface="Calibri"/>
              </a:rPr>
              <a:t>a</a:t>
            </a:r>
            <a:r>
              <a:rPr sz="2200" u="sng" dirty="0">
                <a:latin typeface="Calibri"/>
                <a:cs typeface="Calibri"/>
              </a:rPr>
              <a:t>l</a:t>
            </a:r>
            <a:r>
              <a:rPr sz="2200" u="sng" spc="-60" dirty="0">
                <a:latin typeface="Times New Roman"/>
                <a:cs typeface="Times New Roman"/>
              </a:rPr>
              <a:t> </a:t>
            </a:r>
            <a:r>
              <a:rPr sz="2200" u="sng" spc="-5" dirty="0">
                <a:latin typeface="Calibri"/>
                <a:cs typeface="Calibri"/>
              </a:rPr>
              <a:t>f</a:t>
            </a:r>
            <a:r>
              <a:rPr sz="2200" u="sng" dirty="0">
                <a:latin typeface="Calibri"/>
                <a:cs typeface="Calibri"/>
              </a:rPr>
              <a:t>a</a:t>
            </a:r>
            <a:r>
              <a:rPr sz="2200" u="sng" spc="-25" dirty="0">
                <a:latin typeface="Calibri"/>
                <a:cs typeface="Calibri"/>
              </a:rPr>
              <a:t>c</a:t>
            </a:r>
            <a:r>
              <a:rPr sz="2200" u="sng" spc="-20" dirty="0">
                <a:latin typeface="Calibri"/>
                <a:cs typeface="Calibri"/>
              </a:rPr>
              <a:t>t</a:t>
            </a:r>
            <a:r>
              <a:rPr sz="2200" u="sng" spc="5" dirty="0">
                <a:latin typeface="Calibri"/>
                <a:cs typeface="Calibri"/>
              </a:rPr>
              <a:t>o</a:t>
            </a:r>
            <a:r>
              <a:rPr sz="2200" u="sng" spc="-20" dirty="0">
                <a:latin typeface="Calibri"/>
                <a:cs typeface="Calibri"/>
              </a:rPr>
              <a:t>r</a:t>
            </a:r>
            <a:r>
              <a:rPr sz="2200" u="sng" dirty="0">
                <a:latin typeface="Calibri"/>
                <a:cs typeface="Calibri"/>
              </a:rPr>
              <a:t>s</a:t>
            </a:r>
            <a:r>
              <a:rPr sz="2200" u="sng" dirty="0">
                <a:latin typeface="Times New Roman"/>
                <a:cs typeface="Times New Roman"/>
              </a:rPr>
              <a:t> </a:t>
            </a:r>
            <a:r>
              <a:rPr sz="2200" spc="-20" dirty="0">
                <a:latin typeface="Calibri"/>
                <a:cs typeface="Calibri"/>
              </a:rPr>
              <a:t>t</a:t>
            </a:r>
            <a:r>
              <a:rPr sz="2200" dirty="0">
                <a:latin typeface="Calibri"/>
                <a:cs typeface="Calibri"/>
              </a:rPr>
              <a:t>h</a:t>
            </a:r>
            <a:r>
              <a:rPr sz="2200" spc="-5" dirty="0">
                <a:latin typeface="Calibri"/>
                <a:cs typeface="Calibri"/>
              </a:rPr>
              <a:t>a</a:t>
            </a:r>
            <a:r>
              <a:rPr sz="2200" spc="-10" dirty="0">
                <a:latin typeface="Calibri"/>
                <a:cs typeface="Calibri"/>
              </a:rPr>
              <a:t>t</a:t>
            </a:r>
            <a:r>
              <a:rPr sz="2200" spc="-60" dirty="0">
                <a:latin typeface="Times New Roman"/>
                <a:cs typeface="Times New Roman"/>
              </a:rPr>
              <a:t> </a:t>
            </a:r>
            <a:r>
              <a:rPr sz="2200" spc="-30" dirty="0">
                <a:latin typeface="Calibri"/>
                <a:cs typeface="Calibri"/>
              </a:rPr>
              <a:t>m</a:t>
            </a:r>
            <a:r>
              <a:rPr sz="2200" dirty="0">
                <a:latin typeface="Calibri"/>
                <a:cs typeface="Calibri"/>
              </a:rPr>
              <a:t>a</a:t>
            </a:r>
            <a:r>
              <a:rPr sz="2200" spc="-20" dirty="0">
                <a:latin typeface="Calibri"/>
                <a:cs typeface="Calibri"/>
              </a:rPr>
              <a:t>k</a:t>
            </a:r>
            <a:r>
              <a:rPr sz="2200" spc="-15" dirty="0">
                <a:latin typeface="Calibri"/>
                <a:cs typeface="Calibri"/>
              </a:rPr>
              <a:t>e</a:t>
            </a:r>
            <a:r>
              <a:rPr sz="2200" spc="-60" dirty="0">
                <a:latin typeface="Times New Roman"/>
                <a:cs typeface="Times New Roman"/>
              </a:rPr>
              <a:t> </a:t>
            </a:r>
            <a:r>
              <a:rPr sz="2200" spc="-10" dirty="0">
                <a:latin typeface="Calibri"/>
                <a:cs typeface="Calibri"/>
              </a:rPr>
              <a:t>u</a:t>
            </a:r>
            <a:r>
              <a:rPr sz="2200" dirty="0">
                <a:latin typeface="Calibri"/>
                <a:cs typeface="Calibri"/>
              </a:rPr>
              <a:t>p</a:t>
            </a:r>
            <a:r>
              <a:rPr sz="2200" spc="-65" dirty="0">
                <a:latin typeface="Times New Roman"/>
                <a:cs typeface="Times New Roman"/>
              </a:rPr>
              <a:t> </a:t>
            </a:r>
            <a:r>
              <a:rPr sz="2200" dirty="0">
                <a:latin typeface="Calibri"/>
                <a:cs typeface="Calibri"/>
              </a:rPr>
              <a:t>i</a:t>
            </a:r>
            <a:r>
              <a:rPr sz="2200" spc="-20" dirty="0">
                <a:latin typeface="Calibri"/>
                <a:cs typeface="Calibri"/>
              </a:rPr>
              <a:t>t</a:t>
            </a:r>
            <a:r>
              <a:rPr sz="2200" dirty="0">
                <a:latin typeface="Calibri"/>
                <a:cs typeface="Calibri"/>
              </a:rPr>
              <a:t>s</a:t>
            </a:r>
            <a:r>
              <a:rPr sz="2200" spc="-60" dirty="0">
                <a:latin typeface="Times New Roman"/>
                <a:cs typeface="Times New Roman"/>
              </a:rPr>
              <a:t> </a:t>
            </a:r>
            <a:r>
              <a:rPr sz="2200" dirty="0">
                <a:latin typeface="Calibri"/>
                <a:cs typeface="Calibri"/>
              </a:rPr>
              <a:t>n</a:t>
            </a:r>
            <a:r>
              <a:rPr sz="2200" spc="-5" dirty="0">
                <a:latin typeface="Calibri"/>
                <a:cs typeface="Calibri"/>
              </a:rPr>
              <a:t>o</a:t>
            </a:r>
            <a:r>
              <a:rPr sz="2200" spc="-10" dirty="0">
                <a:latin typeface="Calibri"/>
                <a:cs typeface="Calibri"/>
              </a:rPr>
              <a:t>n</a:t>
            </a:r>
            <a:r>
              <a:rPr sz="2200" spc="-5" dirty="0">
                <a:latin typeface="Calibri"/>
                <a:cs typeface="Calibri"/>
              </a:rPr>
              <a:t>-</a:t>
            </a:r>
            <a:r>
              <a:rPr sz="2200" dirty="0">
                <a:latin typeface="Calibri"/>
                <a:cs typeface="Calibri"/>
              </a:rPr>
              <a:t>l</a:t>
            </a:r>
            <a:r>
              <a:rPr sz="2200" spc="-10" dirty="0">
                <a:latin typeface="Calibri"/>
                <a:cs typeface="Calibri"/>
              </a:rPr>
              <a:t>i</a:t>
            </a:r>
            <a:r>
              <a:rPr sz="2200" spc="-5" dirty="0">
                <a:latin typeface="Calibri"/>
                <a:cs typeface="Calibri"/>
              </a:rPr>
              <a:t>v</a:t>
            </a:r>
            <a:r>
              <a:rPr sz="2200" spc="-10" dirty="0">
                <a:latin typeface="Calibri"/>
                <a:cs typeface="Calibri"/>
              </a:rPr>
              <a:t>in</a:t>
            </a:r>
            <a:r>
              <a:rPr sz="2200" spc="-15" dirty="0">
                <a:latin typeface="Calibri"/>
                <a:cs typeface="Calibri"/>
              </a:rPr>
              <a:t>g</a:t>
            </a:r>
            <a:r>
              <a:rPr sz="2200" spc="-60" dirty="0">
                <a:latin typeface="Times New Roman"/>
                <a:cs typeface="Times New Roman"/>
              </a:rPr>
              <a:t> </a:t>
            </a:r>
            <a:r>
              <a:rPr sz="2200" spc="-15" dirty="0">
                <a:latin typeface="Calibri"/>
                <a:cs typeface="Calibri"/>
              </a:rPr>
              <a:t>or</a:t>
            </a:r>
            <a:r>
              <a:rPr sz="2200" spc="-15" dirty="0">
                <a:latin typeface="Times New Roman"/>
                <a:cs typeface="Times New Roman"/>
              </a:rPr>
              <a:t> </a:t>
            </a:r>
            <a:r>
              <a:rPr sz="2200" dirty="0">
                <a:latin typeface="Calibri"/>
                <a:cs typeface="Calibri"/>
              </a:rPr>
              <a:t>a</a:t>
            </a:r>
            <a:r>
              <a:rPr sz="2200" spc="-10" dirty="0">
                <a:latin typeface="Calibri"/>
                <a:cs typeface="Calibri"/>
              </a:rPr>
              <a:t>b</a:t>
            </a:r>
            <a:r>
              <a:rPr sz="2200" dirty="0">
                <a:latin typeface="Calibri"/>
                <a:cs typeface="Calibri"/>
              </a:rPr>
              <a:t>i</a:t>
            </a:r>
            <a:r>
              <a:rPr sz="2200" spc="-5" dirty="0">
                <a:latin typeface="Calibri"/>
                <a:cs typeface="Calibri"/>
              </a:rPr>
              <a:t>o</a:t>
            </a:r>
            <a:r>
              <a:rPr sz="2200" spc="-10" dirty="0">
                <a:latin typeface="Calibri"/>
                <a:cs typeface="Calibri"/>
              </a:rPr>
              <a:t>tic</a:t>
            </a:r>
            <a:r>
              <a:rPr sz="2200" spc="-65" dirty="0">
                <a:latin typeface="Times New Roman"/>
                <a:cs typeface="Times New Roman"/>
              </a:rPr>
              <a:t> </a:t>
            </a:r>
            <a:r>
              <a:rPr sz="2200" spc="-25" dirty="0">
                <a:latin typeface="Calibri"/>
                <a:cs typeface="Calibri"/>
              </a:rPr>
              <a:t>e</a:t>
            </a:r>
            <a:r>
              <a:rPr sz="2200" dirty="0">
                <a:latin typeface="Calibri"/>
                <a:cs typeface="Calibri"/>
              </a:rPr>
              <a:t>n</a:t>
            </a:r>
            <a:r>
              <a:rPr sz="2200" spc="-15" dirty="0">
                <a:latin typeface="Calibri"/>
                <a:cs typeface="Calibri"/>
              </a:rPr>
              <a:t>v</a:t>
            </a:r>
            <a:r>
              <a:rPr sz="2200" dirty="0">
                <a:latin typeface="Calibri"/>
                <a:cs typeface="Calibri"/>
              </a:rPr>
              <a:t>i</a:t>
            </a:r>
            <a:r>
              <a:rPr sz="2200" spc="-20" dirty="0">
                <a:latin typeface="Calibri"/>
                <a:cs typeface="Calibri"/>
              </a:rPr>
              <a:t>r</a:t>
            </a:r>
            <a:r>
              <a:rPr sz="2200" spc="5" dirty="0">
                <a:latin typeface="Calibri"/>
                <a:cs typeface="Calibri"/>
              </a:rPr>
              <a:t>o</a:t>
            </a:r>
            <a:r>
              <a:rPr sz="2200" spc="-10" dirty="0">
                <a:latin typeface="Calibri"/>
                <a:cs typeface="Calibri"/>
              </a:rPr>
              <a:t>n</a:t>
            </a:r>
            <a:r>
              <a:rPr sz="2200" spc="-25" dirty="0">
                <a:latin typeface="Calibri"/>
                <a:cs typeface="Calibri"/>
              </a:rPr>
              <a:t>me</a:t>
            </a:r>
            <a:r>
              <a:rPr sz="2200" spc="-10" dirty="0">
                <a:latin typeface="Calibri"/>
                <a:cs typeface="Calibri"/>
              </a:rPr>
              <a:t>nt</a:t>
            </a:r>
            <a:r>
              <a:rPr sz="2200" dirty="0">
                <a:latin typeface="Calibri"/>
                <a:cs typeface="Calibri"/>
              </a:rPr>
              <a:t>.</a:t>
            </a:r>
            <a:r>
              <a:rPr sz="2200" spc="-65" dirty="0">
                <a:latin typeface="Times New Roman"/>
                <a:cs typeface="Times New Roman"/>
              </a:rPr>
              <a:t> </a:t>
            </a:r>
            <a:r>
              <a:rPr sz="2200" spc="-5" dirty="0">
                <a:latin typeface="Calibri"/>
                <a:cs typeface="Calibri"/>
              </a:rPr>
              <a:t>T</a:t>
            </a:r>
            <a:r>
              <a:rPr sz="2200" spc="-10" dirty="0">
                <a:latin typeface="Calibri"/>
                <a:cs typeface="Calibri"/>
              </a:rPr>
              <a:t>h</a:t>
            </a:r>
            <a:r>
              <a:rPr sz="2200" spc="-25" dirty="0">
                <a:latin typeface="Calibri"/>
                <a:cs typeface="Calibri"/>
              </a:rPr>
              <a:t>e</a:t>
            </a:r>
            <a:r>
              <a:rPr sz="2200" spc="-10" dirty="0">
                <a:latin typeface="Calibri"/>
                <a:cs typeface="Calibri"/>
              </a:rPr>
              <a:t>re</a:t>
            </a:r>
            <a:r>
              <a:rPr sz="2200" spc="-65" dirty="0">
                <a:latin typeface="Times New Roman"/>
                <a:cs typeface="Times New Roman"/>
              </a:rPr>
              <a:t> </a:t>
            </a:r>
            <a:r>
              <a:rPr sz="2200" dirty="0">
                <a:latin typeface="Calibri"/>
                <a:cs typeface="Calibri"/>
              </a:rPr>
              <a:t>a</a:t>
            </a:r>
            <a:r>
              <a:rPr sz="2200" spc="-10" dirty="0">
                <a:latin typeface="Calibri"/>
                <a:cs typeface="Calibri"/>
              </a:rPr>
              <a:t>re</a:t>
            </a:r>
            <a:r>
              <a:rPr sz="2200" spc="-10" dirty="0">
                <a:latin typeface="Times New Roman"/>
                <a:cs typeface="Times New Roman"/>
              </a:rPr>
              <a:t> </a:t>
            </a:r>
            <a:r>
              <a:rPr sz="2200" spc="-30" dirty="0">
                <a:latin typeface="Calibri"/>
                <a:cs typeface="Calibri"/>
              </a:rPr>
              <a:t>m</a:t>
            </a:r>
            <a:r>
              <a:rPr sz="2200" dirty="0">
                <a:latin typeface="Calibri"/>
                <a:cs typeface="Calibri"/>
              </a:rPr>
              <a:t>a</a:t>
            </a:r>
            <a:r>
              <a:rPr sz="2200" spc="-10" dirty="0">
                <a:latin typeface="Calibri"/>
                <a:cs typeface="Calibri"/>
              </a:rPr>
              <a:t>ny</a:t>
            </a:r>
            <a:r>
              <a:rPr sz="2200" spc="-60" dirty="0">
                <a:latin typeface="Times New Roman"/>
                <a:cs typeface="Times New Roman"/>
              </a:rPr>
              <a:t> </a:t>
            </a:r>
            <a:r>
              <a:rPr sz="2200" spc="-25" dirty="0">
                <a:latin typeface="Calibri"/>
                <a:cs typeface="Calibri"/>
              </a:rPr>
              <a:t>e</a:t>
            </a:r>
            <a:r>
              <a:rPr sz="2200" spc="-5" dirty="0">
                <a:latin typeface="Calibri"/>
                <a:cs typeface="Calibri"/>
              </a:rPr>
              <a:t>x</a:t>
            </a:r>
            <a:r>
              <a:rPr sz="2200" dirty="0">
                <a:latin typeface="Calibri"/>
                <a:cs typeface="Calibri"/>
              </a:rPr>
              <a:t>a</a:t>
            </a:r>
            <a:r>
              <a:rPr sz="2200" spc="-30" dirty="0">
                <a:latin typeface="Calibri"/>
                <a:cs typeface="Calibri"/>
              </a:rPr>
              <a:t>m</a:t>
            </a:r>
            <a:r>
              <a:rPr sz="2200" spc="-10" dirty="0">
                <a:latin typeface="Calibri"/>
                <a:cs typeface="Calibri"/>
              </a:rPr>
              <a:t>pl</a:t>
            </a:r>
            <a:r>
              <a:rPr sz="2200" spc="-15" dirty="0">
                <a:latin typeface="Calibri"/>
                <a:cs typeface="Calibri"/>
              </a:rPr>
              <a:t>e</a:t>
            </a:r>
            <a:r>
              <a:rPr sz="2200" dirty="0">
                <a:latin typeface="Calibri"/>
                <a:cs typeface="Calibri"/>
              </a:rPr>
              <a:t>s</a:t>
            </a:r>
            <a:r>
              <a:rPr sz="2200" spc="-60" dirty="0">
                <a:latin typeface="Times New Roman"/>
                <a:cs typeface="Times New Roman"/>
              </a:rPr>
              <a:t> </a:t>
            </a:r>
            <a:r>
              <a:rPr sz="2200" spc="5" dirty="0">
                <a:latin typeface="Calibri"/>
                <a:cs typeface="Calibri"/>
              </a:rPr>
              <a:t>o</a:t>
            </a:r>
            <a:r>
              <a:rPr sz="2200" dirty="0">
                <a:latin typeface="Calibri"/>
                <a:cs typeface="Calibri"/>
              </a:rPr>
              <a:t>f</a:t>
            </a:r>
            <a:r>
              <a:rPr sz="2200" spc="-60" dirty="0">
                <a:latin typeface="Times New Roman"/>
                <a:cs typeface="Times New Roman"/>
              </a:rPr>
              <a:t> </a:t>
            </a:r>
            <a:r>
              <a:rPr sz="2200" spc="-25" dirty="0">
                <a:latin typeface="Calibri"/>
                <a:cs typeface="Calibri"/>
              </a:rPr>
              <a:t>e</a:t>
            </a:r>
            <a:r>
              <a:rPr sz="2200" spc="-15" dirty="0">
                <a:latin typeface="Calibri"/>
                <a:cs typeface="Calibri"/>
              </a:rPr>
              <a:t>c</a:t>
            </a:r>
            <a:r>
              <a:rPr sz="2200" spc="-5" dirty="0">
                <a:latin typeface="Calibri"/>
                <a:cs typeface="Calibri"/>
              </a:rPr>
              <a:t>o</a:t>
            </a:r>
            <a:r>
              <a:rPr sz="2200" spc="5" dirty="0">
                <a:latin typeface="Calibri"/>
                <a:cs typeface="Calibri"/>
              </a:rPr>
              <a:t>s</a:t>
            </a:r>
            <a:r>
              <a:rPr sz="2200" spc="-20" dirty="0">
                <a:latin typeface="Calibri"/>
                <a:cs typeface="Calibri"/>
              </a:rPr>
              <a:t>y</a:t>
            </a:r>
            <a:r>
              <a:rPr sz="2200" spc="-5" dirty="0">
                <a:latin typeface="Calibri"/>
                <a:cs typeface="Calibri"/>
              </a:rPr>
              <a:t>s</a:t>
            </a:r>
            <a:r>
              <a:rPr sz="2200" dirty="0">
                <a:latin typeface="Calibri"/>
                <a:cs typeface="Calibri"/>
              </a:rPr>
              <a:t>t</a:t>
            </a:r>
            <a:r>
              <a:rPr sz="2200" spc="-25" dirty="0">
                <a:latin typeface="Calibri"/>
                <a:cs typeface="Calibri"/>
              </a:rPr>
              <a:t>em</a:t>
            </a:r>
            <a:r>
              <a:rPr sz="2200" dirty="0">
                <a:latin typeface="Calibri"/>
                <a:cs typeface="Calibri"/>
              </a:rPr>
              <a:t>s</a:t>
            </a:r>
          </a:p>
          <a:p>
            <a:pPr marL="12700" algn="just">
              <a:lnSpc>
                <a:spcPct val="100000"/>
              </a:lnSpc>
            </a:pPr>
            <a:r>
              <a:rPr sz="2200" dirty="0">
                <a:latin typeface="Calibri"/>
                <a:cs typeface="Calibri"/>
              </a:rPr>
              <a:t>-</a:t>
            </a:r>
            <a:r>
              <a:rPr sz="2200" spc="-60" dirty="0">
                <a:latin typeface="Times New Roman"/>
                <a:cs typeface="Times New Roman"/>
              </a:rPr>
              <a:t> </a:t>
            </a:r>
            <a:r>
              <a:rPr sz="2200" dirty="0">
                <a:latin typeface="Calibri"/>
                <a:cs typeface="Calibri"/>
              </a:rPr>
              <a:t>a</a:t>
            </a:r>
            <a:r>
              <a:rPr sz="2200" spc="-60" dirty="0">
                <a:latin typeface="Times New Roman"/>
                <a:cs typeface="Times New Roman"/>
              </a:rPr>
              <a:t> </a:t>
            </a:r>
            <a:r>
              <a:rPr sz="2200" spc="-10" dirty="0">
                <a:latin typeface="Calibri"/>
                <a:cs typeface="Calibri"/>
              </a:rPr>
              <a:t>p</a:t>
            </a:r>
            <a:r>
              <a:rPr sz="2200" spc="-5" dirty="0">
                <a:latin typeface="Calibri"/>
                <a:cs typeface="Calibri"/>
              </a:rPr>
              <a:t>o</a:t>
            </a:r>
            <a:r>
              <a:rPr sz="2200" spc="-10" dirty="0">
                <a:latin typeface="Calibri"/>
                <a:cs typeface="Calibri"/>
              </a:rPr>
              <a:t>n</a:t>
            </a:r>
            <a:r>
              <a:rPr sz="2200" dirty="0">
                <a:latin typeface="Calibri"/>
                <a:cs typeface="Calibri"/>
              </a:rPr>
              <a:t>d</a:t>
            </a:r>
            <a:r>
              <a:rPr sz="2200" spc="-10" dirty="0">
                <a:latin typeface="Calibri"/>
                <a:cs typeface="Calibri"/>
              </a:rPr>
              <a:t>,</a:t>
            </a:r>
            <a:r>
              <a:rPr sz="2200" spc="-65" dirty="0">
                <a:latin typeface="Times New Roman"/>
                <a:cs typeface="Times New Roman"/>
              </a:rPr>
              <a:t> </a:t>
            </a:r>
            <a:r>
              <a:rPr sz="2200" dirty="0">
                <a:latin typeface="Calibri"/>
                <a:cs typeface="Calibri"/>
              </a:rPr>
              <a:t>a</a:t>
            </a:r>
            <a:r>
              <a:rPr sz="2200" spc="-60" dirty="0">
                <a:latin typeface="Times New Roman"/>
                <a:cs typeface="Times New Roman"/>
              </a:rPr>
              <a:t> </a:t>
            </a:r>
            <a:r>
              <a:rPr sz="2200" spc="-5" dirty="0">
                <a:latin typeface="Calibri"/>
                <a:cs typeface="Calibri"/>
              </a:rPr>
              <a:t>fo</a:t>
            </a:r>
            <a:r>
              <a:rPr sz="2200" dirty="0">
                <a:latin typeface="Calibri"/>
                <a:cs typeface="Calibri"/>
              </a:rPr>
              <a:t>r</a:t>
            </a:r>
            <a:r>
              <a:rPr sz="2200" spc="-25" dirty="0">
                <a:latin typeface="Calibri"/>
                <a:cs typeface="Calibri"/>
              </a:rPr>
              <a:t>e</a:t>
            </a:r>
            <a:r>
              <a:rPr sz="2200" spc="5" dirty="0">
                <a:latin typeface="Calibri"/>
                <a:cs typeface="Calibri"/>
              </a:rPr>
              <a:t>s</a:t>
            </a:r>
            <a:r>
              <a:rPr sz="2200" spc="-20" dirty="0">
                <a:latin typeface="Calibri"/>
                <a:cs typeface="Calibri"/>
              </a:rPr>
              <a:t>t</a:t>
            </a:r>
            <a:r>
              <a:rPr sz="2200" spc="-10" dirty="0">
                <a:latin typeface="Calibri"/>
                <a:cs typeface="Calibri"/>
              </a:rPr>
              <a:t>,</a:t>
            </a:r>
            <a:r>
              <a:rPr sz="2200" spc="-65" dirty="0">
                <a:latin typeface="Times New Roman"/>
                <a:cs typeface="Times New Roman"/>
              </a:rPr>
              <a:t> </a:t>
            </a:r>
            <a:r>
              <a:rPr sz="2200" dirty="0">
                <a:latin typeface="Calibri"/>
                <a:cs typeface="Calibri"/>
              </a:rPr>
              <a:t>an</a:t>
            </a:r>
            <a:r>
              <a:rPr sz="2200" spc="-65" dirty="0">
                <a:latin typeface="Times New Roman"/>
                <a:cs typeface="Times New Roman"/>
              </a:rPr>
              <a:t> </a:t>
            </a:r>
            <a:r>
              <a:rPr sz="2200" spc="-15" dirty="0">
                <a:latin typeface="Calibri"/>
                <a:cs typeface="Calibri"/>
              </a:rPr>
              <a:t>e</a:t>
            </a:r>
            <a:r>
              <a:rPr sz="2200" spc="-5" dirty="0">
                <a:latin typeface="Calibri"/>
                <a:cs typeface="Calibri"/>
              </a:rPr>
              <a:t>s</a:t>
            </a:r>
            <a:r>
              <a:rPr sz="2200" spc="-10" dirty="0">
                <a:latin typeface="Calibri"/>
                <a:cs typeface="Calibri"/>
              </a:rPr>
              <a:t>tu</a:t>
            </a:r>
            <a:r>
              <a:rPr sz="2200" dirty="0">
                <a:latin typeface="Calibri"/>
                <a:cs typeface="Calibri"/>
              </a:rPr>
              <a:t>a</a:t>
            </a:r>
            <a:r>
              <a:rPr sz="2200" spc="-10" dirty="0">
                <a:latin typeface="Calibri"/>
                <a:cs typeface="Calibri"/>
              </a:rPr>
              <a:t>r</a:t>
            </a:r>
            <a:r>
              <a:rPr sz="2200" spc="-20" dirty="0">
                <a:latin typeface="Calibri"/>
                <a:cs typeface="Calibri"/>
              </a:rPr>
              <a:t>y</a:t>
            </a:r>
            <a:r>
              <a:rPr sz="2200" spc="-10" dirty="0">
                <a:latin typeface="Calibri"/>
                <a:cs typeface="Calibri"/>
              </a:rPr>
              <a:t>,</a:t>
            </a:r>
            <a:r>
              <a:rPr sz="2200" spc="-50" dirty="0">
                <a:latin typeface="Times New Roman"/>
                <a:cs typeface="Times New Roman"/>
              </a:rPr>
              <a:t> </a:t>
            </a:r>
            <a:r>
              <a:rPr sz="2200" dirty="0">
                <a:latin typeface="Calibri"/>
                <a:cs typeface="Calibri"/>
              </a:rPr>
              <a:t>a</a:t>
            </a:r>
          </a:p>
        </p:txBody>
      </p:sp>
      <p:sp>
        <p:nvSpPr>
          <p:cNvPr id="5" name="object 5"/>
          <p:cNvSpPr txBox="1"/>
          <p:nvPr/>
        </p:nvSpPr>
        <p:spPr>
          <a:xfrm>
            <a:off x="260337" y="3385475"/>
            <a:ext cx="123825" cy="304800"/>
          </a:xfrm>
          <a:prstGeom prst="rect">
            <a:avLst/>
          </a:prstGeom>
        </p:spPr>
        <p:txBody>
          <a:bodyPr vert="horz" wrap="square" lIns="0" tIns="0" rIns="0" bIns="0" rtlCol="0">
            <a:spAutoFit/>
          </a:bodyPr>
          <a:lstStyle/>
          <a:p>
            <a:pPr marL="12700">
              <a:lnSpc>
                <a:spcPct val="100000"/>
              </a:lnSpc>
            </a:pPr>
            <a:r>
              <a:rPr sz="2200" dirty="0">
                <a:latin typeface="Arial"/>
                <a:cs typeface="Arial"/>
              </a:rPr>
              <a:t>•</a:t>
            </a:r>
            <a:endParaRPr sz="2200">
              <a:latin typeface="Arial"/>
              <a:cs typeface="Arial"/>
            </a:endParaRPr>
          </a:p>
        </p:txBody>
      </p:sp>
      <p:sp>
        <p:nvSpPr>
          <p:cNvPr id="6" name="object 6"/>
          <p:cNvSpPr txBox="1"/>
          <p:nvPr/>
        </p:nvSpPr>
        <p:spPr>
          <a:xfrm>
            <a:off x="603237" y="6098535"/>
            <a:ext cx="1168400" cy="304800"/>
          </a:xfrm>
          <a:prstGeom prst="rect">
            <a:avLst/>
          </a:prstGeom>
        </p:spPr>
        <p:txBody>
          <a:bodyPr vert="horz" wrap="square" lIns="0" tIns="0" rIns="0" bIns="0" rtlCol="0">
            <a:spAutoFit/>
          </a:bodyPr>
          <a:lstStyle/>
          <a:p>
            <a:pPr marL="12700">
              <a:lnSpc>
                <a:spcPct val="100000"/>
              </a:lnSpc>
            </a:pPr>
            <a:r>
              <a:rPr sz="2200" spc="-25" dirty="0">
                <a:latin typeface="Calibri"/>
                <a:cs typeface="Calibri"/>
              </a:rPr>
              <a:t>g</a:t>
            </a:r>
            <a:r>
              <a:rPr sz="2200" spc="-10" dirty="0">
                <a:latin typeface="Calibri"/>
                <a:cs typeface="Calibri"/>
              </a:rPr>
              <a:t>r</a:t>
            </a:r>
            <a:r>
              <a:rPr sz="2200" dirty="0">
                <a:latin typeface="Calibri"/>
                <a:cs typeface="Calibri"/>
              </a:rPr>
              <a:t>a</a:t>
            </a:r>
            <a:r>
              <a:rPr sz="2200" spc="-5" dirty="0">
                <a:latin typeface="Calibri"/>
                <a:cs typeface="Calibri"/>
              </a:rPr>
              <a:t>s</a:t>
            </a:r>
            <a:r>
              <a:rPr sz="2200" spc="5" dirty="0">
                <a:latin typeface="Calibri"/>
                <a:cs typeface="Calibri"/>
              </a:rPr>
              <a:t>s</a:t>
            </a:r>
            <a:r>
              <a:rPr sz="2200" spc="-10" dirty="0">
                <a:latin typeface="Calibri"/>
                <a:cs typeface="Calibri"/>
              </a:rPr>
              <a:t>l</a:t>
            </a:r>
            <a:r>
              <a:rPr sz="2200" dirty="0">
                <a:latin typeface="Calibri"/>
                <a:cs typeface="Calibri"/>
              </a:rPr>
              <a:t>a</a:t>
            </a:r>
            <a:r>
              <a:rPr sz="2200" spc="-10" dirty="0">
                <a:latin typeface="Calibri"/>
                <a:cs typeface="Calibri"/>
              </a:rPr>
              <a:t>nd</a:t>
            </a:r>
            <a:r>
              <a:rPr sz="2200" dirty="0">
                <a:latin typeface="Calibri"/>
                <a:cs typeface="Calibri"/>
              </a:rPr>
              <a:t>.</a:t>
            </a:r>
          </a:p>
        </p:txBody>
      </p:sp>
      <p:sp>
        <p:nvSpPr>
          <p:cNvPr id="7" name="object 7"/>
          <p:cNvSpPr txBox="1"/>
          <p:nvPr/>
        </p:nvSpPr>
        <p:spPr>
          <a:xfrm>
            <a:off x="4744711" y="6256668"/>
            <a:ext cx="3663315" cy="304800"/>
          </a:xfrm>
          <a:prstGeom prst="rect">
            <a:avLst/>
          </a:prstGeom>
        </p:spPr>
        <p:txBody>
          <a:bodyPr vert="horz" wrap="square" lIns="0" tIns="0" rIns="0" bIns="0" rtlCol="0">
            <a:spAutoFit/>
          </a:bodyPr>
          <a:lstStyle/>
          <a:p>
            <a:pPr marL="12700">
              <a:lnSpc>
                <a:spcPct val="100000"/>
              </a:lnSpc>
            </a:pPr>
            <a:r>
              <a:rPr sz="2200" i="1" spc="-5" dirty="0">
                <a:latin typeface="Century Gothic"/>
                <a:cs typeface="Century Gothic"/>
              </a:rPr>
              <a:t>Va</a:t>
            </a:r>
            <a:r>
              <a:rPr sz="2200" i="1" spc="-15" dirty="0">
                <a:latin typeface="Century Gothic"/>
                <a:cs typeface="Century Gothic"/>
              </a:rPr>
              <a:t>r</a:t>
            </a:r>
            <a:r>
              <a:rPr sz="2200" i="1" spc="5" dirty="0">
                <a:latin typeface="Century Gothic"/>
                <a:cs typeface="Century Gothic"/>
              </a:rPr>
              <a:t>i</a:t>
            </a:r>
            <a:r>
              <a:rPr sz="2200" i="1" spc="-20" dirty="0">
                <a:latin typeface="Century Gothic"/>
                <a:cs typeface="Century Gothic"/>
              </a:rPr>
              <a:t>o</a:t>
            </a:r>
            <a:r>
              <a:rPr sz="2200" i="1" spc="-25" dirty="0">
                <a:latin typeface="Century Gothic"/>
                <a:cs typeface="Century Gothic"/>
              </a:rPr>
              <a:t>u</a:t>
            </a:r>
            <a:r>
              <a:rPr sz="2200" i="1" dirty="0">
                <a:latin typeface="Century Gothic"/>
                <a:cs typeface="Century Gothic"/>
              </a:rPr>
              <a:t>s</a:t>
            </a:r>
            <a:r>
              <a:rPr sz="2200" i="1" spc="50" dirty="0">
                <a:latin typeface="Times New Roman"/>
                <a:cs typeface="Times New Roman"/>
              </a:rPr>
              <a:t> </a:t>
            </a:r>
            <a:r>
              <a:rPr sz="2200" i="1" spc="5" dirty="0">
                <a:latin typeface="Century Gothic"/>
                <a:cs typeface="Century Gothic"/>
              </a:rPr>
              <a:t>ty</a:t>
            </a:r>
            <a:r>
              <a:rPr sz="2200" i="1" spc="-5" dirty="0">
                <a:latin typeface="Century Gothic"/>
                <a:cs typeface="Century Gothic"/>
              </a:rPr>
              <a:t>pe</a:t>
            </a:r>
            <a:r>
              <a:rPr sz="2200" i="1" dirty="0">
                <a:latin typeface="Century Gothic"/>
                <a:cs typeface="Century Gothic"/>
              </a:rPr>
              <a:t>s</a:t>
            </a:r>
            <a:r>
              <a:rPr sz="2200" i="1" spc="50" dirty="0">
                <a:latin typeface="Times New Roman"/>
                <a:cs typeface="Times New Roman"/>
              </a:rPr>
              <a:t> </a:t>
            </a:r>
            <a:r>
              <a:rPr sz="2200" i="1" spc="-20" dirty="0">
                <a:latin typeface="Century Gothic"/>
                <a:cs typeface="Century Gothic"/>
              </a:rPr>
              <a:t>o</a:t>
            </a:r>
            <a:r>
              <a:rPr sz="2200" i="1" spc="-10" dirty="0">
                <a:latin typeface="Century Gothic"/>
                <a:cs typeface="Century Gothic"/>
              </a:rPr>
              <a:t>f</a:t>
            </a:r>
            <a:r>
              <a:rPr sz="2200" i="1" spc="70" dirty="0">
                <a:latin typeface="Times New Roman"/>
                <a:cs typeface="Times New Roman"/>
              </a:rPr>
              <a:t> </a:t>
            </a:r>
            <a:r>
              <a:rPr sz="2200" i="1" spc="-5" dirty="0">
                <a:latin typeface="Century Gothic"/>
                <a:cs typeface="Century Gothic"/>
              </a:rPr>
              <a:t>Ec</a:t>
            </a:r>
            <a:r>
              <a:rPr sz="2200" i="1" spc="-20" dirty="0">
                <a:latin typeface="Century Gothic"/>
                <a:cs typeface="Century Gothic"/>
              </a:rPr>
              <a:t>o</a:t>
            </a:r>
            <a:r>
              <a:rPr sz="2200" i="1" spc="-5" dirty="0">
                <a:latin typeface="Century Gothic"/>
                <a:cs typeface="Century Gothic"/>
              </a:rPr>
              <a:t>sy</a:t>
            </a:r>
            <a:r>
              <a:rPr sz="2200" i="1" dirty="0">
                <a:latin typeface="Century Gothic"/>
                <a:cs typeface="Century Gothic"/>
              </a:rPr>
              <a:t>s</a:t>
            </a:r>
            <a:r>
              <a:rPr sz="2200" i="1" spc="5" dirty="0">
                <a:latin typeface="Century Gothic"/>
                <a:cs typeface="Century Gothic"/>
              </a:rPr>
              <a:t>t</a:t>
            </a:r>
            <a:r>
              <a:rPr sz="2200" i="1" spc="-30" dirty="0">
                <a:latin typeface="Century Gothic"/>
                <a:cs typeface="Century Gothic"/>
              </a:rPr>
              <a:t>e</a:t>
            </a:r>
            <a:r>
              <a:rPr sz="2200" i="1" spc="-25" dirty="0">
                <a:latin typeface="Century Gothic"/>
                <a:cs typeface="Century Gothic"/>
              </a:rPr>
              <a:t>m</a:t>
            </a:r>
            <a:endParaRPr sz="2200">
              <a:latin typeface="Century Gothic"/>
              <a:cs typeface="Century Gothic"/>
            </a:endParaRPr>
          </a:p>
        </p:txBody>
      </p:sp>
      <p:sp>
        <p:nvSpPr>
          <p:cNvPr id="8" name="object 8"/>
          <p:cNvSpPr/>
          <p:nvPr/>
        </p:nvSpPr>
        <p:spPr>
          <a:xfrm>
            <a:off x="4363730" y="972808"/>
            <a:ext cx="2226311" cy="2374901"/>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6700509" y="972821"/>
            <a:ext cx="2227578" cy="2379978"/>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4362450" y="3581400"/>
            <a:ext cx="2227578" cy="2362200"/>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6719559" y="3581400"/>
            <a:ext cx="2208528" cy="2362200"/>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Ecosystem</a:t>
            </a:r>
            <a:endParaRPr lang="en-US" b="1" dirty="0">
              <a:solidFill>
                <a:schemeClr val="accent6">
                  <a:lumMod val="75000"/>
                </a:schemeClr>
              </a:solidFill>
            </a:endParaRPr>
          </a:p>
        </p:txBody>
      </p:sp>
      <p:sp>
        <p:nvSpPr>
          <p:cNvPr id="3" name="Content Placeholder 2"/>
          <p:cNvSpPr>
            <a:spLocks noGrp="1"/>
          </p:cNvSpPr>
          <p:nvPr>
            <p:ph idx="1"/>
          </p:nvPr>
        </p:nvSpPr>
        <p:spPr>
          <a:xfrm>
            <a:off x="685800" y="1676400"/>
            <a:ext cx="8153400" cy="4419600"/>
          </a:xfrm>
        </p:spPr>
        <p:txBody>
          <a:bodyPr>
            <a:normAutofit fontScale="62500" lnSpcReduction="20000"/>
          </a:bodyPr>
          <a:lstStyle/>
          <a:p>
            <a:pPr algn="just">
              <a:buFont typeface="Wingdings" pitchFamily="2" charset="2"/>
              <a:buChar char="q"/>
            </a:pPr>
            <a:r>
              <a:rPr lang="en-US" dirty="0" smtClean="0"/>
              <a:t> It is an integrated unit consisting if interacting biotic and abiotic structures and function. This </a:t>
            </a:r>
            <a:r>
              <a:rPr lang="en-US" b="1" dirty="0" smtClean="0"/>
              <a:t>interrelationship</a:t>
            </a:r>
            <a:r>
              <a:rPr lang="en-US" dirty="0" smtClean="0"/>
              <a:t> is the determinants of balance or imbalance</a:t>
            </a:r>
            <a:r>
              <a:rPr lang="en-US" dirty="0" smtClean="0"/>
              <a:t>.</a:t>
            </a:r>
          </a:p>
          <a:p>
            <a:pPr algn="just">
              <a:buNone/>
            </a:pPr>
            <a:endParaRPr lang="en-US" dirty="0" smtClean="0"/>
          </a:p>
          <a:p>
            <a:pPr algn="just">
              <a:buFont typeface="Wingdings" pitchFamily="2" charset="2"/>
              <a:buChar char="q"/>
            </a:pPr>
            <a:r>
              <a:rPr lang="en-US" dirty="0" smtClean="0"/>
              <a:t>There is several effect of interrelationship ; these are-</a:t>
            </a:r>
          </a:p>
          <a:p>
            <a:pPr marL="514350" indent="-514350" algn="just">
              <a:buFont typeface="+mj-lt"/>
              <a:buAutoNum type="alphaLcParenR"/>
            </a:pPr>
            <a:r>
              <a:rPr lang="en-US" dirty="0" smtClean="0"/>
              <a:t>Just survival of the individual , somehow but not in a good and sound condition.</a:t>
            </a:r>
          </a:p>
          <a:p>
            <a:pPr marL="514350" indent="-514350" algn="just">
              <a:buFont typeface="+mj-lt"/>
              <a:buAutoNum type="alphaLcParenR"/>
            </a:pPr>
            <a:r>
              <a:rPr lang="en-US" dirty="0" smtClean="0"/>
              <a:t>Diseases or adverse effects</a:t>
            </a:r>
          </a:p>
          <a:p>
            <a:pPr marL="514350" indent="-514350" algn="just">
              <a:buFont typeface="+mj-lt"/>
              <a:buAutoNum type="alphaLcParenR"/>
            </a:pPr>
            <a:r>
              <a:rPr lang="en-US" dirty="0" smtClean="0"/>
              <a:t>Positive health</a:t>
            </a:r>
            <a:r>
              <a:rPr lang="en-US" dirty="0" smtClean="0"/>
              <a:t>.</a:t>
            </a:r>
          </a:p>
          <a:p>
            <a:pPr marL="514350" indent="-514350" algn="just">
              <a:buNone/>
            </a:pPr>
            <a:endParaRPr lang="en-US" dirty="0" smtClean="0"/>
          </a:p>
          <a:p>
            <a:pPr algn="just">
              <a:buFont typeface="Wingdings" pitchFamily="2" charset="2"/>
              <a:buChar char="q"/>
            </a:pPr>
            <a:r>
              <a:rPr lang="en-US" dirty="0" smtClean="0"/>
              <a:t>The man made environments are—</a:t>
            </a:r>
          </a:p>
          <a:p>
            <a:pPr algn="just">
              <a:buNone/>
            </a:pPr>
            <a:r>
              <a:rPr lang="en-US" dirty="0" smtClean="0"/>
              <a:t> a) Deforestation , b) Dam etc.</a:t>
            </a:r>
          </a:p>
          <a:p>
            <a:pPr algn="just">
              <a:buFont typeface="Wingdings" pitchFamily="2" charset="2"/>
              <a:buChar char="q"/>
            </a:pPr>
            <a:r>
              <a:rPr lang="en-US" dirty="0" smtClean="0"/>
              <a:t>There are interaction within the living organism themselves.</a:t>
            </a:r>
          </a:p>
          <a:p>
            <a:pPr algn="just">
              <a:buFont typeface="Wingdings" pitchFamily="2" charset="2"/>
              <a:buChar char="q"/>
            </a:pPr>
            <a:r>
              <a:rPr lang="en-US" dirty="0" smtClean="0"/>
              <a:t>Also there are interactions between man and environment  he lives in. </a:t>
            </a:r>
          </a:p>
          <a:p>
            <a:pPr marL="514350" indent="-514350" algn="just">
              <a:buNone/>
            </a:pPr>
            <a:endParaRPr lang="en-US" dirty="0" smtClean="0"/>
          </a:p>
          <a:p>
            <a:pPr>
              <a:buNone/>
            </a:pPr>
            <a:endParaRPr lang="en-US" dirty="0"/>
          </a:p>
          <a:p>
            <a:pPr>
              <a:buFont typeface="Wingdings" pitchFamily="2" charset="2"/>
              <a:buChar char="q"/>
            </a:pPr>
            <a:endParaRPr lang="en-US" dirty="0" smtClean="0"/>
          </a:p>
          <a:p>
            <a:pPr>
              <a:buFont typeface="Wingdings" pitchFamily="2" charset="2"/>
              <a:buChar char="q"/>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8300" y="308813"/>
            <a:ext cx="8775700" cy="690574"/>
          </a:xfrm>
          <a:prstGeom prst="rect">
            <a:avLst/>
          </a:prstGeom>
        </p:spPr>
        <p:txBody>
          <a:bodyPr vert="horz" wrap="square" lIns="0" tIns="13335" rIns="0" bIns="0" rtlCol="0">
            <a:spAutoFit/>
          </a:bodyPr>
          <a:lstStyle/>
          <a:p>
            <a:pPr marL="12700">
              <a:lnSpc>
                <a:spcPct val="100000"/>
              </a:lnSpc>
              <a:spcBef>
                <a:spcPts val="105"/>
              </a:spcBef>
            </a:pPr>
            <a:r>
              <a:rPr b="1" u="sng" spc="-30"/>
              <a:t>ECOLOGICAL</a:t>
            </a:r>
            <a:r>
              <a:rPr b="1" u="sng" spc="-85"/>
              <a:t> </a:t>
            </a:r>
            <a:r>
              <a:rPr b="1" u="sng" spc="-15" smtClean="0"/>
              <a:t>CONCEPT</a:t>
            </a:r>
            <a:r>
              <a:rPr lang="en-US" b="1" u="sng" spc="-15" dirty="0" smtClean="0"/>
              <a:t> OF HEALTH </a:t>
            </a:r>
            <a:endParaRPr b="1" u="sng"/>
          </a:p>
        </p:txBody>
      </p:sp>
      <p:sp>
        <p:nvSpPr>
          <p:cNvPr id="4" name="object 4"/>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8</a:t>
            </a:fld>
            <a:endParaRPr spc="-5" dirty="0"/>
          </a:p>
        </p:txBody>
      </p:sp>
      <p:sp>
        <p:nvSpPr>
          <p:cNvPr id="3" name="object 3"/>
          <p:cNvSpPr txBox="1"/>
          <p:nvPr/>
        </p:nvSpPr>
        <p:spPr>
          <a:xfrm>
            <a:off x="381000" y="1302765"/>
            <a:ext cx="8564245" cy="4396716"/>
          </a:xfrm>
          <a:prstGeom prst="rect">
            <a:avLst/>
          </a:prstGeom>
        </p:spPr>
        <p:txBody>
          <a:bodyPr vert="horz" wrap="square" lIns="0" tIns="13335" rIns="0" bIns="0" rtlCol="0">
            <a:spAutoFit/>
          </a:bodyPr>
          <a:lstStyle/>
          <a:p>
            <a:pPr marL="287020" marR="184785" indent="-274320">
              <a:lnSpc>
                <a:spcPct val="100000"/>
              </a:lnSpc>
              <a:spcBef>
                <a:spcPts val="105"/>
              </a:spcBef>
              <a:buClr>
                <a:srgbClr val="0AD0D9"/>
              </a:buClr>
              <a:buSzPct val="93750"/>
              <a:buFont typeface="Wingdings 2"/>
              <a:buChar char=""/>
              <a:tabLst>
                <a:tab pos="287020" algn="l"/>
                <a:tab pos="5417185" algn="l"/>
              </a:tabLst>
            </a:pPr>
            <a:r>
              <a:rPr sz="2400" spc="-15" dirty="0">
                <a:latin typeface="Calibri"/>
                <a:cs typeface="Calibri"/>
              </a:rPr>
              <a:t>Form </a:t>
            </a:r>
            <a:r>
              <a:rPr sz="2400" spc="-10" dirty="0">
                <a:latin typeface="Calibri"/>
                <a:cs typeface="Calibri"/>
              </a:rPr>
              <a:t>ecological point</a:t>
            </a:r>
            <a:r>
              <a:rPr sz="2400" spc="40" dirty="0">
                <a:latin typeface="Calibri"/>
                <a:cs typeface="Calibri"/>
              </a:rPr>
              <a:t> </a:t>
            </a:r>
            <a:r>
              <a:rPr sz="2400" spc="-5" dirty="0">
                <a:latin typeface="Calibri"/>
                <a:cs typeface="Calibri"/>
              </a:rPr>
              <a:t>of</a:t>
            </a:r>
            <a:r>
              <a:rPr sz="2400" spc="0" dirty="0">
                <a:latin typeface="Calibri"/>
                <a:cs typeface="Calibri"/>
              </a:rPr>
              <a:t> </a:t>
            </a:r>
            <a:r>
              <a:rPr sz="2400" spc="-5" dirty="0">
                <a:latin typeface="Calibri"/>
                <a:cs typeface="Calibri"/>
              </a:rPr>
              <a:t>view;	health </a:t>
            </a:r>
            <a:r>
              <a:rPr sz="2400" dirty="0">
                <a:latin typeface="Calibri"/>
                <a:cs typeface="Calibri"/>
              </a:rPr>
              <a:t>is </a:t>
            </a:r>
            <a:r>
              <a:rPr sz="2400" spc="-5" dirty="0">
                <a:latin typeface="Calibri"/>
                <a:cs typeface="Calibri"/>
              </a:rPr>
              <a:t>viewed  as </a:t>
            </a:r>
            <a:r>
              <a:rPr sz="2400" dirty="0">
                <a:latin typeface="Calibri"/>
                <a:cs typeface="Calibri"/>
              </a:rPr>
              <a:t>a </a:t>
            </a:r>
            <a:r>
              <a:rPr sz="2400" b="1" spc="-5" dirty="0">
                <a:latin typeface="Calibri"/>
                <a:cs typeface="Calibri"/>
              </a:rPr>
              <a:t>dynamic equilibrium </a:t>
            </a:r>
            <a:r>
              <a:rPr sz="2400" spc="-10" dirty="0">
                <a:latin typeface="Calibri"/>
                <a:cs typeface="Calibri"/>
              </a:rPr>
              <a:t>between </a:t>
            </a:r>
            <a:r>
              <a:rPr sz="2400" spc="-5" dirty="0">
                <a:latin typeface="Calibri"/>
                <a:cs typeface="Calibri"/>
              </a:rPr>
              <a:t>human being  and </a:t>
            </a:r>
            <a:r>
              <a:rPr sz="2400" spc="-15" dirty="0">
                <a:latin typeface="Calibri"/>
                <a:cs typeface="Calibri"/>
              </a:rPr>
              <a:t>environment, </a:t>
            </a:r>
            <a:r>
              <a:rPr sz="2400" spc="-5" dirty="0">
                <a:latin typeface="Calibri"/>
                <a:cs typeface="Calibri"/>
              </a:rPr>
              <a:t>and disease </a:t>
            </a:r>
            <a:r>
              <a:rPr sz="2400" dirty="0">
                <a:latin typeface="Calibri"/>
                <a:cs typeface="Calibri"/>
              </a:rPr>
              <a:t>a </a:t>
            </a:r>
            <a:r>
              <a:rPr sz="2400" spc="-10" dirty="0">
                <a:latin typeface="Calibri"/>
                <a:cs typeface="Calibri"/>
              </a:rPr>
              <a:t>maladjustment  </a:t>
            </a:r>
            <a:r>
              <a:rPr sz="2400" spc="-5" dirty="0">
                <a:latin typeface="Calibri"/>
                <a:cs typeface="Calibri"/>
              </a:rPr>
              <a:t>of </a:t>
            </a:r>
            <a:r>
              <a:rPr sz="2400" dirty="0">
                <a:latin typeface="Calibri"/>
                <a:cs typeface="Calibri"/>
              </a:rPr>
              <a:t>the </a:t>
            </a:r>
            <a:r>
              <a:rPr sz="2400" spc="-5" dirty="0">
                <a:latin typeface="Calibri"/>
                <a:cs typeface="Calibri"/>
              </a:rPr>
              <a:t>human </a:t>
            </a:r>
            <a:r>
              <a:rPr sz="2400" spc="-20" dirty="0">
                <a:latin typeface="Calibri"/>
                <a:cs typeface="Calibri"/>
              </a:rPr>
              <a:t>organism </a:t>
            </a:r>
            <a:r>
              <a:rPr sz="2400" spc="-25" dirty="0">
                <a:latin typeface="Calibri"/>
                <a:cs typeface="Calibri"/>
              </a:rPr>
              <a:t>to</a:t>
            </a:r>
            <a:r>
              <a:rPr sz="2400" spc="35" dirty="0">
                <a:latin typeface="Calibri"/>
                <a:cs typeface="Calibri"/>
              </a:rPr>
              <a:t> </a:t>
            </a:r>
            <a:r>
              <a:rPr sz="2400" spc="-15">
                <a:latin typeface="Calibri"/>
                <a:cs typeface="Calibri"/>
              </a:rPr>
              <a:t>environment</a:t>
            </a:r>
            <a:r>
              <a:rPr sz="2400" spc="-15" smtClean="0">
                <a:latin typeface="Calibri"/>
                <a:cs typeface="Calibri"/>
              </a:rPr>
              <a:t>.</a:t>
            </a:r>
            <a:endParaRPr lang="en-US" sz="2400" spc="-15" dirty="0" smtClean="0">
              <a:latin typeface="Calibri"/>
              <a:cs typeface="Calibri"/>
            </a:endParaRPr>
          </a:p>
          <a:p>
            <a:pPr marL="287020" marR="184785" indent="-274320">
              <a:lnSpc>
                <a:spcPct val="100000"/>
              </a:lnSpc>
              <a:spcBef>
                <a:spcPts val="105"/>
              </a:spcBef>
              <a:buClr>
                <a:srgbClr val="0AD0D9"/>
              </a:buClr>
              <a:buSzPct val="93750"/>
              <a:tabLst>
                <a:tab pos="287020" algn="l"/>
                <a:tab pos="5417185" algn="l"/>
              </a:tabLst>
            </a:pPr>
            <a:endParaRPr sz="2400">
              <a:latin typeface="Calibri"/>
              <a:cs typeface="Calibri"/>
            </a:endParaRPr>
          </a:p>
          <a:p>
            <a:pPr marL="287020" marR="5080" indent="-274320">
              <a:lnSpc>
                <a:spcPct val="100000"/>
              </a:lnSpc>
              <a:spcBef>
                <a:spcPts val="770"/>
              </a:spcBef>
              <a:buClr>
                <a:srgbClr val="0AD0D9"/>
              </a:buClr>
              <a:buSzPct val="93750"/>
              <a:buFont typeface="Wingdings 2"/>
              <a:buChar char=""/>
              <a:tabLst>
                <a:tab pos="287020" algn="l"/>
              </a:tabLst>
            </a:pPr>
            <a:r>
              <a:rPr sz="2400" spc="-10" dirty="0">
                <a:latin typeface="Calibri"/>
                <a:cs typeface="Calibri"/>
              </a:rPr>
              <a:t>According </a:t>
            </a:r>
            <a:r>
              <a:rPr sz="2400" spc="-25" dirty="0">
                <a:latin typeface="Calibri"/>
                <a:cs typeface="Calibri"/>
              </a:rPr>
              <a:t>to </a:t>
            </a:r>
            <a:r>
              <a:rPr sz="2400" spc="-5" dirty="0">
                <a:latin typeface="Calibri"/>
                <a:cs typeface="Calibri"/>
              </a:rPr>
              <a:t>Dubos “Health implies </a:t>
            </a:r>
            <a:r>
              <a:rPr sz="2400" dirty="0">
                <a:latin typeface="Calibri"/>
                <a:cs typeface="Calibri"/>
              </a:rPr>
              <a:t>the </a:t>
            </a:r>
            <a:r>
              <a:rPr sz="2400" spc="-15" dirty="0">
                <a:latin typeface="Calibri"/>
                <a:cs typeface="Calibri"/>
              </a:rPr>
              <a:t>relative  </a:t>
            </a:r>
            <a:r>
              <a:rPr sz="2400" spc="-5" dirty="0">
                <a:latin typeface="Calibri"/>
                <a:cs typeface="Calibri"/>
              </a:rPr>
              <a:t>absence </a:t>
            </a:r>
            <a:r>
              <a:rPr sz="2400" spc="-5">
                <a:latin typeface="Calibri"/>
                <a:cs typeface="Calibri"/>
              </a:rPr>
              <a:t>of </a:t>
            </a:r>
            <a:r>
              <a:rPr sz="2400" b="1" spc="-5" smtClean="0">
                <a:latin typeface="Calibri"/>
                <a:cs typeface="Calibri"/>
              </a:rPr>
              <a:t>pain and </a:t>
            </a:r>
            <a:r>
              <a:rPr sz="2400" b="1" spc="-20" smtClean="0">
                <a:latin typeface="Calibri"/>
                <a:cs typeface="Calibri"/>
              </a:rPr>
              <a:t>discomfort </a:t>
            </a:r>
            <a:r>
              <a:rPr sz="2400" spc="-5" smtClean="0">
                <a:latin typeface="Calibri"/>
                <a:cs typeface="Calibri"/>
              </a:rPr>
              <a:t>and </a:t>
            </a:r>
            <a:r>
              <a:rPr sz="2400" dirty="0">
                <a:latin typeface="Calibri"/>
                <a:cs typeface="Calibri"/>
              </a:rPr>
              <a:t>a </a:t>
            </a:r>
            <a:r>
              <a:rPr sz="2400" spc="-10" dirty="0">
                <a:latin typeface="Calibri"/>
                <a:cs typeface="Calibri"/>
              </a:rPr>
              <a:t>continuous  adaptation </a:t>
            </a:r>
            <a:r>
              <a:rPr sz="2400" spc="-5" dirty="0">
                <a:latin typeface="Calibri"/>
                <a:cs typeface="Calibri"/>
              </a:rPr>
              <a:t>and </a:t>
            </a:r>
            <a:r>
              <a:rPr sz="2400" spc="-10" dirty="0">
                <a:latin typeface="Calibri"/>
                <a:cs typeface="Calibri"/>
              </a:rPr>
              <a:t>adjustment </a:t>
            </a:r>
            <a:r>
              <a:rPr sz="2400" spc="-25" dirty="0">
                <a:latin typeface="Calibri"/>
                <a:cs typeface="Calibri"/>
              </a:rPr>
              <a:t>to </a:t>
            </a:r>
            <a:r>
              <a:rPr sz="2400" dirty="0">
                <a:latin typeface="Calibri"/>
                <a:cs typeface="Calibri"/>
              </a:rPr>
              <a:t>the </a:t>
            </a:r>
            <a:r>
              <a:rPr sz="2400" spc="-15" dirty="0">
                <a:latin typeface="Calibri"/>
                <a:cs typeface="Calibri"/>
              </a:rPr>
              <a:t>environment  </a:t>
            </a:r>
            <a:r>
              <a:rPr sz="2400" spc="-25" dirty="0">
                <a:latin typeface="Calibri"/>
                <a:cs typeface="Calibri"/>
              </a:rPr>
              <a:t>to </a:t>
            </a:r>
            <a:r>
              <a:rPr sz="2400" spc="-10" dirty="0">
                <a:latin typeface="Calibri"/>
                <a:cs typeface="Calibri"/>
              </a:rPr>
              <a:t>ensure </a:t>
            </a:r>
            <a:r>
              <a:rPr sz="2400" spc="-5" dirty="0">
                <a:latin typeface="Calibri"/>
                <a:cs typeface="Calibri"/>
              </a:rPr>
              <a:t>optimal</a:t>
            </a:r>
            <a:r>
              <a:rPr sz="2400" spc="30" dirty="0">
                <a:latin typeface="Calibri"/>
                <a:cs typeface="Calibri"/>
              </a:rPr>
              <a:t> </a:t>
            </a:r>
            <a:r>
              <a:rPr sz="2400" spc="-30">
                <a:latin typeface="Calibri"/>
                <a:cs typeface="Calibri"/>
              </a:rPr>
              <a:t>function</a:t>
            </a:r>
            <a:r>
              <a:rPr sz="2400" spc="-30" smtClean="0">
                <a:latin typeface="Calibri"/>
                <a:cs typeface="Calibri"/>
              </a:rPr>
              <a:t>.”</a:t>
            </a:r>
            <a:endParaRPr lang="en-US" sz="2400" spc="-30" dirty="0" smtClean="0">
              <a:latin typeface="Calibri"/>
              <a:cs typeface="Calibri"/>
            </a:endParaRPr>
          </a:p>
          <a:p>
            <a:pPr marL="287020" marR="5080" indent="-274320">
              <a:lnSpc>
                <a:spcPct val="100000"/>
              </a:lnSpc>
              <a:spcBef>
                <a:spcPts val="770"/>
              </a:spcBef>
              <a:buClr>
                <a:srgbClr val="0AD0D9"/>
              </a:buClr>
              <a:buSzPct val="93750"/>
              <a:tabLst>
                <a:tab pos="287020" algn="l"/>
              </a:tabLst>
            </a:pPr>
            <a:endParaRPr sz="2400">
              <a:latin typeface="Calibri"/>
              <a:cs typeface="Calibri"/>
            </a:endParaRPr>
          </a:p>
          <a:p>
            <a:pPr marL="287020" marR="789940" indent="-274320">
              <a:lnSpc>
                <a:spcPct val="100000"/>
              </a:lnSpc>
              <a:spcBef>
                <a:spcPts val="770"/>
              </a:spcBef>
              <a:buClr>
                <a:srgbClr val="0AD0D9"/>
              </a:buClr>
              <a:buSzPct val="93750"/>
              <a:buFont typeface="Wingdings 2"/>
              <a:buChar char=""/>
              <a:tabLst>
                <a:tab pos="287020" algn="l"/>
              </a:tabLst>
            </a:pPr>
            <a:r>
              <a:rPr sz="2400" spc="-5" dirty="0">
                <a:latin typeface="Calibri"/>
                <a:cs typeface="Calibri"/>
              </a:rPr>
              <a:t>The </a:t>
            </a:r>
            <a:r>
              <a:rPr sz="2400" spc="-10" dirty="0">
                <a:latin typeface="Calibri"/>
                <a:cs typeface="Calibri"/>
              </a:rPr>
              <a:t>ecological concept </a:t>
            </a:r>
            <a:r>
              <a:rPr sz="2400" spc="-15" dirty="0">
                <a:latin typeface="Calibri"/>
                <a:cs typeface="Calibri"/>
              </a:rPr>
              <a:t>raises </a:t>
            </a:r>
            <a:r>
              <a:rPr sz="2400" spc="-10">
                <a:latin typeface="Calibri"/>
                <a:cs typeface="Calibri"/>
              </a:rPr>
              <a:t>two </a:t>
            </a:r>
            <a:r>
              <a:rPr sz="2400" spc="-5" smtClean="0">
                <a:latin typeface="Calibri"/>
                <a:cs typeface="Calibri"/>
              </a:rPr>
              <a:t>issues</a:t>
            </a:r>
            <a:r>
              <a:rPr lang="en-US" sz="2400" spc="-5" dirty="0" smtClean="0">
                <a:latin typeface="Calibri"/>
                <a:cs typeface="Calibri"/>
              </a:rPr>
              <a:t>--</a:t>
            </a:r>
            <a:r>
              <a:rPr sz="2400" smtClean="0">
                <a:latin typeface="Calibri"/>
                <a:cs typeface="Calibri"/>
              </a:rPr>
              <a:t>  </a:t>
            </a:r>
            <a:r>
              <a:rPr sz="2400" spc="-10" dirty="0">
                <a:latin typeface="Calibri"/>
                <a:cs typeface="Calibri"/>
              </a:rPr>
              <a:t>imperfect </a:t>
            </a:r>
            <a:r>
              <a:rPr sz="2400" spc="-5" dirty="0">
                <a:latin typeface="Calibri"/>
                <a:cs typeface="Calibri"/>
              </a:rPr>
              <a:t>man and </a:t>
            </a:r>
            <a:r>
              <a:rPr sz="2400" spc="-10" dirty="0">
                <a:latin typeface="Calibri"/>
                <a:cs typeface="Calibri"/>
              </a:rPr>
              <a:t>imperfect</a:t>
            </a:r>
            <a:r>
              <a:rPr sz="2400" spc="5" dirty="0">
                <a:latin typeface="Calibri"/>
                <a:cs typeface="Calibri"/>
              </a:rPr>
              <a:t> </a:t>
            </a:r>
            <a:r>
              <a:rPr sz="2400" spc="-15" dirty="0">
                <a:latin typeface="Calibri"/>
                <a:cs typeface="Calibri"/>
              </a:rPr>
              <a:t>environment.</a:t>
            </a:r>
            <a:endParaRPr sz="24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8300" y="331673"/>
            <a:ext cx="7251700" cy="705321"/>
          </a:xfrm>
          <a:prstGeom prst="rect">
            <a:avLst/>
          </a:prstGeom>
        </p:spPr>
        <p:txBody>
          <a:bodyPr vert="horz" wrap="square" lIns="0" tIns="12700" rIns="0" bIns="0" rtlCol="0">
            <a:spAutoFit/>
          </a:bodyPr>
          <a:lstStyle/>
          <a:p>
            <a:pPr marL="12700">
              <a:lnSpc>
                <a:spcPct val="100000"/>
              </a:lnSpc>
              <a:spcBef>
                <a:spcPts val="100"/>
              </a:spcBef>
            </a:pPr>
            <a:r>
              <a:rPr sz="4500" b="1" spc="-5" dirty="0"/>
              <a:t>DEFINITIONS </a:t>
            </a:r>
            <a:r>
              <a:rPr sz="4500" b="1" spc="-10" dirty="0"/>
              <a:t>OF</a:t>
            </a:r>
            <a:r>
              <a:rPr sz="4500" b="1" spc="-100" dirty="0"/>
              <a:t> </a:t>
            </a:r>
            <a:r>
              <a:rPr sz="4500" b="1" spc="-65" dirty="0"/>
              <a:t>HEALTH</a:t>
            </a:r>
            <a:endParaRPr sz="4500" b="1"/>
          </a:p>
        </p:txBody>
      </p:sp>
      <p:sp>
        <p:nvSpPr>
          <p:cNvPr id="3" name="object 3"/>
          <p:cNvSpPr txBox="1"/>
          <p:nvPr/>
        </p:nvSpPr>
        <p:spPr>
          <a:xfrm>
            <a:off x="535940" y="1074165"/>
            <a:ext cx="8038465" cy="3538220"/>
          </a:xfrm>
          <a:prstGeom prst="rect">
            <a:avLst/>
          </a:prstGeom>
        </p:spPr>
        <p:txBody>
          <a:bodyPr vert="horz" wrap="square" lIns="0" tIns="13335" rIns="0" bIns="0" rtlCol="0">
            <a:spAutoFit/>
          </a:bodyPr>
          <a:lstStyle/>
          <a:p>
            <a:pPr marL="287020" marR="20320" indent="-274320">
              <a:lnSpc>
                <a:spcPct val="100000"/>
              </a:lnSpc>
              <a:spcBef>
                <a:spcPts val="105"/>
              </a:spcBef>
              <a:buClr>
                <a:srgbClr val="0AD0D9"/>
              </a:buClr>
              <a:buSzPct val="93750"/>
              <a:buFont typeface="Wingdings 2"/>
              <a:buChar char=""/>
              <a:tabLst>
                <a:tab pos="287020" algn="l"/>
              </a:tabLst>
            </a:pPr>
            <a:r>
              <a:rPr sz="3200" spc="-5" dirty="0">
                <a:solidFill>
                  <a:srgbClr val="0000FF"/>
                </a:solidFill>
                <a:latin typeface="Calibri"/>
                <a:cs typeface="Calibri"/>
              </a:rPr>
              <a:t>“Health </a:t>
            </a:r>
            <a:r>
              <a:rPr sz="3200" dirty="0">
                <a:solidFill>
                  <a:srgbClr val="0000FF"/>
                </a:solidFill>
                <a:latin typeface="Calibri"/>
                <a:cs typeface="Calibri"/>
              </a:rPr>
              <a:t>is a </a:t>
            </a:r>
            <a:r>
              <a:rPr sz="3200" spc="-30" dirty="0">
                <a:solidFill>
                  <a:srgbClr val="0000FF"/>
                </a:solidFill>
                <a:latin typeface="Calibri"/>
                <a:cs typeface="Calibri"/>
              </a:rPr>
              <a:t>state </a:t>
            </a:r>
            <a:r>
              <a:rPr sz="3200" dirty="0">
                <a:solidFill>
                  <a:srgbClr val="0000FF"/>
                </a:solidFill>
                <a:latin typeface="Calibri"/>
                <a:cs typeface="Calibri"/>
              </a:rPr>
              <a:t>of </a:t>
            </a:r>
            <a:r>
              <a:rPr sz="3200" spc="-15" dirty="0">
                <a:solidFill>
                  <a:srgbClr val="0000FF"/>
                </a:solidFill>
                <a:latin typeface="Calibri"/>
                <a:cs typeface="Calibri"/>
              </a:rPr>
              <a:t>complete </a:t>
            </a:r>
            <a:r>
              <a:rPr sz="3200" spc="-20" dirty="0">
                <a:solidFill>
                  <a:srgbClr val="0000FF"/>
                </a:solidFill>
                <a:latin typeface="Calibri"/>
                <a:cs typeface="Calibri"/>
              </a:rPr>
              <a:t>physical, </a:t>
            </a:r>
            <a:r>
              <a:rPr sz="3200" spc="-15" dirty="0">
                <a:solidFill>
                  <a:srgbClr val="0000FF"/>
                </a:solidFill>
                <a:latin typeface="Calibri"/>
                <a:cs typeface="Calibri"/>
              </a:rPr>
              <a:t>mental,  </a:t>
            </a:r>
            <a:r>
              <a:rPr sz="3200" spc="-5" dirty="0">
                <a:solidFill>
                  <a:srgbClr val="0000FF"/>
                </a:solidFill>
                <a:latin typeface="Calibri"/>
                <a:cs typeface="Calibri"/>
              </a:rPr>
              <a:t>social well-being and not merely </a:t>
            </a:r>
            <a:r>
              <a:rPr sz="3200" dirty="0">
                <a:solidFill>
                  <a:srgbClr val="0000FF"/>
                </a:solidFill>
                <a:latin typeface="Calibri"/>
                <a:cs typeface="Calibri"/>
              </a:rPr>
              <a:t>the </a:t>
            </a:r>
            <a:r>
              <a:rPr sz="3200" spc="-5" dirty="0">
                <a:solidFill>
                  <a:srgbClr val="0000FF"/>
                </a:solidFill>
                <a:latin typeface="Calibri"/>
                <a:cs typeface="Calibri"/>
              </a:rPr>
              <a:t>absence  </a:t>
            </a:r>
            <a:r>
              <a:rPr sz="3200" dirty="0">
                <a:solidFill>
                  <a:srgbClr val="0000FF"/>
                </a:solidFill>
                <a:latin typeface="Calibri"/>
                <a:cs typeface="Calibri"/>
              </a:rPr>
              <a:t>of </a:t>
            </a:r>
            <a:r>
              <a:rPr sz="3200" spc="-5" dirty="0">
                <a:solidFill>
                  <a:srgbClr val="0000FF"/>
                </a:solidFill>
                <a:latin typeface="Calibri"/>
                <a:cs typeface="Calibri"/>
              </a:rPr>
              <a:t>disease </a:t>
            </a:r>
            <a:r>
              <a:rPr sz="3200" dirty="0">
                <a:solidFill>
                  <a:srgbClr val="0000FF"/>
                </a:solidFill>
                <a:latin typeface="Calibri"/>
                <a:cs typeface="Calibri"/>
              </a:rPr>
              <a:t>or</a:t>
            </a:r>
            <a:r>
              <a:rPr sz="3200" spc="-30" dirty="0">
                <a:solidFill>
                  <a:srgbClr val="0000FF"/>
                </a:solidFill>
                <a:latin typeface="Calibri"/>
                <a:cs typeface="Calibri"/>
              </a:rPr>
              <a:t> </a:t>
            </a:r>
            <a:r>
              <a:rPr sz="3200" spc="-50" dirty="0">
                <a:solidFill>
                  <a:srgbClr val="0000FF"/>
                </a:solidFill>
                <a:latin typeface="Calibri"/>
                <a:cs typeface="Calibri"/>
              </a:rPr>
              <a:t>infirmity.”</a:t>
            </a:r>
            <a:endParaRPr sz="3200">
              <a:latin typeface="Calibri"/>
              <a:cs typeface="Calibri"/>
            </a:endParaRPr>
          </a:p>
          <a:p>
            <a:pPr marL="2756535">
              <a:lnSpc>
                <a:spcPct val="100000"/>
              </a:lnSpc>
            </a:pPr>
            <a:r>
              <a:rPr sz="3200" dirty="0">
                <a:solidFill>
                  <a:srgbClr val="0000FF"/>
                </a:solidFill>
                <a:latin typeface="Calibri"/>
                <a:cs typeface="Calibri"/>
              </a:rPr>
              <a:t>- </a:t>
            </a:r>
            <a:r>
              <a:rPr sz="3200" spc="-30" dirty="0">
                <a:solidFill>
                  <a:srgbClr val="0000FF"/>
                </a:solidFill>
                <a:latin typeface="Calibri"/>
                <a:cs typeface="Calibri"/>
              </a:rPr>
              <a:t>World </a:t>
            </a:r>
            <a:r>
              <a:rPr sz="3200" spc="-5" dirty="0">
                <a:solidFill>
                  <a:srgbClr val="0000FF"/>
                </a:solidFill>
                <a:latin typeface="Calibri"/>
                <a:cs typeface="Calibri"/>
              </a:rPr>
              <a:t>Health</a:t>
            </a:r>
            <a:r>
              <a:rPr sz="3200" spc="-10" dirty="0">
                <a:solidFill>
                  <a:srgbClr val="0000FF"/>
                </a:solidFill>
                <a:latin typeface="Calibri"/>
                <a:cs typeface="Calibri"/>
              </a:rPr>
              <a:t> </a:t>
            </a:r>
            <a:r>
              <a:rPr sz="3200" spc="-20" dirty="0">
                <a:solidFill>
                  <a:srgbClr val="0000FF"/>
                </a:solidFill>
                <a:latin typeface="Calibri"/>
                <a:cs typeface="Calibri"/>
              </a:rPr>
              <a:t>Organization</a:t>
            </a:r>
            <a:endParaRPr sz="3200">
              <a:latin typeface="Calibri"/>
              <a:cs typeface="Calibri"/>
            </a:endParaRPr>
          </a:p>
          <a:p>
            <a:pPr marL="287020" indent="-274320">
              <a:lnSpc>
                <a:spcPct val="100000"/>
              </a:lnSpc>
              <a:spcBef>
                <a:spcPts val="770"/>
              </a:spcBef>
              <a:buClr>
                <a:srgbClr val="0AD0D9"/>
              </a:buClr>
              <a:buSzPct val="93750"/>
              <a:buFont typeface="Wingdings 2"/>
              <a:buChar char=""/>
              <a:tabLst>
                <a:tab pos="287020" algn="l"/>
              </a:tabLst>
            </a:pPr>
            <a:r>
              <a:rPr sz="3200" dirty="0">
                <a:solidFill>
                  <a:srgbClr val="0000FF"/>
                </a:solidFill>
                <a:latin typeface="Calibri"/>
                <a:cs typeface="Calibri"/>
              </a:rPr>
              <a:t>In </a:t>
            </a:r>
            <a:r>
              <a:rPr sz="3200" spc="-10" dirty="0">
                <a:solidFill>
                  <a:srgbClr val="0000FF"/>
                </a:solidFill>
                <a:latin typeface="Calibri"/>
                <a:cs typeface="Calibri"/>
              </a:rPr>
              <a:t>recent </a:t>
            </a:r>
            <a:r>
              <a:rPr sz="3200" spc="-20" dirty="0">
                <a:solidFill>
                  <a:srgbClr val="0000FF"/>
                </a:solidFill>
                <a:latin typeface="Calibri"/>
                <a:cs typeface="Calibri"/>
              </a:rPr>
              <a:t>years, </a:t>
            </a:r>
            <a:r>
              <a:rPr sz="3200" spc="-5" dirty="0">
                <a:solidFill>
                  <a:srgbClr val="0000FF"/>
                </a:solidFill>
                <a:latin typeface="Calibri"/>
                <a:cs typeface="Calibri"/>
              </a:rPr>
              <a:t>this </a:t>
            </a:r>
            <a:r>
              <a:rPr sz="3200" spc="-10" dirty="0">
                <a:solidFill>
                  <a:srgbClr val="0000FF"/>
                </a:solidFill>
                <a:latin typeface="Calibri"/>
                <a:cs typeface="Calibri"/>
              </a:rPr>
              <a:t>definition </a:t>
            </a:r>
            <a:r>
              <a:rPr sz="3200" spc="-5" dirty="0">
                <a:solidFill>
                  <a:srgbClr val="0000FF"/>
                </a:solidFill>
                <a:latin typeface="Calibri"/>
                <a:cs typeface="Calibri"/>
              </a:rPr>
              <a:t>has</a:t>
            </a:r>
            <a:r>
              <a:rPr sz="3200" spc="25" dirty="0">
                <a:solidFill>
                  <a:srgbClr val="0000FF"/>
                </a:solidFill>
                <a:latin typeface="Calibri"/>
                <a:cs typeface="Calibri"/>
              </a:rPr>
              <a:t> </a:t>
            </a:r>
            <a:r>
              <a:rPr sz="3200" spc="-5" dirty="0">
                <a:solidFill>
                  <a:srgbClr val="0000FF"/>
                </a:solidFill>
                <a:latin typeface="Calibri"/>
                <a:cs typeface="Calibri"/>
              </a:rPr>
              <a:t>been</a:t>
            </a:r>
            <a:endParaRPr sz="3200">
              <a:latin typeface="Calibri"/>
              <a:cs typeface="Calibri"/>
            </a:endParaRPr>
          </a:p>
          <a:p>
            <a:pPr marL="286385" marR="5080">
              <a:lnSpc>
                <a:spcPct val="100000"/>
              </a:lnSpc>
            </a:pPr>
            <a:r>
              <a:rPr sz="3200" spc="-5" dirty="0">
                <a:solidFill>
                  <a:srgbClr val="0000FF"/>
                </a:solidFill>
                <a:latin typeface="Calibri"/>
                <a:cs typeface="Calibri"/>
              </a:rPr>
              <a:t>amplified </a:t>
            </a:r>
            <a:r>
              <a:rPr sz="3200" spc="-20" dirty="0">
                <a:solidFill>
                  <a:srgbClr val="0000FF"/>
                </a:solidFill>
                <a:latin typeface="Calibri"/>
                <a:cs typeface="Calibri"/>
              </a:rPr>
              <a:t>to </a:t>
            </a:r>
            <a:r>
              <a:rPr sz="3200" dirty="0">
                <a:solidFill>
                  <a:srgbClr val="0000FF"/>
                </a:solidFill>
                <a:latin typeface="Calibri"/>
                <a:cs typeface="Calibri"/>
              </a:rPr>
              <a:t>include </a:t>
            </a:r>
            <a:r>
              <a:rPr sz="3200" spc="-5" dirty="0">
                <a:solidFill>
                  <a:srgbClr val="0000FF"/>
                </a:solidFill>
                <a:latin typeface="Calibri"/>
                <a:cs typeface="Calibri"/>
              </a:rPr>
              <a:t>“the ability </a:t>
            </a:r>
            <a:r>
              <a:rPr sz="3200" spc="-20" dirty="0">
                <a:solidFill>
                  <a:srgbClr val="0000FF"/>
                </a:solidFill>
                <a:latin typeface="Calibri"/>
                <a:cs typeface="Calibri"/>
              </a:rPr>
              <a:t>to </a:t>
            </a:r>
            <a:r>
              <a:rPr sz="3200" dirty="0">
                <a:solidFill>
                  <a:srgbClr val="0000FF"/>
                </a:solidFill>
                <a:latin typeface="Calibri"/>
                <a:cs typeface="Calibri"/>
              </a:rPr>
              <a:t>lead </a:t>
            </a:r>
            <a:r>
              <a:rPr sz="3200" spc="-5" dirty="0">
                <a:solidFill>
                  <a:srgbClr val="0000FF"/>
                </a:solidFill>
                <a:latin typeface="Calibri"/>
                <a:cs typeface="Calibri"/>
              </a:rPr>
              <a:t>socially  and </a:t>
            </a:r>
            <a:r>
              <a:rPr sz="3200" spc="-10" dirty="0">
                <a:solidFill>
                  <a:srgbClr val="0000FF"/>
                </a:solidFill>
                <a:latin typeface="Calibri"/>
                <a:cs typeface="Calibri"/>
              </a:rPr>
              <a:t>economically </a:t>
            </a:r>
            <a:r>
              <a:rPr sz="3200" spc="-15" dirty="0">
                <a:solidFill>
                  <a:srgbClr val="0000FF"/>
                </a:solidFill>
                <a:latin typeface="Calibri"/>
                <a:cs typeface="Calibri"/>
              </a:rPr>
              <a:t>productive</a:t>
            </a:r>
            <a:r>
              <a:rPr sz="3200" dirty="0">
                <a:solidFill>
                  <a:srgbClr val="0000FF"/>
                </a:solidFill>
                <a:latin typeface="Calibri"/>
                <a:cs typeface="Calibri"/>
              </a:rPr>
              <a:t> </a:t>
            </a:r>
            <a:r>
              <a:rPr sz="3200" spc="-65" dirty="0">
                <a:solidFill>
                  <a:srgbClr val="0000FF"/>
                </a:solidFill>
                <a:latin typeface="Calibri"/>
                <a:cs typeface="Calibri"/>
              </a:rPr>
              <a:t>life”.</a:t>
            </a:r>
            <a:endParaRPr sz="3200">
              <a:latin typeface="Calibri"/>
              <a:cs typeface="Calibri"/>
            </a:endParaRPr>
          </a:p>
        </p:txBody>
      </p:sp>
      <p:sp>
        <p:nvSpPr>
          <p:cNvPr id="4" name="object 4"/>
          <p:cNvSpPr/>
          <p:nvPr/>
        </p:nvSpPr>
        <p:spPr>
          <a:xfrm>
            <a:off x="5625582" y="4970210"/>
            <a:ext cx="2116455" cy="494030"/>
          </a:xfrm>
          <a:custGeom>
            <a:avLst/>
            <a:gdLst/>
            <a:ahLst/>
            <a:cxnLst/>
            <a:rect l="l" t="t" r="r" b="b"/>
            <a:pathLst>
              <a:path w="2116454" h="494029">
                <a:moveTo>
                  <a:pt x="1147507" y="1076"/>
                </a:moveTo>
                <a:lnTo>
                  <a:pt x="666065" y="1076"/>
                </a:lnTo>
                <a:lnTo>
                  <a:pt x="630566" y="2062"/>
                </a:lnTo>
                <a:lnTo>
                  <a:pt x="607834" y="2062"/>
                </a:lnTo>
                <a:lnTo>
                  <a:pt x="600741" y="3138"/>
                </a:lnTo>
                <a:lnTo>
                  <a:pt x="143438" y="205467"/>
                </a:lnTo>
                <a:lnTo>
                  <a:pt x="0" y="493444"/>
                </a:lnTo>
                <a:lnTo>
                  <a:pt x="2116042" y="489229"/>
                </a:lnTo>
                <a:lnTo>
                  <a:pt x="1993977" y="231924"/>
                </a:lnTo>
                <a:lnTo>
                  <a:pt x="1991116" y="228695"/>
                </a:lnTo>
                <a:lnTo>
                  <a:pt x="1983964" y="222327"/>
                </a:lnTo>
                <a:lnTo>
                  <a:pt x="1974070" y="212821"/>
                </a:lnTo>
                <a:lnTo>
                  <a:pt x="1920070" y="169414"/>
                </a:lnTo>
                <a:lnTo>
                  <a:pt x="1867501" y="132374"/>
                </a:lnTo>
                <a:lnTo>
                  <a:pt x="1802177" y="94258"/>
                </a:lnTo>
                <a:lnTo>
                  <a:pt x="1766774" y="76231"/>
                </a:lnTo>
                <a:lnTo>
                  <a:pt x="1729820" y="59281"/>
                </a:lnTo>
                <a:lnTo>
                  <a:pt x="1690006" y="44483"/>
                </a:lnTo>
                <a:lnTo>
                  <a:pt x="1647450" y="31748"/>
                </a:lnTo>
                <a:lnTo>
                  <a:pt x="1603345" y="23317"/>
                </a:lnTo>
                <a:lnTo>
                  <a:pt x="1559358" y="16950"/>
                </a:lnTo>
                <a:lnTo>
                  <a:pt x="1508220" y="12645"/>
                </a:lnTo>
                <a:lnTo>
                  <a:pt x="1447187" y="8430"/>
                </a:lnTo>
                <a:lnTo>
                  <a:pt x="1228447" y="2062"/>
                </a:lnTo>
                <a:lnTo>
                  <a:pt x="1147507" y="1076"/>
                </a:lnTo>
                <a:close/>
              </a:path>
              <a:path w="2116454" h="494029">
                <a:moveTo>
                  <a:pt x="910339" y="0"/>
                </a:moveTo>
                <a:lnTo>
                  <a:pt x="837910" y="0"/>
                </a:lnTo>
                <a:lnTo>
                  <a:pt x="772586" y="1076"/>
                </a:lnTo>
                <a:lnTo>
                  <a:pt x="987035" y="1076"/>
                </a:lnTo>
                <a:lnTo>
                  <a:pt x="910339" y="0"/>
                </a:lnTo>
                <a:close/>
              </a:path>
            </a:pathLst>
          </a:custGeom>
          <a:solidFill>
            <a:srgbClr val="A0E6F7"/>
          </a:solidFill>
        </p:spPr>
        <p:txBody>
          <a:bodyPr wrap="square" lIns="0" tIns="0" rIns="0" bIns="0" rtlCol="0"/>
          <a:lstStyle/>
          <a:p>
            <a:endParaRPr/>
          </a:p>
        </p:txBody>
      </p:sp>
      <p:sp>
        <p:nvSpPr>
          <p:cNvPr id="5" name="object 5"/>
          <p:cNvSpPr/>
          <p:nvPr/>
        </p:nvSpPr>
        <p:spPr>
          <a:xfrm>
            <a:off x="5587233" y="5298455"/>
            <a:ext cx="2132330" cy="354965"/>
          </a:xfrm>
          <a:custGeom>
            <a:avLst/>
            <a:gdLst/>
            <a:ahLst/>
            <a:cxnLst/>
            <a:rect l="l" t="t" r="r" b="b"/>
            <a:pathLst>
              <a:path w="2132329" h="354964">
                <a:moveTo>
                  <a:pt x="573755" y="4215"/>
                </a:moveTo>
                <a:lnTo>
                  <a:pt x="507012" y="9596"/>
                </a:lnTo>
                <a:lnTo>
                  <a:pt x="430316" y="25470"/>
                </a:lnTo>
                <a:lnTo>
                  <a:pt x="389131" y="34976"/>
                </a:lnTo>
                <a:lnTo>
                  <a:pt x="346527" y="45559"/>
                </a:lnTo>
                <a:lnTo>
                  <a:pt x="306761" y="57218"/>
                </a:lnTo>
                <a:lnTo>
                  <a:pt x="266994" y="67801"/>
                </a:lnTo>
                <a:lnTo>
                  <a:pt x="228646" y="79460"/>
                </a:lnTo>
                <a:lnTo>
                  <a:pt x="194566" y="88967"/>
                </a:lnTo>
                <a:lnTo>
                  <a:pt x="166160" y="99549"/>
                </a:lnTo>
                <a:lnTo>
                  <a:pt x="122137" y="113361"/>
                </a:lnTo>
                <a:lnTo>
                  <a:pt x="0" y="231924"/>
                </a:lnTo>
                <a:lnTo>
                  <a:pt x="106510" y="354783"/>
                </a:lnTo>
                <a:lnTo>
                  <a:pt x="2131742" y="258381"/>
                </a:lnTo>
                <a:lnTo>
                  <a:pt x="2131742" y="121791"/>
                </a:lnTo>
                <a:lnTo>
                  <a:pt x="2130312" y="120715"/>
                </a:lnTo>
                <a:lnTo>
                  <a:pt x="2127451" y="118652"/>
                </a:lnTo>
                <a:lnTo>
                  <a:pt x="2121729" y="115424"/>
                </a:lnTo>
                <a:lnTo>
                  <a:pt x="1160347" y="115424"/>
                </a:lnTo>
                <a:lnTo>
                  <a:pt x="1120533" y="112285"/>
                </a:lnTo>
                <a:lnTo>
                  <a:pt x="1082185" y="108069"/>
                </a:lnTo>
                <a:lnTo>
                  <a:pt x="1005501" y="95334"/>
                </a:lnTo>
                <a:lnTo>
                  <a:pt x="965734" y="87890"/>
                </a:lnTo>
                <a:lnTo>
                  <a:pt x="889038" y="70940"/>
                </a:lnTo>
                <a:lnTo>
                  <a:pt x="815191" y="51927"/>
                </a:lnTo>
                <a:lnTo>
                  <a:pt x="779692" y="43407"/>
                </a:lnTo>
                <a:lnTo>
                  <a:pt x="681694" y="19102"/>
                </a:lnTo>
                <a:lnTo>
                  <a:pt x="626300" y="8520"/>
                </a:lnTo>
                <a:lnTo>
                  <a:pt x="602161" y="5291"/>
                </a:lnTo>
                <a:lnTo>
                  <a:pt x="573755" y="4215"/>
                </a:lnTo>
                <a:close/>
              </a:path>
              <a:path w="2132329" h="354964">
                <a:moveTo>
                  <a:pt x="1584953" y="0"/>
                </a:moveTo>
                <a:lnTo>
                  <a:pt x="1567906" y="0"/>
                </a:lnTo>
                <a:lnTo>
                  <a:pt x="1553721" y="1076"/>
                </a:lnTo>
                <a:lnTo>
                  <a:pt x="1504013" y="21165"/>
                </a:lnTo>
                <a:lnTo>
                  <a:pt x="1488397" y="30761"/>
                </a:lnTo>
                <a:lnTo>
                  <a:pt x="1469920" y="39192"/>
                </a:lnTo>
                <a:lnTo>
                  <a:pt x="1451444" y="48698"/>
                </a:lnTo>
                <a:lnTo>
                  <a:pt x="1428676" y="59371"/>
                </a:lnTo>
                <a:lnTo>
                  <a:pt x="1407457" y="69953"/>
                </a:lnTo>
                <a:lnTo>
                  <a:pt x="1356319" y="88967"/>
                </a:lnTo>
                <a:lnTo>
                  <a:pt x="1298028" y="103765"/>
                </a:lnTo>
                <a:lnTo>
                  <a:pt x="1232704" y="113361"/>
                </a:lnTo>
                <a:lnTo>
                  <a:pt x="1197181" y="115424"/>
                </a:lnTo>
                <a:lnTo>
                  <a:pt x="2121729" y="115424"/>
                </a:lnTo>
                <a:lnTo>
                  <a:pt x="2114696" y="111208"/>
                </a:lnTo>
                <a:lnTo>
                  <a:pt x="2106114" y="104841"/>
                </a:lnTo>
                <a:lnTo>
                  <a:pt x="2097650" y="99549"/>
                </a:lnTo>
                <a:lnTo>
                  <a:pt x="2074882" y="86904"/>
                </a:lnTo>
                <a:lnTo>
                  <a:pt x="2063558" y="78384"/>
                </a:lnTo>
                <a:lnTo>
                  <a:pt x="2050803" y="70940"/>
                </a:lnTo>
                <a:lnTo>
                  <a:pt x="2037929" y="64662"/>
                </a:lnTo>
                <a:lnTo>
                  <a:pt x="2026604" y="57218"/>
                </a:lnTo>
                <a:lnTo>
                  <a:pt x="2013849" y="49774"/>
                </a:lnTo>
                <a:lnTo>
                  <a:pt x="1995736" y="41344"/>
                </a:lnTo>
                <a:lnTo>
                  <a:pt x="1861864" y="41344"/>
                </a:lnTo>
                <a:lnTo>
                  <a:pt x="1829202" y="39192"/>
                </a:lnTo>
                <a:lnTo>
                  <a:pt x="1789388" y="32824"/>
                </a:lnTo>
                <a:lnTo>
                  <a:pt x="1765309" y="28609"/>
                </a:lnTo>
                <a:lnTo>
                  <a:pt x="1742541" y="25470"/>
                </a:lnTo>
                <a:lnTo>
                  <a:pt x="1718461" y="20179"/>
                </a:lnTo>
                <a:lnTo>
                  <a:pt x="1694263" y="15874"/>
                </a:lnTo>
                <a:lnTo>
                  <a:pt x="1670184" y="10582"/>
                </a:lnTo>
                <a:lnTo>
                  <a:pt x="1603429" y="1076"/>
                </a:lnTo>
                <a:lnTo>
                  <a:pt x="1584953" y="0"/>
                </a:lnTo>
                <a:close/>
              </a:path>
              <a:path w="2132329" h="354964">
                <a:moveTo>
                  <a:pt x="1942804" y="25470"/>
                </a:moveTo>
                <a:lnTo>
                  <a:pt x="1938512" y="26456"/>
                </a:lnTo>
                <a:lnTo>
                  <a:pt x="1932910" y="27533"/>
                </a:lnTo>
                <a:lnTo>
                  <a:pt x="1928618" y="28609"/>
                </a:lnTo>
                <a:lnTo>
                  <a:pt x="1921466" y="30761"/>
                </a:lnTo>
                <a:lnTo>
                  <a:pt x="1915864" y="31748"/>
                </a:lnTo>
                <a:lnTo>
                  <a:pt x="1908711" y="33900"/>
                </a:lnTo>
                <a:lnTo>
                  <a:pt x="1903109" y="36053"/>
                </a:lnTo>
                <a:lnTo>
                  <a:pt x="1884632" y="38115"/>
                </a:lnTo>
                <a:lnTo>
                  <a:pt x="1873188" y="39192"/>
                </a:lnTo>
                <a:lnTo>
                  <a:pt x="1861864" y="41344"/>
                </a:lnTo>
                <a:lnTo>
                  <a:pt x="1995736" y="41344"/>
                </a:lnTo>
                <a:lnTo>
                  <a:pt x="1991081" y="39192"/>
                </a:lnTo>
                <a:lnTo>
                  <a:pt x="1981187" y="36053"/>
                </a:lnTo>
                <a:lnTo>
                  <a:pt x="1971174" y="31748"/>
                </a:lnTo>
                <a:lnTo>
                  <a:pt x="1964141" y="28609"/>
                </a:lnTo>
                <a:lnTo>
                  <a:pt x="1955559" y="26456"/>
                </a:lnTo>
                <a:lnTo>
                  <a:pt x="1949956" y="26456"/>
                </a:lnTo>
                <a:lnTo>
                  <a:pt x="1942804" y="25470"/>
                </a:lnTo>
                <a:close/>
              </a:path>
            </a:pathLst>
          </a:custGeom>
          <a:solidFill>
            <a:srgbClr val="95B5E8"/>
          </a:solidFill>
        </p:spPr>
        <p:txBody>
          <a:bodyPr wrap="square" lIns="0" tIns="0" rIns="0" bIns="0" rtlCol="0"/>
          <a:lstStyle/>
          <a:p>
            <a:endParaRPr/>
          </a:p>
        </p:txBody>
      </p:sp>
      <p:sp>
        <p:nvSpPr>
          <p:cNvPr id="6" name="object 6"/>
          <p:cNvSpPr/>
          <p:nvPr/>
        </p:nvSpPr>
        <p:spPr>
          <a:xfrm>
            <a:off x="6886692" y="5446703"/>
            <a:ext cx="847090" cy="257810"/>
          </a:xfrm>
          <a:custGeom>
            <a:avLst/>
            <a:gdLst/>
            <a:ahLst/>
            <a:cxnLst/>
            <a:rect l="l" t="t" r="r" b="b"/>
            <a:pathLst>
              <a:path w="847090" h="257810">
                <a:moveTo>
                  <a:pt x="846469" y="0"/>
                </a:moveTo>
                <a:lnTo>
                  <a:pt x="600789" y="7443"/>
                </a:lnTo>
                <a:lnTo>
                  <a:pt x="539637" y="11658"/>
                </a:lnTo>
                <a:lnTo>
                  <a:pt x="480035" y="18026"/>
                </a:lnTo>
                <a:lnTo>
                  <a:pt x="423294" y="25470"/>
                </a:lnTo>
                <a:lnTo>
                  <a:pt x="316725" y="44483"/>
                </a:lnTo>
                <a:lnTo>
                  <a:pt x="220170" y="67801"/>
                </a:lnTo>
                <a:lnTo>
                  <a:pt x="178925" y="80536"/>
                </a:lnTo>
                <a:lnTo>
                  <a:pt x="137800" y="91119"/>
                </a:lnTo>
                <a:lnTo>
                  <a:pt x="103707" y="102778"/>
                </a:lnTo>
                <a:lnTo>
                  <a:pt x="73906" y="113361"/>
                </a:lnTo>
                <a:lnTo>
                  <a:pt x="48277" y="121791"/>
                </a:lnTo>
                <a:lnTo>
                  <a:pt x="11324" y="136643"/>
                </a:lnTo>
                <a:lnTo>
                  <a:pt x="2860" y="139818"/>
                </a:lnTo>
                <a:lnTo>
                  <a:pt x="0" y="141934"/>
                </a:lnTo>
                <a:lnTo>
                  <a:pt x="826562" y="257367"/>
                </a:lnTo>
                <a:lnTo>
                  <a:pt x="846469" y="0"/>
                </a:lnTo>
                <a:close/>
              </a:path>
            </a:pathLst>
          </a:custGeom>
          <a:solidFill>
            <a:srgbClr val="9CB366"/>
          </a:solidFill>
        </p:spPr>
        <p:txBody>
          <a:bodyPr wrap="square" lIns="0" tIns="0" rIns="0" bIns="0" rtlCol="0"/>
          <a:lstStyle/>
          <a:p>
            <a:endParaRPr/>
          </a:p>
        </p:txBody>
      </p:sp>
      <p:sp>
        <p:nvSpPr>
          <p:cNvPr id="7" name="object 7"/>
          <p:cNvSpPr/>
          <p:nvPr/>
        </p:nvSpPr>
        <p:spPr>
          <a:xfrm>
            <a:off x="5928075" y="5552621"/>
            <a:ext cx="1830705" cy="296545"/>
          </a:xfrm>
          <a:custGeom>
            <a:avLst/>
            <a:gdLst/>
            <a:ahLst/>
            <a:cxnLst/>
            <a:rect l="l" t="t" r="r" b="b"/>
            <a:pathLst>
              <a:path w="1830704" h="296545">
                <a:moveTo>
                  <a:pt x="1032523" y="0"/>
                </a:moveTo>
                <a:lnTo>
                  <a:pt x="842154" y="3228"/>
                </a:lnTo>
                <a:lnTo>
                  <a:pt x="738506" y="7443"/>
                </a:lnTo>
                <a:lnTo>
                  <a:pt x="633415" y="10582"/>
                </a:lnTo>
                <a:lnTo>
                  <a:pt x="326643" y="27551"/>
                </a:lnTo>
                <a:lnTo>
                  <a:pt x="92311" y="43434"/>
                </a:lnTo>
                <a:lnTo>
                  <a:pt x="42615" y="47667"/>
                </a:lnTo>
                <a:lnTo>
                  <a:pt x="11372" y="49792"/>
                </a:lnTo>
                <a:lnTo>
                  <a:pt x="0" y="50851"/>
                </a:lnTo>
                <a:lnTo>
                  <a:pt x="504174" y="296532"/>
                </a:lnTo>
                <a:lnTo>
                  <a:pt x="1799364" y="265824"/>
                </a:lnTo>
                <a:lnTo>
                  <a:pt x="1830596" y="139800"/>
                </a:lnTo>
                <a:lnTo>
                  <a:pt x="1824993" y="138741"/>
                </a:lnTo>
                <a:lnTo>
                  <a:pt x="1814980" y="136625"/>
                </a:lnTo>
                <a:lnTo>
                  <a:pt x="1770993" y="124975"/>
                </a:lnTo>
                <a:lnTo>
                  <a:pt x="1741192" y="116509"/>
                </a:lnTo>
                <a:lnTo>
                  <a:pt x="1707100" y="109092"/>
                </a:lnTo>
                <a:lnTo>
                  <a:pt x="1665855" y="98500"/>
                </a:lnTo>
                <a:lnTo>
                  <a:pt x="1579313" y="78384"/>
                </a:lnTo>
                <a:lnTo>
                  <a:pt x="1381911" y="36017"/>
                </a:lnTo>
                <a:lnTo>
                  <a:pt x="1332203" y="26456"/>
                </a:lnTo>
                <a:lnTo>
                  <a:pt x="1283806" y="18026"/>
                </a:lnTo>
                <a:lnTo>
                  <a:pt x="1236958" y="10582"/>
                </a:lnTo>
                <a:lnTo>
                  <a:pt x="1183078" y="4215"/>
                </a:lnTo>
                <a:lnTo>
                  <a:pt x="1113463" y="1076"/>
                </a:lnTo>
                <a:lnTo>
                  <a:pt x="1032523" y="0"/>
                </a:lnTo>
                <a:close/>
              </a:path>
            </a:pathLst>
          </a:custGeom>
          <a:solidFill>
            <a:srgbClr val="AFDBA0"/>
          </a:solidFill>
        </p:spPr>
        <p:txBody>
          <a:bodyPr wrap="square" lIns="0" tIns="0" rIns="0" bIns="0" rtlCol="0"/>
          <a:lstStyle/>
          <a:p>
            <a:endParaRPr/>
          </a:p>
        </p:txBody>
      </p:sp>
      <p:sp>
        <p:nvSpPr>
          <p:cNvPr id="8" name="object 8"/>
          <p:cNvSpPr/>
          <p:nvPr/>
        </p:nvSpPr>
        <p:spPr>
          <a:xfrm>
            <a:off x="5627001" y="5517734"/>
            <a:ext cx="1069975" cy="414020"/>
          </a:xfrm>
          <a:custGeom>
            <a:avLst/>
            <a:gdLst/>
            <a:ahLst/>
            <a:cxnLst/>
            <a:rect l="l" t="t" r="r" b="b"/>
            <a:pathLst>
              <a:path w="1069975" h="414020">
                <a:moveTo>
                  <a:pt x="0" y="0"/>
                </a:moveTo>
                <a:lnTo>
                  <a:pt x="31243" y="345186"/>
                </a:lnTo>
                <a:lnTo>
                  <a:pt x="840747" y="414019"/>
                </a:lnTo>
                <a:lnTo>
                  <a:pt x="1069441" y="400253"/>
                </a:lnTo>
                <a:lnTo>
                  <a:pt x="981349" y="353662"/>
                </a:lnTo>
                <a:lnTo>
                  <a:pt x="934489" y="330361"/>
                </a:lnTo>
                <a:lnTo>
                  <a:pt x="815190" y="275295"/>
                </a:lnTo>
                <a:lnTo>
                  <a:pt x="745598" y="245645"/>
                </a:lnTo>
                <a:lnTo>
                  <a:pt x="668914" y="211754"/>
                </a:lnTo>
                <a:lnTo>
                  <a:pt x="497069" y="145037"/>
                </a:lnTo>
                <a:lnTo>
                  <a:pt x="404758" y="112213"/>
                </a:lnTo>
                <a:lnTo>
                  <a:pt x="207343" y="50761"/>
                </a:lnTo>
                <a:lnTo>
                  <a:pt x="103671" y="23228"/>
                </a:lnTo>
                <a:lnTo>
                  <a:pt x="0" y="0"/>
                </a:lnTo>
                <a:close/>
              </a:path>
            </a:pathLst>
          </a:custGeom>
          <a:solidFill>
            <a:srgbClr val="9CB366"/>
          </a:solidFill>
        </p:spPr>
        <p:txBody>
          <a:bodyPr wrap="square" lIns="0" tIns="0" rIns="0" bIns="0" rtlCol="0"/>
          <a:lstStyle/>
          <a:p>
            <a:endParaRPr/>
          </a:p>
        </p:txBody>
      </p:sp>
      <p:sp>
        <p:nvSpPr>
          <p:cNvPr id="9" name="object 9"/>
          <p:cNvSpPr/>
          <p:nvPr/>
        </p:nvSpPr>
        <p:spPr>
          <a:xfrm>
            <a:off x="5513384" y="5704071"/>
            <a:ext cx="2262505" cy="416559"/>
          </a:xfrm>
          <a:custGeom>
            <a:avLst/>
            <a:gdLst/>
            <a:ahLst/>
            <a:cxnLst/>
            <a:rect l="l" t="t" r="r" b="b"/>
            <a:pathLst>
              <a:path w="2262504" h="416560">
                <a:moveTo>
                  <a:pt x="0" y="0"/>
                </a:moveTo>
                <a:lnTo>
                  <a:pt x="161906" y="284873"/>
                </a:lnTo>
                <a:lnTo>
                  <a:pt x="1310845" y="416190"/>
                </a:lnTo>
                <a:lnTo>
                  <a:pt x="2162917" y="318756"/>
                </a:lnTo>
                <a:lnTo>
                  <a:pt x="2230376" y="137674"/>
                </a:lnTo>
                <a:lnTo>
                  <a:pt x="751276" y="137674"/>
                </a:lnTo>
                <a:lnTo>
                  <a:pt x="685952" y="134490"/>
                </a:lnTo>
                <a:lnTo>
                  <a:pt x="624884" y="130257"/>
                </a:lnTo>
                <a:lnTo>
                  <a:pt x="566652" y="122840"/>
                </a:lnTo>
                <a:lnTo>
                  <a:pt x="511270" y="114374"/>
                </a:lnTo>
                <a:lnTo>
                  <a:pt x="458725" y="103782"/>
                </a:lnTo>
                <a:lnTo>
                  <a:pt x="409017" y="93191"/>
                </a:lnTo>
                <a:lnTo>
                  <a:pt x="316705" y="68832"/>
                </a:lnTo>
                <a:lnTo>
                  <a:pt x="271252" y="56124"/>
                </a:lnTo>
                <a:lnTo>
                  <a:pt x="230067" y="43416"/>
                </a:lnTo>
                <a:lnTo>
                  <a:pt x="149116" y="22241"/>
                </a:lnTo>
                <a:lnTo>
                  <a:pt x="109349" y="13766"/>
                </a:lnTo>
                <a:lnTo>
                  <a:pt x="73849" y="7416"/>
                </a:lnTo>
                <a:lnTo>
                  <a:pt x="35503" y="2116"/>
                </a:lnTo>
                <a:lnTo>
                  <a:pt x="0" y="0"/>
                </a:lnTo>
                <a:close/>
              </a:path>
              <a:path w="2262504" h="416560">
                <a:moveTo>
                  <a:pt x="1535187" y="42358"/>
                </a:moveTo>
                <a:lnTo>
                  <a:pt x="1484048" y="43416"/>
                </a:lnTo>
                <a:lnTo>
                  <a:pt x="1433029" y="47658"/>
                </a:lnTo>
                <a:lnTo>
                  <a:pt x="1334924" y="60366"/>
                </a:lnTo>
                <a:lnTo>
                  <a:pt x="1288077" y="68832"/>
                </a:lnTo>
                <a:lnTo>
                  <a:pt x="1092129" y="106957"/>
                </a:lnTo>
                <a:lnTo>
                  <a:pt x="1041002" y="115432"/>
                </a:lnTo>
                <a:lnTo>
                  <a:pt x="988457" y="122840"/>
                </a:lnTo>
                <a:lnTo>
                  <a:pt x="931644" y="129199"/>
                </a:lnTo>
                <a:lnTo>
                  <a:pt x="874843" y="134490"/>
                </a:lnTo>
                <a:lnTo>
                  <a:pt x="813775" y="136616"/>
                </a:lnTo>
                <a:lnTo>
                  <a:pt x="751276" y="137674"/>
                </a:lnTo>
                <a:lnTo>
                  <a:pt x="2230376" y="137674"/>
                </a:lnTo>
                <a:lnTo>
                  <a:pt x="2262333" y="51891"/>
                </a:lnTo>
                <a:lnTo>
                  <a:pt x="1982561" y="51891"/>
                </a:lnTo>
                <a:lnTo>
                  <a:pt x="1871820" y="49774"/>
                </a:lnTo>
                <a:lnTo>
                  <a:pt x="1816390" y="49774"/>
                </a:lnTo>
                <a:lnTo>
                  <a:pt x="1699927" y="47658"/>
                </a:lnTo>
                <a:lnTo>
                  <a:pt x="1589187" y="43416"/>
                </a:lnTo>
                <a:lnTo>
                  <a:pt x="1535187" y="42358"/>
                </a:lnTo>
                <a:close/>
              </a:path>
            </a:pathLst>
          </a:custGeom>
          <a:solidFill>
            <a:srgbClr val="85D185"/>
          </a:solidFill>
        </p:spPr>
        <p:txBody>
          <a:bodyPr wrap="square" lIns="0" tIns="0" rIns="0" bIns="0" rtlCol="0"/>
          <a:lstStyle/>
          <a:p>
            <a:endParaRPr/>
          </a:p>
        </p:txBody>
      </p:sp>
      <p:sp>
        <p:nvSpPr>
          <p:cNvPr id="10" name="object 10"/>
          <p:cNvSpPr/>
          <p:nvPr/>
        </p:nvSpPr>
        <p:spPr>
          <a:xfrm>
            <a:off x="5489240" y="4903382"/>
            <a:ext cx="2334755" cy="1549400"/>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1447800" y="4343400"/>
            <a:ext cx="1773301" cy="2514597"/>
          </a:xfrm>
          <a:prstGeom prst="rect">
            <a:avLst/>
          </a:prstGeom>
          <a:blipFill>
            <a:blip r:embed="rId3" cstate="print"/>
            <a:stretch>
              <a:fillRect/>
            </a:stretch>
          </a:blipFill>
        </p:spPr>
        <p:txBody>
          <a:bodyPr wrap="square" lIns="0" tIns="0" rIns="0" bIns="0" rtlCol="0"/>
          <a:lstStyle/>
          <a:p>
            <a:endParaRPr/>
          </a:p>
        </p:txBody>
      </p:sp>
      <p:sp>
        <p:nvSpPr>
          <p:cNvPr id="12" name="object 12"/>
          <p:cNvSpPr txBox="1">
            <a:spLocks noGrp="1"/>
          </p:cNvSpPr>
          <p:nvPr>
            <p:ph type="sldNum" sz="quarter" idx="4294967295"/>
          </p:nvPr>
        </p:nvSpPr>
        <p:spPr>
          <a:xfrm>
            <a:off x="8491981" y="6536952"/>
            <a:ext cx="221615" cy="196215"/>
          </a:xfrm>
          <a:prstGeom prst="rect">
            <a:avLst/>
          </a:prstGeom>
        </p:spPr>
        <p:txBody>
          <a:bodyPr vert="horz" wrap="square" lIns="0" tIns="0" rIns="0" bIns="0" rtlCol="0">
            <a:spAutoFit/>
          </a:bodyPr>
          <a:lstStyle/>
          <a:p>
            <a:pPr marL="25400">
              <a:lnSpc>
                <a:spcPts val="1425"/>
              </a:lnSpc>
            </a:pPr>
            <a:fld id="{81D60167-4931-47E6-BA6A-407CBD079E47}" type="slidenum">
              <a:rPr spc="-5" dirty="0"/>
              <a:pPr marL="25400">
                <a:lnSpc>
                  <a:spcPts val="1425"/>
                </a:lnSpc>
              </a:pPr>
              <a:t>9</a:t>
            </a:fld>
            <a:endParaRPr spc="-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1807</Words>
  <Application>Microsoft Office PowerPoint</Application>
  <PresentationFormat>On-screen Show (4:3)</PresentationFormat>
  <Paragraphs>178</Paragraphs>
  <Slides>39</Slides>
  <Notes>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Ecology &amp; Disease Occurrence</vt:lpstr>
      <vt:lpstr>Objectives to learn:</vt:lpstr>
      <vt:lpstr>Slide 3</vt:lpstr>
      <vt:lpstr>Slide 4</vt:lpstr>
      <vt:lpstr>Ecology</vt:lpstr>
      <vt:lpstr>Slide 6</vt:lpstr>
      <vt:lpstr>Ecosystem</vt:lpstr>
      <vt:lpstr>ECOLOGICAL CONCEPT OF HEALTH </vt:lpstr>
      <vt:lpstr>DEFINITIONS OF HEALTH</vt:lpstr>
      <vt:lpstr>DEFINITIONS OF HEALTH</vt:lpstr>
      <vt:lpstr>DEFINITIONS OF HEALTH</vt:lpstr>
      <vt:lpstr>CONCEPT OF DISEASE</vt:lpstr>
      <vt:lpstr>Distinction between Disease,  Illness and Sickness</vt:lpstr>
      <vt:lpstr>Distinction between Disease,  Illness and Sickness</vt:lpstr>
      <vt:lpstr>Epidemiological triad</vt:lpstr>
      <vt:lpstr>Epidemiological triad</vt:lpstr>
      <vt:lpstr>Disease occur when host , agent and environment are not in balance</vt:lpstr>
      <vt:lpstr>Epidemiological triad</vt:lpstr>
      <vt:lpstr>Epidemiological Triad</vt:lpstr>
      <vt:lpstr>Epidemiologic Triad</vt:lpstr>
      <vt:lpstr>Cont’d.</vt:lpstr>
      <vt:lpstr>How diseases occur?</vt:lpstr>
      <vt:lpstr>Epidemiological triad</vt:lpstr>
      <vt:lpstr>Uses of epidemiological triad</vt:lpstr>
      <vt:lpstr>Agent</vt:lpstr>
      <vt:lpstr>Classification of agent</vt:lpstr>
      <vt:lpstr>Characteristics of agent</vt:lpstr>
      <vt:lpstr>Host</vt:lpstr>
      <vt:lpstr>Host</vt:lpstr>
      <vt:lpstr>Host factors</vt:lpstr>
      <vt:lpstr>Characteristics of agent, host and environment</vt:lpstr>
      <vt:lpstr>Host response</vt:lpstr>
      <vt:lpstr>Environment</vt:lpstr>
      <vt:lpstr>Factors of environment</vt:lpstr>
      <vt:lpstr>Physical environment</vt:lpstr>
      <vt:lpstr>Biological environment</vt:lpstr>
      <vt:lpstr>Socio-economic  environment</vt:lpstr>
      <vt:lpstr>Environmental factors</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ECOLOGY</dc:title>
  <dc:creator>Su</dc:creator>
  <cp:lastModifiedBy>user</cp:lastModifiedBy>
  <cp:revision>68</cp:revision>
  <dcterms:created xsi:type="dcterms:W3CDTF">2014-05-25T05:49:53Z</dcterms:created>
  <dcterms:modified xsi:type="dcterms:W3CDTF">2021-05-31T11:12:03Z</dcterms:modified>
</cp:coreProperties>
</file>