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F652-ADA5-4296-B659-0B25B960A726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C6B1F-AD90-4573-8BAE-26A8F0C7F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783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F652-ADA5-4296-B659-0B25B960A726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C6B1F-AD90-4573-8BAE-26A8F0C7F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78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F652-ADA5-4296-B659-0B25B960A726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C6B1F-AD90-4573-8BAE-26A8F0C7F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57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020BB-7139-42E7-B64B-900C0DA9ECB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9151-8FDA-4E38-AB34-BB9F3A697C7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5038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020BB-7139-42E7-B64B-900C0DA9ECB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9151-8FDA-4E38-AB34-BB9F3A697C7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1703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020BB-7139-42E7-B64B-900C0DA9ECB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9151-8FDA-4E38-AB34-BB9F3A697C7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9312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020BB-7139-42E7-B64B-900C0DA9ECB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9151-8FDA-4E38-AB34-BB9F3A697C7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4284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020BB-7139-42E7-B64B-900C0DA9ECB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9151-8FDA-4E38-AB34-BB9F3A697C7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615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020BB-7139-42E7-B64B-900C0DA9ECB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9151-8FDA-4E38-AB34-BB9F3A697C7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504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020BB-7139-42E7-B64B-900C0DA9ECB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9151-8FDA-4E38-AB34-BB9F3A697C7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439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020BB-7139-42E7-B64B-900C0DA9ECB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9151-8FDA-4E38-AB34-BB9F3A697C7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200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F652-ADA5-4296-B659-0B25B960A726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C6B1F-AD90-4573-8BAE-26A8F0C7F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3663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020BB-7139-42E7-B64B-900C0DA9ECB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9151-8FDA-4E38-AB34-BB9F3A697C7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2984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020BB-7139-42E7-B64B-900C0DA9ECB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9151-8FDA-4E38-AB34-BB9F3A697C7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5865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020BB-7139-42E7-B64B-900C0DA9ECB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29151-8FDA-4E38-AB34-BB9F3A697C7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06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F652-ADA5-4296-B659-0B25B960A726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C6B1F-AD90-4573-8BAE-26A8F0C7F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233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F652-ADA5-4296-B659-0B25B960A726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C6B1F-AD90-4573-8BAE-26A8F0C7F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310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F652-ADA5-4296-B659-0B25B960A726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C6B1F-AD90-4573-8BAE-26A8F0C7F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760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F652-ADA5-4296-B659-0B25B960A726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C6B1F-AD90-4573-8BAE-26A8F0C7F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624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F652-ADA5-4296-B659-0B25B960A726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C6B1F-AD90-4573-8BAE-26A8F0C7F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190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F652-ADA5-4296-B659-0B25B960A726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C6B1F-AD90-4573-8BAE-26A8F0C7F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517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F652-ADA5-4296-B659-0B25B960A726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C6B1F-AD90-4573-8BAE-26A8F0C7F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646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AF652-ADA5-4296-B659-0B25B960A726}" type="datetimeFigureOut">
              <a:rPr lang="en-US" smtClean="0"/>
              <a:t>6/2/2021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C6B1F-AD90-4573-8BAE-26A8F0C7F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671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B0F020BB-7139-42E7-B64B-900C0DA9ECB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6/2/2021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20E29151-8FDA-4E38-AB34-BB9F3A697C7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309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ECF29CD4-6D83-4451-B903-11EBE69E78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0026032"/>
              </p:ext>
            </p:extLst>
          </p:nvPr>
        </p:nvGraphicFramePr>
        <p:xfrm>
          <a:off x="1133341" y="875766"/>
          <a:ext cx="10470524" cy="57575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70524">
                  <a:extLst>
                    <a:ext uri="{9D8B030D-6E8A-4147-A177-3AD203B41FA5}">
                      <a16:colId xmlns:a16="http://schemas.microsoft.com/office/drawing/2014/main" xmlns="" val="4015661780"/>
                    </a:ext>
                  </a:extLst>
                </a:gridCol>
              </a:tblGrid>
              <a:tr h="12124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Laboratory Module A: 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Experiment no.1: How to handle the instruments in microbiology lab.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Experiment no. 2: Different microbial culture media.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Experiment no. 3: Catalase , Oxidase and other common tests.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Vrinda" panose="020B0502040204020203" pitchFamily="34" charset="0"/>
                      </a:endParaRPr>
                    </a:p>
                  </a:txBody>
                  <a:tcPr marL="37085" marR="37085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763395"/>
                  </a:ext>
                </a:extLst>
              </a:tr>
              <a:tr h="172102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Laboratory Module B: 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Experiment no. 4: Quantification of microbes using different selective media.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Experiment no. 5: Study on serial dilution in microbiology laboratory.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Experiment no. 6: Study on microbial colony morphology.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Experiment no. 7: Study on how to calculate colony forming unit(CFU).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Vrinda" panose="020B0502040204020203" pitchFamily="34" charset="0"/>
                      </a:endParaRPr>
                    </a:p>
                  </a:txBody>
                  <a:tcPr marL="37085" marR="37085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84514055"/>
                  </a:ext>
                </a:extLst>
              </a:tr>
              <a:tr h="1598099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Laboratory Module C: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Experiment no. 8: Quantification of Lactobacillus species in commercial yogurt.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Experiment no. 9: Quantification of Coliform bacteria in commercial fruit juice.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Experiment no. 10: Quantification of Salmonella species in commercial yogurt and fruit juice.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Vrinda" panose="020B0502040204020203" pitchFamily="34" charset="0"/>
                      </a:endParaRPr>
                    </a:p>
                  </a:txBody>
                  <a:tcPr marL="37085" marR="37085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95253526"/>
                  </a:ext>
                </a:extLst>
              </a:tr>
              <a:tr h="121242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Laboratory Module D: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Experiment no. 11: Study on bacteria preservation and how to revive bacterial culture from glycerol stocks.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Experiment no. 12: Study on citrate utilization test using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simmon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</a:rPr>
                        <a:t> citrate agar.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Vrinda" panose="020B0502040204020203" pitchFamily="34" charset="0"/>
                      </a:endParaRPr>
                    </a:p>
                  </a:txBody>
                  <a:tcPr marL="37085" marR="37085" marT="0" marB="0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81448770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ABB3E46-CEE0-4600-A099-DFDF9E85D0D1}"/>
              </a:ext>
            </a:extLst>
          </p:cNvPr>
          <p:cNvSpPr txBox="1"/>
          <p:nvPr/>
        </p:nvSpPr>
        <p:spPr>
          <a:xfrm>
            <a:off x="2013959" y="116626"/>
            <a:ext cx="8675505" cy="52322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ctr" defTabSz="457200"/>
            <a:r>
              <a:rPr lang="en-US" sz="28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NFE </a:t>
            </a:r>
            <a:r>
              <a:rPr lang="en-US" sz="2800" b="1" dirty="0" smtClean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332: </a:t>
            </a:r>
            <a:r>
              <a:rPr lang="en-US" sz="2800" b="1" dirty="0">
                <a:solidFill>
                  <a:prstClr val="black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Advanced Food Microbiology Practical</a:t>
            </a:r>
          </a:p>
        </p:txBody>
      </p:sp>
    </p:spTree>
    <p:extLst>
      <p:ext uri="{BB962C8B-B14F-4D97-AF65-F5344CB8AC3E}">
        <p14:creationId xmlns:p14="http://schemas.microsoft.com/office/powerpoint/2010/main" val="2290564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186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Cambria</vt:lpstr>
      <vt:lpstr>Vrinda</vt:lpstr>
      <vt:lpstr>Office Theme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2</cp:revision>
  <dcterms:created xsi:type="dcterms:W3CDTF">2021-06-02T09:23:05Z</dcterms:created>
  <dcterms:modified xsi:type="dcterms:W3CDTF">2021-06-02T09:29:32Z</dcterms:modified>
</cp:coreProperties>
</file>