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7" r:id="rId3"/>
    <p:sldId id="265" r:id="rId4"/>
    <p:sldId id="258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CDBF96D-90A0-4825-BE82-1E1B5D7E8FA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DDD2031-9FFD-43E4-92F9-F60DB9FF67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1396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F96D-90A0-4825-BE82-1E1B5D7E8FA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2031-9FFD-43E4-92F9-F60DB9FF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3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F96D-90A0-4825-BE82-1E1B5D7E8FA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2031-9FFD-43E4-92F9-F60DB9FF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5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F96D-90A0-4825-BE82-1E1B5D7E8FA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2031-9FFD-43E4-92F9-F60DB9FF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2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F96D-90A0-4825-BE82-1E1B5D7E8FA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2031-9FFD-43E4-92F9-F60DB9FF67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966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F96D-90A0-4825-BE82-1E1B5D7E8FA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2031-9FFD-43E4-92F9-F60DB9FF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F96D-90A0-4825-BE82-1E1B5D7E8FA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2031-9FFD-43E4-92F9-F60DB9FF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1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F96D-90A0-4825-BE82-1E1B5D7E8FA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2031-9FFD-43E4-92F9-F60DB9FF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3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F96D-90A0-4825-BE82-1E1B5D7E8FA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2031-9FFD-43E4-92F9-F60DB9FF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1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F96D-90A0-4825-BE82-1E1B5D7E8FA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2031-9FFD-43E4-92F9-F60DB9FF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7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BF96D-90A0-4825-BE82-1E1B5D7E8FA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2031-9FFD-43E4-92F9-F60DB9FF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0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CDBF96D-90A0-4825-BE82-1E1B5D7E8FA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DDD2031-9FFD-43E4-92F9-F60DB9FF6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1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28C96-482D-981C-2339-5E48B78661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Countable &amp; Uncountable Nouns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279FD8-9358-35DC-4962-A3BB4AC885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41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27C49-1AE9-C058-EC48-43899CEFE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Nouns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73663-2C3C-5489-0715-82EBD68E8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Common nouns: Common nouns are words that refer to undefined or generic people, places, or things.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Proper nouns: Proper nouns help distinguish a specific person, place, or thing. These words should be capitalized.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Concrete nouns: A concrete noun is something that can be perceived through the five senses. If you can see, hear, touch, taste, or smell something, it uses a concrete noun.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Abstract nouns: Abstract nouns are intangible ideas that can’t be perceived with the five senses, such as social concepts, political theories, and character traits. Abstract nouns are also uncountable nouns.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Collective nouns: A collective noun is a noun that functions as a singular noun while referring to a group of people or things.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Compound nouns: A compound noun combines two or more words into one. Compound nouns can appear as a single word, multiple words used separately, or words connected by hyphens.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Countable nouns: A countable noun (also known as a count noun) is one that you can count.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Uncountable nouns: An uncountable noun (also known as a mass noun) is one that cannot be counted. </a:t>
            </a:r>
          </a:p>
        </p:txBody>
      </p:sp>
    </p:spTree>
    <p:extLst>
      <p:ext uri="{BB962C8B-B14F-4D97-AF65-F5344CB8AC3E}">
        <p14:creationId xmlns:p14="http://schemas.microsoft.com/office/powerpoint/2010/main" val="158003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55207C-97A1-6E49-F21F-E997197CEC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492" b="6011"/>
          <a:stretch/>
        </p:blipFill>
        <p:spPr>
          <a:xfrm>
            <a:off x="551407" y="371006"/>
            <a:ext cx="10208301" cy="611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10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C3AA-2C4C-F813-C887-F877BC039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1848D-1E34-E064-3E7C-BDEF9FFD9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907876" cy="4351337"/>
          </a:xfrm>
        </p:spPr>
        <p:txBody>
          <a:bodyPr>
            <a:normAutofit/>
          </a:bodyPr>
          <a:lstStyle/>
          <a:p>
            <a:r>
              <a:rPr lang="en-GB" sz="2000" b="1" dirty="0"/>
              <a:t>Nouns that can be counted and  – banana, monkey, phone etc.</a:t>
            </a:r>
          </a:p>
          <a:p>
            <a:r>
              <a:rPr lang="en-GB" dirty="0"/>
              <a:t>Ex: He ate two bananas for breakfast. Mother gave me two dollars. The train will be 10 minutes late. The trip to Singapore will be expensive. The burger I had for dinner was soggy. You need to take </a:t>
            </a:r>
            <a:r>
              <a:rPr lang="en-GB" b="1" dirty="0"/>
              <a:t>two tablets </a:t>
            </a:r>
            <a:r>
              <a:rPr lang="en-GB" dirty="0"/>
              <a:t>very day.</a:t>
            </a:r>
          </a:p>
          <a:p>
            <a:endParaRPr lang="en-GB" dirty="0"/>
          </a:p>
          <a:p>
            <a:r>
              <a:rPr lang="en-GB" sz="2000" b="1" dirty="0"/>
              <a:t>Nouns that cannot be counted – money, rice, water, etc.</a:t>
            </a:r>
          </a:p>
          <a:p>
            <a:r>
              <a:rPr lang="en-GB" dirty="0"/>
              <a:t>Ex: She ate </a:t>
            </a:r>
            <a:r>
              <a:rPr lang="en-GB" b="1" dirty="0"/>
              <a:t>rice</a:t>
            </a:r>
            <a:r>
              <a:rPr lang="en-GB" dirty="0"/>
              <a:t> for dinner. Mother gave me </a:t>
            </a:r>
            <a:r>
              <a:rPr lang="en-GB" b="1" dirty="0"/>
              <a:t>money</a:t>
            </a:r>
            <a:r>
              <a:rPr lang="en-GB" dirty="0"/>
              <a:t>. I hate </a:t>
            </a:r>
            <a:r>
              <a:rPr lang="en-GB" b="1" dirty="0"/>
              <a:t>delay</a:t>
            </a:r>
            <a:r>
              <a:rPr lang="en-GB" dirty="0"/>
              <a:t>. Travelling is a good hobby. The dinner was getting cold. The medicine works slowly.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36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1065E-E661-F069-26DD-E5560F751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668337"/>
            <a:ext cx="5025683" cy="920620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Countable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93C04-E1FD-FEA4-9BDA-4B491439A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1892" y="1813810"/>
            <a:ext cx="5025683" cy="4375853"/>
          </a:xfrm>
        </p:spPr>
        <p:txBody>
          <a:bodyPr>
            <a:normAutofit/>
          </a:bodyPr>
          <a:lstStyle/>
          <a:p>
            <a:r>
              <a:rPr lang="en-GB" sz="2000" dirty="0"/>
              <a:t>Countable nouns can be singular or plural. Ex: one banana (singular), two bananas (plural)</a:t>
            </a:r>
          </a:p>
          <a:p>
            <a:r>
              <a:rPr lang="en-GB" sz="2000" dirty="0"/>
              <a:t>She was listening to a song. (one song)</a:t>
            </a:r>
          </a:p>
          <a:p>
            <a:r>
              <a:rPr lang="en-US" sz="2000" dirty="0"/>
              <a:t>Articles a/an are used with countable nouns to define numbers. Ex: A boy (one boy) was stalking me. </a:t>
            </a:r>
          </a:p>
          <a:p>
            <a:r>
              <a:rPr lang="en-US" sz="2000" dirty="0"/>
              <a:t>Many and Few: used with countable noun. Ex: He sold many books today.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03A48-AA22-5842-4D0E-B42E490317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668337"/>
            <a:ext cx="5025683" cy="920620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Uncountable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97A5F-C649-6EA9-DC24-B0847BFE4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13810"/>
            <a:ext cx="5183188" cy="4375853"/>
          </a:xfrm>
        </p:spPr>
        <p:txBody>
          <a:bodyPr>
            <a:normAutofit/>
          </a:bodyPr>
          <a:lstStyle/>
          <a:p>
            <a:r>
              <a:rPr lang="en-GB" sz="2000" dirty="0"/>
              <a:t>Uncountable nouns do not have singular or plural forms. The plural for ‘rice’ is rice.</a:t>
            </a:r>
          </a:p>
          <a:p>
            <a:r>
              <a:rPr lang="en-GB" sz="2000" dirty="0"/>
              <a:t>He was listening to music. (no numbers)</a:t>
            </a:r>
          </a:p>
          <a:p>
            <a:r>
              <a:rPr lang="en-GB" sz="2000" dirty="0"/>
              <a:t>Articles are not used with uncountable nouns. Ex: father gave me </a:t>
            </a:r>
            <a:r>
              <a:rPr lang="en-GB" sz="2000" b="1" dirty="0"/>
              <a:t>a money</a:t>
            </a:r>
            <a:r>
              <a:rPr lang="en-GB" sz="2000" dirty="0"/>
              <a:t>. (wrong)</a:t>
            </a:r>
          </a:p>
          <a:p>
            <a:r>
              <a:rPr lang="en-GB" sz="2000" dirty="0"/>
              <a:t>Much and little: used with uncountable noun. Ex. The soup need a little salt.</a:t>
            </a:r>
          </a:p>
        </p:txBody>
      </p:sp>
    </p:spTree>
    <p:extLst>
      <p:ext uri="{BB962C8B-B14F-4D97-AF65-F5344CB8AC3E}">
        <p14:creationId xmlns:p14="http://schemas.microsoft.com/office/powerpoint/2010/main" val="3261788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448BB-0817-1B35-DD52-209EE8174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557"/>
            <a:ext cx="10458157" cy="5502406"/>
          </a:xfrm>
        </p:spPr>
        <p:txBody>
          <a:bodyPr>
            <a:normAutofit/>
          </a:bodyPr>
          <a:lstStyle/>
          <a:p>
            <a:r>
              <a:rPr lang="en-GB" sz="2000" b="1" dirty="0"/>
              <a:t>Some nouns are used as both countable and uncountable nouns.</a:t>
            </a:r>
          </a:p>
          <a:p>
            <a:r>
              <a:rPr lang="en-GB" sz="2000" dirty="0"/>
              <a:t>Ex: Noise, room, paper, coffee, juice, etc.</a:t>
            </a:r>
          </a:p>
          <a:p>
            <a:r>
              <a:rPr lang="en-GB" sz="2000" dirty="0"/>
              <a:t>I heard a noise. / They are making too much noise.</a:t>
            </a:r>
          </a:p>
          <a:p>
            <a:r>
              <a:rPr lang="en-GB" sz="2000" dirty="0"/>
              <a:t>The room is spacious. / I need some room. (space or privacy)</a:t>
            </a:r>
          </a:p>
          <a:p>
            <a:endParaRPr lang="en-GB" sz="2000" dirty="0"/>
          </a:p>
          <a:p>
            <a:r>
              <a:rPr lang="en-GB" sz="2000" b="1" dirty="0"/>
              <a:t>Some nouns are Uncountable and always used with singular to be verbs. </a:t>
            </a:r>
          </a:p>
          <a:p>
            <a:r>
              <a:rPr lang="en-GB" sz="2000" dirty="0"/>
              <a:t>Ex: News furniture information </a:t>
            </a:r>
            <a:r>
              <a:rPr lang="en-US" sz="2000" dirty="0"/>
              <a:t>accommodation </a:t>
            </a:r>
            <a:r>
              <a:rPr lang="en-US" sz="2000" dirty="0" err="1"/>
              <a:t>behaviour</a:t>
            </a:r>
            <a:r>
              <a:rPr lang="en-US" sz="2000" dirty="0"/>
              <a:t> damage luck permission traffic advice bread luggage progress weather baggage chaos scenery work</a:t>
            </a:r>
          </a:p>
          <a:p>
            <a:r>
              <a:rPr lang="en-US" sz="2000" dirty="0"/>
              <a:t>But some of them can be used with other modifiers to indicate numbers. Ex: a loaf of bread, the piece of advice, </a:t>
            </a:r>
          </a:p>
        </p:txBody>
      </p:sp>
    </p:spTree>
    <p:extLst>
      <p:ext uri="{BB962C8B-B14F-4D97-AF65-F5344CB8AC3E}">
        <p14:creationId xmlns:p14="http://schemas.microsoft.com/office/powerpoint/2010/main" val="38252544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166</TotalTime>
  <Words>590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Schoolbook</vt:lpstr>
      <vt:lpstr>Wingdings 2</vt:lpstr>
      <vt:lpstr>View</vt:lpstr>
      <vt:lpstr>Countable &amp; Uncountable Nouns</vt:lpstr>
      <vt:lpstr>Types of Nouns</vt:lpstr>
      <vt:lpstr>PowerPoint Presentation</vt:lpstr>
      <vt:lpstr>Definition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Countable &amp; Uncountable Nouns</dc:title>
  <dc:creator>MAHINUR</dc:creator>
  <cp:lastModifiedBy>MAHINUR</cp:lastModifiedBy>
  <cp:revision>2</cp:revision>
  <dcterms:created xsi:type="dcterms:W3CDTF">2023-10-31T14:06:41Z</dcterms:created>
  <dcterms:modified xsi:type="dcterms:W3CDTF">2023-10-31T16:53:13Z</dcterms:modified>
</cp:coreProperties>
</file>