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76876-6420-433F-882E-BE60D4730C58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A13CD-583C-4CA6-8B26-E78B5175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5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13CD-583C-4CA6-8B26-E78B517520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23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2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1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6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2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7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0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6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3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1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14C32-C67A-44CA-921A-C49C6465E3D3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2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gif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areer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236" y="1182113"/>
            <a:ext cx="8822912" cy="398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14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e 4"/>
          <p:cNvSpPr/>
          <p:nvPr/>
        </p:nvSpPr>
        <p:spPr>
          <a:xfrm>
            <a:off x="5247860" y="549965"/>
            <a:ext cx="5274366" cy="5466522"/>
          </a:xfrm>
          <a:prstGeom prst="pie">
            <a:avLst>
              <a:gd name="adj1" fmla="val 1800000"/>
              <a:gd name="adj2" fmla="val 90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Pie 7"/>
          <p:cNvSpPr/>
          <p:nvPr/>
        </p:nvSpPr>
        <p:spPr>
          <a:xfrm>
            <a:off x="5247860" y="549965"/>
            <a:ext cx="5274366" cy="5466522"/>
          </a:xfrm>
          <a:prstGeom prst="pie">
            <a:avLst>
              <a:gd name="adj1" fmla="val 9000000"/>
              <a:gd name="adj2" fmla="val 1620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Pie 10"/>
          <p:cNvSpPr/>
          <p:nvPr/>
        </p:nvSpPr>
        <p:spPr>
          <a:xfrm>
            <a:off x="5247860" y="549965"/>
            <a:ext cx="5274366" cy="5466522"/>
          </a:xfrm>
          <a:prstGeom prst="pie">
            <a:avLst>
              <a:gd name="adj1" fmla="val 16200000"/>
              <a:gd name="adj2" fmla="val 180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49733" y="2298938"/>
            <a:ext cx="2284601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62039" y="2298938"/>
            <a:ext cx="2565126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06583" y="4398776"/>
            <a:ext cx="3120791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Image result for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17" y="279367"/>
            <a:ext cx="2102100" cy="272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34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ers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035" y="2383444"/>
            <a:ext cx="4543425" cy="1676400"/>
          </a:xfrm>
          <a:prstGeom prst="rect">
            <a:avLst/>
          </a:prstGeom>
          <a:ln w="31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famil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36" y="451002"/>
            <a:ext cx="3662674" cy="193244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friend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923" y="370729"/>
            <a:ext cx="2609712" cy="260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society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4"/>
          <a:stretch/>
        </p:blipFill>
        <p:spPr bwMode="auto">
          <a:xfrm>
            <a:off x="4470399" y="4605111"/>
            <a:ext cx="3648272" cy="225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 5"/>
          <p:cNvSpPr/>
          <p:nvPr/>
        </p:nvSpPr>
        <p:spPr>
          <a:xfrm>
            <a:off x="6168571" y="1625601"/>
            <a:ext cx="2815772" cy="740228"/>
          </a:xfrm>
          <a:custGeom>
            <a:avLst/>
            <a:gdLst>
              <a:gd name="connsiteX0" fmla="*/ 0 w 2815772"/>
              <a:gd name="connsiteY0" fmla="*/ 740228 h 740228"/>
              <a:gd name="connsiteX1" fmla="*/ 2815772 w 2815772"/>
              <a:gd name="connsiteY1" fmla="*/ 0 h 7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5772" h="740228">
                <a:moveTo>
                  <a:pt x="0" y="740228"/>
                </a:moveTo>
                <a:lnTo>
                  <a:pt x="281577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933371" y="1596571"/>
            <a:ext cx="2249715" cy="754743"/>
          </a:xfrm>
          <a:custGeom>
            <a:avLst/>
            <a:gdLst>
              <a:gd name="connsiteX0" fmla="*/ 2249715 w 2249715"/>
              <a:gd name="connsiteY0" fmla="*/ 754743 h 754743"/>
              <a:gd name="connsiteX1" fmla="*/ 0 w 2249715"/>
              <a:gd name="connsiteY1" fmla="*/ 0 h 75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49715" h="754743">
                <a:moveTo>
                  <a:pt x="2249715" y="754743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1026" idx="2"/>
          </p:cNvCxnSpPr>
          <p:nvPr/>
        </p:nvCxnSpPr>
        <p:spPr>
          <a:xfrm flipH="1">
            <a:off x="6183086" y="4059844"/>
            <a:ext cx="4662" cy="599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25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academ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49"/>
          <a:stretch/>
        </p:blipFill>
        <p:spPr bwMode="auto">
          <a:xfrm>
            <a:off x="3644696" y="2431534"/>
            <a:ext cx="4972050" cy="193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study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21" y="586856"/>
            <a:ext cx="1969408" cy="184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group wor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013" y="486228"/>
            <a:ext cx="2291002" cy="2291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club activiti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250" y="5062145"/>
            <a:ext cx="3116942" cy="159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eform 4"/>
          <p:cNvSpPr/>
          <p:nvPr/>
        </p:nvSpPr>
        <p:spPr>
          <a:xfrm>
            <a:off x="6284686" y="1538514"/>
            <a:ext cx="2946400" cy="841829"/>
          </a:xfrm>
          <a:custGeom>
            <a:avLst/>
            <a:gdLst>
              <a:gd name="connsiteX0" fmla="*/ 0 w 2946400"/>
              <a:gd name="connsiteY0" fmla="*/ 841829 h 841829"/>
              <a:gd name="connsiteX1" fmla="*/ 2946400 w 2946400"/>
              <a:gd name="connsiteY1" fmla="*/ 0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46400" h="841829">
                <a:moveTo>
                  <a:pt x="0" y="841829"/>
                </a:moveTo>
                <a:lnTo>
                  <a:pt x="294640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2726560">
            <a:off x="3378201" y="1525915"/>
            <a:ext cx="2946400" cy="841829"/>
          </a:xfrm>
          <a:custGeom>
            <a:avLst/>
            <a:gdLst>
              <a:gd name="connsiteX0" fmla="*/ 0 w 2946400"/>
              <a:gd name="connsiteY0" fmla="*/ 841829 h 841829"/>
              <a:gd name="connsiteX1" fmla="*/ 2946400 w 2946400"/>
              <a:gd name="connsiteY1" fmla="*/ 0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46400" h="841829">
                <a:moveTo>
                  <a:pt x="0" y="841829"/>
                </a:moveTo>
                <a:lnTo>
                  <a:pt x="294640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2052" idx="2"/>
          </p:cNvCxnSpPr>
          <p:nvPr/>
        </p:nvCxnSpPr>
        <p:spPr>
          <a:xfrm>
            <a:off x="6130721" y="4364792"/>
            <a:ext cx="0" cy="697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90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profess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997" y="2410381"/>
            <a:ext cx="2256974" cy="2256974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communication skills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406363"/>
            <a:ext cx="2508250" cy="191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 for leadershi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541" y="86833"/>
            <a:ext cx="3481616" cy="223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 result for work under press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929" y="4658555"/>
            <a:ext cx="1523092" cy="185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mage result for commitment wor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685" y="238559"/>
            <a:ext cx="168592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Image result for information technology clipar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685" y="5068433"/>
            <a:ext cx="1725598" cy="168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Image result for innovativ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488" y="4686183"/>
            <a:ext cx="2852064" cy="182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>
            <a:endCxn id="3078" idx="2"/>
          </p:cNvCxnSpPr>
          <p:nvPr/>
        </p:nvCxnSpPr>
        <p:spPr>
          <a:xfrm flipH="1" flipV="1">
            <a:off x="2022475" y="2320471"/>
            <a:ext cx="3069211" cy="408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074" idx="7"/>
            <a:endCxn id="3080" idx="2"/>
          </p:cNvCxnSpPr>
          <p:nvPr/>
        </p:nvCxnSpPr>
        <p:spPr>
          <a:xfrm flipV="1">
            <a:off x="6752445" y="2320471"/>
            <a:ext cx="3032904" cy="420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074" idx="3"/>
            <a:endCxn id="3082" idx="0"/>
          </p:cNvCxnSpPr>
          <p:nvPr/>
        </p:nvCxnSpPr>
        <p:spPr>
          <a:xfrm flipH="1">
            <a:off x="2022475" y="4336829"/>
            <a:ext cx="3134048" cy="321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3074" idx="5"/>
            <a:endCxn id="3090" idx="0"/>
          </p:cNvCxnSpPr>
          <p:nvPr/>
        </p:nvCxnSpPr>
        <p:spPr>
          <a:xfrm>
            <a:off x="6752445" y="4336829"/>
            <a:ext cx="3207075" cy="349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3084" idx="2"/>
          </p:cNvCxnSpPr>
          <p:nvPr/>
        </p:nvCxnSpPr>
        <p:spPr>
          <a:xfrm flipV="1">
            <a:off x="5934647" y="1762560"/>
            <a:ext cx="1" cy="623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074" idx="4"/>
            <a:endCxn id="3086" idx="0"/>
          </p:cNvCxnSpPr>
          <p:nvPr/>
        </p:nvCxnSpPr>
        <p:spPr>
          <a:xfrm>
            <a:off x="5954484" y="4667355"/>
            <a:ext cx="0" cy="401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00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ques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164" y="1172332"/>
            <a:ext cx="6555922" cy="430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70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thank 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4" y="1854200"/>
            <a:ext cx="76200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8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</Words>
  <Application>Microsoft Office PowerPoint</Application>
  <PresentationFormat>Widescreen</PresentationFormat>
  <Paragraphs>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</dc:creator>
  <cp:lastModifiedBy>su</cp:lastModifiedBy>
  <cp:revision>11</cp:revision>
  <dcterms:created xsi:type="dcterms:W3CDTF">2017-04-09T18:34:29Z</dcterms:created>
  <dcterms:modified xsi:type="dcterms:W3CDTF">2017-04-10T04:09:18Z</dcterms:modified>
</cp:coreProperties>
</file>