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7" r:id="rId5"/>
    <p:sldId id="258" r:id="rId6"/>
    <p:sldId id="259" r:id="rId7"/>
    <p:sldId id="268" r:id="rId8"/>
    <p:sldId id="269" r:id="rId9"/>
    <p:sldId id="266" r:id="rId10"/>
    <p:sldId id="260" r:id="rId11"/>
    <p:sldId id="265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C5DA6-69A8-44AC-B623-76812D5366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FD886-39E8-4F90-B33C-DC5BC62EBB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Poetry from ancient time valued , and is universal</a:t>
          </a:r>
        </a:p>
      </dgm:t>
    </dgm:pt>
    <dgm:pt modelId="{2BE72B8D-2CC5-4FBD-B62C-6DE9D942B811}" type="parTrans" cxnId="{692EAFC3-05C5-4E35-A2A6-4C15A4004091}">
      <dgm:prSet/>
      <dgm:spPr/>
      <dgm:t>
        <a:bodyPr/>
        <a:lstStyle/>
        <a:p>
          <a:endParaRPr lang="en-US"/>
        </a:p>
      </dgm:t>
    </dgm:pt>
    <dgm:pt modelId="{829AE56B-7D32-48BA-9371-E6E109B1A0B2}" type="sibTrans" cxnId="{692EAFC3-05C5-4E35-A2A6-4C15A4004091}">
      <dgm:prSet/>
      <dgm:spPr/>
      <dgm:t>
        <a:bodyPr/>
        <a:lstStyle/>
        <a:p>
          <a:endParaRPr lang="en-US"/>
        </a:p>
      </dgm:t>
    </dgm:pt>
    <dgm:pt modelId="{2F83B89D-2339-4172-A259-67F04593A4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Kinds of poetry /usefulness </a:t>
          </a:r>
        </a:p>
      </dgm:t>
    </dgm:pt>
    <dgm:pt modelId="{EEECDA9A-8210-4DA5-A4A3-ED63ED2B853B}" type="parTrans" cxnId="{198FFCC6-AE15-4BFF-9419-D392BE36F3BF}">
      <dgm:prSet/>
      <dgm:spPr/>
      <dgm:t>
        <a:bodyPr/>
        <a:lstStyle/>
        <a:p>
          <a:endParaRPr lang="en-US"/>
        </a:p>
      </dgm:t>
    </dgm:pt>
    <dgm:pt modelId="{FFCCC053-F9CB-4B2A-8296-75B8BDB25F2E}" type="sibTrans" cxnId="{198FFCC6-AE15-4BFF-9419-D392BE36F3BF}">
      <dgm:prSet/>
      <dgm:spPr/>
      <dgm:t>
        <a:bodyPr/>
        <a:lstStyle/>
        <a:p>
          <a:endParaRPr lang="en-US"/>
        </a:p>
      </dgm:t>
    </dgm:pt>
    <dgm:pt modelId="{580FC72A-9469-4BC0-9A8E-E824C989CB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Objection and reply </a:t>
          </a:r>
        </a:p>
      </dgm:t>
    </dgm:pt>
    <dgm:pt modelId="{81223470-BEC4-4344-BC55-42C5CDAC6A2F}" type="parTrans" cxnId="{A3C3F45F-1808-44E6-970B-A17881F3D3D5}">
      <dgm:prSet/>
      <dgm:spPr/>
      <dgm:t>
        <a:bodyPr/>
        <a:lstStyle/>
        <a:p>
          <a:endParaRPr lang="en-US"/>
        </a:p>
      </dgm:t>
    </dgm:pt>
    <dgm:pt modelId="{0F2154C9-D85F-4C60-BB66-1FCCD7FBF139}" type="sibTrans" cxnId="{A3C3F45F-1808-44E6-970B-A17881F3D3D5}">
      <dgm:prSet/>
      <dgm:spPr/>
      <dgm:t>
        <a:bodyPr/>
        <a:lstStyle/>
        <a:p>
          <a:endParaRPr lang="en-US"/>
        </a:p>
      </dgm:t>
    </dgm:pt>
    <dgm:pt modelId="{CA1C5F0E-C230-4B86-95A6-86E0148CFE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Contemporary drama (did not like tragi – comedy/breaking unities)</a:t>
          </a:r>
        </a:p>
      </dgm:t>
    </dgm:pt>
    <dgm:pt modelId="{782669A0-6396-44BD-9BD0-0CBBDF4D6759}" type="parTrans" cxnId="{8E51CC11-F5B4-4BE1-A231-C23E40EE5B3F}">
      <dgm:prSet/>
      <dgm:spPr/>
      <dgm:t>
        <a:bodyPr/>
        <a:lstStyle/>
        <a:p>
          <a:endParaRPr lang="en-US"/>
        </a:p>
      </dgm:t>
    </dgm:pt>
    <dgm:pt modelId="{10A0FC84-C854-4B3D-BBDD-8E4655950788}" type="sibTrans" cxnId="{8E51CC11-F5B4-4BE1-A231-C23E40EE5B3F}">
      <dgm:prSet/>
      <dgm:spPr/>
      <dgm:t>
        <a:bodyPr/>
        <a:lstStyle/>
        <a:p>
          <a:endParaRPr lang="en-US"/>
        </a:p>
      </dgm:t>
    </dgm:pt>
    <dgm:pt modelId="{0C57D1F1-2DBB-46ED-8134-36D8C6601991}" type="pres">
      <dgm:prSet presAssocID="{7C8C5DA6-69A8-44AC-B623-76812D536663}" presName="root" presStyleCnt="0">
        <dgm:presLayoutVars>
          <dgm:dir/>
          <dgm:resizeHandles val="exact"/>
        </dgm:presLayoutVars>
      </dgm:prSet>
      <dgm:spPr/>
    </dgm:pt>
    <dgm:pt modelId="{2CD244D1-799A-4E9B-8BD0-650B6CCCC9DA}" type="pres">
      <dgm:prSet presAssocID="{4A8FD886-39E8-4F90-B33C-DC5BC62EBB75}" presName="compNode" presStyleCnt="0"/>
      <dgm:spPr/>
    </dgm:pt>
    <dgm:pt modelId="{38026CB1-61BD-45C7-AA72-2CAC5E80DC01}" type="pres">
      <dgm:prSet presAssocID="{4A8FD886-39E8-4F90-B33C-DC5BC62EBB75}" presName="bgRect" presStyleLbl="bgShp" presStyleIdx="0" presStyleCnt="4"/>
      <dgm:spPr/>
    </dgm:pt>
    <dgm:pt modelId="{8632AFEF-D079-4EB6-9705-42BCE07CC0CC}" type="pres">
      <dgm:prSet presAssocID="{4A8FD886-39E8-4F90-B33C-DC5BC62EBB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F590127-1B72-4510-A384-5254B9BDE597}" type="pres">
      <dgm:prSet presAssocID="{4A8FD886-39E8-4F90-B33C-DC5BC62EBB75}" presName="spaceRect" presStyleCnt="0"/>
      <dgm:spPr/>
    </dgm:pt>
    <dgm:pt modelId="{70D49AE7-62FE-44D1-8155-321DF1A752B4}" type="pres">
      <dgm:prSet presAssocID="{4A8FD886-39E8-4F90-B33C-DC5BC62EBB75}" presName="parTx" presStyleLbl="revTx" presStyleIdx="0" presStyleCnt="4">
        <dgm:presLayoutVars>
          <dgm:chMax val="0"/>
          <dgm:chPref val="0"/>
        </dgm:presLayoutVars>
      </dgm:prSet>
      <dgm:spPr/>
    </dgm:pt>
    <dgm:pt modelId="{06242E50-1C85-4EB8-A001-94214050C3A1}" type="pres">
      <dgm:prSet presAssocID="{829AE56B-7D32-48BA-9371-E6E109B1A0B2}" presName="sibTrans" presStyleCnt="0"/>
      <dgm:spPr/>
    </dgm:pt>
    <dgm:pt modelId="{14A9E054-DA61-4319-BD7F-AA030569CD9F}" type="pres">
      <dgm:prSet presAssocID="{2F83B89D-2339-4172-A259-67F04593A4A9}" presName="compNode" presStyleCnt="0"/>
      <dgm:spPr/>
    </dgm:pt>
    <dgm:pt modelId="{4AC8F800-ED61-4F1A-8DFE-A3C25E2F02BD}" type="pres">
      <dgm:prSet presAssocID="{2F83B89D-2339-4172-A259-67F04593A4A9}" presName="bgRect" presStyleLbl="bgShp" presStyleIdx="1" presStyleCnt="4"/>
      <dgm:spPr/>
    </dgm:pt>
    <dgm:pt modelId="{499785E3-5343-4CB6-AB42-27682FE082D0}" type="pres">
      <dgm:prSet presAssocID="{2F83B89D-2339-4172-A259-67F04593A4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483A709-0B01-4E71-A9DF-9D057149F999}" type="pres">
      <dgm:prSet presAssocID="{2F83B89D-2339-4172-A259-67F04593A4A9}" presName="spaceRect" presStyleCnt="0"/>
      <dgm:spPr/>
    </dgm:pt>
    <dgm:pt modelId="{E7D570DB-BD52-4DDC-B786-DCFA6FC6C6FD}" type="pres">
      <dgm:prSet presAssocID="{2F83B89D-2339-4172-A259-67F04593A4A9}" presName="parTx" presStyleLbl="revTx" presStyleIdx="1" presStyleCnt="4">
        <dgm:presLayoutVars>
          <dgm:chMax val="0"/>
          <dgm:chPref val="0"/>
        </dgm:presLayoutVars>
      </dgm:prSet>
      <dgm:spPr/>
    </dgm:pt>
    <dgm:pt modelId="{DF558B36-5B7D-46D8-A607-1768B3246ED0}" type="pres">
      <dgm:prSet presAssocID="{FFCCC053-F9CB-4B2A-8296-75B8BDB25F2E}" presName="sibTrans" presStyleCnt="0"/>
      <dgm:spPr/>
    </dgm:pt>
    <dgm:pt modelId="{527DBD8C-CB6D-4845-AB9B-9B07253A1BEE}" type="pres">
      <dgm:prSet presAssocID="{580FC72A-9469-4BC0-9A8E-E824C989CB42}" presName="compNode" presStyleCnt="0"/>
      <dgm:spPr/>
    </dgm:pt>
    <dgm:pt modelId="{4E8AF61F-ED17-449F-B65C-D01487B627E1}" type="pres">
      <dgm:prSet presAssocID="{580FC72A-9469-4BC0-9A8E-E824C989CB42}" presName="bgRect" presStyleLbl="bgShp" presStyleIdx="2" presStyleCnt="4"/>
      <dgm:spPr/>
    </dgm:pt>
    <dgm:pt modelId="{CECCC7F8-51C1-4E4A-AA79-91902883A397}" type="pres">
      <dgm:prSet presAssocID="{580FC72A-9469-4BC0-9A8E-E824C989CB4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89BC32A-8CC9-4DE1-AC07-52A32536EEB6}" type="pres">
      <dgm:prSet presAssocID="{580FC72A-9469-4BC0-9A8E-E824C989CB42}" presName="spaceRect" presStyleCnt="0"/>
      <dgm:spPr/>
    </dgm:pt>
    <dgm:pt modelId="{8739A17F-2E73-4511-9689-C3E7589DC957}" type="pres">
      <dgm:prSet presAssocID="{580FC72A-9469-4BC0-9A8E-E824C989CB42}" presName="parTx" presStyleLbl="revTx" presStyleIdx="2" presStyleCnt="4">
        <dgm:presLayoutVars>
          <dgm:chMax val="0"/>
          <dgm:chPref val="0"/>
        </dgm:presLayoutVars>
      </dgm:prSet>
      <dgm:spPr/>
    </dgm:pt>
    <dgm:pt modelId="{87C95172-D7CC-4AE7-AC79-EB3616EF65D8}" type="pres">
      <dgm:prSet presAssocID="{0F2154C9-D85F-4C60-BB66-1FCCD7FBF139}" presName="sibTrans" presStyleCnt="0"/>
      <dgm:spPr/>
    </dgm:pt>
    <dgm:pt modelId="{2EB6ED5F-47D1-4252-B670-72FF3EF5055A}" type="pres">
      <dgm:prSet presAssocID="{CA1C5F0E-C230-4B86-95A6-86E0148CFE61}" presName="compNode" presStyleCnt="0"/>
      <dgm:spPr/>
    </dgm:pt>
    <dgm:pt modelId="{B450C43B-6B5F-4744-BCD6-9B047B7E053D}" type="pres">
      <dgm:prSet presAssocID="{CA1C5F0E-C230-4B86-95A6-86E0148CFE61}" presName="bgRect" presStyleLbl="bgShp" presStyleIdx="3" presStyleCnt="4"/>
      <dgm:spPr/>
    </dgm:pt>
    <dgm:pt modelId="{8F558B1F-D35E-4FA9-99EA-A25B298B28B1}" type="pres">
      <dgm:prSet presAssocID="{CA1C5F0E-C230-4B86-95A6-86E0148CFE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D898B8D1-FF4C-44D7-AA69-7D53AF7E1DB8}" type="pres">
      <dgm:prSet presAssocID="{CA1C5F0E-C230-4B86-95A6-86E0148CFE61}" presName="spaceRect" presStyleCnt="0"/>
      <dgm:spPr/>
    </dgm:pt>
    <dgm:pt modelId="{B104928A-7ACC-498E-A5B7-523DB1E45AE7}" type="pres">
      <dgm:prSet presAssocID="{CA1C5F0E-C230-4B86-95A6-86E0148CFE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E51CC11-F5B4-4BE1-A231-C23E40EE5B3F}" srcId="{7C8C5DA6-69A8-44AC-B623-76812D536663}" destId="{CA1C5F0E-C230-4B86-95A6-86E0148CFE61}" srcOrd="3" destOrd="0" parTransId="{782669A0-6396-44BD-9BD0-0CBBDF4D6759}" sibTransId="{10A0FC84-C854-4B3D-BBDD-8E4655950788}"/>
    <dgm:cxn modelId="{8A2D7634-0472-48BE-A2BD-0582C17AD172}" type="presOf" srcId="{2F83B89D-2339-4172-A259-67F04593A4A9}" destId="{E7D570DB-BD52-4DDC-B786-DCFA6FC6C6FD}" srcOrd="0" destOrd="0" presId="urn:microsoft.com/office/officeart/2018/2/layout/IconVerticalSolidList"/>
    <dgm:cxn modelId="{A3C3F45F-1808-44E6-970B-A17881F3D3D5}" srcId="{7C8C5DA6-69A8-44AC-B623-76812D536663}" destId="{580FC72A-9469-4BC0-9A8E-E824C989CB42}" srcOrd="2" destOrd="0" parTransId="{81223470-BEC4-4344-BC55-42C5CDAC6A2F}" sibTransId="{0F2154C9-D85F-4C60-BB66-1FCCD7FBF139}"/>
    <dgm:cxn modelId="{833DC964-E532-45C5-9B0F-A881C6C13673}" type="presOf" srcId="{580FC72A-9469-4BC0-9A8E-E824C989CB42}" destId="{8739A17F-2E73-4511-9689-C3E7589DC957}" srcOrd="0" destOrd="0" presId="urn:microsoft.com/office/officeart/2018/2/layout/IconVerticalSolidList"/>
    <dgm:cxn modelId="{0B1EBD93-2AC2-445C-8EC1-925E0D790764}" type="presOf" srcId="{CA1C5F0E-C230-4B86-95A6-86E0148CFE61}" destId="{B104928A-7ACC-498E-A5B7-523DB1E45AE7}" srcOrd="0" destOrd="0" presId="urn:microsoft.com/office/officeart/2018/2/layout/IconVerticalSolidList"/>
    <dgm:cxn modelId="{C8B6EC9D-CF10-4E48-BAEE-6F272345E2F9}" type="presOf" srcId="{4A8FD886-39E8-4F90-B33C-DC5BC62EBB75}" destId="{70D49AE7-62FE-44D1-8155-321DF1A752B4}" srcOrd="0" destOrd="0" presId="urn:microsoft.com/office/officeart/2018/2/layout/IconVerticalSolidList"/>
    <dgm:cxn modelId="{692EAFC3-05C5-4E35-A2A6-4C15A4004091}" srcId="{7C8C5DA6-69A8-44AC-B623-76812D536663}" destId="{4A8FD886-39E8-4F90-B33C-DC5BC62EBB75}" srcOrd="0" destOrd="0" parTransId="{2BE72B8D-2CC5-4FBD-B62C-6DE9D942B811}" sibTransId="{829AE56B-7D32-48BA-9371-E6E109B1A0B2}"/>
    <dgm:cxn modelId="{198FFCC6-AE15-4BFF-9419-D392BE36F3BF}" srcId="{7C8C5DA6-69A8-44AC-B623-76812D536663}" destId="{2F83B89D-2339-4172-A259-67F04593A4A9}" srcOrd="1" destOrd="0" parTransId="{EEECDA9A-8210-4DA5-A4A3-ED63ED2B853B}" sibTransId="{FFCCC053-F9CB-4B2A-8296-75B8BDB25F2E}"/>
    <dgm:cxn modelId="{B0B319F3-9444-410C-870F-816659E25BBD}" type="presOf" srcId="{7C8C5DA6-69A8-44AC-B623-76812D536663}" destId="{0C57D1F1-2DBB-46ED-8134-36D8C6601991}" srcOrd="0" destOrd="0" presId="urn:microsoft.com/office/officeart/2018/2/layout/IconVerticalSolidList"/>
    <dgm:cxn modelId="{9D7A3865-84CE-40AC-920A-42CCF86BA8DD}" type="presParOf" srcId="{0C57D1F1-2DBB-46ED-8134-36D8C6601991}" destId="{2CD244D1-799A-4E9B-8BD0-650B6CCCC9DA}" srcOrd="0" destOrd="0" presId="urn:microsoft.com/office/officeart/2018/2/layout/IconVerticalSolidList"/>
    <dgm:cxn modelId="{CD849C72-1863-40AB-B4E7-2CF3D2EA63B2}" type="presParOf" srcId="{2CD244D1-799A-4E9B-8BD0-650B6CCCC9DA}" destId="{38026CB1-61BD-45C7-AA72-2CAC5E80DC01}" srcOrd="0" destOrd="0" presId="urn:microsoft.com/office/officeart/2018/2/layout/IconVerticalSolidList"/>
    <dgm:cxn modelId="{FB3CD886-D8DF-4657-B492-7A6D3D94E7A1}" type="presParOf" srcId="{2CD244D1-799A-4E9B-8BD0-650B6CCCC9DA}" destId="{8632AFEF-D079-4EB6-9705-42BCE07CC0CC}" srcOrd="1" destOrd="0" presId="urn:microsoft.com/office/officeart/2018/2/layout/IconVerticalSolidList"/>
    <dgm:cxn modelId="{9B69DA67-9573-49DE-A20C-315DF24EB246}" type="presParOf" srcId="{2CD244D1-799A-4E9B-8BD0-650B6CCCC9DA}" destId="{2F590127-1B72-4510-A384-5254B9BDE597}" srcOrd="2" destOrd="0" presId="urn:microsoft.com/office/officeart/2018/2/layout/IconVerticalSolidList"/>
    <dgm:cxn modelId="{624A0051-38C1-41D3-91FF-9B6041A0690E}" type="presParOf" srcId="{2CD244D1-799A-4E9B-8BD0-650B6CCCC9DA}" destId="{70D49AE7-62FE-44D1-8155-321DF1A752B4}" srcOrd="3" destOrd="0" presId="urn:microsoft.com/office/officeart/2018/2/layout/IconVerticalSolidList"/>
    <dgm:cxn modelId="{5A7976FF-40D1-4D90-8751-13C1B2221C45}" type="presParOf" srcId="{0C57D1F1-2DBB-46ED-8134-36D8C6601991}" destId="{06242E50-1C85-4EB8-A001-94214050C3A1}" srcOrd="1" destOrd="0" presId="urn:microsoft.com/office/officeart/2018/2/layout/IconVerticalSolidList"/>
    <dgm:cxn modelId="{AD835503-44A1-4791-BAB1-5B4D133721A0}" type="presParOf" srcId="{0C57D1F1-2DBB-46ED-8134-36D8C6601991}" destId="{14A9E054-DA61-4319-BD7F-AA030569CD9F}" srcOrd="2" destOrd="0" presId="urn:microsoft.com/office/officeart/2018/2/layout/IconVerticalSolidList"/>
    <dgm:cxn modelId="{BFAD8937-C017-4554-AE00-0E93DB2B3CEB}" type="presParOf" srcId="{14A9E054-DA61-4319-BD7F-AA030569CD9F}" destId="{4AC8F800-ED61-4F1A-8DFE-A3C25E2F02BD}" srcOrd="0" destOrd="0" presId="urn:microsoft.com/office/officeart/2018/2/layout/IconVerticalSolidList"/>
    <dgm:cxn modelId="{FD813901-EF24-48E6-AC31-5A9395ABE6C2}" type="presParOf" srcId="{14A9E054-DA61-4319-BD7F-AA030569CD9F}" destId="{499785E3-5343-4CB6-AB42-27682FE082D0}" srcOrd="1" destOrd="0" presId="urn:microsoft.com/office/officeart/2018/2/layout/IconVerticalSolidList"/>
    <dgm:cxn modelId="{DEB2AEC0-6BAB-4096-A4E7-D6D79BA4E1E1}" type="presParOf" srcId="{14A9E054-DA61-4319-BD7F-AA030569CD9F}" destId="{E483A709-0B01-4E71-A9DF-9D057149F999}" srcOrd="2" destOrd="0" presId="urn:microsoft.com/office/officeart/2018/2/layout/IconVerticalSolidList"/>
    <dgm:cxn modelId="{81E9B360-0892-4A94-8CAF-BCE926A67CED}" type="presParOf" srcId="{14A9E054-DA61-4319-BD7F-AA030569CD9F}" destId="{E7D570DB-BD52-4DDC-B786-DCFA6FC6C6FD}" srcOrd="3" destOrd="0" presId="urn:microsoft.com/office/officeart/2018/2/layout/IconVerticalSolidList"/>
    <dgm:cxn modelId="{907312E8-E360-491A-84FB-1E5001F6E7DB}" type="presParOf" srcId="{0C57D1F1-2DBB-46ED-8134-36D8C6601991}" destId="{DF558B36-5B7D-46D8-A607-1768B3246ED0}" srcOrd="3" destOrd="0" presId="urn:microsoft.com/office/officeart/2018/2/layout/IconVerticalSolidList"/>
    <dgm:cxn modelId="{93EB0124-FE28-4F34-92A5-95E4A1202C54}" type="presParOf" srcId="{0C57D1F1-2DBB-46ED-8134-36D8C6601991}" destId="{527DBD8C-CB6D-4845-AB9B-9B07253A1BEE}" srcOrd="4" destOrd="0" presId="urn:microsoft.com/office/officeart/2018/2/layout/IconVerticalSolidList"/>
    <dgm:cxn modelId="{148EA452-F39E-427E-84D1-BF38217B52BA}" type="presParOf" srcId="{527DBD8C-CB6D-4845-AB9B-9B07253A1BEE}" destId="{4E8AF61F-ED17-449F-B65C-D01487B627E1}" srcOrd="0" destOrd="0" presId="urn:microsoft.com/office/officeart/2018/2/layout/IconVerticalSolidList"/>
    <dgm:cxn modelId="{6EAD7500-B498-4F53-9465-CA4A23E561BC}" type="presParOf" srcId="{527DBD8C-CB6D-4845-AB9B-9B07253A1BEE}" destId="{CECCC7F8-51C1-4E4A-AA79-91902883A397}" srcOrd="1" destOrd="0" presId="urn:microsoft.com/office/officeart/2018/2/layout/IconVerticalSolidList"/>
    <dgm:cxn modelId="{4733BF6A-5DB8-4217-915D-E855159444DB}" type="presParOf" srcId="{527DBD8C-CB6D-4845-AB9B-9B07253A1BEE}" destId="{289BC32A-8CC9-4DE1-AC07-52A32536EEB6}" srcOrd="2" destOrd="0" presId="urn:microsoft.com/office/officeart/2018/2/layout/IconVerticalSolidList"/>
    <dgm:cxn modelId="{EF4F6A3A-E445-4A5B-BDED-0DCED3552207}" type="presParOf" srcId="{527DBD8C-CB6D-4845-AB9B-9B07253A1BEE}" destId="{8739A17F-2E73-4511-9689-C3E7589DC957}" srcOrd="3" destOrd="0" presId="urn:microsoft.com/office/officeart/2018/2/layout/IconVerticalSolidList"/>
    <dgm:cxn modelId="{713C5116-2B4B-4705-BD73-06C75FE2E872}" type="presParOf" srcId="{0C57D1F1-2DBB-46ED-8134-36D8C6601991}" destId="{87C95172-D7CC-4AE7-AC79-EB3616EF65D8}" srcOrd="5" destOrd="0" presId="urn:microsoft.com/office/officeart/2018/2/layout/IconVerticalSolidList"/>
    <dgm:cxn modelId="{8AD2134A-85D2-49C8-ACCA-BB08E4B4C9D4}" type="presParOf" srcId="{0C57D1F1-2DBB-46ED-8134-36D8C6601991}" destId="{2EB6ED5F-47D1-4252-B670-72FF3EF5055A}" srcOrd="6" destOrd="0" presId="urn:microsoft.com/office/officeart/2018/2/layout/IconVerticalSolidList"/>
    <dgm:cxn modelId="{8B1B3C09-2F62-413B-90A1-ABA8BA8CEAE9}" type="presParOf" srcId="{2EB6ED5F-47D1-4252-B670-72FF3EF5055A}" destId="{B450C43B-6B5F-4744-BCD6-9B047B7E053D}" srcOrd="0" destOrd="0" presId="urn:microsoft.com/office/officeart/2018/2/layout/IconVerticalSolidList"/>
    <dgm:cxn modelId="{69248A19-6DE4-4ADB-8264-AA08A1B60EF8}" type="presParOf" srcId="{2EB6ED5F-47D1-4252-B670-72FF3EF5055A}" destId="{8F558B1F-D35E-4FA9-99EA-A25B298B28B1}" srcOrd="1" destOrd="0" presId="urn:microsoft.com/office/officeart/2018/2/layout/IconVerticalSolidList"/>
    <dgm:cxn modelId="{536CAEF1-CC80-4773-B5F2-9785931DA41A}" type="presParOf" srcId="{2EB6ED5F-47D1-4252-B670-72FF3EF5055A}" destId="{D898B8D1-FF4C-44D7-AA69-7D53AF7E1DB8}" srcOrd="2" destOrd="0" presId="urn:microsoft.com/office/officeart/2018/2/layout/IconVerticalSolidList"/>
    <dgm:cxn modelId="{35C81ECA-7ECD-4618-9365-4F72FFC87157}" type="presParOf" srcId="{2EB6ED5F-47D1-4252-B670-72FF3EF5055A}" destId="{B104928A-7ACC-498E-A5B7-523DB1E45A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E9C02-59F5-44C2-AC48-799157C0D6E1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4620E7-FE89-49B7-96C2-506EAE1E7269}">
      <dgm:prSet/>
      <dgm:spPr/>
      <dgm:t>
        <a:bodyPr/>
        <a:lstStyle/>
        <a:p>
          <a:r>
            <a:rPr lang="en-US"/>
            <a:t>Fiction</a:t>
          </a:r>
        </a:p>
      </dgm:t>
    </dgm:pt>
    <dgm:pt modelId="{0BC3BC68-ADB7-4F78-9B79-0868BB8B1849}" type="parTrans" cxnId="{1DC6396F-D6F3-4591-91D7-B7DBBB31DBEF}">
      <dgm:prSet/>
      <dgm:spPr/>
      <dgm:t>
        <a:bodyPr/>
        <a:lstStyle/>
        <a:p>
          <a:endParaRPr lang="en-US"/>
        </a:p>
      </dgm:t>
    </dgm:pt>
    <dgm:pt modelId="{4F22670B-8E8F-4AE3-8165-2DC6987D0571}" type="sibTrans" cxnId="{1DC6396F-D6F3-4591-91D7-B7DBBB31DBEF}">
      <dgm:prSet/>
      <dgm:spPr/>
      <dgm:t>
        <a:bodyPr/>
        <a:lstStyle/>
        <a:p>
          <a:endParaRPr lang="en-US"/>
        </a:p>
      </dgm:t>
    </dgm:pt>
    <dgm:pt modelId="{6BB28955-1F5A-4486-A102-5CCE011A0D11}">
      <dgm:prSet/>
      <dgm:spPr/>
      <dgm:t>
        <a:bodyPr/>
        <a:lstStyle/>
        <a:p>
          <a:r>
            <a:rPr lang="en-US"/>
            <a:t>Poetry</a:t>
          </a:r>
        </a:p>
      </dgm:t>
    </dgm:pt>
    <dgm:pt modelId="{D60F131B-423E-420F-A85A-AE130B137E51}" type="parTrans" cxnId="{EC119115-44A0-4DD8-9D7E-B6926162798B}">
      <dgm:prSet/>
      <dgm:spPr/>
      <dgm:t>
        <a:bodyPr/>
        <a:lstStyle/>
        <a:p>
          <a:endParaRPr lang="en-US"/>
        </a:p>
      </dgm:t>
    </dgm:pt>
    <dgm:pt modelId="{F48B7429-8B3E-4383-A664-5746514F0A49}" type="sibTrans" cxnId="{EC119115-44A0-4DD8-9D7E-B6926162798B}">
      <dgm:prSet/>
      <dgm:spPr/>
      <dgm:t>
        <a:bodyPr/>
        <a:lstStyle/>
        <a:p>
          <a:endParaRPr lang="en-US"/>
        </a:p>
      </dgm:t>
    </dgm:pt>
    <dgm:pt modelId="{9462E88C-1F3A-46EB-8B7C-892F6D1A2C75}">
      <dgm:prSet/>
      <dgm:spPr/>
      <dgm:t>
        <a:bodyPr/>
        <a:lstStyle/>
        <a:p>
          <a:r>
            <a:rPr lang="en-US"/>
            <a:t>Drama</a:t>
          </a:r>
        </a:p>
      </dgm:t>
    </dgm:pt>
    <dgm:pt modelId="{C1D6EE0E-6FF3-4DF6-9B00-7157B11FFF27}" type="parTrans" cxnId="{828AA380-FA37-4D84-82D1-6F9DF325E26C}">
      <dgm:prSet/>
      <dgm:spPr/>
      <dgm:t>
        <a:bodyPr/>
        <a:lstStyle/>
        <a:p>
          <a:endParaRPr lang="en-US"/>
        </a:p>
      </dgm:t>
    </dgm:pt>
    <dgm:pt modelId="{49768021-E615-4653-8744-FC1D3062D654}" type="sibTrans" cxnId="{828AA380-FA37-4D84-82D1-6F9DF325E26C}">
      <dgm:prSet/>
      <dgm:spPr/>
      <dgm:t>
        <a:bodyPr/>
        <a:lstStyle/>
        <a:p>
          <a:endParaRPr lang="en-US"/>
        </a:p>
      </dgm:t>
    </dgm:pt>
    <dgm:pt modelId="{5E6D7112-E943-4716-B903-5DC668EB500F}">
      <dgm:prSet/>
      <dgm:spPr/>
      <dgm:t>
        <a:bodyPr/>
        <a:lstStyle/>
        <a:p>
          <a:r>
            <a:rPr lang="en-US"/>
            <a:t>Novel</a:t>
          </a:r>
        </a:p>
      </dgm:t>
    </dgm:pt>
    <dgm:pt modelId="{780B8341-1BF2-4EC3-A256-84AED46C3FB9}" type="parTrans" cxnId="{A0B8D3E7-28BA-4BB1-BF4E-13EDA101862D}">
      <dgm:prSet/>
      <dgm:spPr/>
      <dgm:t>
        <a:bodyPr/>
        <a:lstStyle/>
        <a:p>
          <a:endParaRPr lang="en-US"/>
        </a:p>
      </dgm:t>
    </dgm:pt>
    <dgm:pt modelId="{74F4D563-0927-4381-8C8B-DF34105B0AD2}" type="sibTrans" cxnId="{A0B8D3E7-28BA-4BB1-BF4E-13EDA101862D}">
      <dgm:prSet/>
      <dgm:spPr/>
      <dgm:t>
        <a:bodyPr/>
        <a:lstStyle/>
        <a:p>
          <a:endParaRPr lang="en-US"/>
        </a:p>
      </dgm:t>
    </dgm:pt>
    <dgm:pt modelId="{BBC352C2-5905-48EE-9B3A-FF498CA0DBBC}">
      <dgm:prSet/>
      <dgm:spPr/>
      <dgm:t>
        <a:bodyPr/>
        <a:lstStyle/>
        <a:p>
          <a:r>
            <a:rPr lang="en-US"/>
            <a:t>Short story</a:t>
          </a:r>
        </a:p>
      </dgm:t>
    </dgm:pt>
    <dgm:pt modelId="{4FCCE31B-6273-4E41-A02A-BA67095D5389}" type="parTrans" cxnId="{0C4BDAB8-285B-4A86-A221-BBF4B261A25C}">
      <dgm:prSet/>
      <dgm:spPr/>
      <dgm:t>
        <a:bodyPr/>
        <a:lstStyle/>
        <a:p>
          <a:endParaRPr lang="en-US"/>
        </a:p>
      </dgm:t>
    </dgm:pt>
    <dgm:pt modelId="{9FC38AF6-EAB9-4065-9F04-858A10F724D1}" type="sibTrans" cxnId="{0C4BDAB8-285B-4A86-A221-BBF4B261A25C}">
      <dgm:prSet/>
      <dgm:spPr/>
      <dgm:t>
        <a:bodyPr/>
        <a:lstStyle/>
        <a:p>
          <a:endParaRPr lang="en-US"/>
        </a:p>
      </dgm:t>
    </dgm:pt>
    <dgm:pt modelId="{AD02D836-0ADE-433D-8370-3CE919EDFF59}" type="pres">
      <dgm:prSet presAssocID="{F28E9C02-59F5-44C2-AC48-799157C0D6E1}" presName="linear" presStyleCnt="0">
        <dgm:presLayoutVars>
          <dgm:dir/>
          <dgm:animLvl val="lvl"/>
          <dgm:resizeHandles val="exact"/>
        </dgm:presLayoutVars>
      </dgm:prSet>
      <dgm:spPr/>
    </dgm:pt>
    <dgm:pt modelId="{B22C17D5-11BE-4014-9B88-E134C4E2E5DA}" type="pres">
      <dgm:prSet presAssocID="{904620E7-FE89-49B7-96C2-506EAE1E7269}" presName="parentLin" presStyleCnt="0"/>
      <dgm:spPr/>
    </dgm:pt>
    <dgm:pt modelId="{99EBAE17-2629-44EC-A204-BB5A1F10C02E}" type="pres">
      <dgm:prSet presAssocID="{904620E7-FE89-49B7-96C2-506EAE1E7269}" presName="parentLeftMargin" presStyleLbl="node1" presStyleIdx="0" presStyleCnt="5"/>
      <dgm:spPr/>
    </dgm:pt>
    <dgm:pt modelId="{9BF0233E-870B-4CF4-8F32-5815AFCE1AA6}" type="pres">
      <dgm:prSet presAssocID="{904620E7-FE89-49B7-96C2-506EAE1E72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82ACC2-81B0-4035-871C-097C2EBF6358}" type="pres">
      <dgm:prSet presAssocID="{904620E7-FE89-49B7-96C2-506EAE1E7269}" presName="negativeSpace" presStyleCnt="0"/>
      <dgm:spPr/>
    </dgm:pt>
    <dgm:pt modelId="{1CB390AA-1B28-4D76-B304-CA963B9805DB}" type="pres">
      <dgm:prSet presAssocID="{904620E7-FE89-49B7-96C2-506EAE1E7269}" presName="childText" presStyleLbl="conFgAcc1" presStyleIdx="0" presStyleCnt="5">
        <dgm:presLayoutVars>
          <dgm:bulletEnabled val="1"/>
        </dgm:presLayoutVars>
      </dgm:prSet>
      <dgm:spPr/>
    </dgm:pt>
    <dgm:pt modelId="{EC2EDA36-9308-4BCE-B327-966B697CA23B}" type="pres">
      <dgm:prSet presAssocID="{4F22670B-8E8F-4AE3-8165-2DC6987D0571}" presName="spaceBetweenRectangles" presStyleCnt="0"/>
      <dgm:spPr/>
    </dgm:pt>
    <dgm:pt modelId="{39FA38C5-1922-46E5-BAD9-CB1A2EB037EC}" type="pres">
      <dgm:prSet presAssocID="{6BB28955-1F5A-4486-A102-5CCE011A0D11}" presName="parentLin" presStyleCnt="0"/>
      <dgm:spPr/>
    </dgm:pt>
    <dgm:pt modelId="{C4A1BE74-37B6-40FE-88D4-4B98A96944CA}" type="pres">
      <dgm:prSet presAssocID="{6BB28955-1F5A-4486-A102-5CCE011A0D11}" presName="parentLeftMargin" presStyleLbl="node1" presStyleIdx="0" presStyleCnt="5"/>
      <dgm:spPr/>
    </dgm:pt>
    <dgm:pt modelId="{576F25A2-52F8-4CB4-97D0-ABCDFFA20FA1}" type="pres">
      <dgm:prSet presAssocID="{6BB28955-1F5A-4486-A102-5CCE011A0D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61D2E2-BBAF-42B7-B4E2-B46C8A0FDD6F}" type="pres">
      <dgm:prSet presAssocID="{6BB28955-1F5A-4486-A102-5CCE011A0D11}" presName="negativeSpace" presStyleCnt="0"/>
      <dgm:spPr/>
    </dgm:pt>
    <dgm:pt modelId="{E710C368-2172-419D-B530-A17FC3135E59}" type="pres">
      <dgm:prSet presAssocID="{6BB28955-1F5A-4486-A102-5CCE011A0D11}" presName="childText" presStyleLbl="conFgAcc1" presStyleIdx="1" presStyleCnt="5">
        <dgm:presLayoutVars>
          <dgm:bulletEnabled val="1"/>
        </dgm:presLayoutVars>
      </dgm:prSet>
      <dgm:spPr/>
    </dgm:pt>
    <dgm:pt modelId="{3DCF06D7-46CE-4293-B402-12591DD7086C}" type="pres">
      <dgm:prSet presAssocID="{F48B7429-8B3E-4383-A664-5746514F0A49}" presName="spaceBetweenRectangles" presStyleCnt="0"/>
      <dgm:spPr/>
    </dgm:pt>
    <dgm:pt modelId="{A8FA7F71-412C-4721-BC7C-2CAF98BC7933}" type="pres">
      <dgm:prSet presAssocID="{9462E88C-1F3A-46EB-8B7C-892F6D1A2C75}" presName="parentLin" presStyleCnt="0"/>
      <dgm:spPr/>
    </dgm:pt>
    <dgm:pt modelId="{A8186235-39F7-40CD-A240-99AFA904C873}" type="pres">
      <dgm:prSet presAssocID="{9462E88C-1F3A-46EB-8B7C-892F6D1A2C75}" presName="parentLeftMargin" presStyleLbl="node1" presStyleIdx="1" presStyleCnt="5"/>
      <dgm:spPr/>
    </dgm:pt>
    <dgm:pt modelId="{EC67AC35-51E7-4E38-AD2D-64988CCCA171}" type="pres">
      <dgm:prSet presAssocID="{9462E88C-1F3A-46EB-8B7C-892F6D1A2C7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ED7E8C-0ADD-4534-B56D-BB95AB919D82}" type="pres">
      <dgm:prSet presAssocID="{9462E88C-1F3A-46EB-8B7C-892F6D1A2C75}" presName="negativeSpace" presStyleCnt="0"/>
      <dgm:spPr/>
    </dgm:pt>
    <dgm:pt modelId="{004DAE87-3AA0-473E-8AF2-329AADC00B91}" type="pres">
      <dgm:prSet presAssocID="{9462E88C-1F3A-46EB-8B7C-892F6D1A2C75}" presName="childText" presStyleLbl="conFgAcc1" presStyleIdx="2" presStyleCnt="5">
        <dgm:presLayoutVars>
          <dgm:bulletEnabled val="1"/>
        </dgm:presLayoutVars>
      </dgm:prSet>
      <dgm:spPr/>
    </dgm:pt>
    <dgm:pt modelId="{7BCE2DD2-E495-4E94-8BAA-C39143511DF4}" type="pres">
      <dgm:prSet presAssocID="{49768021-E615-4653-8744-FC1D3062D654}" presName="spaceBetweenRectangles" presStyleCnt="0"/>
      <dgm:spPr/>
    </dgm:pt>
    <dgm:pt modelId="{C5A6B9A6-E27C-4AA1-8E52-0C3CAF6F6B91}" type="pres">
      <dgm:prSet presAssocID="{5E6D7112-E943-4716-B903-5DC668EB500F}" presName="parentLin" presStyleCnt="0"/>
      <dgm:spPr/>
    </dgm:pt>
    <dgm:pt modelId="{67BA4D62-43F0-49A4-ACF5-71CAAFD99A32}" type="pres">
      <dgm:prSet presAssocID="{5E6D7112-E943-4716-B903-5DC668EB500F}" presName="parentLeftMargin" presStyleLbl="node1" presStyleIdx="2" presStyleCnt="5"/>
      <dgm:spPr/>
    </dgm:pt>
    <dgm:pt modelId="{B82B80EA-2CD8-47F0-826A-0D9ACCEDDB1C}" type="pres">
      <dgm:prSet presAssocID="{5E6D7112-E943-4716-B903-5DC668EB500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FB7784-102F-4252-AFF8-D587F5D42E91}" type="pres">
      <dgm:prSet presAssocID="{5E6D7112-E943-4716-B903-5DC668EB500F}" presName="negativeSpace" presStyleCnt="0"/>
      <dgm:spPr/>
    </dgm:pt>
    <dgm:pt modelId="{872B7C1A-B3C7-43AC-9740-185F292EBEAC}" type="pres">
      <dgm:prSet presAssocID="{5E6D7112-E943-4716-B903-5DC668EB500F}" presName="childText" presStyleLbl="conFgAcc1" presStyleIdx="3" presStyleCnt="5">
        <dgm:presLayoutVars>
          <dgm:bulletEnabled val="1"/>
        </dgm:presLayoutVars>
      </dgm:prSet>
      <dgm:spPr/>
    </dgm:pt>
    <dgm:pt modelId="{447E9DD3-9965-4755-B697-06D045537D35}" type="pres">
      <dgm:prSet presAssocID="{74F4D563-0927-4381-8C8B-DF34105B0AD2}" presName="spaceBetweenRectangles" presStyleCnt="0"/>
      <dgm:spPr/>
    </dgm:pt>
    <dgm:pt modelId="{53721B68-935E-428E-B3AC-974861590A79}" type="pres">
      <dgm:prSet presAssocID="{BBC352C2-5905-48EE-9B3A-FF498CA0DBBC}" presName="parentLin" presStyleCnt="0"/>
      <dgm:spPr/>
    </dgm:pt>
    <dgm:pt modelId="{B1E554CE-D868-4908-968B-F1FF30D21631}" type="pres">
      <dgm:prSet presAssocID="{BBC352C2-5905-48EE-9B3A-FF498CA0DBBC}" presName="parentLeftMargin" presStyleLbl="node1" presStyleIdx="3" presStyleCnt="5"/>
      <dgm:spPr/>
    </dgm:pt>
    <dgm:pt modelId="{B0AE3541-3501-4EE2-B3A7-FAAD5A66FCF2}" type="pres">
      <dgm:prSet presAssocID="{BBC352C2-5905-48EE-9B3A-FF498CA0DB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80C9B04-67D8-4165-B6C9-CC7D59ACF53A}" type="pres">
      <dgm:prSet presAssocID="{BBC352C2-5905-48EE-9B3A-FF498CA0DBBC}" presName="negativeSpace" presStyleCnt="0"/>
      <dgm:spPr/>
    </dgm:pt>
    <dgm:pt modelId="{6CEF19CC-4ED4-437F-9D5F-87AA3211B580}" type="pres">
      <dgm:prSet presAssocID="{BBC352C2-5905-48EE-9B3A-FF498CA0DB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C2B5004-A147-4A7F-ABFB-CD1F153C9900}" type="presOf" srcId="{9462E88C-1F3A-46EB-8B7C-892F6D1A2C75}" destId="{A8186235-39F7-40CD-A240-99AFA904C873}" srcOrd="0" destOrd="0" presId="urn:microsoft.com/office/officeart/2005/8/layout/list1"/>
    <dgm:cxn modelId="{EC119115-44A0-4DD8-9D7E-B6926162798B}" srcId="{F28E9C02-59F5-44C2-AC48-799157C0D6E1}" destId="{6BB28955-1F5A-4486-A102-5CCE011A0D11}" srcOrd="1" destOrd="0" parTransId="{D60F131B-423E-420F-A85A-AE130B137E51}" sibTransId="{F48B7429-8B3E-4383-A664-5746514F0A49}"/>
    <dgm:cxn modelId="{3BD5682D-BE9E-415B-886D-F282A10DA0AD}" type="presOf" srcId="{904620E7-FE89-49B7-96C2-506EAE1E7269}" destId="{99EBAE17-2629-44EC-A204-BB5A1F10C02E}" srcOrd="0" destOrd="0" presId="urn:microsoft.com/office/officeart/2005/8/layout/list1"/>
    <dgm:cxn modelId="{F8BCDA32-AE98-4184-B9AF-DBE16DCBD363}" type="presOf" srcId="{BBC352C2-5905-48EE-9B3A-FF498CA0DBBC}" destId="{B0AE3541-3501-4EE2-B3A7-FAAD5A66FCF2}" srcOrd="1" destOrd="0" presId="urn:microsoft.com/office/officeart/2005/8/layout/list1"/>
    <dgm:cxn modelId="{83F1A860-A48A-497D-A18F-39D0198492A5}" type="presOf" srcId="{9462E88C-1F3A-46EB-8B7C-892F6D1A2C75}" destId="{EC67AC35-51E7-4E38-AD2D-64988CCCA171}" srcOrd="1" destOrd="0" presId="urn:microsoft.com/office/officeart/2005/8/layout/list1"/>
    <dgm:cxn modelId="{1794226E-384D-4404-81BC-8263532CDAE0}" type="presOf" srcId="{5E6D7112-E943-4716-B903-5DC668EB500F}" destId="{B82B80EA-2CD8-47F0-826A-0D9ACCEDDB1C}" srcOrd="1" destOrd="0" presId="urn:microsoft.com/office/officeart/2005/8/layout/list1"/>
    <dgm:cxn modelId="{1DC6396F-D6F3-4591-91D7-B7DBBB31DBEF}" srcId="{F28E9C02-59F5-44C2-AC48-799157C0D6E1}" destId="{904620E7-FE89-49B7-96C2-506EAE1E7269}" srcOrd="0" destOrd="0" parTransId="{0BC3BC68-ADB7-4F78-9B79-0868BB8B1849}" sibTransId="{4F22670B-8E8F-4AE3-8165-2DC6987D0571}"/>
    <dgm:cxn modelId="{9A005F57-49F4-455C-923E-3143E6A4CAD4}" type="presOf" srcId="{6BB28955-1F5A-4486-A102-5CCE011A0D11}" destId="{576F25A2-52F8-4CB4-97D0-ABCDFFA20FA1}" srcOrd="1" destOrd="0" presId="urn:microsoft.com/office/officeart/2005/8/layout/list1"/>
    <dgm:cxn modelId="{01BFBA7A-F24B-452C-A893-6468A02965FE}" type="presOf" srcId="{BBC352C2-5905-48EE-9B3A-FF498CA0DBBC}" destId="{B1E554CE-D868-4908-968B-F1FF30D21631}" srcOrd="0" destOrd="0" presId="urn:microsoft.com/office/officeart/2005/8/layout/list1"/>
    <dgm:cxn modelId="{828AA380-FA37-4D84-82D1-6F9DF325E26C}" srcId="{F28E9C02-59F5-44C2-AC48-799157C0D6E1}" destId="{9462E88C-1F3A-46EB-8B7C-892F6D1A2C75}" srcOrd="2" destOrd="0" parTransId="{C1D6EE0E-6FF3-4DF6-9B00-7157B11FFF27}" sibTransId="{49768021-E615-4653-8744-FC1D3062D654}"/>
    <dgm:cxn modelId="{3A8CB786-B323-42DD-851D-BF7197CA6377}" type="presOf" srcId="{5E6D7112-E943-4716-B903-5DC668EB500F}" destId="{67BA4D62-43F0-49A4-ACF5-71CAAFD99A32}" srcOrd="0" destOrd="0" presId="urn:microsoft.com/office/officeart/2005/8/layout/list1"/>
    <dgm:cxn modelId="{614A9994-D760-42FF-885A-A0B80094D089}" type="presOf" srcId="{904620E7-FE89-49B7-96C2-506EAE1E7269}" destId="{9BF0233E-870B-4CF4-8F32-5815AFCE1AA6}" srcOrd="1" destOrd="0" presId="urn:microsoft.com/office/officeart/2005/8/layout/list1"/>
    <dgm:cxn modelId="{8CF80FB8-F17C-409E-8DA7-910E70FA2D20}" type="presOf" srcId="{F28E9C02-59F5-44C2-AC48-799157C0D6E1}" destId="{AD02D836-0ADE-433D-8370-3CE919EDFF59}" srcOrd="0" destOrd="0" presId="urn:microsoft.com/office/officeart/2005/8/layout/list1"/>
    <dgm:cxn modelId="{0C4BDAB8-285B-4A86-A221-BBF4B261A25C}" srcId="{F28E9C02-59F5-44C2-AC48-799157C0D6E1}" destId="{BBC352C2-5905-48EE-9B3A-FF498CA0DBBC}" srcOrd="4" destOrd="0" parTransId="{4FCCE31B-6273-4E41-A02A-BA67095D5389}" sibTransId="{9FC38AF6-EAB9-4065-9F04-858A10F724D1}"/>
    <dgm:cxn modelId="{A0B8D3E7-28BA-4BB1-BF4E-13EDA101862D}" srcId="{F28E9C02-59F5-44C2-AC48-799157C0D6E1}" destId="{5E6D7112-E943-4716-B903-5DC668EB500F}" srcOrd="3" destOrd="0" parTransId="{780B8341-1BF2-4EC3-A256-84AED46C3FB9}" sibTransId="{74F4D563-0927-4381-8C8B-DF34105B0AD2}"/>
    <dgm:cxn modelId="{C60331F0-1163-497E-9667-2F7AB5CDC3C5}" type="presOf" srcId="{6BB28955-1F5A-4486-A102-5CCE011A0D11}" destId="{C4A1BE74-37B6-40FE-88D4-4B98A96944CA}" srcOrd="0" destOrd="0" presId="urn:microsoft.com/office/officeart/2005/8/layout/list1"/>
    <dgm:cxn modelId="{72907F2B-16CD-4CF9-8713-527AC0CAA064}" type="presParOf" srcId="{AD02D836-0ADE-433D-8370-3CE919EDFF59}" destId="{B22C17D5-11BE-4014-9B88-E134C4E2E5DA}" srcOrd="0" destOrd="0" presId="urn:microsoft.com/office/officeart/2005/8/layout/list1"/>
    <dgm:cxn modelId="{9F6CC650-18F1-46A1-9DC9-D55AA95B5ACA}" type="presParOf" srcId="{B22C17D5-11BE-4014-9B88-E134C4E2E5DA}" destId="{99EBAE17-2629-44EC-A204-BB5A1F10C02E}" srcOrd="0" destOrd="0" presId="urn:microsoft.com/office/officeart/2005/8/layout/list1"/>
    <dgm:cxn modelId="{C8AAB5CC-AB2F-4E47-BDA8-B26C275D779D}" type="presParOf" srcId="{B22C17D5-11BE-4014-9B88-E134C4E2E5DA}" destId="{9BF0233E-870B-4CF4-8F32-5815AFCE1AA6}" srcOrd="1" destOrd="0" presId="urn:microsoft.com/office/officeart/2005/8/layout/list1"/>
    <dgm:cxn modelId="{118CDFD1-01C6-4E52-B765-55D108F37CD5}" type="presParOf" srcId="{AD02D836-0ADE-433D-8370-3CE919EDFF59}" destId="{C782ACC2-81B0-4035-871C-097C2EBF6358}" srcOrd="1" destOrd="0" presId="urn:microsoft.com/office/officeart/2005/8/layout/list1"/>
    <dgm:cxn modelId="{2C5952D7-FD72-46FA-B2BD-8E9825A49075}" type="presParOf" srcId="{AD02D836-0ADE-433D-8370-3CE919EDFF59}" destId="{1CB390AA-1B28-4D76-B304-CA963B9805DB}" srcOrd="2" destOrd="0" presId="urn:microsoft.com/office/officeart/2005/8/layout/list1"/>
    <dgm:cxn modelId="{BFF6B807-A3C3-439E-B424-9A02EC2D2AAE}" type="presParOf" srcId="{AD02D836-0ADE-433D-8370-3CE919EDFF59}" destId="{EC2EDA36-9308-4BCE-B327-966B697CA23B}" srcOrd="3" destOrd="0" presId="urn:microsoft.com/office/officeart/2005/8/layout/list1"/>
    <dgm:cxn modelId="{8166E560-98C2-4A14-8CAC-8CE11A76461E}" type="presParOf" srcId="{AD02D836-0ADE-433D-8370-3CE919EDFF59}" destId="{39FA38C5-1922-46E5-BAD9-CB1A2EB037EC}" srcOrd="4" destOrd="0" presId="urn:microsoft.com/office/officeart/2005/8/layout/list1"/>
    <dgm:cxn modelId="{B0CA567D-7C67-44C5-B752-12A3DE169ADC}" type="presParOf" srcId="{39FA38C5-1922-46E5-BAD9-CB1A2EB037EC}" destId="{C4A1BE74-37B6-40FE-88D4-4B98A96944CA}" srcOrd="0" destOrd="0" presId="urn:microsoft.com/office/officeart/2005/8/layout/list1"/>
    <dgm:cxn modelId="{923D855F-3E71-4963-8311-4566726FA832}" type="presParOf" srcId="{39FA38C5-1922-46E5-BAD9-CB1A2EB037EC}" destId="{576F25A2-52F8-4CB4-97D0-ABCDFFA20FA1}" srcOrd="1" destOrd="0" presId="urn:microsoft.com/office/officeart/2005/8/layout/list1"/>
    <dgm:cxn modelId="{737E5074-D4D5-4B53-B156-5A9B90E1B959}" type="presParOf" srcId="{AD02D836-0ADE-433D-8370-3CE919EDFF59}" destId="{DF61D2E2-BBAF-42B7-B4E2-B46C8A0FDD6F}" srcOrd="5" destOrd="0" presId="urn:microsoft.com/office/officeart/2005/8/layout/list1"/>
    <dgm:cxn modelId="{66C6CDBE-BD27-4A89-B6EB-F64F978B8F06}" type="presParOf" srcId="{AD02D836-0ADE-433D-8370-3CE919EDFF59}" destId="{E710C368-2172-419D-B530-A17FC3135E59}" srcOrd="6" destOrd="0" presId="urn:microsoft.com/office/officeart/2005/8/layout/list1"/>
    <dgm:cxn modelId="{5E4997D0-5132-4133-8BEB-FC7AA0F4CD2A}" type="presParOf" srcId="{AD02D836-0ADE-433D-8370-3CE919EDFF59}" destId="{3DCF06D7-46CE-4293-B402-12591DD7086C}" srcOrd="7" destOrd="0" presId="urn:microsoft.com/office/officeart/2005/8/layout/list1"/>
    <dgm:cxn modelId="{085AB6C0-BC45-440A-9435-505F26C1B18C}" type="presParOf" srcId="{AD02D836-0ADE-433D-8370-3CE919EDFF59}" destId="{A8FA7F71-412C-4721-BC7C-2CAF98BC7933}" srcOrd="8" destOrd="0" presId="urn:microsoft.com/office/officeart/2005/8/layout/list1"/>
    <dgm:cxn modelId="{98A3FA0F-F385-4BCA-B74C-4C75D845EFBB}" type="presParOf" srcId="{A8FA7F71-412C-4721-BC7C-2CAF98BC7933}" destId="{A8186235-39F7-40CD-A240-99AFA904C873}" srcOrd="0" destOrd="0" presId="urn:microsoft.com/office/officeart/2005/8/layout/list1"/>
    <dgm:cxn modelId="{35B44B04-BB26-45C8-981B-AFF5348D5E24}" type="presParOf" srcId="{A8FA7F71-412C-4721-BC7C-2CAF98BC7933}" destId="{EC67AC35-51E7-4E38-AD2D-64988CCCA171}" srcOrd="1" destOrd="0" presId="urn:microsoft.com/office/officeart/2005/8/layout/list1"/>
    <dgm:cxn modelId="{8FE2688E-EFA6-4EDE-AA0B-FA4544A51977}" type="presParOf" srcId="{AD02D836-0ADE-433D-8370-3CE919EDFF59}" destId="{48ED7E8C-0ADD-4534-B56D-BB95AB919D82}" srcOrd="9" destOrd="0" presId="urn:microsoft.com/office/officeart/2005/8/layout/list1"/>
    <dgm:cxn modelId="{E2E4BAC1-B6BF-43F5-908E-BD3B81E6BCF2}" type="presParOf" srcId="{AD02D836-0ADE-433D-8370-3CE919EDFF59}" destId="{004DAE87-3AA0-473E-8AF2-329AADC00B91}" srcOrd="10" destOrd="0" presId="urn:microsoft.com/office/officeart/2005/8/layout/list1"/>
    <dgm:cxn modelId="{4296595E-FEF3-4DAA-9C89-826D676DB9B5}" type="presParOf" srcId="{AD02D836-0ADE-433D-8370-3CE919EDFF59}" destId="{7BCE2DD2-E495-4E94-8BAA-C39143511DF4}" srcOrd="11" destOrd="0" presId="urn:microsoft.com/office/officeart/2005/8/layout/list1"/>
    <dgm:cxn modelId="{E6860700-2E28-4C45-AEFB-0E1A79725847}" type="presParOf" srcId="{AD02D836-0ADE-433D-8370-3CE919EDFF59}" destId="{C5A6B9A6-E27C-4AA1-8E52-0C3CAF6F6B91}" srcOrd="12" destOrd="0" presId="urn:microsoft.com/office/officeart/2005/8/layout/list1"/>
    <dgm:cxn modelId="{514A3508-A12D-44E9-9F64-6FB2ADCB4A07}" type="presParOf" srcId="{C5A6B9A6-E27C-4AA1-8E52-0C3CAF6F6B91}" destId="{67BA4D62-43F0-49A4-ACF5-71CAAFD99A32}" srcOrd="0" destOrd="0" presId="urn:microsoft.com/office/officeart/2005/8/layout/list1"/>
    <dgm:cxn modelId="{E8AA0A94-AC5B-4ABB-8A04-BD391BCFD790}" type="presParOf" srcId="{C5A6B9A6-E27C-4AA1-8E52-0C3CAF6F6B91}" destId="{B82B80EA-2CD8-47F0-826A-0D9ACCEDDB1C}" srcOrd="1" destOrd="0" presId="urn:microsoft.com/office/officeart/2005/8/layout/list1"/>
    <dgm:cxn modelId="{130534E0-7EE0-4D3A-BF81-567E127213AE}" type="presParOf" srcId="{AD02D836-0ADE-433D-8370-3CE919EDFF59}" destId="{C0FB7784-102F-4252-AFF8-D587F5D42E91}" srcOrd="13" destOrd="0" presId="urn:microsoft.com/office/officeart/2005/8/layout/list1"/>
    <dgm:cxn modelId="{01122DC4-8143-498E-A2DE-944C408A4C0D}" type="presParOf" srcId="{AD02D836-0ADE-433D-8370-3CE919EDFF59}" destId="{872B7C1A-B3C7-43AC-9740-185F292EBEAC}" srcOrd="14" destOrd="0" presId="urn:microsoft.com/office/officeart/2005/8/layout/list1"/>
    <dgm:cxn modelId="{F092A13F-F536-4E3F-BF72-09C5D14DE286}" type="presParOf" srcId="{AD02D836-0ADE-433D-8370-3CE919EDFF59}" destId="{447E9DD3-9965-4755-B697-06D045537D35}" srcOrd="15" destOrd="0" presId="urn:microsoft.com/office/officeart/2005/8/layout/list1"/>
    <dgm:cxn modelId="{B39173C5-8C63-4E0B-A29D-8D196522D077}" type="presParOf" srcId="{AD02D836-0ADE-433D-8370-3CE919EDFF59}" destId="{53721B68-935E-428E-B3AC-974861590A79}" srcOrd="16" destOrd="0" presId="urn:microsoft.com/office/officeart/2005/8/layout/list1"/>
    <dgm:cxn modelId="{5D624EAF-3B01-43CB-BC12-B94CCAA4F0DB}" type="presParOf" srcId="{53721B68-935E-428E-B3AC-974861590A79}" destId="{B1E554CE-D868-4908-968B-F1FF30D21631}" srcOrd="0" destOrd="0" presId="urn:microsoft.com/office/officeart/2005/8/layout/list1"/>
    <dgm:cxn modelId="{082BDF7F-8471-4D5E-8358-D0780C3DF62C}" type="presParOf" srcId="{53721B68-935E-428E-B3AC-974861590A79}" destId="{B0AE3541-3501-4EE2-B3A7-FAAD5A66FCF2}" srcOrd="1" destOrd="0" presId="urn:microsoft.com/office/officeart/2005/8/layout/list1"/>
    <dgm:cxn modelId="{C854E66E-6DC3-4B41-84B4-0E049CCC7AB2}" type="presParOf" srcId="{AD02D836-0ADE-433D-8370-3CE919EDFF59}" destId="{F80C9B04-67D8-4165-B6C9-CC7D59ACF53A}" srcOrd="17" destOrd="0" presId="urn:microsoft.com/office/officeart/2005/8/layout/list1"/>
    <dgm:cxn modelId="{A7299EBB-B035-4900-A463-F8A9F54C9DF2}" type="presParOf" srcId="{AD02D836-0ADE-433D-8370-3CE919EDFF59}" destId="{6CEF19CC-4ED4-437F-9D5F-87AA3211B5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26CB1-61BD-45C7-AA72-2CAC5E80DC01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2AFEF-D079-4EB6-9705-42BCE07CC0CC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49AE7-62FE-44D1-8155-321DF1A752B4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Poetry from ancient time valued , and is universal</a:t>
          </a:r>
        </a:p>
      </dsp:txBody>
      <dsp:txXfrm>
        <a:off x="1057183" y="1805"/>
        <a:ext cx="9458416" cy="915310"/>
      </dsp:txXfrm>
    </dsp:sp>
    <dsp:sp modelId="{4AC8F800-ED61-4F1A-8DFE-A3C25E2F02BD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785E3-5343-4CB6-AB42-27682FE082D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570DB-BD52-4DDC-B786-DCFA6FC6C6FD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Kinds of poetry /usefulness </a:t>
          </a:r>
        </a:p>
      </dsp:txBody>
      <dsp:txXfrm>
        <a:off x="1057183" y="1145944"/>
        <a:ext cx="9458416" cy="915310"/>
      </dsp:txXfrm>
    </dsp:sp>
    <dsp:sp modelId="{4E8AF61F-ED17-449F-B65C-D01487B627E1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CC7F8-51C1-4E4A-AA79-91902883A397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9A17F-2E73-4511-9689-C3E7589DC95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Objection and reply </a:t>
          </a:r>
        </a:p>
      </dsp:txBody>
      <dsp:txXfrm>
        <a:off x="1057183" y="2290082"/>
        <a:ext cx="9458416" cy="915310"/>
      </dsp:txXfrm>
    </dsp:sp>
    <dsp:sp modelId="{B450C43B-6B5F-4744-BCD6-9B047B7E053D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58B1F-D35E-4FA9-99EA-A25B298B28B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4928A-7ACC-498E-A5B7-523DB1E45AE7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Contemporary drama (did not like tragi – comedy/breaking unities)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390AA-1B28-4D76-B304-CA963B9805DB}">
      <dsp:nvSpPr>
        <dsp:cNvPr id="0" name=""/>
        <dsp:cNvSpPr/>
      </dsp:nvSpPr>
      <dsp:spPr>
        <a:xfrm>
          <a:off x="0" y="4244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0233E-870B-4CF4-8F32-5815AFCE1AA6}">
      <dsp:nvSpPr>
        <dsp:cNvPr id="0" name=""/>
        <dsp:cNvSpPr/>
      </dsp:nvSpPr>
      <dsp:spPr>
        <a:xfrm>
          <a:off x="333341" y="7016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Fiction</a:t>
          </a:r>
        </a:p>
      </dsp:txBody>
      <dsp:txXfrm>
        <a:off x="367926" y="104745"/>
        <a:ext cx="4597613" cy="639310"/>
      </dsp:txXfrm>
    </dsp:sp>
    <dsp:sp modelId="{E710C368-2172-419D-B530-A17FC3135E59}">
      <dsp:nvSpPr>
        <dsp:cNvPr id="0" name=""/>
        <dsp:cNvSpPr/>
      </dsp:nvSpPr>
      <dsp:spPr>
        <a:xfrm>
          <a:off x="0" y="151304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F25A2-52F8-4CB4-97D0-ABCDFFA20FA1}">
      <dsp:nvSpPr>
        <dsp:cNvPr id="0" name=""/>
        <dsp:cNvSpPr/>
      </dsp:nvSpPr>
      <dsp:spPr>
        <a:xfrm>
          <a:off x="333341" y="115880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Poetry</a:t>
          </a:r>
        </a:p>
      </dsp:txBody>
      <dsp:txXfrm>
        <a:off x="367926" y="1193385"/>
        <a:ext cx="4597613" cy="639310"/>
      </dsp:txXfrm>
    </dsp:sp>
    <dsp:sp modelId="{004DAE87-3AA0-473E-8AF2-329AADC00B91}">
      <dsp:nvSpPr>
        <dsp:cNvPr id="0" name=""/>
        <dsp:cNvSpPr/>
      </dsp:nvSpPr>
      <dsp:spPr>
        <a:xfrm>
          <a:off x="0" y="260168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7AC35-51E7-4E38-AD2D-64988CCCA171}">
      <dsp:nvSpPr>
        <dsp:cNvPr id="0" name=""/>
        <dsp:cNvSpPr/>
      </dsp:nvSpPr>
      <dsp:spPr>
        <a:xfrm>
          <a:off x="333341" y="224744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Drama</a:t>
          </a:r>
        </a:p>
      </dsp:txBody>
      <dsp:txXfrm>
        <a:off x="367926" y="2282025"/>
        <a:ext cx="4597613" cy="639310"/>
      </dsp:txXfrm>
    </dsp:sp>
    <dsp:sp modelId="{872B7C1A-B3C7-43AC-9740-185F292EBEAC}">
      <dsp:nvSpPr>
        <dsp:cNvPr id="0" name=""/>
        <dsp:cNvSpPr/>
      </dsp:nvSpPr>
      <dsp:spPr>
        <a:xfrm>
          <a:off x="0" y="369031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B80EA-2CD8-47F0-826A-0D9ACCEDDB1C}">
      <dsp:nvSpPr>
        <dsp:cNvPr id="0" name=""/>
        <dsp:cNvSpPr/>
      </dsp:nvSpPr>
      <dsp:spPr>
        <a:xfrm>
          <a:off x="333341" y="333608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Novel</a:t>
          </a:r>
        </a:p>
      </dsp:txBody>
      <dsp:txXfrm>
        <a:off x="367926" y="3370665"/>
        <a:ext cx="4597613" cy="639310"/>
      </dsp:txXfrm>
    </dsp:sp>
    <dsp:sp modelId="{6CEF19CC-4ED4-437F-9D5F-87AA3211B580}">
      <dsp:nvSpPr>
        <dsp:cNvPr id="0" name=""/>
        <dsp:cNvSpPr/>
      </dsp:nvSpPr>
      <dsp:spPr>
        <a:xfrm>
          <a:off x="0" y="477895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E3541-3501-4EE2-B3A7-FAAD5A66FCF2}">
      <dsp:nvSpPr>
        <dsp:cNvPr id="0" name=""/>
        <dsp:cNvSpPr/>
      </dsp:nvSpPr>
      <dsp:spPr>
        <a:xfrm>
          <a:off x="333341" y="4424719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Short story</a:t>
          </a:r>
        </a:p>
      </dsp:txBody>
      <dsp:txXfrm>
        <a:off x="367926" y="4459304"/>
        <a:ext cx="45976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78FD-9619-45EC-9DF6-38F3D03C48F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C940F-D1DE-4FA7-B429-0AE81705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C940F-D1DE-4FA7-B429-0AE81705FE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3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2273-7D5E-44DF-95EE-BC4D4F341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C7EF5-3D94-4780-BF95-044672DD9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9745-B391-4913-A76C-74DA130D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E835E-AD85-4914-8B57-CB9B3254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D48AE-EB54-41E7-93A9-F205F1B5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0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0B1C-5882-4AC1-B9E1-28AB0F13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9BAFD-E13A-4BB5-BD1E-C441DD1F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AED4-7F02-4043-9C09-443F9782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0BA4-C647-463E-BCCB-E7C4F40F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0E8D-A143-4BF2-961A-24EAFEAB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76FB5-D9E5-4C44-A248-EC289EE2F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3C35E-1F3D-4D47-B73A-3B4708144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CF6B-1359-4613-BCE0-295C3E32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03C0A-5FEE-45C2-A593-4C93E1C6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E17C-69F8-4529-A307-4105EDD3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B2B9-74EC-4CED-BABF-0812C2D3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0490-6387-4630-AEE0-EE3F8DE9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C35A-9E85-41B9-99C1-7E90E164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BDAA4-D263-4DD6-93B9-58EC3EEF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F18E-82AC-4393-8602-F2A1218F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C8EC-E0CC-4421-A1AC-AD2DA758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A39BB-E322-4E7B-8F47-12D3FEAF1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97617-B829-403F-BEBC-2B8FA4E2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740CE-FEB2-4BF5-98D0-CA20BAE2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B1BDC-507A-4B38-B2F2-94CF7814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27B4-3432-4434-B448-F85A9D13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F29A-83FC-49D1-8C57-F672EF0C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C2A3B-669B-45AC-B74A-A6A263752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33543-66FB-4E0C-93C9-A26CC400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D01E0-5EFA-4BC0-8A0A-9B9B4397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31711-C262-46C5-91E6-049D2C6F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C1A4-69B0-42A3-A1B2-BA352BAA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81027-8376-46CF-9522-47B9D8D1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0E440-9D5A-4759-9346-6CCAAFF1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32B21-512A-40F0-B7D2-4FE1B0649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59040-2B5B-4DE5-9B44-21A83897F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7CEE0-B1D2-4F0F-B042-D25D2573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7038E2-9B84-4440-A273-319258AD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49283-C79B-457B-A5F3-E712A0F6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EF6C-C100-48DA-9D61-2E98FD80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C7CF6-1845-429E-B7E2-4D1B6337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71B0A-80A1-466B-A201-6B947CE2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C0224-8A7F-4E61-AB23-7914CD04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E2C5-5595-4CBB-9709-CFB37933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26204-0D8F-4D7D-B32D-81236798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2E9E7-0DBA-4C29-ACD8-FA552A75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85C7-E4FB-4315-B0A2-394B2534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D174-66B6-4056-8C6B-F1BBA44B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70FC8-71C1-4B37-A562-A5C67B09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64498-58B2-4218-9295-9839B1A8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5CA93-FEEF-4E76-A442-B1DEFB58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BDDDC-89B3-4BF8-B6C9-FD8E3F31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D50D-4A66-4880-960C-0F578AD7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B001D-7C5B-4C2F-B7AC-85D372D83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CD28A-56CB-4A6F-A817-629958ABF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6215D-3FF2-414B-8D67-02D413E9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F016-D00A-467A-94FC-D1D0B245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A5D6-E730-42FE-92AE-4852BA3F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57280-71CB-4D34-AEFF-917C4FE5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119D8-B23A-4542-AF03-A262C93C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BEE9-7634-4D0A-81DA-5496F89D6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EF78-0D59-4EB8-929D-C1C40C7F52E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DFCEB-BD81-4199-BA9F-F02C7D19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8878D-F7F4-45BC-8AB7-D1AC9D74F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ED5E-6FCC-401B-8513-4E2AB3A77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Philip Sidney ?An Apology for Poetry/</a:t>
            </a:r>
            <a:r>
              <a:rPr lang="en-US" dirty="0" err="1"/>
              <a:t>Defence</a:t>
            </a:r>
            <a:r>
              <a:rPr lang="en-US" dirty="0"/>
              <a:t> of </a:t>
            </a:r>
            <a:r>
              <a:rPr lang="en-US" dirty="0" err="1"/>
              <a:t>Poesie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751B-676F-49BC-A22A-9182086E9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Wrote against Stephen </a:t>
            </a:r>
            <a:r>
              <a:rPr lang="en-US" dirty="0" err="1"/>
              <a:t>Gosson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F946386-B289-4319-8934-BB6619B8C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6"/>
    </mc:Choice>
    <mc:Fallback xmlns="">
      <p:transition spd="slow" advTm="5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0CAE-410E-4222-A816-0EC895E0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poetry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F388-C579-4F82-BDFF-408C63B58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Epic</a:t>
            </a:r>
          </a:p>
          <a:p>
            <a:r>
              <a:rPr lang="en-US" dirty="0"/>
              <a:t>Lyric</a:t>
            </a:r>
          </a:p>
          <a:p>
            <a:r>
              <a:rPr lang="en-US" dirty="0"/>
              <a:t>Tragedy</a:t>
            </a:r>
          </a:p>
          <a:p>
            <a:r>
              <a:rPr lang="en-US" dirty="0"/>
              <a:t>Comedy</a:t>
            </a:r>
          </a:p>
          <a:p>
            <a:r>
              <a:rPr lang="en-US" dirty="0"/>
              <a:t>satire</a:t>
            </a:r>
          </a:p>
          <a:p>
            <a:r>
              <a:rPr lang="en-US"/>
              <a:t>Elegy</a:t>
            </a:r>
            <a:endParaRPr lang="en-US" dirty="0"/>
          </a:p>
          <a:p>
            <a:r>
              <a:rPr lang="en-US" dirty="0"/>
              <a:t>Pastoral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B3282EF-3AAA-40C5-A4F0-6CDC598C0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"/>
    </mc:Choice>
    <mc:Fallback xmlns="">
      <p:transition spd="slow" advTm="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7A4D9-1BC6-417B-8675-25F4BD97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Today/Fiction and Non-Fiction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D23975-59A8-4AB6-BA90-B7880EBC5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61178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64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2108-0E66-4BDD-8658-CEEE9E1A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00FF"/>
                </a:highlight>
              </a:rPr>
              <a:t> why poetry is the best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7A20-7DEE-4005-9F18-050D17C65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knowledge/ universal truth / delight full truth </a:t>
            </a:r>
          </a:p>
          <a:p>
            <a:r>
              <a:rPr lang="en-US" dirty="0"/>
              <a:t>Abstract/  not concrete fact</a:t>
            </a:r>
          </a:p>
          <a:p>
            <a:r>
              <a:rPr lang="en-US" dirty="0"/>
              <a:t>Unlike History , science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660879-C9DA-484F-9639-B07EE3991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18"/>
    </mc:Choice>
    <mc:Fallback xmlns="">
      <p:transition spd="slow" advTm="7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64E5-638A-4BDF-B1E4-48A1ADAA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Reply against the four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6AC4-1C4A-449B-87C6-C07FCB457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Mother of all lies</a:t>
            </a:r>
          </a:p>
          <a:p>
            <a:r>
              <a:rPr lang="en-US" dirty="0"/>
              <a:t>Effeminizing  and pestilent desire</a:t>
            </a:r>
          </a:p>
          <a:p>
            <a:r>
              <a:rPr lang="en-US" dirty="0"/>
              <a:t>Debilitating, fancying and daydreaming </a:t>
            </a:r>
          </a:p>
          <a:p>
            <a:r>
              <a:rPr lang="en-US" dirty="0"/>
              <a:t>Plato hated poetry </a:t>
            </a:r>
          </a:p>
          <a:p>
            <a:endParaRPr lang="en-US" dirty="0"/>
          </a:p>
          <a:p>
            <a:r>
              <a:rPr lang="en-US" dirty="0"/>
              <a:t>Are poets and poetry useful or not?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E1CD52-7315-48DB-8B68-41B3E31F4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7"/>
    </mc:Choice>
    <mc:Fallback xmlns="">
      <p:transition spd="slow" advTm="52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3CDC-2843-4463-BA99-58E4D3F2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defend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AD5A5-8D41-4607-B910-B9A286A2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590C-938C-4E12-8898-02551082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4" y="224449"/>
            <a:ext cx="11456962" cy="1325563"/>
          </a:xfrm>
        </p:spPr>
        <p:txBody>
          <a:bodyPr/>
          <a:lstStyle/>
          <a:p>
            <a:r>
              <a:rPr lang="en-US" dirty="0"/>
              <a:t>Decline in contemporary English poetry drama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33C67-989D-42A9-A7F7-4F16E9C8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Sluggish, no spirt for poetic creation, only copies(servile nature) no practice ns constant exercise.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Tragedy should show: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Fall of tyrants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Have three unites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He mentioned  </a:t>
            </a:r>
            <a:r>
              <a:rPr lang="en-US" dirty="0" err="1"/>
              <a:t>Gorbudoc</a:t>
            </a:r>
            <a:r>
              <a:rPr lang="en-US" dirty="0"/>
              <a:t> as the best to follow suit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Should not mingle comedy and tragedy(king clown and horn pipes with funerals)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33E8-0605-45EB-BAAF-29FA9F98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Gosson</a:t>
            </a:r>
            <a:r>
              <a:rPr lang="en-US" dirty="0"/>
              <a:t> said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581A-EE25-4E2D-A6ED-CA2CC271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Poets are </a:t>
            </a:r>
          </a:p>
          <a:p>
            <a:r>
              <a:rPr lang="en-US" dirty="0"/>
              <a:t>Caterpillar of commonwealth </a:t>
            </a:r>
          </a:p>
          <a:p>
            <a:r>
              <a:rPr lang="en-US" dirty="0"/>
              <a:t>Enemies of virtues </a:t>
            </a:r>
          </a:p>
          <a:p>
            <a:r>
              <a:rPr lang="en-US" dirty="0"/>
              <a:t>Drama is debauchery</a:t>
            </a:r>
          </a:p>
          <a:p>
            <a:r>
              <a:rPr lang="en-US" dirty="0"/>
              <a:t>Pagan elements</a:t>
            </a:r>
          </a:p>
          <a:p>
            <a:r>
              <a:rPr lang="en-US" dirty="0"/>
              <a:t>Tragedy is cruel , full of blood shed, uncontrolled passion </a:t>
            </a:r>
          </a:p>
          <a:p>
            <a:r>
              <a:rPr lang="en-US" dirty="0"/>
              <a:t>Comedy is love affair of vulgar- degrading young.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DC8D03-B177-4475-98C9-C542DE5F2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79"/>
    </mc:Choice>
    <mc:Fallback xmlns="">
      <p:transition spd="slow" advTm="95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9811D-EB7A-4E45-8408-D3DD5263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Catterpillar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cattepillar">
            <a:extLst>
              <a:ext uri="{FF2B5EF4-FFF2-40B4-BE49-F238E27FC236}">
                <a16:creationId xmlns:a16="http://schemas.microsoft.com/office/drawing/2014/main" id="{6C3A80AC-8C33-4337-A2BB-65A38ABC69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9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5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F7B2-0737-42C6-9EAE-6B86B0B8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Pagan God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6BC3565-1EE3-41B2-8BEB-DBB41489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131170"/>
            <a:ext cx="5715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931E1-4D79-4755-8CF6-F6CA216D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4665-7AAC-427B-B365-4940B07B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Sidney 1579 (</a:t>
            </a:r>
            <a:r>
              <a:rPr lang="en-US" dirty="0" err="1"/>
              <a:t>Defence</a:t>
            </a:r>
            <a:r>
              <a:rPr lang="en-US" dirty="0"/>
              <a:t> of </a:t>
            </a:r>
            <a:r>
              <a:rPr lang="en-US" dirty="0" err="1"/>
              <a:t>poesie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3662D10-7F9D-4EA8-9335-BF330037F6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0CE549F-7C3B-470B-A76C-3CA031F57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"/>
    </mc:Choice>
    <mc:Fallback xmlns="">
      <p:transition spd="slow" advTm="1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7884-2B41-4FC0-A545-68813714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DF78-3753-4116-B38C-C1C3928B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94542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Poets are father of learning </a:t>
            </a:r>
          </a:p>
          <a:p>
            <a:pPr marL="0" indent="0">
              <a:buNone/>
            </a:pPr>
            <a:r>
              <a:rPr lang="en-US" dirty="0"/>
              <a:t>2.From memorizing poetry learning begins </a:t>
            </a:r>
          </a:p>
          <a:p>
            <a:pPr marL="0" indent="0">
              <a:buNone/>
            </a:pPr>
            <a:r>
              <a:rPr lang="en-US" dirty="0"/>
              <a:t>3.Greek and Roman used to term poets as maker and </a:t>
            </a:r>
            <a:r>
              <a:rPr lang="en-US" dirty="0" err="1"/>
              <a:t>vates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Creative demigod, cyclops, chimeras, furies ,which make loveth earth more lovely ‘ brazen more golden’. </a:t>
            </a:r>
          </a:p>
          <a:p>
            <a:pPr marL="0" indent="0">
              <a:buNone/>
            </a:pPr>
            <a:r>
              <a:rPr lang="en-US" dirty="0"/>
              <a:t>5.Bible, psalms, oracle of Delphi.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BDC035-6C00-405F-832D-36FD049C9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"/>
    </mc:Choice>
    <mc:Fallback xmlns="">
      <p:transition spd="slow" advTm="1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3234-07F6-4459-B5AC-CB770A95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Cyclop</a:t>
            </a:r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4619DC8-2B43-477A-9056-64E2419BB2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2382044"/>
            <a:ext cx="76676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8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89E1-C07C-430A-84E5-E8289F2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Chimera/Furies</a:t>
            </a:r>
          </a:p>
        </p:txBody>
      </p:sp>
      <p:pic>
        <p:nvPicPr>
          <p:cNvPr id="4098" name="Picture 2" descr="Image result for chimera">
            <a:extLst>
              <a:ext uri="{FF2B5EF4-FFF2-40B4-BE49-F238E27FC236}">
                <a16:creationId xmlns:a16="http://schemas.microsoft.com/office/drawing/2014/main" id="{DF3A7A37-0CD8-4099-808E-46E84B353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144044"/>
            <a:ext cx="1943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8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4788-3536-4DCF-B9FC-B2DFE210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Effntn</a:t>
            </a:r>
            <a:endParaRPr lang="en-US" dirty="0"/>
          </a:p>
        </p:txBody>
      </p:sp>
      <p:pic>
        <p:nvPicPr>
          <p:cNvPr id="5122" name="Picture 2" descr="Image result for Quran Bible Torah and Zaboor">
            <a:extLst>
              <a:ext uri="{FF2B5EF4-FFF2-40B4-BE49-F238E27FC236}">
                <a16:creationId xmlns:a16="http://schemas.microsoft.com/office/drawing/2014/main" id="{4AFBE9D4-9833-4ED9-B560-55CA825E7E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44044"/>
            <a:ext cx="2781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2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298</Words>
  <Application>Microsoft Office PowerPoint</Application>
  <PresentationFormat>Widescreen</PresentationFormat>
  <Paragraphs>65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Philip Sidney ?An Apology for Poetry/Defence of Poesie</vt:lpstr>
      <vt:lpstr>Gosson said :</vt:lpstr>
      <vt:lpstr>Catterpillar</vt:lpstr>
      <vt:lpstr>Pagan God</vt:lpstr>
      <vt:lpstr>Sidney 1579 (Defence of poesie) </vt:lpstr>
      <vt:lpstr>Ancient time </vt:lpstr>
      <vt:lpstr>Cyclop</vt:lpstr>
      <vt:lpstr>Chimera/Furies</vt:lpstr>
      <vt:lpstr>Effntn</vt:lpstr>
      <vt:lpstr>Division of poetry </vt:lpstr>
      <vt:lpstr>Today/Fiction and Non-Fiction</vt:lpstr>
      <vt:lpstr> why poetry is the best ?</vt:lpstr>
      <vt:lpstr>Reply against the four charges</vt:lpstr>
      <vt:lpstr>Can you defend ?</vt:lpstr>
      <vt:lpstr>Decline in contemporary English poetry drama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Asif Kamal</dc:creator>
  <cp:lastModifiedBy>Asif Kamal</cp:lastModifiedBy>
  <cp:revision>43</cp:revision>
  <dcterms:created xsi:type="dcterms:W3CDTF">2020-09-21T14:44:00Z</dcterms:created>
  <dcterms:modified xsi:type="dcterms:W3CDTF">2021-06-09T06:39:29Z</dcterms:modified>
</cp:coreProperties>
</file>