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89" r:id="rId4"/>
    <p:sldId id="296" r:id="rId5"/>
    <p:sldId id="298" r:id="rId6"/>
    <p:sldId id="297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00CC"/>
    <a:srgbClr val="990000"/>
    <a:srgbClr val="006600"/>
    <a:srgbClr val="0033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E979D-8FF9-4B94-B558-6C100466B335}" v="193" dt="2021-01-20T17:11:39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9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48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8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AD61-A85C-46BE-9E13-CAC996F7216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C22C-97BB-47FF-8397-1D3305052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6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8BD3F-207D-4298-B966-15213A84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E574CA-826A-4E5D-8F32-D8648AF8F67C}"/>
              </a:ext>
            </a:extLst>
          </p:cNvPr>
          <p:cNvSpPr txBox="1"/>
          <p:nvPr/>
        </p:nvSpPr>
        <p:spPr>
          <a:xfrm>
            <a:off x="341149" y="1495602"/>
            <a:ext cx="5257800" cy="31560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FFFF"/>
                </a:solidFill>
                <a:latin typeface="Times New Roman"/>
                <a:ea typeface="Cambria Math"/>
                <a:cs typeface="Times New Roman"/>
              </a:rPr>
              <a:t>Protima</a:t>
            </a:r>
            <a:r>
              <a:rPr lang="en-US" sz="2400" b="1" dirty="0">
                <a:solidFill>
                  <a:srgbClr val="00FFFF"/>
                </a:solidFill>
                <a:latin typeface="Times New Roman"/>
                <a:ea typeface="Cambria Math"/>
                <a:cs typeface="Times New Roman"/>
              </a:rPr>
              <a:t> Dash (PD)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Senior Lecturer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Department of General Educational Development (GED)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Daffodil International University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/>
                <a:ea typeface="Cambria Math"/>
                <a:cs typeface="Times New Roman"/>
              </a:rPr>
              <a:t>Phone: 01716788108</a:t>
            </a:r>
            <a:endParaRPr lang="en-US" sz="24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Times New Roman"/>
                <a:ea typeface="Cambria Math"/>
                <a:cs typeface="Times New Roman"/>
              </a:rPr>
              <a:t>Email. </a:t>
            </a:r>
            <a:r>
              <a:rPr lang="en-US" sz="2400" b="1" dirty="0">
                <a:solidFill>
                  <a:srgbClr val="FFFFFF"/>
                </a:solidFill>
                <a:latin typeface="Times New Roman"/>
                <a:ea typeface="Cambria Math"/>
                <a:cs typeface="Times New Roman"/>
              </a:rPr>
              <a:t>Protima.ged@diuedu.bd</a:t>
            </a:r>
            <a:r>
              <a:rPr lang="en-US" sz="2400" b="1" i="1" u="sng" dirty="0">
                <a:solidFill>
                  <a:schemeClr val="tx2"/>
                </a:solidFill>
                <a:latin typeface="Times New Roman"/>
                <a:ea typeface="Cambria Math"/>
                <a:cs typeface="Times New Roman"/>
              </a:rPr>
              <a:t> </a:t>
            </a:r>
            <a:endParaRPr lang="en-US" sz="2400" b="1" i="1" u="sng">
              <a:solidFill>
                <a:schemeClr val="tx2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841B1B1-6CD3-41BE-9EA9-2CAE58EA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58" y="1576950"/>
            <a:ext cx="3600034" cy="35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79" y="381000"/>
            <a:ext cx="7772400" cy="761999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Course Outline</a:t>
            </a:r>
            <a:endParaRPr lang="en-US" sz="4400" dirty="0">
              <a:solidFill>
                <a:srgbClr val="FFC00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524000"/>
            <a:ext cx="8305800" cy="45651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Mathematics</a:t>
            </a:r>
          </a:p>
          <a:p>
            <a:pPr algn="l"/>
            <a:r>
              <a:rPr lang="en-US" sz="2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 211</a:t>
            </a:r>
          </a:p>
          <a:p>
            <a:r>
              <a:rPr lang="en-US" sz="4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Contents: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  <a:latin typeface="Times New Roman"/>
                <a:cs typeface="Times New Roman"/>
              </a:rPr>
              <a:t>Differential Equations:</a:t>
            </a:r>
            <a:r>
              <a:rPr lang="en-US" sz="2800" dirty="0">
                <a:solidFill>
                  <a:srgbClr val="00B0F0"/>
                </a:solidFill>
                <a:latin typeface="Times New Roman"/>
                <a:cs typeface="Times New Roman"/>
              </a:rPr>
              <a:t> Order , degree and formation, solution of second order &amp; higher order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E2EC2B-C110-4E19-A22B-52C444D38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87767"/>
              </p:ext>
            </p:extLst>
          </p:nvPr>
        </p:nvGraphicFramePr>
        <p:xfrm>
          <a:off x="3620683" y="-6673416"/>
          <a:ext cx="17441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12">
                  <a:extLst>
                    <a:ext uri="{9D8B030D-6E8A-4147-A177-3AD203B41FA5}">
                      <a16:colId xmlns:a16="http://schemas.microsoft.com/office/drawing/2014/main" val="2952992613"/>
                    </a:ext>
                  </a:extLst>
                </a:gridCol>
              </a:tblGrid>
              <a:tr h="851925">
                <a:tc>
                  <a:txBody>
                    <a:bodyPr/>
                    <a:lstStyle/>
                    <a:p>
                      <a:r>
                        <a:rPr lang="en-US" dirty="0"/>
                        <a:t>Solution of </a:t>
                      </a:r>
                      <a:r>
                        <a:rPr lang="en-US" dirty="0" err="1"/>
                        <a:t>firstorder</a:t>
                      </a:r>
                      <a:r>
                        <a:rPr lang="en-US" dirty="0"/>
                        <a:t> and</a:t>
                      </a:r>
                      <a:br>
                        <a:rPr lang="en-US" dirty="0"/>
                      </a:br>
                      <a:r>
                        <a:rPr lang="en-US" dirty="0"/>
                        <a:t>first-degree 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2155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5E27F0-30F4-49A5-9A1E-894CB985454C}"/>
              </a:ext>
            </a:extLst>
          </p:cNvPr>
          <p:cNvSpPr txBox="1"/>
          <p:nvPr/>
        </p:nvSpPr>
        <p:spPr>
          <a:xfrm>
            <a:off x="4009729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3649"/>
            <a:ext cx="9144000" cy="5631951"/>
          </a:xfrm>
        </p:spPr>
        <p:txBody>
          <a:bodyPr>
            <a:normAutofit/>
          </a:bodyPr>
          <a:lstStyle/>
          <a:p>
            <a:pPr algn="l"/>
            <a:endParaRPr lang="en-GB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dirty="0">
              <a:solidFill>
                <a:srgbClr val="0070C0"/>
              </a:solidFill>
              <a:latin typeface="a"/>
            </a:endParaRPr>
          </a:p>
          <a:p>
            <a:pPr algn="l"/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EA6D9-DAAC-4930-83D5-1C09CB0338CE}"/>
              </a:ext>
            </a:extLst>
          </p:cNvPr>
          <p:cNvSpPr txBox="1"/>
          <p:nvPr/>
        </p:nvSpPr>
        <p:spPr>
          <a:xfrm>
            <a:off x="420384" y="8382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Laplace Transform: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Introduction, Inverse transforms and transforms of derivative, Translation theorems, Convolution theorem. Dirac-delta function, Application.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Fourier Analysis: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and complex form of Fourier series; Finite transform; Fourier Integral; Fourier transforms and their uses in solving boundary value problems of wave equations. Properties of Fourier series and transforms. Discrete Fourier Transforms (DFT).</a:t>
            </a:r>
          </a:p>
          <a:p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431925"/>
            <a:ext cx="5181600" cy="353695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Engineering Mathematics?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2" y="152400"/>
            <a:ext cx="411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CE6AC7-4D38-41F0-A44B-3EBCFCC697C0}"/>
              </a:ext>
            </a:extLst>
          </p:cNvPr>
          <p:cNvSpPr txBox="1"/>
          <p:nvPr/>
        </p:nvSpPr>
        <p:spPr>
          <a:xfrm>
            <a:off x="152400" y="457200"/>
            <a:ext cx="8839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Course Objectives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 of this course is to provide adequate knowledge of Complex number, Laplace and Fourier transforms so that the students of CSE may use them in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Building computer programs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Designing Electric Circuits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Processing image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Analyzing the steps of knowledge in databases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Describing the Process Control Systems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Modeling large systems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046220" cy="3886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Attendance:      07 %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Class Test:        15 %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Assignment:     05 %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Presentation:    08%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Mid Exam:       25%                       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 Exam:     40 %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Total:	     100%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4884420" cy="3886200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will attend all classes then you will get 07 marks.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conduct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CT and you will get average marks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will not copy from other then you will get good marks.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will full-fill all criteria of presentation then you will get good marks.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49C77-2803-42DD-9C7A-B9646FF3A1A4}"/>
              </a:ext>
            </a:extLst>
          </p:cNvPr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Assessments</a:t>
            </a:r>
          </a:p>
        </p:txBody>
      </p:sp>
    </p:spTree>
    <p:extLst>
      <p:ext uri="{BB962C8B-B14F-4D97-AF65-F5344CB8AC3E}">
        <p14:creationId xmlns:p14="http://schemas.microsoft.com/office/powerpoint/2010/main" val="33199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32449-5323-4128-9601-6ADF35ED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2"/>
            <a:ext cx="9144000" cy="69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1485</TotalTime>
  <Words>309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Damask</vt:lpstr>
      <vt:lpstr>PowerPoint Presentation</vt:lpstr>
      <vt:lpstr>PowerPoint Presentation</vt:lpstr>
      <vt:lpstr>Course Outline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DIU</dc:creator>
  <cp:lastModifiedBy>Emdadul Hossain</cp:lastModifiedBy>
  <cp:revision>176</cp:revision>
  <dcterms:created xsi:type="dcterms:W3CDTF">2017-05-13T06:32:36Z</dcterms:created>
  <dcterms:modified xsi:type="dcterms:W3CDTF">2021-01-20T17:13:19Z</dcterms:modified>
</cp:coreProperties>
</file>