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6"/>
  </p:notesMasterIdLst>
  <p:sldIdLst>
    <p:sldId id="256" r:id="rId3"/>
    <p:sldId id="258" r:id="rId4"/>
    <p:sldId id="376" r:id="rId5"/>
    <p:sldId id="379" r:id="rId6"/>
    <p:sldId id="380" r:id="rId7"/>
    <p:sldId id="262" r:id="rId8"/>
    <p:sldId id="261" r:id="rId9"/>
    <p:sldId id="263" r:id="rId10"/>
    <p:sldId id="264" r:id="rId11"/>
    <p:sldId id="367" r:id="rId12"/>
    <p:sldId id="266" r:id="rId13"/>
    <p:sldId id="267" r:id="rId14"/>
    <p:sldId id="268" r:id="rId15"/>
    <p:sldId id="269" r:id="rId16"/>
    <p:sldId id="270" r:id="rId17"/>
    <p:sldId id="369" r:id="rId18"/>
    <p:sldId id="368" r:id="rId19"/>
    <p:sldId id="370" r:id="rId20"/>
    <p:sldId id="371" r:id="rId21"/>
    <p:sldId id="372" r:id="rId22"/>
    <p:sldId id="373" r:id="rId23"/>
    <p:sldId id="374" r:id="rId24"/>
    <p:sldId id="375" r:id="rId25"/>
  </p:sldIdLst>
  <p:sldSz cx="9144000" cy="6858000" type="screen4x3"/>
  <p:notesSz cx="6858000" cy="9144000"/>
  <p:embeddedFontLst>
    <p:embeddedFont>
      <p:font typeface="Arial Black" panose="020B0A04020102020204" pitchFamily="34" charset="0"/>
      <p:bold r:id="rId27"/>
    </p:embeddedFont>
    <p:embeddedFont>
      <p:font typeface="Mongolian Baiti" panose="03000500000000000000" pitchFamily="66" charset="0"/>
      <p:regular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68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extLst>
      <p:ext uri="{BB962C8B-B14F-4D97-AF65-F5344CB8AC3E}">
        <p14:creationId xmlns:p14="http://schemas.microsoft.com/office/powerpoint/2010/main" val="7431785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8887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889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35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431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241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57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24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865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49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3524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68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455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914400" y="533400"/>
            <a:ext cx="7721600" cy="1905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914400" y="3028950"/>
            <a:ext cx="6400800" cy="1771650"/>
          </a:xfrm>
          <a:prstGeom prst="rect">
            <a:avLst/>
          </a:prstGeom>
          <a:noFill/>
          <a:ln>
            <a:noFill/>
          </a:ln>
        </p:spPr>
        <p:txBody>
          <a:bodyPr spcFirstLastPara="1" wrap="square" lIns="91425" tIns="45700" rIns="91425" bIns="45700" anchor="t" anchorCtr="0">
            <a:noAutofit/>
          </a:bodyPr>
          <a:lstStyle>
            <a:lvl1pPr lvl="0" algn="l">
              <a:spcBef>
                <a:spcPts val="560"/>
              </a:spcBef>
              <a:spcAft>
                <a:spcPts val="0"/>
              </a:spcAft>
              <a:buSzPts val="2800"/>
              <a:buFont typeface="Arial Black"/>
              <a:buNone/>
              <a:defRPr>
                <a:latin typeface="Arial Black"/>
                <a:ea typeface="Arial Black"/>
                <a:cs typeface="Arial Black"/>
                <a:sym typeface="Arial Black"/>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711200" y="6229350"/>
            <a:ext cx="1930400" cy="5143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49600" y="6229350"/>
            <a:ext cx="2844800" cy="5143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604000" y="6229350"/>
            <a:ext cx="1828800" cy="5143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1pPr>
            <a:lvl2pPr marL="0" marR="0" lvl="1"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2pPr>
            <a:lvl3pPr marL="0" marR="0" lvl="2"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3pPr>
            <a:lvl4pPr marL="0" marR="0" lvl="3"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4pPr>
            <a:lvl5pPr marL="0" marR="0" lvl="4"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5pPr>
            <a:lvl6pPr marL="0" marR="0" lvl="5"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6pPr>
            <a:lvl7pPr marL="0" marR="0" lvl="6"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7pPr>
            <a:lvl8pPr marL="0" marR="0" lvl="7"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8pPr>
            <a:lvl9pPr marL="0" marR="0" lvl="8"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06400" y="152400"/>
            <a:ext cx="82042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body" idx="1"/>
          </p:nvPr>
        </p:nvSpPr>
        <p:spPr>
          <a:xfrm>
            <a:off x="457200" y="1371600"/>
            <a:ext cx="4013200" cy="46863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2"/>
          <p:cNvSpPr txBox="1">
            <a:spLocks noGrp="1"/>
          </p:cNvSpPr>
          <p:nvPr>
            <p:ph type="body" idx="2"/>
          </p:nvPr>
        </p:nvSpPr>
        <p:spPr>
          <a:xfrm>
            <a:off x="4622800" y="1371600"/>
            <a:ext cx="4013200" cy="46863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Font typeface="Tahoma"/>
              <a:buNone/>
              <a:defRPr sz="2400"/>
            </a:lvl1pPr>
            <a:lvl2pPr marL="914400" lvl="1" indent="-228600" algn="l">
              <a:spcBef>
                <a:spcPts val="400"/>
              </a:spcBef>
              <a:spcAft>
                <a:spcPts val="0"/>
              </a:spcAft>
              <a:buSzPts val="2000"/>
              <a:buFont typeface="Tahoma"/>
              <a:buNone/>
              <a:defRPr sz="2000"/>
            </a:lvl2pPr>
            <a:lvl3pPr marL="1371600" lvl="2" indent="-228600" algn="l">
              <a:spcBef>
                <a:spcPts val="360"/>
              </a:spcBef>
              <a:spcAft>
                <a:spcPts val="0"/>
              </a:spcAft>
              <a:buSzPts val="1800"/>
              <a:buFont typeface="Tahoma"/>
              <a:buNone/>
              <a:defRPr sz="1800"/>
            </a:lvl3pPr>
            <a:lvl4pPr marL="1828800" lvl="3" indent="-228600" algn="l">
              <a:spcBef>
                <a:spcPts val="320"/>
              </a:spcBef>
              <a:spcAft>
                <a:spcPts val="0"/>
              </a:spcAft>
              <a:buSzPts val="1600"/>
              <a:buFont typeface="Tahoma"/>
              <a:buNone/>
              <a:defRPr sz="1600"/>
            </a:lvl4pPr>
            <a:lvl5pPr marL="2286000" lvl="4" indent="-228600" algn="l">
              <a:spcBef>
                <a:spcPts val="320"/>
              </a:spcBef>
              <a:spcAft>
                <a:spcPts val="0"/>
              </a:spcAft>
              <a:buSzPts val="1600"/>
              <a:buFont typeface="Tahoma"/>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89" name="Google Shape;89;p13"/>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406400" y="152400"/>
            <a:ext cx="82042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457200" y="1371600"/>
            <a:ext cx="8178800" cy="46863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06400" y="152400"/>
            <a:ext cx="82042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rot="5400000">
            <a:off x="4654550" y="2076450"/>
            <a:ext cx="5905500"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body" idx="1"/>
          </p:nvPr>
        </p:nvSpPr>
        <p:spPr>
          <a:xfrm rot="5400000">
            <a:off x="463550" y="95250"/>
            <a:ext cx="590550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06400" y="152400"/>
            <a:ext cx="82042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body" idx="1"/>
          </p:nvPr>
        </p:nvSpPr>
        <p:spPr>
          <a:xfrm rot="5400000">
            <a:off x="2203450" y="-374650"/>
            <a:ext cx="4686300" cy="8178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00FF"/>
              </a:buClr>
              <a:buSzPts val="3200"/>
              <a:buFont typeface="Tahoma"/>
              <a:buNone/>
              <a:defRPr sz="3200">
                <a:solidFill>
                  <a:schemeClr val="dk1"/>
                </a:solidFill>
                <a:latin typeface="Tahoma"/>
                <a:ea typeface="Tahoma"/>
                <a:cs typeface="Tahoma"/>
                <a:sym typeface="Tahoma"/>
              </a:defRPr>
            </a:lvl1pPr>
            <a:lvl2pPr marR="0" lvl="1" algn="l" rtl="0">
              <a:spcBef>
                <a:spcPts val="560"/>
              </a:spcBef>
              <a:spcAft>
                <a:spcPts val="0"/>
              </a:spcAft>
              <a:buClr>
                <a:srgbClr val="0000FF"/>
              </a:buClr>
              <a:buSzPts val="2800"/>
              <a:buFont typeface="Tahoma"/>
              <a:buNone/>
              <a:defRPr sz="2800" b="0" i="0" u="none" strike="noStrike" cap="none">
                <a:solidFill>
                  <a:schemeClr val="dk1"/>
                </a:solidFill>
                <a:latin typeface="Tahoma"/>
                <a:ea typeface="Tahoma"/>
                <a:cs typeface="Tahoma"/>
                <a:sym typeface="Tahoma"/>
              </a:defRPr>
            </a:lvl2pPr>
            <a:lvl3pPr marR="0" lvl="2" algn="l" rtl="0">
              <a:spcBef>
                <a:spcPts val="480"/>
              </a:spcBef>
              <a:spcAft>
                <a:spcPts val="0"/>
              </a:spcAft>
              <a:buClr>
                <a:srgbClr val="0000FF"/>
              </a:buClr>
              <a:buSzPts val="2400"/>
              <a:buFont typeface="Tahoma"/>
              <a:buNone/>
              <a:defRPr sz="2400" b="0" i="0" u="none" strike="noStrike" cap="none">
                <a:solidFill>
                  <a:schemeClr val="dk1"/>
                </a:solidFill>
                <a:latin typeface="Tahoma"/>
                <a:ea typeface="Tahoma"/>
                <a:cs typeface="Tahoma"/>
                <a:sym typeface="Tahoma"/>
              </a:defRPr>
            </a:lvl3pPr>
            <a:lvl4pPr marR="0" lvl="3" algn="l" rtl="0">
              <a:spcBef>
                <a:spcPts val="400"/>
              </a:spcBef>
              <a:spcAft>
                <a:spcPts val="0"/>
              </a:spcAft>
              <a:buClr>
                <a:srgbClr val="0000FF"/>
              </a:buClr>
              <a:buSzPts val="2000"/>
              <a:buFont typeface="Tahoma"/>
              <a:buNone/>
              <a:defRPr sz="2000" b="0" i="0" u="none" strike="noStrike" cap="none">
                <a:solidFill>
                  <a:schemeClr val="dk1"/>
                </a:solidFill>
                <a:latin typeface="Tahoma"/>
                <a:ea typeface="Tahoma"/>
                <a:cs typeface="Tahoma"/>
                <a:sym typeface="Tahoma"/>
              </a:defRPr>
            </a:lvl4pPr>
            <a:lvl5pPr marR="0" lvl="4" algn="l" rtl="0">
              <a:spcBef>
                <a:spcPts val="400"/>
              </a:spcBef>
              <a:spcAft>
                <a:spcPts val="0"/>
              </a:spcAft>
              <a:buClr>
                <a:srgbClr val="0000FF"/>
              </a:buClr>
              <a:buSzPts val="2000"/>
              <a:buFont typeface="Tahoma"/>
              <a:buNone/>
              <a:defRPr sz="2000" b="0" i="0" u="none" strike="noStrike" cap="none">
                <a:solidFill>
                  <a:schemeClr val="dk1"/>
                </a:solidFill>
                <a:latin typeface="Tahoma"/>
                <a:ea typeface="Tahoma"/>
                <a:cs typeface="Tahoma"/>
                <a:sym typeface="Tahoma"/>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9pPr>
          </a:lstStyle>
          <a:p>
            <a:endParaRPr/>
          </a:p>
        </p:txBody>
      </p:sp>
      <p:sp>
        <p:nvSpPr>
          <p:cNvPr id="55" name="Google Shape;55;p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Font typeface="Tahoma"/>
              <a:buNone/>
              <a:defRPr sz="1600"/>
            </a:lvl1pPr>
            <a:lvl2pPr marL="914400" lvl="1" indent="-228600" algn="l">
              <a:spcBef>
                <a:spcPts val="280"/>
              </a:spcBef>
              <a:spcAft>
                <a:spcPts val="0"/>
              </a:spcAft>
              <a:buSzPts val="1400"/>
              <a:buFont typeface="Tahoma"/>
              <a:buNone/>
              <a:defRPr sz="1400"/>
            </a:lvl2pPr>
            <a:lvl3pPr marL="1371600" lvl="2" indent="-228600" algn="l">
              <a:spcBef>
                <a:spcPts val="240"/>
              </a:spcBef>
              <a:spcAft>
                <a:spcPts val="0"/>
              </a:spcAft>
              <a:buSzPts val="1200"/>
              <a:buFont typeface="Tahoma"/>
              <a:buNone/>
              <a:defRPr sz="1200"/>
            </a:lvl3pPr>
            <a:lvl4pPr marL="1828800" lvl="3" indent="-228600" algn="l">
              <a:spcBef>
                <a:spcPts val="200"/>
              </a:spcBef>
              <a:spcAft>
                <a:spcPts val="0"/>
              </a:spcAft>
              <a:buSzPts val="1000"/>
              <a:buFont typeface="Tahoma"/>
              <a:buNone/>
              <a:defRPr sz="1000"/>
            </a:lvl4pPr>
            <a:lvl5pPr marL="2286000" lvl="4" indent="-228600" algn="l">
              <a:spcBef>
                <a:spcPts val="200"/>
              </a:spcBef>
              <a:spcAft>
                <a:spcPts val="0"/>
              </a:spcAft>
              <a:buSzPts val="1000"/>
              <a:buFont typeface="Tahoma"/>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8"/>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Font typeface="Tahoma"/>
              <a:buChar char="•"/>
              <a:defRPr sz="3200"/>
            </a:lvl1pPr>
            <a:lvl2pPr marL="914400" lvl="1" indent="-406400" algn="l">
              <a:spcBef>
                <a:spcPts val="560"/>
              </a:spcBef>
              <a:spcAft>
                <a:spcPts val="0"/>
              </a:spcAft>
              <a:buSzPts val="2800"/>
              <a:buFont typeface="Tahoma"/>
              <a:buChar char="—"/>
              <a:defRPr sz="2800"/>
            </a:lvl2pPr>
            <a:lvl3pPr marL="1371600" lvl="2" indent="-381000" algn="l">
              <a:spcBef>
                <a:spcPts val="480"/>
              </a:spcBef>
              <a:spcAft>
                <a:spcPts val="0"/>
              </a:spcAft>
              <a:buSzPts val="2400"/>
              <a:buFont typeface="Tahoma"/>
              <a:buChar char="•"/>
              <a:defRPr sz="2400"/>
            </a:lvl3pPr>
            <a:lvl4pPr marL="1828800" lvl="3" indent="-355600" algn="l">
              <a:spcBef>
                <a:spcPts val="400"/>
              </a:spcBef>
              <a:spcAft>
                <a:spcPts val="0"/>
              </a:spcAft>
              <a:buSzPts val="2000"/>
              <a:buFont typeface="Tahoma"/>
              <a:buChar char="–"/>
              <a:defRPr sz="2000"/>
            </a:lvl4pPr>
            <a:lvl5pPr marL="2286000" lvl="4" indent="-355600" algn="l">
              <a:spcBef>
                <a:spcPts val="400"/>
              </a:spcBef>
              <a:spcAft>
                <a:spcPts val="0"/>
              </a:spcAft>
              <a:buSzPts val="2000"/>
              <a:buFont typeface="Tahoma"/>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Font typeface="Tahoma"/>
              <a:buNone/>
              <a:defRPr sz="1600"/>
            </a:lvl1pPr>
            <a:lvl2pPr marL="914400" lvl="1" indent="-228600" algn="l">
              <a:spcBef>
                <a:spcPts val="280"/>
              </a:spcBef>
              <a:spcAft>
                <a:spcPts val="0"/>
              </a:spcAft>
              <a:buSzPts val="1400"/>
              <a:buFont typeface="Tahoma"/>
              <a:buNone/>
              <a:defRPr sz="1400"/>
            </a:lvl2pPr>
            <a:lvl3pPr marL="1371600" lvl="2" indent="-228600" algn="l">
              <a:spcBef>
                <a:spcPts val="240"/>
              </a:spcBef>
              <a:spcAft>
                <a:spcPts val="0"/>
              </a:spcAft>
              <a:buSzPts val="1200"/>
              <a:buFont typeface="Tahoma"/>
              <a:buNone/>
              <a:defRPr sz="1200"/>
            </a:lvl3pPr>
            <a:lvl4pPr marL="1828800" lvl="3" indent="-228600" algn="l">
              <a:spcBef>
                <a:spcPts val="200"/>
              </a:spcBef>
              <a:spcAft>
                <a:spcPts val="0"/>
              </a:spcAft>
              <a:buSzPts val="1000"/>
              <a:buFont typeface="Tahoma"/>
              <a:buNone/>
              <a:defRPr sz="1000"/>
            </a:lvl4pPr>
            <a:lvl5pPr marL="2286000" lvl="4" indent="-228600" algn="l">
              <a:spcBef>
                <a:spcPts val="200"/>
              </a:spcBef>
              <a:spcAft>
                <a:spcPts val="0"/>
              </a:spcAft>
              <a:buSzPts val="1000"/>
              <a:buFont typeface="Tahoma"/>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9"/>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0"/>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Font typeface="Tahoma"/>
              <a:buNone/>
              <a:defRPr sz="2400" b="1"/>
            </a:lvl1pPr>
            <a:lvl2pPr marL="914400" lvl="1" indent="-228600" algn="l">
              <a:spcBef>
                <a:spcPts val="400"/>
              </a:spcBef>
              <a:spcAft>
                <a:spcPts val="0"/>
              </a:spcAft>
              <a:buSzPts val="2000"/>
              <a:buFont typeface="Tahoma"/>
              <a:buNone/>
              <a:defRPr sz="2000" b="1"/>
            </a:lvl2pPr>
            <a:lvl3pPr marL="1371600" lvl="2" indent="-228600" algn="l">
              <a:spcBef>
                <a:spcPts val="360"/>
              </a:spcBef>
              <a:spcAft>
                <a:spcPts val="0"/>
              </a:spcAft>
              <a:buSzPts val="1800"/>
              <a:buFont typeface="Tahoma"/>
              <a:buNone/>
              <a:defRPr sz="1800" b="1"/>
            </a:lvl3pPr>
            <a:lvl4pPr marL="1828800" lvl="3" indent="-228600" algn="l">
              <a:spcBef>
                <a:spcPts val="320"/>
              </a:spcBef>
              <a:spcAft>
                <a:spcPts val="0"/>
              </a:spcAft>
              <a:buSzPts val="1600"/>
              <a:buFont typeface="Tahoma"/>
              <a:buNone/>
              <a:defRPr sz="1600" b="1"/>
            </a:lvl4pPr>
            <a:lvl5pPr marL="2286000" lvl="4" indent="-228600" algn="l">
              <a:spcBef>
                <a:spcPts val="320"/>
              </a:spcBef>
              <a:spcAft>
                <a:spcPts val="0"/>
              </a:spcAft>
              <a:buSzPts val="1600"/>
              <a:buFont typeface="Tahoma"/>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11"/>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Font typeface="Tahoma"/>
              <a:buNone/>
              <a:defRPr sz="2400" b="1"/>
            </a:lvl1pPr>
            <a:lvl2pPr marL="914400" lvl="1" indent="-228600" algn="l">
              <a:spcBef>
                <a:spcPts val="400"/>
              </a:spcBef>
              <a:spcAft>
                <a:spcPts val="0"/>
              </a:spcAft>
              <a:buSzPts val="2000"/>
              <a:buFont typeface="Tahoma"/>
              <a:buNone/>
              <a:defRPr sz="2000" b="1"/>
            </a:lvl2pPr>
            <a:lvl3pPr marL="1371600" lvl="2" indent="-228600" algn="l">
              <a:spcBef>
                <a:spcPts val="360"/>
              </a:spcBef>
              <a:spcAft>
                <a:spcPts val="0"/>
              </a:spcAft>
              <a:buSzPts val="1800"/>
              <a:buFont typeface="Tahoma"/>
              <a:buNone/>
              <a:defRPr sz="1800" b="1"/>
            </a:lvl3pPr>
            <a:lvl4pPr marL="1828800" lvl="3" indent="-228600" algn="l">
              <a:spcBef>
                <a:spcPts val="320"/>
              </a:spcBef>
              <a:spcAft>
                <a:spcPts val="0"/>
              </a:spcAft>
              <a:buSzPts val="1600"/>
              <a:buFont typeface="Tahoma"/>
              <a:buNone/>
              <a:defRPr sz="1600" b="1"/>
            </a:lvl4pPr>
            <a:lvl5pPr marL="2286000" lvl="4" indent="-228600" algn="l">
              <a:spcBef>
                <a:spcPts val="320"/>
              </a:spcBef>
              <a:spcAft>
                <a:spcPts val="0"/>
              </a:spcAft>
              <a:buSzPts val="1600"/>
              <a:buFont typeface="Tahoma"/>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11"/>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Google Shape;10;p1"/>
          <p:cNvCxnSpPr/>
          <p:nvPr/>
        </p:nvCxnSpPr>
        <p:spPr>
          <a:xfrm>
            <a:off x="457200" y="2514600"/>
            <a:ext cx="8153400" cy="0"/>
          </a:xfrm>
          <a:prstGeom prst="straightConnector1">
            <a:avLst/>
          </a:prstGeom>
          <a:noFill/>
          <a:ln w="76200" cap="flat" cmpd="sng">
            <a:solidFill>
              <a:srgbClr val="0000FF"/>
            </a:solidFill>
            <a:prstDash val="solid"/>
            <a:miter lim="800000"/>
            <a:headEnd type="none" w="med" len="med"/>
            <a:tailEnd type="none" w="med" len="med"/>
          </a:ln>
        </p:spPr>
      </p:cxnSp>
      <p:sp>
        <p:nvSpPr>
          <p:cNvPr id="11" name="Google Shape;11;p1"/>
          <p:cNvSpPr txBox="1">
            <a:spLocks noGrp="1"/>
          </p:cNvSpPr>
          <p:nvPr>
            <p:ph type="title"/>
          </p:nvPr>
        </p:nvSpPr>
        <p:spPr>
          <a:xfrm>
            <a:off x="406400" y="152400"/>
            <a:ext cx="82042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1pPr>
            <a:lvl2pPr marR="0" lvl="1"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2pPr>
            <a:lvl3pPr marR="0" lvl="2"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3pPr>
            <a:lvl4pPr marR="0" lvl="3"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4pPr>
            <a:lvl5pPr marR="0" lvl="4"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5pPr>
            <a:lvl6pPr marR="0" lvl="5"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6pPr>
            <a:lvl7pPr marR="0" lvl="6"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7pPr>
            <a:lvl8pPr marR="0" lvl="7"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8pPr>
            <a:lvl9pPr marR="0" lvl="8"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9pPr>
          </a:lstStyle>
          <a:p>
            <a:endParaRPr/>
          </a:p>
        </p:txBody>
      </p:sp>
      <p:sp>
        <p:nvSpPr>
          <p:cNvPr id="12" name="Google Shape;12;p1"/>
          <p:cNvSpPr txBox="1">
            <a:spLocks noGrp="1"/>
          </p:cNvSpPr>
          <p:nvPr>
            <p:ph type="body" idx="1"/>
          </p:nvPr>
        </p:nvSpPr>
        <p:spPr>
          <a:xfrm>
            <a:off x="457200" y="1371600"/>
            <a:ext cx="8178800" cy="46863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0000FF"/>
              </a:buClr>
              <a:buSzPts val="2800"/>
              <a:buFont typeface="Tahoma"/>
              <a:buChar char="•"/>
              <a:defRPr sz="2800" b="0" i="0" u="none" strike="noStrike" cap="none">
                <a:solidFill>
                  <a:schemeClr val="dk1"/>
                </a:solidFill>
                <a:latin typeface="Tahoma"/>
                <a:ea typeface="Tahoma"/>
                <a:cs typeface="Tahoma"/>
                <a:sym typeface="Tahoma"/>
              </a:defRPr>
            </a:lvl1pPr>
            <a:lvl2pPr marL="914400" marR="0" lvl="1" indent="-381000" algn="l" rtl="0">
              <a:spcBef>
                <a:spcPts val="480"/>
              </a:spcBef>
              <a:spcAft>
                <a:spcPts val="0"/>
              </a:spcAft>
              <a:buClr>
                <a:srgbClr val="0000FF"/>
              </a:buClr>
              <a:buSzPts val="2400"/>
              <a:buFont typeface="Tahoma"/>
              <a:buChar char="—"/>
              <a:defRPr sz="2400" b="0" i="0" u="none" strike="noStrike" cap="none">
                <a:solidFill>
                  <a:schemeClr val="dk1"/>
                </a:solidFill>
                <a:latin typeface="Tahoma"/>
                <a:ea typeface="Tahoma"/>
                <a:cs typeface="Tahoma"/>
                <a:sym typeface="Tahoma"/>
              </a:defRPr>
            </a:lvl2pPr>
            <a:lvl3pPr marL="1371600" marR="0" lvl="2" indent="-355600" algn="l" rtl="0">
              <a:spcBef>
                <a:spcPts val="400"/>
              </a:spcBef>
              <a:spcAft>
                <a:spcPts val="0"/>
              </a:spcAft>
              <a:buClr>
                <a:srgbClr val="0000FF"/>
              </a:buClr>
              <a:buSzPts val="2000"/>
              <a:buFont typeface="Tahoma"/>
              <a:buChar char="•"/>
              <a:defRPr sz="2000" b="0" i="0" u="none" strike="noStrike" cap="none">
                <a:solidFill>
                  <a:schemeClr val="dk1"/>
                </a:solidFill>
                <a:latin typeface="Tahoma"/>
                <a:ea typeface="Tahoma"/>
                <a:cs typeface="Tahoma"/>
                <a:sym typeface="Tahoma"/>
              </a:defRPr>
            </a:lvl3pPr>
            <a:lvl4pPr marL="1828800" marR="0" lvl="3" indent="-342900" algn="l" rtl="0">
              <a:spcBef>
                <a:spcPts val="360"/>
              </a:spcBef>
              <a:spcAft>
                <a:spcPts val="0"/>
              </a:spcAft>
              <a:buClr>
                <a:srgbClr val="0000FF"/>
              </a:buClr>
              <a:buSzPts val="1800"/>
              <a:buFont typeface="Tahoma"/>
              <a:buChar char="–"/>
              <a:defRPr sz="1800" b="0" i="0" u="none" strike="noStrike" cap="none">
                <a:solidFill>
                  <a:schemeClr val="dk1"/>
                </a:solidFill>
                <a:latin typeface="Tahoma"/>
                <a:ea typeface="Tahoma"/>
                <a:cs typeface="Tahoma"/>
                <a:sym typeface="Tahoma"/>
              </a:defRPr>
            </a:lvl4pPr>
            <a:lvl5pPr marL="2286000" marR="0" lvl="4" indent="-342900" algn="l" rtl="0">
              <a:spcBef>
                <a:spcPts val="360"/>
              </a:spcBef>
              <a:spcAft>
                <a:spcPts val="0"/>
              </a:spcAft>
              <a:buClr>
                <a:srgbClr val="0000FF"/>
              </a:buClr>
              <a:buSzPts val="1800"/>
              <a:buFont typeface="Tahoma"/>
              <a:buChar char="•"/>
              <a:defRPr sz="1800" b="0" i="0" u="none" strike="noStrike" cap="none">
                <a:solidFill>
                  <a:schemeClr val="dk1"/>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9pPr>
          </a:lstStyle>
          <a:p>
            <a:endParaRPr/>
          </a:p>
        </p:txBody>
      </p:sp>
      <p:sp>
        <p:nvSpPr>
          <p:cNvPr id="13" name="Google Shape;13;p1"/>
          <p:cNvSpPr txBox="1">
            <a:spLocks noGrp="1"/>
          </p:cNvSpPr>
          <p:nvPr>
            <p:ph type="dt" idx="10"/>
          </p:nvPr>
        </p:nvSpPr>
        <p:spPr>
          <a:xfrm>
            <a:off x="711200" y="6229350"/>
            <a:ext cx="1930400" cy="5143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ftr" idx="11"/>
          </p:nvPr>
        </p:nvSpPr>
        <p:spPr>
          <a:xfrm>
            <a:off x="3149600" y="6229350"/>
            <a:ext cx="2844800" cy="5143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1"/>
          <p:cNvSpPr txBox="1">
            <a:spLocks noGrp="1"/>
          </p:cNvSpPr>
          <p:nvPr>
            <p:ph type="sldNum" idx="12"/>
          </p:nvPr>
        </p:nvSpPr>
        <p:spPr>
          <a:xfrm>
            <a:off x="6604000" y="6229350"/>
            <a:ext cx="1828800" cy="5143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1pPr>
            <a:lvl2pPr marL="0" marR="0" lvl="1"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2pPr>
            <a:lvl3pPr marL="0" marR="0" lvl="2"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3pPr>
            <a:lvl4pPr marL="0" marR="0" lvl="3"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4pPr>
            <a:lvl5pPr marL="0" marR="0" lvl="4"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5pPr>
            <a:lvl6pPr marL="0" marR="0" lvl="5"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6pPr>
            <a:lvl7pPr marL="0" marR="0" lvl="6"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7pPr>
            <a:lvl8pPr marL="0" marR="0" lvl="7"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8pPr>
            <a:lvl9pPr marL="0" marR="0" lvl="8"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06400" y="152400"/>
            <a:ext cx="82042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1pPr>
            <a:lvl2pPr marR="0" lvl="1"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2pPr>
            <a:lvl3pPr marR="0" lvl="2"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3pPr>
            <a:lvl4pPr marR="0" lvl="3"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4pPr>
            <a:lvl5pPr marR="0" lvl="4"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5pPr>
            <a:lvl6pPr marR="0" lvl="5"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6pPr>
            <a:lvl7pPr marR="0" lvl="6"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7pPr>
            <a:lvl8pPr marR="0" lvl="7"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8pPr>
            <a:lvl9pPr marR="0" lvl="8" algn="l" rtl="0">
              <a:spcBef>
                <a:spcPts val="0"/>
              </a:spcBef>
              <a:spcAft>
                <a:spcPts val="0"/>
              </a:spcAft>
              <a:buSzPts val="1400"/>
              <a:buNone/>
              <a:defRPr sz="3600" b="0" i="0" u="none" strike="noStrike" cap="none">
                <a:solidFill>
                  <a:schemeClr val="dk2"/>
                </a:solidFill>
                <a:latin typeface="Arial Black"/>
                <a:ea typeface="Arial Black"/>
                <a:cs typeface="Arial Black"/>
                <a:sym typeface="Arial Black"/>
              </a:defRPr>
            </a:lvl9pPr>
          </a:lstStyle>
          <a:p>
            <a:endParaRPr/>
          </a:p>
        </p:txBody>
      </p:sp>
      <p:sp>
        <p:nvSpPr>
          <p:cNvPr id="24" name="Google Shape;24;p3"/>
          <p:cNvSpPr txBox="1">
            <a:spLocks noGrp="1"/>
          </p:cNvSpPr>
          <p:nvPr>
            <p:ph type="body" idx="1"/>
          </p:nvPr>
        </p:nvSpPr>
        <p:spPr>
          <a:xfrm>
            <a:off x="457200" y="1371600"/>
            <a:ext cx="8178800" cy="46863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0000FF"/>
              </a:buClr>
              <a:buSzPts val="2800"/>
              <a:buFont typeface="Tahoma"/>
              <a:buChar char="•"/>
              <a:defRPr sz="2800" b="0" i="0" u="none" strike="noStrike" cap="none">
                <a:solidFill>
                  <a:schemeClr val="dk1"/>
                </a:solidFill>
                <a:latin typeface="Tahoma"/>
                <a:ea typeface="Tahoma"/>
                <a:cs typeface="Tahoma"/>
                <a:sym typeface="Tahoma"/>
              </a:defRPr>
            </a:lvl1pPr>
            <a:lvl2pPr marL="914400" marR="0" lvl="1" indent="-381000" algn="l" rtl="0">
              <a:spcBef>
                <a:spcPts val="480"/>
              </a:spcBef>
              <a:spcAft>
                <a:spcPts val="0"/>
              </a:spcAft>
              <a:buClr>
                <a:srgbClr val="0000FF"/>
              </a:buClr>
              <a:buSzPts val="2400"/>
              <a:buFont typeface="Tahoma"/>
              <a:buChar char="—"/>
              <a:defRPr sz="2400" b="0" i="0" u="none" strike="noStrike" cap="none">
                <a:solidFill>
                  <a:schemeClr val="dk1"/>
                </a:solidFill>
                <a:latin typeface="Tahoma"/>
                <a:ea typeface="Tahoma"/>
                <a:cs typeface="Tahoma"/>
                <a:sym typeface="Tahoma"/>
              </a:defRPr>
            </a:lvl2pPr>
            <a:lvl3pPr marL="1371600" marR="0" lvl="2" indent="-355600" algn="l" rtl="0">
              <a:spcBef>
                <a:spcPts val="400"/>
              </a:spcBef>
              <a:spcAft>
                <a:spcPts val="0"/>
              </a:spcAft>
              <a:buClr>
                <a:srgbClr val="0000FF"/>
              </a:buClr>
              <a:buSzPts val="2000"/>
              <a:buFont typeface="Tahoma"/>
              <a:buChar char="•"/>
              <a:defRPr sz="2000" b="0" i="0" u="none" strike="noStrike" cap="none">
                <a:solidFill>
                  <a:schemeClr val="dk1"/>
                </a:solidFill>
                <a:latin typeface="Tahoma"/>
                <a:ea typeface="Tahoma"/>
                <a:cs typeface="Tahoma"/>
                <a:sym typeface="Tahoma"/>
              </a:defRPr>
            </a:lvl3pPr>
            <a:lvl4pPr marL="1828800" marR="0" lvl="3" indent="-342900" algn="l" rtl="0">
              <a:spcBef>
                <a:spcPts val="360"/>
              </a:spcBef>
              <a:spcAft>
                <a:spcPts val="0"/>
              </a:spcAft>
              <a:buClr>
                <a:srgbClr val="0000FF"/>
              </a:buClr>
              <a:buSzPts val="1800"/>
              <a:buFont typeface="Tahoma"/>
              <a:buChar char="–"/>
              <a:defRPr sz="1800" b="0" i="0" u="none" strike="noStrike" cap="none">
                <a:solidFill>
                  <a:schemeClr val="dk1"/>
                </a:solidFill>
                <a:latin typeface="Tahoma"/>
                <a:ea typeface="Tahoma"/>
                <a:cs typeface="Tahoma"/>
                <a:sym typeface="Tahoma"/>
              </a:defRPr>
            </a:lvl4pPr>
            <a:lvl5pPr marL="2286000" marR="0" lvl="4" indent="-342900" algn="l" rtl="0">
              <a:spcBef>
                <a:spcPts val="360"/>
              </a:spcBef>
              <a:spcAft>
                <a:spcPts val="0"/>
              </a:spcAft>
              <a:buClr>
                <a:srgbClr val="0000FF"/>
              </a:buClr>
              <a:buSzPts val="1800"/>
              <a:buFont typeface="Tahoma"/>
              <a:buChar char="•"/>
              <a:defRPr sz="1800" b="0" i="0" u="none" strike="noStrike" cap="none">
                <a:solidFill>
                  <a:schemeClr val="dk1"/>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9pPr>
          </a:lstStyle>
          <a:p>
            <a:endParaRPr/>
          </a:p>
        </p:txBody>
      </p:sp>
      <p:sp>
        <p:nvSpPr>
          <p:cNvPr id="25" name="Google Shape;25;p3"/>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6" name="Google Shape;26;p3"/>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7" name="Google Shape;27;p3"/>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cxnSp>
        <p:nvCxnSpPr>
          <p:cNvPr id="28" name="Google Shape;28;p3"/>
          <p:cNvCxnSpPr/>
          <p:nvPr/>
        </p:nvCxnSpPr>
        <p:spPr>
          <a:xfrm>
            <a:off x="457200" y="1295400"/>
            <a:ext cx="8153400" cy="0"/>
          </a:xfrm>
          <a:prstGeom prst="straightConnector1">
            <a:avLst/>
          </a:prstGeom>
          <a:noFill/>
          <a:ln w="76200" cap="flat" cmpd="sng">
            <a:solidFill>
              <a:srgbClr val="0000FF"/>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Malware" TargetMode="External"/><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s://en.wikipedia.org/wiki/Encrypts" TargetMode="External"/><Relationship Id="rId5" Type="http://schemas.openxmlformats.org/officeDocument/2006/relationships/hyperlink" Target="https://en.wikipedia.org/wiki/Ransom" TargetMode="External"/><Relationship Id="rId4" Type="http://schemas.openxmlformats.org/officeDocument/2006/relationships/hyperlink" Target="https://en.wikipedia.org/wiki/Personal_data"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subTitle" idx="1"/>
          </p:nvPr>
        </p:nvSpPr>
        <p:spPr>
          <a:xfrm>
            <a:off x="389299" y="1743357"/>
            <a:ext cx="6400800" cy="177165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Computer Security </a:t>
            </a:r>
            <a:r>
              <a:rPr lang="en-US" dirty="0" smtClean="0"/>
              <a:t>Overview</a:t>
            </a:r>
            <a:endParaRPr dirty="0"/>
          </a:p>
        </p:txBody>
      </p:sp>
      <p:pic>
        <p:nvPicPr>
          <p:cNvPr id="1026" name="Picture 2" descr="Computer Security Aware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41" y="2785543"/>
            <a:ext cx="5715000" cy="3924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a:t>
            </a:fld>
            <a:endParaRPr/>
          </a:p>
        </p:txBody>
      </p:sp>
      <p:sp>
        <p:nvSpPr>
          <p:cNvPr id="149" name="Google Shape;149;p22"/>
          <p:cNvSpPr txBox="1">
            <a:spLocks noGrp="1"/>
          </p:cNvSpPr>
          <p:nvPr>
            <p:ph type="title"/>
          </p:nvPr>
        </p:nvSpPr>
        <p:spPr>
          <a:xfrm>
            <a:off x="685800" y="228600"/>
            <a:ext cx="7772400" cy="83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a:solidFill>
                  <a:schemeClr val="dk2"/>
                </a:solidFill>
                <a:latin typeface="Arial Black"/>
                <a:ea typeface="Arial Black"/>
                <a:cs typeface="Arial Black"/>
                <a:sym typeface="Arial Black"/>
              </a:rPr>
              <a:t>Attacks</a:t>
            </a:r>
            <a:endParaRPr/>
          </a:p>
        </p:txBody>
      </p:sp>
      <p:sp>
        <p:nvSpPr>
          <p:cNvPr id="150" name="Google Shape;150;p22"/>
          <p:cNvSpPr txBox="1">
            <a:spLocks noGrp="1"/>
          </p:cNvSpPr>
          <p:nvPr>
            <p:ph type="body" idx="1"/>
          </p:nvPr>
        </p:nvSpPr>
        <p:spPr>
          <a:xfrm>
            <a:off x="642937" y="1571625"/>
            <a:ext cx="4857750" cy="4876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FF"/>
              </a:buClr>
              <a:buSzPts val="2800"/>
              <a:buFont typeface="Tahoma"/>
              <a:buChar char="•"/>
            </a:pPr>
            <a:r>
              <a:rPr lang="en-US" sz="2800" b="0" i="0" u="none" dirty="0">
                <a:solidFill>
                  <a:schemeClr val="dk1"/>
                </a:solidFill>
                <a:latin typeface="Tahoma"/>
                <a:ea typeface="Tahoma"/>
                <a:cs typeface="Tahoma"/>
                <a:sym typeface="Tahoma"/>
              </a:rPr>
              <a:t>Active attacks</a:t>
            </a:r>
            <a:endParaRPr dirty="0"/>
          </a:p>
          <a:p>
            <a:pPr marL="742950" lvl="1" indent="-285750" algn="l" rtl="0">
              <a:lnSpc>
                <a:spcPct val="90000"/>
              </a:lnSpc>
              <a:spcBef>
                <a:spcPts val="480"/>
              </a:spcBef>
              <a:spcAft>
                <a:spcPts val="0"/>
              </a:spcAft>
              <a:buClr>
                <a:srgbClr val="0000FF"/>
              </a:buClr>
              <a:buSzPts val="2400"/>
              <a:buFont typeface="Tahoma"/>
              <a:buChar char="—"/>
            </a:pPr>
            <a:r>
              <a:rPr lang="en-US" sz="2400" b="0" i="0" u="none" dirty="0">
                <a:solidFill>
                  <a:schemeClr val="dk1"/>
                </a:solidFill>
                <a:latin typeface="Tahoma"/>
                <a:ea typeface="Tahoma"/>
                <a:cs typeface="Tahoma"/>
                <a:sym typeface="Tahoma"/>
              </a:rPr>
              <a:t>Attacker actively manipulates </a:t>
            </a:r>
            <a:br>
              <a:rPr lang="en-US" sz="2400" b="0" i="0" u="none" dirty="0">
                <a:solidFill>
                  <a:schemeClr val="dk1"/>
                </a:solidFill>
                <a:latin typeface="Tahoma"/>
                <a:ea typeface="Tahoma"/>
                <a:cs typeface="Tahoma"/>
                <a:sym typeface="Tahoma"/>
              </a:rPr>
            </a:br>
            <a:r>
              <a:rPr lang="en-US" sz="2400" b="0" i="0" u="none" dirty="0">
                <a:solidFill>
                  <a:schemeClr val="dk1"/>
                </a:solidFill>
                <a:latin typeface="Tahoma"/>
                <a:ea typeface="Tahoma"/>
                <a:cs typeface="Tahoma"/>
                <a:sym typeface="Tahoma"/>
              </a:rPr>
              <a:t>the communication</a:t>
            </a:r>
            <a:endParaRPr dirty="0"/>
          </a:p>
          <a:p>
            <a:pPr marL="742950" lvl="1" indent="-285750" algn="l" rtl="0">
              <a:lnSpc>
                <a:spcPct val="90000"/>
              </a:lnSpc>
              <a:spcBef>
                <a:spcPts val="480"/>
              </a:spcBef>
              <a:spcAft>
                <a:spcPts val="0"/>
              </a:spcAft>
              <a:buClr>
                <a:srgbClr val="0000FF"/>
              </a:buClr>
              <a:buSzPts val="2400"/>
              <a:buFont typeface="Tahoma"/>
              <a:buChar char="—"/>
            </a:pPr>
            <a:r>
              <a:rPr lang="en-US" sz="2400" b="0" i="0" u="none" dirty="0">
                <a:solidFill>
                  <a:schemeClr val="dk1"/>
                </a:solidFill>
                <a:latin typeface="Tahoma"/>
                <a:ea typeface="Tahoma"/>
                <a:cs typeface="Tahoma"/>
                <a:sym typeface="Tahoma"/>
              </a:rPr>
              <a:t>Masquerade</a:t>
            </a:r>
            <a:endParaRPr dirty="0"/>
          </a:p>
          <a:p>
            <a:pPr marL="1143000" lvl="2" indent="-228600" algn="l" rtl="0">
              <a:lnSpc>
                <a:spcPct val="90000"/>
              </a:lnSpc>
              <a:spcBef>
                <a:spcPts val="400"/>
              </a:spcBef>
              <a:spcAft>
                <a:spcPts val="0"/>
              </a:spcAft>
              <a:buClr>
                <a:srgbClr val="0000FF"/>
              </a:buClr>
              <a:buSzPts val="2000"/>
              <a:buFont typeface="Tahoma"/>
              <a:buChar char="•"/>
            </a:pPr>
            <a:r>
              <a:rPr lang="en-US" sz="2000" b="0" i="0" u="none" dirty="0">
                <a:solidFill>
                  <a:schemeClr val="dk1"/>
                </a:solidFill>
                <a:latin typeface="Tahoma"/>
                <a:ea typeface="Tahoma"/>
                <a:cs typeface="Tahoma"/>
                <a:sym typeface="Tahoma"/>
              </a:rPr>
              <a:t>pretend as someone else</a:t>
            </a:r>
            <a:endParaRPr dirty="0"/>
          </a:p>
          <a:p>
            <a:pPr marL="1143000" lvl="2" indent="-228600" algn="l" rtl="0">
              <a:lnSpc>
                <a:spcPct val="90000"/>
              </a:lnSpc>
              <a:spcBef>
                <a:spcPts val="400"/>
              </a:spcBef>
              <a:spcAft>
                <a:spcPts val="0"/>
              </a:spcAft>
              <a:buClr>
                <a:srgbClr val="0000FF"/>
              </a:buClr>
              <a:buSzPts val="2000"/>
              <a:buFont typeface="Tahoma"/>
              <a:buChar char="•"/>
            </a:pPr>
            <a:r>
              <a:rPr lang="en-US" sz="2000" b="0" i="0" u="none" dirty="0">
                <a:solidFill>
                  <a:schemeClr val="dk1"/>
                </a:solidFill>
                <a:latin typeface="Tahoma"/>
                <a:ea typeface="Tahoma"/>
                <a:cs typeface="Tahoma"/>
                <a:sym typeface="Tahoma"/>
              </a:rPr>
              <a:t>possibly to get more privileges </a:t>
            </a:r>
            <a:endParaRPr dirty="0"/>
          </a:p>
          <a:p>
            <a:pPr marL="742950" lvl="1" indent="-285750" algn="l" rtl="0">
              <a:lnSpc>
                <a:spcPct val="90000"/>
              </a:lnSpc>
              <a:spcBef>
                <a:spcPts val="480"/>
              </a:spcBef>
              <a:spcAft>
                <a:spcPts val="0"/>
              </a:spcAft>
              <a:buClr>
                <a:srgbClr val="0000FF"/>
              </a:buClr>
              <a:buSzPts val="2400"/>
              <a:buFont typeface="Tahoma"/>
              <a:buChar char="—"/>
            </a:pPr>
            <a:r>
              <a:rPr lang="en-US" sz="2400" b="0" i="0" u="none" dirty="0">
                <a:solidFill>
                  <a:schemeClr val="dk1"/>
                </a:solidFill>
                <a:latin typeface="Tahoma"/>
                <a:ea typeface="Tahoma"/>
                <a:cs typeface="Tahoma"/>
                <a:sym typeface="Tahoma"/>
              </a:rPr>
              <a:t>Replay</a:t>
            </a:r>
            <a:endParaRPr dirty="0"/>
          </a:p>
          <a:p>
            <a:pPr marL="1143000" lvl="2" indent="-228600" algn="l" rtl="0">
              <a:lnSpc>
                <a:spcPct val="90000"/>
              </a:lnSpc>
              <a:spcBef>
                <a:spcPts val="400"/>
              </a:spcBef>
              <a:spcAft>
                <a:spcPts val="0"/>
              </a:spcAft>
              <a:buClr>
                <a:srgbClr val="0000FF"/>
              </a:buClr>
              <a:buSzPts val="2000"/>
              <a:buFont typeface="Tahoma"/>
              <a:buChar char="•"/>
            </a:pPr>
            <a:r>
              <a:rPr lang="en-US" sz="2000" b="0" i="0" u="none" dirty="0">
                <a:solidFill>
                  <a:schemeClr val="dk1"/>
                </a:solidFill>
                <a:latin typeface="Tahoma"/>
                <a:ea typeface="Tahoma"/>
                <a:cs typeface="Tahoma"/>
                <a:sym typeface="Tahoma"/>
              </a:rPr>
              <a:t>passively capture data </a:t>
            </a:r>
            <a:br>
              <a:rPr lang="en-US" sz="2000" b="0" i="0" u="none" dirty="0">
                <a:solidFill>
                  <a:schemeClr val="dk1"/>
                </a:solidFill>
                <a:latin typeface="Tahoma"/>
                <a:ea typeface="Tahoma"/>
                <a:cs typeface="Tahoma"/>
                <a:sym typeface="Tahoma"/>
              </a:rPr>
            </a:br>
            <a:r>
              <a:rPr lang="en-US" sz="2000" b="0" i="0" u="none" dirty="0">
                <a:solidFill>
                  <a:schemeClr val="dk1"/>
                </a:solidFill>
                <a:latin typeface="Tahoma"/>
                <a:ea typeface="Tahoma"/>
                <a:cs typeface="Tahoma"/>
                <a:sym typeface="Tahoma"/>
              </a:rPr>
              <a:t>and send later</a:t>
            </a:r>
            <a:endParaRPr dirty="0"/>
          </a:p>
          <a:p>
            <a:pPr marL="742950" lvl="1" indent="-285750" algn="l" rtl="0">
              <a:lnSpc>
                <a:spcPct val="90000"/>
              </a:lnSpc>
              <a:spcBef>
                <a:spcPts val="480"/>
              </a:spcBef>
              <a:spcAft>
                <a:spcPts val="0"/>
              </a:spcAft>
              <a:buClr>
                <a:srgbClr val="0000FF"/>
              </a:buClr>
              <a:buSzPts val="2400"/>
              <a:buFont typeface="Tahoma"/>
              <a:buChar char="—"/>
            </a:pPr>
            <a:r>
              <a:rPr lang="en-US" sz="2400" b="0" i="0" u="none" dirty="0">
                <a:solidFill>
                  <a:schemeClr val="dk1"/>
                </a:solidFill>
                <a:latin typeface="Tahoma"/>
                <a:ea typeface="Tahoma"/>
                <a:cs typeface="Tahoma"/>
                <a:sym typeface="Tahoma"/>
              </a:rPr>
              <a:t>Denial-of-service</a:t>
            </a:r>
            <a:endParaRPr dirty="0"/>
          </a:p>
          <a:p>
            <a:pPr marL="1143000" lvl="2" indent="-228600" algn="l" rtl="0">
              <a:lnSpc>
                <a:spcPct val="90000"/>
              </a:lnSpc>
              <a:spcBef>
                <a:spcPts val="400"/>
              </a:spcBef>
              <a:spcAft>
                <a:spcPts val="0"/>
              </a:spcAft>
              <a:buClr>
                <a:srgbClr val="0000FF"/>
              </a:buClr>
              <a:buSzPts val="2000"/>
              <a:buFont typeface="Tahoma"/>
              <a:buChar char="•"/>
            </a:pPr>
            <a:r>
              <a:rPr lang="en-US" sz="2000" b="0" i="0" u="none" dirty="0">
                <a:solidFill>
                  <a:schemeClr val="dk1"/>
                </a:solidFill>
                <a:latin typeface="Tahoma"/>
                <a:ea typeface="Tahoma"/>
                <a:cs typeface="Tahoma"/>
                <a:sym typeface="Tahoma"/>
              </a:rPr>
              <a:t>prevention the normal use of </a:t>
            </a:r>
            <a:br>
              <a:rPr lang="en-US" sz="2000" b="0" i="0" u="none" dirty="0">
                <a:solidFill>
                  <a:schemeClr val="dk1"/>
                </a:solidFill>
                <a:latin typeface="Tahoma"/>
                <a:ea typeface="Tahoma"/>
                <a:cs typeface="Tahoma"/>
                <a:sym typeface="Tahoma"/>
              </a:rPr>
            </a:br>
            <a:r>
              <a:rPr lang="en-US" sz="2000" b="0" i="0" u="none" dirty="0">
                <a:solidFill>
                  <a:schemeClr val="dk1"/>
                </a:solidFill>
                <a:latin typeface="Tahoma"/>
                <a:ea typeface="Tahoma"/>
                <a:cs typeface="Tahoma"/>
                <a:sym typeface="Tahoma"/>
              </a:rPr>
              <a:t>servers, end users, or network itself</a:t>
            </a:r>
            <a:endParaRPr dirty="0"/>
          </a:p>
        </p:txBody>
      </p:sp>
      <p:pic>
        <p:nvPicPr>
          <p:cNvPr id="151" name="Google Shape;151;p22"/>
          <p:cNvPicPr preferRelativeResize="0"/>
          <p:nvPr/>
        </p:nvPicPr>
        <p:blipFill rotWithShape="1">
          <a:blip r:embed="rId3">
            <a:alphaModFix/>
          </a:blip>
          <a:srcRect/>
          <a:stretch/>
        </p:blipFill>
        <p:spPr>
          <a:xfrm>
            <a:off x="5448300" y="324644"/>
            <a:ext cx="3700462" cy="2017712"/>
          </a:xfrm>
          <a:prstGeom prst="rect">
            <a:avLst/>
          </a:prstGeom>
          <a:noFill/>
          <a:ln>
            <a:noFill/>
          </a:ln>
        </p:spPr>
      </p:pic>
      <p:pic>
        <p:nvPicPr>
          <p:cNvPr id="152" name="Google Shape;152;p22"/>
          <p:cNvPicPr preferRelativeResize="0"/>
          <p:nvPr/>
        </p:nvPicPr>
        <p:blipFill rotWithShape="1">
          <a:blip r:embed="rId4">
            <a:alphaModFix/>
          </a:blip>
          <a:srcRect/>
          <a:stretch/>
        </p:blipFill>
        <p:spPr>
          <a:xfrm>
            <a:off x="5448300" y="2428875"/>
            <a:ext cx="3440112" cy="1928812"/>
          </a:xfrm>
          <a:prstGeom prst="rect">
            <a:avLst/>
          </a:prstGeom>
          <a:noFill/>
          <a:ln>
            <a:noFill/>
          </a:ln>
        </p:spPr>
      </p:pic>
      <p:pic>
        <p:nvPicPr>
          <p:cNvPr id="153" name="Google Shape;153;p22"/>
          <p:cNvPicPr preferRelativeResize="0"/>
          <p:nvPr/>
        </p:nvPicPr>
        <p:blipFill rotWithShape="1">
          <a:blip r:embed="rId5">
            <a:alphaModFix/>
          </a:blip>
          <a:srcRect/>
          <a:stretch/>
        </p:blipFill>
        <p:spPr>
          <a:xfrm>
            <a:off x="5357812" y="4591050"/>
            <a:ext cx="3571875" cy="2052637"/>
          </a:xfrm>
          <a:prstGeom prst="rect">
            <a:avLst/>
          </a:prstGeom>
          <a:noFill/>
          <a:ln>
            <a:noFill/>
          </a:ln>
        </p:spPr>
      </p:pic>
    </p:spTree>
    <p:extLst>
      <p:ext uri="{BB962C8B-B14F-4D97-AF65-F5344CB8AC3E}">
        <p14:creationId xmlns:p14="http://schemas.microsoft.com/office/powerpoint/2010/main" val="3508293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a:t>
            </a:fld>
            <a:endParaRPr/>
          </a:p>
        </p:txBody>
      </p:sp>
      <p:sp>
        <p:nvSpPr>
          <p:cNvPr id="167" name="Google Shape;167;p24"/>
          <p:cNvSpPr txBox="1">
            <a:spLocks noGrp="1"/>
          </p:cNvSpPr>
          <p:nvPr>
            <p:ph type="title"/>
          </p:nvPr>
        </p:nvSpPr>
        <p:spPr>
          <a:xfrm>
            <a:off x="406400" y="152400"/>
            <a:ext cx="82042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dirty="0">
                <a:solidFill>
                  <a:schemeClr val="dk2"/>
                </a:solidFill>
                <a:latin typeface="Arial Black"/>
                <a:ea typeface="Arial Black"/>
                <a:cs typeface="Arial Black"/>
                <a:sym typeface="Arial Black"/>
              </a:rPr>
              <a:t>Security Services</a:t>
            </a:r>
            <a:endParaRPr dirty="0"/>
          </a:p>
        </p:txBody>
      </p:sp>
      <p:sp>
        <p:nvSpPr>
          <p:cNvPr id="168" name="Google Shape;168;p24"/>
          <p:cNvSpPr txBox="1">
            <a:spLocks noGrp="1"/>
          </p:cNvSpPr>
          <p:nvPr>
            <p:ph type="body" idx="1"/>
          </p:nvPr>
        </p:nvSpPr>
        <p:spPr>
          <a:xfrm>
            <a:off x="685800" y="1752600"/>
            <a:ext cx="77724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FF"/>
              </a:buClr>
              <a:buSzPts val="2800"/>
              <a:buFont typeface="Tahoma"/>
              <a:buChar char="•"/>
            </a:pPr>
            <a:r>
              <a:rPr lang="en-US" sz="2800" b="0" i="0" u="none" dirty="0">
                <a:solidFill>
                  <a:schemeClr val="dk1"/>
                </a:solidFill>
                <a:latin typeface="Tahoma"/>
                <a:ea typeface="Tahoma"/>
                <a:cs typeface="Tahoma"/>
                <a:sym typeface="Tahoma"/>
              </a:rPr>
              <a:t>to prevent or detect attacks</a:t>
            </a:r>
            <a:endParaRPr dirty="0"/>
          </a:p>
          <a:p>
            <a:pPr marL="342900" lvl="0" indent="-342900" algn="l" rtl="0">
              <a:lnSpc>
                <a:spcPct val="90000"/>
              </a:lnSpc>
              <a:spcBef>
                <a:spcPts val="560"/>
              </a:spcBef>
              <a:spcAft>
                <a:spcPts val="0"/>
              </a:spcAft>
              <a:buClr>
                <a:srgbClr val="0000FF"/>
              </a:buClr>
              <a:buSzPts val="2800"/>
              <a:buFont typeface="Tahoma"/>
              <a:buChar char="•"/>
            </a:pPr>
            <a:r>
              <a:rPr lang="en-US" sz="2800" b="0" i="0" u="none" dirty="0">
                <a:solidFill>
                  <a:schemeClr val="dk1"/>
                </a:solidFill>
                <a:latin typeface="Tahoma"/>
                <a:ea typeface="Tahoma"/>
                <a:cs typeface="Tahoma"/>
                <a:sym typeface="Tahoma"/>
              </a:rPr>
              <a:t>to enhance the security </a:t>
            </a:r>
            <a:endParaRPr dirty="0"/>
          </a:p>
          <a:p>
            <a:pPr marL="342900" lvl="0" indent="-342900" algn="l" rtl="0">
              <a:lnSpc>
                <a:spcPct val="90000"/>
              </a:lnSpc>
              <a:spcBef>
                <a:spcPts val="560"/>
              </a:spcBef>
              <a:spcAft>
                <a:spcPts val="0"/>
              </a:spcAft>
              <a:buClr>
                <a:srgbClr val="0000FF"/>
              </a:buClr>
              <a:buSzPts val="2800"/>
              <a:buFont typeface="Tahoma"/>
              <a:buChar char="•"/>
            </a:pPr>
            <a:r>
              <a:rPr lang="en-US" sz="2800" b="0" i="0" u="none" dirty="0">
                <a:solidFill>
                  <a:schemeClr val="dk1"/>
                </a:solidFill>
                <a:latin typeface="Tahoma"/>
                <a:ea typeface="Tahoma"/>
                <a:cs typeface="Tahoma"/>
                <a:sym typeface="Tahoma"/>
              </a:rPr>
              <a:t>replicate functions of physical documents</a:t>
            </a:r>
            <a:endParaRPr dirty="0"/>
          </a:p>
          <a:p>
            <a:pPr marL="742950" lvl="1" indent="-285750" algn="l" rtl="0">
              <a:lnSpc>
                <a:spcPct val="90000"/>
              </a:lnSpc>
              <a:spcBef>
                <a:spcPts val="480"/>
              </a:spcBef>
              <a:spcAft>
                <a:spcPts val="0"/>
              </a:spcAft>
              <a:buClr>
                <a:srgbClr val="0000FF"/>
              </a:buClr>
              <a:buSzPts val="2400"/>
              <a:buFont typeface="Tahoma"/>
              <a:buChar char="—"/>
            </a:pPr>
            <a:r>
              <a:rPr lang="en-US" sz="2400" b="0" i="0" u="none" dirty="0">
                <a:solidFill>
                  <a:schemeClr val="dk1"/>
                </a:solidFill>
                <a:latin typeface="Tahoma"/>
                <a:ea typeface="Tahoma"/>
                <a:cs typeface="Tahoma"/>
                <a:sym typeface="Tahoma"/>
              </a:rPr>
              <a:t>e.g.</a:t>
            </a:r>
            <a:endParaRPr dirty="0"/>
          </a:p>
          <a:p>
            <a:pPr marL="1143000" lvl="2" indent="-228600" algn="l" rtl="0">
              <a:lnSpc>
                <a:spcPct val="90000"/>
              </a:lnSpc>
              <a:spcBef>
                <a:spcPts val="400"/>
              </a:spcBef>
              <a:spcAft>
                <a:spcPts val="0"/>
              </a:spcAft>
              <a:buClr>
                <a:srgbClr val="0000FF"/>
              </a:buClr>
              <a:buSzPts val="2000"/>
              <a:buFont typeface="Tahoma"/>
              <a:buChar char="•"/>
            </a:pPr>
            <a:r>
              <a:rPr lang="en-US" sz="2000" b="0" i="0" u="none" dirty="0">
                <a:solidFill>
                  <a:schemeClr val="dk1"/>
                </a:solidFill>
                <a:latin typeface="Tahoma"/>
                <a:ea typeface="Tahoma"/>
                <a:cs typeface="Tahoma"/>
                <a:sym typeface="Tahoma"/>
              </a:rPr>
              <a:t>have signatures, dates</a:t>
            </a:r>
            <a:endParaRPr dirty="0"/>
          </a:p>
          <a:p>
            <a:pPr marL="1143000" lvl="2" indent="-228600" algn="l" rtl="0">
              <a:lnSpc>
                <a:spcPct val="90000"/>
              </a:lnSpc>
              <a:spcBef>
                <a:spcPts val="400"/>
              </a:spcBef>
              <a:spcAft>
                <a:spcPts val="0"/>
              </a:spcAft>
              <a:buClr>
                <a:srgbClr val="0000FF"/>
              </a:buClr>
              <a:buSzPts val="2000"/>
              <a:buFont typeface="Tahoma"/>
              <a:buChar char="•"/>
            </a:pPr>
            <a:r>
              <a:rPr lang="en-US" sz="2000" b="0" i="0" u="none" dirty="0">
                <a:solidFill>
                  <a:schemeClr val="dk1"/>
                </a:solidFill>
                <a:latin typeface="Tahoma"/>
                <a:ea typeface="Tahoma"/>
                <a:cs typeface="Tahoma"/>
                <a:sym typeface="Tahoma"/>
              </a:rPr>
              <a:t>need protection from disclosure, tampering, or destruction</a:t>
            </a:r>
            <a:endParaRPr dirty="0"/>
          </a:p>
          <a:p>
            <a:pPr marL="1143000" lvl="2" indent="-228600" algn="l" rtl="0">
              <a:lnSpc>
                <a:spcPct val="90000"/>
              </a:lnSpc>
              <a:spcBef>
                <a:spcPts val="400"/>
              </a:spcBef>
              <a:spcAft>
                <a:spcPts val="0"/>
              </a:spcAft>
              <a:buClr>
                <a:srgbClr val="0000FF"/>
              </a:buClr>
              <a:buSzPts val="2000"/>
              <a:buFont typeface="Tahoma"/>
              <a:buChar char="•"/>
            </a:pPr>
            <a:r>
              <a:rPr lang="en-US" sz="2000" b="0" i="0" u="none" dirty="0">
                <a:solidFill>
                  <a:schemeClr val="dk1"/>
                </a:solidFill>
                <a:latin typeface="Tahoma"/>
                <a:ea typeface="Tahoma"/>
                <a:cs typeface="Tahoma"/>
                <a:sym typeface="Tahoma"/>
              </a:rPr>
              <a:t>notarize</a:t>
            </a:r>
            <a:endParaRPr dirty="0"/>
          </a:p>
          <a:p>
            <a:pPr marL="1143000" lvl="2" indent="-228600" algn="l" rtl="0">
              <a:lnSpc>
                <a:spcPct val="90000"/>
              </a:lnSpc>
              <a:spcBef>
                <a:spcPts val="400"/>
              </a:spcBef>
              <a:spcAft>
                <a:spcPts val="0"/>
              </a:spcAft>
              <a:buClr>
                <a:srgbClr val="0000FF"/>
              </a:buClr>
              <a:buSzPts val="2000"/>
              <a:buFont typeface="Tahoma"/>
              <a:buChar char="•"/>
            </a:pPr>
            <a:r>
              <a:rPr lang="en-US" sz="2000" b="0" i="0" u="none" dirty="0">
                <a:solidFill>
                  <a:schemeClr val="dk1"/>
                </a:solidFill>
                <a:latin typeface="Tahoma"/>
                <a:ea typeface="Tahoma"/>
                <a:cs typeface="Tahoma"/>
                <a:sym typeface="Tahoma"/>
              </a:rPr>
              <a:t>record</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a:t>
            </a:fld>
            <a:endParaRPr/>
          </a:p>
        </p:txBody>
      </p:sp>
      <p:sp>
        <p:nvSpPr>
          <p:cNvPr id="174" name="Google Shape;174;p25"/>
          <p:cNvSpPr txBox="1">
            <a:spLocks noGrp="1"/>
          </p:cNvSpPr>
          <p:nvPr>
            <p:ph type="title"/>
          </p:nvPr>
        </p:nvSpPr>
        <p:spPr>
          <a:xfrm>
            <a:off x="685800" y="381000"/>
            <a:ext cx="7772400" cy="990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dirty="0">
                <a:solidFill>
                  <a:schemeClr val="dk2"/>
                </a:solidFill>
                <a:latin typeface="Arial Black"/>
                <a:ea typeface="Arial Black"/>
                <a:cs typeface="Arial Black"/>
                <a:sym typeface="Arial Black"/>
              </a:rPr>
              <a:t>Basic Security Services</a:t>
            </a:r>
            <a:endParaRPr dirty="0"/>
          </a:p>
        </p:txBody>
      </p:sp>
      <p:sp>
        <p:nvSpPr>
          <p:cNvPr id="175" name="Google Shape;175;p25"/>
          <p:cNvSpPr txBox="1">
            <a:spLocks noGrp="1"/>
          </p:cNvSpPr>
          <p:nvPr>
            <p:ph type="body" idx="1"/>
          </p:nvPr>
        </p:nvSpPr>
        <p:spPr>
          <a:xfrm>
            <a:off x="685800" y="1268412"/>
            <a:ext cx="7772400" cy="4191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FF"/>
              </a:buClr>
              <a:buSzPts val="2800"/>
              <a:buFont typeface="Tahoma"/>
              <a:buChar char="•"/>
            </a:pPr>
            <a:r>
              <a:rPr lang="en-US" sz="2800" b="0" i="0" u="none" dirty="0">
                <a:solidFill>
                  <a:schemeClr val="dk1"/>
                </a:solidFill>
                <a:latin typeface="Times New Roman" panose="02020603050405020304" pitchFamily="18" charset="0"/>
                <a:cs typeface="Times New Roman" panose="02020603050405020304" pitchFamily="18" charset="0"/>
                <a:sym typeface="Tahoma"/>
              </a:rPr>
              <a:t>Authentication</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480"/>
              </a:spcBef>
              <a:spcAft>
                <a:spcPts val="0"/>
              </a:spcAft>
              <a:buClr>
                <a:srgbClr val="0000FF"/>
              </a:buClr>
              <a:buSzPts val="2400"/>
              <a:buFont typeface="Tahoma"/>
              <a:buChar char="—"/>
            </a:pPr>
            <a:r>
              <a:rPr lang="en-US" sz="2400" b="0" i="0" u="none" dirty="0">
                <a:solidFill>
                  <a:schemeClr val="dk1"/>
                </a:solidFill>
                <a:latin typeface="Times New Roman" panose="02020603050405020304" pitchFamily="18" charset="0"/>
                <a:cs typeface="Times New Roman" panose="02020603050405020304" pitchFamily="18" charset="0"/>
                <a:sym typeface="Tahoma"/>
              </a:rPr>
              <a:t>assurance that the communicating entity is the one it claims to </a:t>
            </a:r>
            <a:r>
              <a:rPr lang="en-US" sz="2400" b="0" i="0" u="none" dirty="0" smtClean="0">
                <a:solidFill>
                  <a:schemeClr val="dk1"/>
                </a:solidFill>
                <a:latin typeface="Times New Roman" panose="02020603050405020304" pitchFamily="18" charset="0"/>
                <a:cs typeface="Times New Roman" panose="02020603050405020304" pitchFamily="18" charset="0"/>
                <a:sym typeface="Tahoma"/>
              </a:rPr>
              <a:t>be</a:t>
            </a:r>
          </a:p>
          <a:p>
            <a:pPr marL="742950" lvl="1" indent="-285750" algn="l" rtl="0">
              <a:lnSpc>
                <a:spcPct val="100000"/>
              </a:lnSpc>
              <a:spcBef>
                <a:spcPts val="480"/>
              </a:spcBef>
              <a:spcAft>
                <a:spcPts val="0"/>
              </a:spcAft>
              <a:buClr>
                <a:srgbClr val="0000FF"/>
              </a:buClr>
              <a:buSzPts val="2400"/>
              <a:buFont typeface="Tahoma"/>
              <a:buChar char="—"/>
            </a:pPr>
            <a:endParaRPr lang="en-US"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560"/>
              </a:spcBef>
              <a:spcAft>
                <a:spcPts val="0"/>
              </a:spcAft>
              <a:buClr>
                <a:srgbClr val="0000FF"/>
              </a:buClr>
              <a:buSzPts val="2800"/>
              <a:buFont typeface="Tahoma"/>
              <a:buChar char="•"/>
            </a:pPr>
            <a:r>
              <a:rPr lang="en-US" sz="2800" b="0" i="0" u="none" dirty="0" smtClean="0">
                <a:solidFill>
                  <a:schemeClr val="dk1"/>
                </a:solidFill>
                <a:latin typeface="Times New Roman" panose="02020603050405020304" pitchFamily="18" charset="0"/>
                <a:cs typeface="Times New Roman" panose="02020603050405020304" pitchFamily="18" charset="0"/>
                <a:sym typeface="Tahoma"/>
              </a:rPr>
              <a:t>Access </a:t>
            </a:r>
            <a:r>
              <a:rPr lang="en-US" sz="2800" b="0" i="0" u="none" dirty="0">
                <a:solidFill>
                  <a:schemeClr val="dk1"/>
                </a:solidFill>
                <a:latin typeface="Times New Roman" panose="02020603050405020304" pitchFamily="18" charset="0"/>
                <a:cs typeface="Times New Roman" panose="02020603050405020304" pitchFamily="18" charset="0"/>
                <a:sym typeface="Tahoma"/>
              </a:rPr>
              <a:t>Control</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480"/>
              </a:spcBef>
              <a:spcAft>
                <a:spcPts val="0"/>
              </a:spcAft>
              <a:buClr>
                <a:srgbClr val="0000FF"/>
              </a:buClr>
              <a:buSzPts val="2400"/>
              <a:buFont typeface="Tahoma"/>
              <a:buChar char="—"/>
            </a:pPr>
            <a:r>
              <a:rPr lang="en-US" sz="2400" b="0" i="0" u="none" dirty="0">
                <a:solidFill>
                  <a:schemeClr val="dk1"/>
                </a:solidFill>
                <a:latin typeface="Times New Roman" panose="02020603050405020304" pitchFamily="18" charset="0"/>
                <a:cs typeface="Times New Roman" panose="02020603050405020304" pitchFamily="18" charset="0"/>
                <a:sym typeface="Tahoma"/>
              </a:rPr>
              <a:t>prevention of the unauthorized use of a resource</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480"/>
              </a:spcBef>
              <a:spcAft>
                <a:spcPts val="0"/>
              </a:spcAft>
              <a:buClr>
                <a:srgbClr val="0000FF"/>
              </a:buClr>
              <a:buSzPts val="2400"/>
              <a:buFont typeface="Tahoma"/>
              <a:buChar char="—"/>
            </a:pPr>
            <a:r>
              <a:rPr lang="en-US" sz="2400" b="0" i="0" u="none" dirty="0">
                <a:solidFill>
                  <a:schemeClr val="dk1"/>
                </a:solidFill>
                <a:latin typeface="Times New Roman" panose="02020603050405020304" pitchFamily="18" charset="0"/>
                <a:cs typeface="Times New Roman" panose="02020603050405020304" pitchFamily="18" charset="0"/>
                <a:sym typeface="Tahoma"/>
              </a:rPr>
              <a:t>to achieve this, each entity trying to gain access must first be identified and authenticated, so that access rights can be tailored to the individual</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480"/>
              </a:spcBef>
              <a:spcAft>
                <a:spcPts val="0"/>
              </a:spcAft>
              <a:buSzPts val="2400"/>
              <a:buFont typeface="Tahoma"/>
              <a:buNone/>
            </a:pPr>
            <a:endParaRPr sz="2400" b="0" i="0" u="none" dirty="0">
              <a:solidFill>
                <a:schemeClr val="dk1"/>
              </a:solidFill>
              <a:latin typeface="Times New Roman" panose="02020603050405020304" pitchFamily="18" charset="0"/>
              <a:cs typeface="Times New Roman" panose="02020603050405020304" pitchFamily="18" charset="0"/>
              <a:sym typeface="Tahoma"/>
            </a:endParaRPr>
          </a:p>
          <a:p>
            <a:pPr marL="342900" lvl="0" indent="-190500" algn="l" rtl="0">
              <a:spcBef>
                <a:spcPts val="480"/>
              </a:spcBef>
              <a:spcAft>
                <a:spcPts val="0"/>
              </a:spcAft>
              <a:buSzPts val="2400"/>
              <a:buFont typeface="Tahoma"/>
              <a:buNone/>
            </a:pPr>
            <a:endParaRPr sz="2400" b="0" i="0" u="none" dirty="0">
              <a:solidFill>
                <a:schemeClr val="dk1"/>
              </a:solidFill>
              <a:latin typeface="Times New Roman" panose="02020603050405020304" pitchFamily="18" charset="0"/>
              <a:cs typeface="Times New Roman" panose="02020603050405020304" pitchFamily="18" charset="0"/>
              <a:sym typeface="Tahom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a:t>
            </a:fld>
            <a:endParaRPr/>
          </a:p>
        </p:txBody>
      </p:sp>
      <p:sp>
        <p:nvSpPr>
          <p:cNvPr id="181" name="Google Shape;181;p26"/>
          <p:cNvSpPr txBox="1">
            <a:spLocks noGrp="1"/>
          </p:cNvSpPr>
          <p:nvPr>
            <p:ph type="title"/>
          </p:nvPr>
        </p:nvSpPr>
        <p:spPr>
          <a:xfrm>
            <a:off x="685800" y="381000"/>
            <a:ext cx="7772400" cy="990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a:solidFill>
                  <a:schemeClr val="dk2"/>
                </a:solidFill>
                <a:latin typeface="Arial Black"/>
                <a:ea typeface="Arial Black"/>
                <a:cs typeface="Arial Black"/>
                <a:sym typeface="Arial Black"/>
              </a:rPr>
              <a:t>Basic Security Services</a:t>
            </a:r>
            <a:endParaRPr/>
          </a:p>
        </p:txBody>
      </p:sp>
      <p:sp>
        <p:nvSpPr>
          <p:cNvPr id="182" name="Google Shape;182;p26"/>
          <p:cNvSpPr txBox="1">
            <a:spLocks noGrp="1"/>
          </p:cNvSpPr>
          <p:nvPr>
            <p:ph type="body" idx="1"/>
          </p:nvPr>
        </p:nvSpPr>
        <p:spPr>
          <a:xfrm>
            <a:off x="685800" y="1447800"/>
            <a:ext cx="7772400" cy="478948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FF"/>
              </a:buClr>
              <a:buSzPts val="2800"/>
              <a:buFont typeface="Tahoma"/>
              <a:buChar char="•"/>
            </a:pPr>
            <a:r>
              <a:rPr lang="en-US" b="0" i="0" u="none" dirty="0">
                <a:solidFill>
                  <a:schemeClr val="dk1"/>
                </a:solidFill>
                <a:latin typeface="Times New Roman" panose="02020603050405020304" pitchFamily="18" charset="0"/>
                <a:cs typeface="Times New Roman" panose="02020603050405020304" pitchFamily="18" charset="0"/>
                <a:sym typeface="Tahoma"/>
              </a:rPr>
              <a:t>Data Confidentiality</a:t>
            </a:r>
            <a:endParaRPr dirty="0">
              <a:latin typeface="Times New Roman" panose="02020603050405020304" pitchFamily="18" charset="0"/>
              <a:cs typeface="Times New Roman" panose="02020603050405020304" pitchFamily="18" charset="0"/>
            </a:endParaRPr>
          </a:p>
          <a:p>
            <a:pPr marL="742950" lvl="1" indent="-285750">
              <a:lnSpc>
                <a:spcPct val="90000"/>
              </a:lnSpc>
              <a:spcBef>
                <a:spcPts val="480"/>
              </a:spcBef>
              <a:buSzPts val="2400"/>
            </a:pPr>
            <a:r>
              <a:rPr lang="en-GB" dirty="0">
                <a:latin typeface="Times New Roman" panose="02020603050405020304" pitchFamily="18" charset="0"/>
                <a:cs typeface="Times New Roman" panose="02020603050405020304" pitchFamily="18" charset="0"/>
              </a:rPr>
              <a:t>Confidentiality means that only authorized individuals/systems can view sensitive or classified information. </a:t>
            </a:r>
          </a:p>
          <a:p>
            <a:pPr marL="742950" lvl="1" indent="-285750">
              <a:lnSpc>
                <a:spcPct val="90000"/>
              </a:lnSpc>
              <a:spcBef>
                <a:spcPts val="480"/>
              </a:spcBef>
              <a:buSzPts val="2400"/>
            </a:pPr>
            <a:endParaRPr lang="en-GB" sz="2800" b="0" i="0" u="none" dirty="0" smtClean="0">
              <a:solidFill>
                <a:schemeClr val="dk1"/>
              </a:solidFill>
              <a:latin typeface="Times New Roman" panose="02020603050405020304" pitchFamily="18" charset="0"/>
              <a:cs typeface="Times New Roman" panose="02020603050405020304" pitchFamily="18" charset="0"/>
              <a:sym typeface="Tahoma"/>
            </a:endParaRPr>
          </a:p>
          <a:p>
            <a:pPr marL="342900">
              <a:lnSpc>
                <a:spcPct val="90000"/>
              </a:lnSpc>
              <a:spcBef>
                <a:spcPts val="0"/>
              </a:spcBef>
              <a:buSzPts val="2800"/>
            </a:pPr>
            <a:r>
              <a:rPr lang="en-US" dirty="0">
                <a:latin typeface="Times New Roman" panose="02020603050405020304" pitchFamily="18" charset="0"/>
                <a:cs typeface="Times New Roman" panose="02020603050405020304" pitchFamily="18" charset="0"/>
              </a:rPr>
              <a:t>Data Integrity</a:t>
            </a:r>
            <a:endParaRPr dirty="0">
              <a:latin typeface="Times New Roman" panose="02020603050405020304" pitchFamily="18" charset="0"/>
              <a:cs typeface="Times New Roman" panose="02020603050405020304" pitchFamily="18" charset="0"/>
            </a:endParaRPr>
          </a:p>
          <a:p>
            <a:pPr marL="742950" lvl="1" indent="-285750" algn="l" rtl="0">
              <a:lnSpc>
                <a:spcPct val="90000"/>
              </a:lnSpc>
              <a:spcBef>
                <a:spcPts val="480"/>
              </a:spcBef>
              <a:spcAft>
                <a:spcPts val="0"/>
              </a:spcAft>
              <a:buClr>
                <a:srgbClr val="0000FF"/>
              </a:buClr>
              <a:buSzPts val="2400"/>
              <a:buFont typeface="Tahoma"/>
              <a:buChar char="—"/>
            </a:pPr>
            <a:r>
              <a:rPr lang="en-US" b="0" i="0" u="none" dirty="0">
                <a:solidFill>
                  <a:schemeClr val="dk1"/>
                </a:solidFill>
                <a:latin typeface="Times New Roman" panose="02020603050405020304" pitchFamily="18" charset="0"/>
                <a:cs typeface="Times New Roman" panose="02020603050405020304" pitchFamily="18" charset="0"/>
                <a:sym typeface="Tahoma"/>
              </a:rPr>
              <a:t>assurance that data received are exactly as sent by an authorized sender</a:t>
            </a:r>
            <a:endParaRPr dirty="0">
              <a:latin typeface="Times New Roman" panose="02020603050405020304" pitchFamily="18" charset="0"/>
              <a:cs typeface="Times New Roman" panose="02020603050405020304" pitchFamily="18" charset="0"/>
            </a:endParaRPr>
          </a:p>
          <a:p>
            <a:pPr marL="742950" lvl="1" indent="-285750" algn="l" rtl="0">
              <a:lnSpc>
                <a:spcPct val="90000"/>
              </a:lnSpc>
              <a:spcBef>
                <a:spcPts val="480"/>
              </a:spcBef>
              <a:spcAft>
                <a:spcPts val="0"/>
              </a:spcAft>
              <a:buClr>
                <a:srgbClr val="0000FF"/>
              </a:buClr>
              <a:buSzPts val="2400"/>
              <a:buFont typeface="Tahoma"/>
              <a:buChar char="—"/>
            </a:pPr>
            <a:r>
              <a:rPr lang="en-US" b="0" i="0" u="none" dirty="0">
                <a:solidFill>
                  <a:schemeClr val="dk1"/>
                </a:solidFill>
                <a:latin typeface="Times New Roman" panose="02020603050405020304" pitchFamily="18" charset="0"/>
                <a:cs typeface="Times New Roman" panose="02020603050405020304" pitchFamily="18" charset="0"/>
                <a:sym typeface="Tahoma"/>
              </a:rPr>
              <a:t>i.e. no modification, insertion, deletion, or replay</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1015999" y="83344"/>
            <a:ext cx="7772400" cy="9001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dirty="0">
                <a:solidFill>
                  <a:schemeClr val="dk2"/>
                </a:solidFill>
                <a:latin typeface="Arial Black"/>
                <a:ea typeface="Arial Black"/>
                <a:cs typeface="Arial Black"/>
                <a:sym typeface="Arial Black"/>
              </a:rPr>
              <a:t>Security Mechanisms</a:t>
            </a:r>
            <a:endParaRPr dirty="0"/>
          </a:p>
        </p:txBody>
      </p:sp>
      <p:sp>
        <p:nvSpPr>
          <p:cNvPr id="188" name="Google Shape;188;p27"/>
          <p:cNvSpPr txBox="1">
            <a:spLocks noGrp="1"/>
          </p:cNvSpPr>
          <p:nvPr>
            <p:ph type="body" idx="1"/>
          </p:nvPr>
        </p:nvSpPr>
        <p:spPr>
          <a:xfrm>
            <a:off x="492125" y="1482328"/>
            <a:ext cx="8143875" cy="41910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750"/>
              </a:spcBef>
              <a:buClr>
                <a:srgbClr val="0000FF"/>
              </a:buClr>
              <a:buSzPts val="2800"/>
              <a:buFont typeface="Tahoma"/>
              <a:buChar char="•"/>
            </a:pPr>
            <a:r>
              <a:rPr lang="en-US" sz="2400" b="0" i="0" u="none" dirty="0">
                <a:solidFill>
                  <a:schemeClr val="dk1"/>
                </a:solidFill>
                <a:latin typeface="Times New Roman" panose="02020603050405020304" pitchFamily="18" charset="0"/>
                <a:cs typeface="Times New Roman" panose="02020603050405020304" pitchFamily="18" charset="0"/>
                <a:sym typeface="Tahoma"/>
              </a:rPr>
              <a:t>Cryptographic Techniques</a:t>
            </a:r>
            <a:endParaRPr sz="2400" dirty="0">
              <a:latin typeface="Times New Roman" panose="02020603050405020304" pitchFamily="18" charset="0"/>
              <a:cs typeface="Times New Roman" panose="02020603050405020304" pitchFamily="18" charset="0"/>
            </a:endParaRPr>
          </a:p>
          <a:p>
            <a:pPr marL="742950" lvl="1" indent="-285750" algn="l" rtl="0">
              <a:lnSpc>
                <a:spcPct val="80000"/>
              </a:lnSpc>
              <a:spcBef>
                <a:spcPts val="750"/>
              </a:spcBef>
              <a:buClr>
                <a:srgbClr val="0000FF"/>
              </a:buClr>
              <a:buSzPts val="2200"/>
              <a:buFont typeface="Tahoma"/>
              <a:buChar char="—"/>
            </a:pPr>
            <a:r>
              <a:rPr lang="en-US" sz="2000" b="0" i="0" u="none" dirty="0">
                <a:solidFill>
                  <a:schemeClr val="dk1"/>
                </a:solidFill>
                <a:latin typeface="Times New Roman" panose="02020603050405020304" pitchFamily="18" charset="0"/>
                <a:cs typeface="Times New Roman" panose="02020603050405020304" pitchFamily="18" charset="0"/>
                <a:sym typeface="Tahoma"/>
              </a:rPr>
              <a:t>will see </a:t>
            </a:r>
            <a:r>
              <a:rPr lang="en-US" sz="2000" b="0" i="0" u="none" dirty="0" smtClean="0">
                <a:solidFill>
                  <a:schemeClr val="dk1"/>
                </a:solidFill>
                <a:latin typeface="Times New Roman" panose="02020603050405020304" pitchFamily="18" charset="0"/>
                <a:cs typeface="Times New Roman" panose="02020603050405020304" pitchFamily="18" charset="0"/>
                <a:sym typeface="Tahoma"/>
              </a:rPr>
              <a:t>next</a:t>
            </a:r>
            <a:endParaRPr sz="2000" dirty="0">
              <a:latin typeface="Times New Roman" panose="02020603050405020304" pitchFamily="18" charset="0"/>
              <a:cs typeface="Times New Roman" panose="02020603050405020304" pitchFamily="18" charset="0"/>
            </a:endParaRPr>
          </a:p>
          <a:p>
            <a:pPr marL="342900" lvl="0" indent="-342900" algn="l" rtl="0">
              <a:lnSpc>
                <a:spcPct val="80000"/>
              </a:lnSpc>
              <a:spcBef>
                <a:spcPts val="750"/>
              </a:spcBef>
              <a:buClr>
                <a:srgbClr val="0000FF"/>
              </a:buClr>
              <a:buSzPts val="2800"/>
              <a:buFont typeface="Tahoma"/>
              <a:buChar char="•"/>
            </a:pPr>
            <a:r>
              <a:rPr lang="en-US" sz="2400" b="0" i="0" u="none" dirty="0">
                <a:solidFill>
                  <a:schemeClr val="dk1"/>
                </a:solidFill>
                <a:latin typeface="Times New Roman" panose="02020603050405020304" pitchFamily="18" charset="0"/>
                <a:cs typeface="Times New Roman" panose="02020603050405020304" pitchFamily="18" charset="0"/>
                <a:sym typeface="Tahoma"/>
              </a:rPr>
              <a:t>Software and hardware for access limitations</a:t>
            </a:r>
            <a:endParaRPr sz="2400" dirty="0">
              <a:latin typeface="Times New Roman" panose="02020603050405020304" pitchFamily="18" charset="0"/>
              <a:cs typeface="Times New Roman" panose="02020603050405020304" pitchFamily="18" charset="0"/>
            </a:endParaRPr>
          </a:p>
          <a:p>
            <a:pPr marL="742950" lvl="1" indent="-285750" algn="l" rtl="0">
              <a:lnSpc>
                <a:spcPct val="80000"/>
              </a:lnSpc>
              <a:spcBef>
                <a:spcPts val="750"/>
              </a:spcBef>
              <a:buClr>
                <a:srgbClr val="0000FF"/>
              </a:buClr>
              <a:buSzPts val="2200"/>
              <a:buFont typeface="Tahoma"/>
              <a:buChar char="—"/>
            </a:pPr>
            <a:r>
              <a:rPr lang="en-US" sz="2000" b="0" i="0" u="none" dirty="0">
                <a:solidFill>
                  <a:schemeClr val="dk1"/>
                </a:solidFill>
                <a:latin typeface="Times New Roman" panose="02020603050405020304" pitchFamily="18" charset="0"/>
                <a:cs typeface="Times New Roman" panose="02020603050405020304" pitchFamily="18" charset="0"/>
                <a:sym typeface="Tahoma"/>
              </a:rPr>
              <a:t>Firewalls</a:t>
            </a:r>
            <a:endParaRPr sz="2000" dirty="0">
              <a:latin typeface="Times New Roman" panose="02020603050405020304" pitchFamily="18" charset="0"/>
              <a:cs typeface="Times New Roman" panose="02020603050405020304" pitchFamily="18" charset="0"/>
            </a:endParaRPr>
          </a:p>
          <a:p>
            <a:pPr marL="342900" lvl="0" indent="-342900" algn="l" rtl="0">
              <a:lnSpc>
                <a:spcPct val="80000"/>
              </a:lnSpc>
              <a:spcBef>
                <a:spcPts val="750"/>
              </a:spcBef>
              <a:buClr>
                <a:srgbClr val="0000FF"/>
              </a:buClr>
              <a:buSzPts val="2800"/>
              <a:buFont typeface="Tahoma"/>
              <a:buChar char="•"/>
            </a:pPr>
            <a:r>
              <a:rPr lang="en-US" sz="2400" b="0" i="0" u="none" dirty="0" smtClean="0">
                <a:solidFill>
                  <a:schemeClr val="dk1"/>
                </a:solidFill>
                <a:latin typeface="Times New Roman" panose="02020603050405020304" pitchFamily="18" charset="0"/>
                <a:cs typeface="Times New Roman" panose="02020603050405020304" pitchFamily="18" charset="0"/>
                <a:sym typeface="Tahoma"/>
              </a:rPr>
              <a:t>Traffic </a:t>
            </a:r>
            <a:r>
              <a:rPr lang="en-US" sz="2400" b="0" i="0" u="none" dirty="0">
                <a:solidFill>
                  <a:schemeClr val="dk1"/>
                </a:solidFill>
                <a:latin typeface="Times New Roman" panose="02020603050405020304" pitchFamily="18" charset="0"/>
                <a:cs typeface="Times New Roman" panose="02020603050405020304" pitchFamily="18" charset="0"/>
                <a:sym typeface="Tahoma"/>
              </a:rPr>
              <a:t>Padding</a:t>
            </a:r>
            <a:endParaRPr sz="2400" dirty="0">
              <a:latin typeface="Times New Roman" panose="02020603050405020304" pitchFamily="18" charset="0"/>
              <a:cs typeface="Times New Roman" panose="02020603050405020304" pitchFamily="18" charset="0"/>
            </a:endParaRPr>
          </a:p>
          <a:p>
            <a:pPr marL="742950" lvl="1" indent="-285750">
              <a:lnSpc>
                <a:spcPct val="80000"/>
              </a:lnSpc>
              <a:spcBef>
                <a:spcPts val="750"/>
              </a:spcBef>
              <a:buSzPts val="2200"/>
            </a:pPr>
            <a:r>
              <a:rPr lang="en-GB" sz="2000" dirty="0">
                <a:latin typeface="Times New Roman" panose="02020603050405020304" pitchFamily="18" charset="0"/>
                <a:cs typeface="Times New Roman" panose="02020603050405020304" pitchFamily="18" charset="0"/>
              </a:rPr>
              <a:t>A continuous random data </a:t>
            </a:r>
            <a:endParaRPr lang="en-GB" sz="2000" dirty="0" smtClean="0">
              <a:latin typeface="Times New Roman" panose="02020603050405020304" pitchFamily="18" charset="0"/>
              <a:cs typeface="Times New Roman" panose="02020603050405020304" pitchFamily="18" charset="0"/>
            </a:endParaRPr>
          </a:p>
          <a:p>
            <a:pPr marL="457200" lvl="1" indent="0">
              <a:lnSpc>
                <a:spcPct val="80000"/>
              </a:lnSpc>
              <a:spcBef>
                <a:spcPts val="750"/>
              </a:spcBef>
              <a:buSzPts val="2200"/>
              <a:buNone/>
            </a:pPr>
            <a:r>
              <a:rPr lang="en-GB" sz="2000" dirty="0" smtClean="0">
                <a:latin typeface="Times New Roman" panose="02020603050405020304" pitchFamily="18" charset="0"/>
                <a:cs typeface="Times New Roman" panose="02020603050405020304" pitchFamily="18" charset="0"/>
              </a:rPr>
              <a:t>stream </a:t>
            </a:r>
            <a:r>
              <a:rPr lang="en-GB" sz="2000" dirty="0">
                <a:latin typeface="Times New Roman" panose="02020603050405020304" pitchFamily="18" charset="0"/>
                <a:cs typeface="Times New Roman" panose="02020603050405020304" pitchFamily="18" charset="0"/>
              </a:rPr>
              <a:t>is generated</a:t>
            </a:r>
            <a:r>
              <a:rPr lang="en-GB" sz="2000" dirty="0" smtClean="0">
                <a:latin typeface="Times New Roman" panose="02020603050405020304" pitchFamily="18" charset="0"/>
                <a:cs typeface="Times New Roman" panose="02020603050405020304" pitchFamily="18" charset="0"/>
              </a:rPr>
              <a:t>.</a:t>
            </a:r>
          </a:p>
          <a:p>
            <a:pPr marL="342900">
              <a:lnSpc>
                <a:spcPct val="80000"/>
              </a:lnSpc>
              <a:spcBef>
                <a:spcPts val="750"/>
              </a:spcBef>
              <a:buSzPts val="2800"/>
            </a:pPr>
            <a:r>
              <a:rPr lang="en-US" sz="2400" dirty="0">
                <a:latin typeface="Times New Roman" panose="02020603050405020304" pitchFamily="18" charset="0"/>
                <a:cs typeface="Times New Roman" panose="02020603050405020304" pitchFamily="18" charset="0"/>
              </a:rPr>
              <a:t>Hardware for authentication</a:t>
            </a:r>
            <a:endParaRPr sz="2400" dirty="0">
              <a:latin typeface="Times New Roman" panose="02020603050405020304" pitchFamily="18" charset="0"/>
              <a:cs typeface="Times New Roman" panose="02020603050405020304" pitchFamily="18" charset="0"/>
            </a:endParaRPr>
          </a:p>
          <a:p>
            <a:pPr marL="742950" lvl="1" indent="-285750" algn="l" rtl="0">
              <a:lnSpc>
                <a:spcPct val="80000"/>
              </a:lnSpc>
              <a:spcBef>
                <a:spcPts val="750"/>
              </a:spcBef>
              <a:buClr>
                <a:srgbClr val="0000FF"/>
              </a:buClr>
              <a:buSzPts val="2200"/>
              <a:buFont typeface="Tahoma"/>
              <a:buChar char="—"/>
            </a:pPr>
            <a:r>
              <a:rPr lang="en-US" sz="2000" b="0" i="0" u="none" dirty="0">
                <a:solidFill>
                  <a:schemeClr val="dk1"/>
                </a:solidFill>
                <a:latin typeface="Times New Roman" panose="02020603050405020304" pitchFamily="18" charset="0"/>
                <a:cs typeface="Times New Roman" panose="02020603050405020304" pitchFamily="18" charset="0"/>
                <a:sym typeface="Tahoma"/>
              </a:rPr>
              <a:t>Smartcards, security </a:t>
            </a:r>
            <a:r>
              <a:rPr lang="en-US" sz="2000" b="0" i="0" u="none" dirty="0" smtClean="0">
                <a:solidFill>
                  <a:schemeClr val="dk1"/>
                </a:solidFill>
                <a:latin typeface="Times New Roman" panose="02020603050405020304" pitchFamily="18" charset="0"/>
                <a:cs typeface="Times New Roman" panose="02020603050405020304" pitchFamily="18" charset="0"/>
                <a:sym typeface="Tahoma"/>
              </a:rPr>
              <a:t>tokens.</a:t>
            </a:r>
            <a:endParaRPr sz="2000" dirty="0">
              <a:latin typeface="Times New Roman" panose="02020603050405020304" pitchFamily="18" charset="0"/>
              <a:cs typeface="Times New Roman" panose="02020603050405020304" pitchFamily="18" charset="0"/>
            </a:endParaRPr>
          </a:p>
          <a:p>
            <a:pPr marL="342900" lvl="0" indent="-342900" algn="l" rtl="0">
              <a:lnSpc>
                <a:spcPct val="80000"/>
              </a:lnSpc>
              <a:spcBef>
                <a:spcPts val="750"/>
              </a:spcBef>
              <a:buClr>
                <a:srgbClr val="0000FF"/>
              </a:buClr>
              <a:buSzPts val="2800"/>
              <a:buFont typeface="Tahoma"/>
              <a:buChar char="•"/>
            </a:pPr>
            <a:r>
              <a:rPr lang="en-US" sz="2400" b="0" i="0" u="none" dirty="0">
                <a:solidFill>
                  <a:schemeClr val="dk1"/>
                </a:solidFill>
                <a:latin typeface="Times New Roman" panose="02020603050405020304" pitchFamily="18" charset="0"/>
                <a:cs typeface="Times New Roman" panose="02020603050405020304" pitchFamily="18" charset="0"/>
                <a:sym typeface="Tahoma"/>
              </a:rPr>
              <a:t>Physical security</a:t>
            </a:r>
            <a:endParaRPr sz="2400" dirty="0">
              <a:latin typeface="Times New Roman" panose="02020603050405020304" pitchFamily="18" charset="0"/>
              <a:cs typeface="Times New Roman" panose="02020603050405020304" pitchFamily="18" charset="0"/>
            </a:endParaRPr>
          </a:p>
          <a:p>
            <a:pPr marL="742950" lvl="1" indent="-285750" algn="l" rtl="0">
              <a:lnSpc>
                <a:spcPct val="80000"/>
              </a:lnSpc>
              <a:spcBef>
                <a:spcPts val="750"/>
              </a:spcBef>
              <a:buClr>
                <a:srgbClr val="0000FF"/>
              </a:buClr>
              <a:buSzPts val="2200"/>
              <a:buFont typeface="Tahoma"/>
              <a:buChar char="—"/>
            </a:pPr>
            <a:r>
              <a:rPr lang="en-US" sz="2000" b="0" i="0" u="none" dirty="0">
                <a:solidFill>
                  <a:schemeClr val="dk1"/>
                </a:solidFill>
                <a:latin typeface="Times New Roman" panose="02020603050405020304" pitchFamily="18" charset="0"/>
                <a:cs typeface="Times New Roman" panose="02020603050405020304" pitchFamily="18" charset="0"/>
                <a:sym typeface="Tahoma"/>
              </a:rPr>
              <a:t>Keep it in a safe place with </a:t>
            </a:r>
            <a:endParaRPr lang="en-US" sz="2000" b="0" i="0" u="none" dirty="0" smtClean="0">
              <a:solidFill>
                <a:schemeClr val="dk1"/>
              </a:solidFill>
              <a:latin typeface="Times New Roman" panose="02020603050405020304" pitchFamily="18" charset="0"/>
              <a:cs typeface="Times New Roman" panose="02020603050405020304" pitchFamily="18" charset="0"/>
              <a:sym typeface="Tahoma"/>
            </a:endParaRPr>
          </a:p>
          <a:p>
            <a:pPr marL="457200" lvl="1" indent="0" algn="l" rtl="0">
              <a:lnSpc>
                <a:spcPct val="80000"/>
              </a:lnSpc>
              <a:spcBef>
                <a:spcPts val="750"/>
              </a:spcBef>
              <a:buClr>
                <a:srgbClr val="0000FF"/>
              </a:buClr>
              <a:buSzPts val="220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b="0" i="0" u="none" dirty="0" smtClean="0">
                <a:solidFill>
                  <a:schemeClr val="dk1"/>
                </a:solidFill>
                <a:latin typeface="Times New Roman" panose="02020603050405020304" pitchFamily="18" charset="0"/>
                <a:cs typeface="Times New Roman" panose="02020603050405020304" pitchFamily="18" charset="0"/>
                <a:sym typeface="Tahoma"/>
              </a:rPr>
              <a:t>limited </a:t>
            </a:r>
            <a:r>
              <a:rPr lang="en-US" sz="2000" b="0" i="0" u="none" dirty="0">
                <a:solidFill>
                  <a:schemeClr val="dk1"/>
                </a:solidFill>
                <a:latin typeface="Times New Roman" panose="02020603050405020304" pitchFamily="18" charset="0"/>
                <a:cs typeface="Times New Roman" panose="02020603050405020304" pitchFamily="18" charset="0"/>
                <a:sym typeface="Tahoma"/>
              </a:rPr>
              <a:t>and authorized physical access</a:t>
            </a:r>
            <a:endParaRPr sz="2000" dirty="0">
              <a:latin typeface="Times New Roman" panose="02020603050405020304" pitchFamily="18" charset="0"/>
              <a:cs typeface="Times New Roman" panose="02020603050405020304" pitchFamily="18" charset="0"/>
            </a:endParaRPr>
          </a:p>
        </p:txBody>
      </p:sp>
      <p:sp>
        <p:nvSpPr>
          <p:cNvPr id="189" name="Google Shape;189;p27"/>
          <p:cNvSpPr txBox="1"/>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a:t>
            </a:fld>
            <a:endParaRPr/>
          </a:p>
        </p:txBody>
      </p:sp>
      <p:pic>
        <p:nvPicPr>
          <p:cNvPr id="1026" name="Picture 2" descr="1: Hardware Firewall Network Diagram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062" y="3369864"/>
            <a:ext cx="4365626" cy="2244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406400" y="152400"/>
            <a:ext cx="8204200" cy="1143000"/>
          </a:xfrm>
          <a:prstGeom prst="rect">
            <a:avLst/>
          </a:prstGeom>
          <a:noFill/>
          <a:ln>
            <a:noFill/>
          </a:ln>
        </p:spPr>
        <p:txBody>
          <a:bodyPr spcFirstLastPara="1" wrap="square" lIns="91425" tIns="45700" rIns="91425" bIns="45700" anchor="b" anchorCtr="0">
            <a:noAutofit/>
          </a:bodyPr>
          <a:lstStyle/>
          <a:p>
            <a:pPr lvl="0">
              <a:buClr>
                <a:schemeClr val="dk2"/>
              </a:buClr>
              <a:buSzPts val="3600"/>
            </a:pPr>
            <a:r>
              <a:rPr lang="en-GB" dirty="0"/>
              <a:t>Common Types of Networking Attacks</a:t>
            </a:r>
            <a:endParaRPr dirty="0"/>
          </a:p>
        </p:txBody>
      </p:sp>
      <p:sp>
        <p:nvSpPr>
          <p:cNvPr id="195" name="Google Shape;195;p28"/>
          <p:cNvSpPr txBox="1">
            <a:spLocks noGrp="1"/>
          </p:cNvSpPr>
          <p:nvPr>
            <p:ph type="body" idx="1"/>
          </p:nvPr>
        </p:nvSpPr>
        <p:spPr>
          <a:xfrm>
            <a:off x="457200" y="1371600"/>
            <a:ext cx="8178800" cy="4686300"/>
          </a:xfrm>
          <a:prstGeom prst="rect">
            <a:avLst/>
          </a:prstGeom>
          <a:noFill/>
          <a:ln>
            <a:noFill/>
          </a:ln>
        </p:spPr>
        <p:txBody>
          <a:bodyPr spcFirstLastPara="1" wrap="square" lIns="91425" tIns="45700" rIns="91425" bIns="45700" anchor="t" anchorCtr="0">
            <a:noAutofit/>
          </a:bodyPr>
          <a:lstStyle/>
          <a:p>
            <a:pPr marL="342900">
              <a:spcBef>
                <a:spcPts val="0"/>
              </a:spcBef>
              <a:buSzPts val="2800"/>
            </a:pPr>
            <a:r>
              <a:rPr lang="en-GB" dirty="0" smtClean="0"/>
              <a:t>Malware</a:t>
            </a:r>
            <a:endParaRPr lang="en-US" dirty="0" smtClean="0"/>
          </a:p>
          <a:p>
            <a:pPr marL="342900" lvl="0">
              <a:spcBef>
                <a:spcPts val="0"/>
              </a:spcBef>
              <a:buSzPts val="2800"/>
            </a:pPr>
            <a:r>
              <a:rPr lang="en-US" dirty="0" smtClean="0"/>
              <a:t>Computer Virus</a:t>
            </a:r>
          </a:p>
          <a:p>
            <a:pPr marL="342900" lvl="0">
              <a:spcBef>
                <a:spcPts val="0"/>
              </a:spcBef>
              <a:buSzPts val="2800"/>
            </a:pPr>
            <a:r>
              <a:rPr lang="en-GB" dirty="0" smtClean="0"/>
              <a:t>Computer Worm</a:t>
            </a:r>
          </a:p>
          <a:p>
            <a:pPr marL="342900" lvl="0">
              <a:spcBef>
                <a:spcPts val="0"/>
              </a:spcBef>
              <a:buSzPts val="2800"/>
            </a:pPr>
            <a:r>
              <a:rPr lang="en-GB" dirty="0" smtClean="0"/>
              <a:t>Phishing</a:t>
            </a:r>
          </a:p>
          <a:p>
            <a:pPr marL="342900" lvl="0">
              <a:spcBef>
                <a:spcPts val="0"/>
              </a:spcBef>
              <a:buSzPts val="2800"/>
            </a:pPr>
            <a:r>
              <a:rPr lang="en-GB" dirty="0" err="1" smtClean="0"/>
              <a:t>DoS</a:t>
            </a:r>
            <a:r>
              <a:rPr lang="en-GB" dirty="0" smtClean="0"/>
              <a:t> </a:t>
            </a:r>
            <a:r>
              <a:rPr lang="en-GB" dirty="0"/>
              <a:t>(Denial of Service) and </a:t>
            </a:r>
            <a:r>
              <a:rPr lang="en-GB" dirty="0" smtClean="0"/>
              <a:t>DDoS</a:t>
            </a:r>
          </a:p>
          <a:p>
            <a:pPr marL="342900" lvl="0">
              <a:spcBef>
                <a:spcPts val="0"/>
              </a:spcBef>
              <a:buSzPts val="2800"/>
            </a:pPr>
            <a:r>
              <a:rPr lang="en-GB" dirty="0" smtClean="0"/>
              <a:t>Man-in-the-middle</a:t>
            </a:r>
          </a:p>
          <a:p>
            <a:pPr marL="342900" lvl="0">
              <a:spcBef>
                <a:spcPts val="0"/>
              </a:spcBef>
              <a:buSzPts val="2800"/>
            </a:pPr>
            <a:r>
              <a:rPr lang="en-GB" dirty="0" smtClean="0"/>
              <a:t>Ransomware</a:t>
            </a:r>
          </a:p>
          <a:p>
            <a:pPr marL="342900" lvl="0">
              <a:spcBef>
                <a:spcPts val="0"/>
              </a:spcBef>
              <a:buSzPts val="2800"/>
            </a:pPr>
            <a:r>
              <a:rPr lang="en-GB" dirty="0" smtClean="0"/>
              <a:t>SQL </a:t>
            </a:r>
            <a:r>
              <a:rPr lang="en-GB" dirty="0"/>
              <a:t>Injection Attacks</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Malware</a:t>
            </a:r>
          </a:p>
        </p:txBody>
      </p:sp>
      <p:sp>
        <p:nvSpPr>
          <p:cNvPr id="3" name="TextBox 2"/>
          <p:cNvSpPr txBox="1"/>
          <p:nvPr/>
        </p:nvSpPr>
        <p:spPr>
          <a:xfrm>
            <a:off x="483642" y="1614489"/>
            <a:ext cx="4024858" cy="4893647"/>
          </a:xfrm>
          <a:prstGeom prst="rect">
            <a:avLst/>
          </a:prstGeom>
          <a:noFill/>
        </p:spPr>
        <p:txBody>
          <a:bodyPr wrap="square" rtlCol="0">
            <a:spAutoFit/>
          </a:bodyPr>
          <a:lstStyle/>
          <a:p>
            <a:pPr marL="342900" indent="-342900">
              <a:buFont typeface="Wingdings" panose="05000000000000000000" pitchFamily="2" charset="2"/>
              <a:buChar char="§"/>
            </a:pPr>
            <a:r>
              <a:rPr lang="en-GB" sz="2400" dirty="0">
                <a:latin typeface="Times New Roman" panose="02020603050405020304" pitchFamily="18" charset="0"/>
                <a:cs typeface="Times New Roman" panose="02020603050405020304" pitchFamily="18" charset="0"/>
              </a:rPr>
              <a:t>Malware is a catch-all term for any type of malicious software, regardless of how it works, its intent, or how it's </a:t>
            </a:r>
            <a:r>
              <a:rPr lang="en-GB" sz="2400" dirty="0" smtClean="0">
                <a:latin typeface="Times New Roman" panose="02020603050405020304" pitchFamily="18" charset="0"/>
                <a:cs typeface="Times New Roman" panose="02020603050405020304" pitchFamily="18" charset="0"/>
              </a:rPr>
              <a:t>distributed</a:t>
            </a:r>
          </a:p>
          <a:p>
            <a:pPr marL="342900" indent="-342900">
              <a:buFont typeface="Wingdings" panose="05000000000000000000" pitchFamily="2" charset="2"/>
              <a:buChar char="§"/>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GB" sz="2400" dirty="0" smtClean="0">
                <a:latin typeface="Times New Roman" panose="02020603050405020304" pitchFamily="18" charset="0"/>
                <a:cs typeface="Times New Roman" panose="02020603050405020304" pitchFamily="18" charset="0"/>
              </a:rPr>
              <a:t>Hackers </a:t>
            </a:r>
            <a:r>
              <a:rPr lang="en-GB" sz="2400" dirty="0">
                <a:latin typeface="Times New Roman" panose="02020603050405020304" pitchFamily="18" charset="0"/>
                <a:cs typeface="Times New Roman" panose="02020603050405020304" pitchFamily="18" charset="0"/>
              </a:rPr>
              <a:t>attempt to gain unauthorized access into the target system and disrupt or corrupt the files and data through malicious codes called malware. </a:t>
            </a:r>
          </a:p>
        </p:txBody>
      </p:sp>
      <p:pic>
        <p:nvPicPr>
          <p:cNvPr id="3076" name="Picture 4" descr="https://now.symassets.com/content/dam/norton/global/images/non-product/misc/tlc/in-post-01-types-of-malw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450" y="1457323"/>
            <a:ext cx="4654550" cy="530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841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a:t>
            </a:r>
            <a:r>
              <a:rPr lang="en-US" dirty="0" smtClean="0"/>
              <a:t>Virus</a:t>
            </a:r>
            <a:endParaRPr lang="en-GB" dirty="0"/>
          </a:p>
        </p:txBody>
      </p:sp>
      <p:pic>
        <p:nvPicPr>
          <p:cNvPr id="2050" name="Picture 2" descr="4 Easy Steps to Avoid Viruses - Panda Secu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855392"/>
            <a:ext cx="2703512" cy="2027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400" y="1620868"/>
            <a:ext cx="4800600" cy="4524315"/>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A type of malware, they are unique pieces of code that can wreak havoc and spread from computer to computer. </a:t>
            </a:r>
            <a:endParaRPr lang="en-GB" sz="2400" dirty="0" smtClean="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If </a:t>
            </a:r>
            <a:r>
              <a:rPr lang="en-GB" sz="2400" dirty="0">
                <a:latin typeface="Times New Roman" panose="02020603050405020304" pitchFamily="18" charset="0"/>
                <a:cs typeface="Times New Roman" panose="02020603050405020304" pitchFamily="18" charset="0"/>
              </a:rPr>
              <a:t>you click on an email with a malicious link or download links from infected websites, these viruses can corrupt your files, infect other computers from your list and steal your personal information.</a:t>
            </a:r>
          </a:p>
        </p:txBody>
      </p:sp>
    </p:spTree>
    <p:extLst>
      <p:ext uri="{BB962C8B-B14F-4D97-AF65-F5344CB8AC3E}">
        <p14:creationId xmlns:p14="http://schemas.microsoft.com/office/powerpoint/2010/main" val="559076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04200" cy="1143000"/>
          </a:xfrm>
        </p:spPr>
        <p:txBody>
          <a:bodyPr/>
          <a:lstStyle/>
          <a:p>
            <a:pPr marL="342900" lvl="0">
              <a:buSzPts val="2800"/>
            </a:pPr>
            <a:r>
              <a:rPr lang="en-GB" dirty="0"/>
              <a:t>Computer Worm</a:t>
            </a:r>
          </a:p>
        </p:txBody>
      </p:sp>
      <p:sp>
        <p:nvSpPr>
          <p:cNvPr id="3" name="TextBox 2"/>
          <p:cNvSpPr txBox="1"/>
          <p:nvPr/>
        </p:nvSpPr>
        <p:spPr>
          <a:xfrm>
            <a:off x="406400" y="1620868"/>
            <a:ext cx="4800600" cy="2677656"/>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Worms replicate itself to cause slow down the computer system</a:t>
            </a:r>
            <a:r>
              <a:rPr lang="en-GB" sz="2400" dirty="0" smtClean="0">
                <a:latin typeface="Times New Roman" panose="02020603050405020304" pitchFamily="18" charset="0"/>
                <a:cs typeface="Times New Roman" panose="02020603050405020304" pitchFamily="18" charset="0"/>
              </a:rPr>
              <a:t>.</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Worms are also replicates itself</a:t>
            </a:r>
            <a:r>
              <a:rPr lang="en-GB" sz="2400" dirty="0" smtClean="0">
                <a:latin typeface="Times New Roman" panose="02020603050405020304" pitchFamily="18" charset="0"/>
                <a:cs typeface="Times New Roman" panose="02020603050405020304" pitchFamily="18" charset="0"/>
              </a:rPr>
              <a:t>.</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The main objective of worms to eat the system resources.</a:t>
            </a:r>
          </a:p>
        </p:txBody>
      </p:sp>
      <p:pic>
        <p:nvPicPr>
          <p:cNvPr id="4098" name="Picture 2" descr="Difference between Computer Virus and Computer Wor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525" y="1620868"/>
            <a:ext cx="38004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692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04200" cy="1143000"/>
          </a:xfrm>
        </p:spPr>
        <p:txBody>
          <a:bodyPr/>
          <a:lstStyle/>
          <a:p>
            <a:pPr marL="342900" lvl="0">
              <a:buSzPts val="2800"/>
            </a:pPr>
            <a:r>
              <a:rPr lang="en-GB" dirty="0"/>
              <a:t>Phishing</a:t>
            </a:r>
          </a:p>
        </p:txBody>
      </p:sp>
      <p:sp>
        <p:nvSpPr>
          <p:cNvPr id="3" name="TextBox 2"/>
          <p:cNvSpPr txBox="1"/>
          <p:nvPr/>
        </p:nvSpPr>
        <p:spPr>
          <a:xfrm>
            <a:off x="406400" y="1620868"/>
            <a:ext cx="4800600" cy="2677656"/>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Phishing is a type of social engineering where an attacker sends a fraudulent (e.g., spoofed, fake, or otherwise deceptive) message designed to trick a person into revealing sensitive information to the attacker</a:t>
            </a:r>
          </a:p>
        </p:txBody>
      </p:sp>
      <p:pic>
        <p:nvPicPr>
          <p:cNvPr id="5124" name="Picture 4" descr="What Is Phishing? 9 Common Red Flags of a Phishing Att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0" y="2080618"/>
            <a:ext cx="3516312" cy="175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057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386830" y="582895"/>
            <a:ext cx="8567737" cy="569912"/>
          </a:xfrm>
          <a:prstGeom prst="rect">
            <a:avLst/>
          </a:prstGeom>
          <a:noFill/>
          <a:ln>
            <a:noFill/>
          </a:ln>
        </p:spPr>
        <p:txBody>
          <a:bodyPr spcFirstLastPara="1" wrap="square" lIns="91425" tIns="45700" rIns="91425" bIns="45700" anchor="b" anchorCtr="0">
            <a:noAutofit/>
          </a:bodyPr>
          <a:lstStyle/>
          <a:p>
            <a:pPr lvl="0">
              <a:buClr>
                <a:schemeClr val="dk2"/>
              </a:buClr>
              <a:buSzPts val="2400"/>
            </a:pPr>
            <a:r>
              <a:rPr lang="en-GB" sz="2400" dirty="0"/>
              <a:t>Different Elements in Computer Security</a:t>
            </a:r>
            <a:endParaRPr dirty="0"/>
          </a:p>
        </p:txBody>
      </p:sp>
      <p:pic>
        <p:nvPicPr>
          <p:cNvPr id="2052" name="Picture 4" descr="https://s7280.pcdn.co/wp-content/uploads/2020/11/key-7.png"/>
          <p:cNvPicPr>
            <a:picLocks noChangeAspect="1" noChangeArrowheads="1"/>
          </p:cNvPicPr>
          <p:nvPr/>
        </p:nvPicPr>
        <p:blipFill rotWithShape="1">
          <a:blip r:embed="rId3">
            <a:extLst>
              <a:ext uri="{28A0092B-C50C-407E-A947-70E740481C1C}">
                <a14:useLocalDpi xmlns:a14="http://schemas.microsoft.com/office/drawing/2010/main" val="0"/>
              </a:ext>
            </a:extLst>
          </a:blip>
          <a:srcRect t="8686"/>
          <a:stretch/>
        </p:blipFill>
        <p:spPr bwMode="auto">
          <a:xfrm>
            <a:off x="2020588" y="1765426"/>
            <a:ext cx="4606547" cy="428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04200" cy="1143000"/>
          </a:xfrm>
        </p:spPr>
        <p:txBody>
          <a:bodyPr/>
          <a:lstStyle/>
          <a:p>
            <a:pPr marL="342900" lvl="0">
              <a:buSzPts val="2800"/>
            </a:pPr>
            <a:r>
              <a:rPr lang="en-GB" dirty="0" err="1"/>
              <a:t>DoS</a:t>
            </a:r>
            <a:r>
              <a:rPr lang="en-GB" dirty="0"/>
              <a:t> (Denial of Service) and DDoS</a:t>
            </a:r>
          </a:p>
        </p:txBody>
      </p:sp>
      <p:sp>
        <p:nvSpPr>
          <p:cNvPr id="3" name="TextBox 2"/>
          <p:cNvSpPr txBox="1"/>
          <p:nvPr/>
        </p:nvSpPr>
        <p:spPr>
          <a:xfrm>
            <a:off x="406400" y="1620868"/>
            <a:ext cx="8332866" cy="1569660"/>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A Denial-of-Service (</a:t>
            </a:r>
            <a:r>
              <a:rPr lang="en-GB" sz="2400" dirty="0" err="1">
                <a:latin typeface="Times New Roman" panose="02020603050405020304" pitchFamily="18" charset="0"/>
                <a:cs typeface="Times New Roman" panose="02020603050405020304" pitchFamily="18" charset="0"/>
              </a:rPr>
              <a:t>DoS</a:t>
            </a:r>
            <a:r>
              <a:rPr lang="en-GB" sz="2400" dirty="0">
                <a:latin typeface="Times New Roman" panose="02020603050405020304" pitchFamily="18" charset="0"/>
                <a:cs typeface="Times New Roman" panose="02020603050405020304" pitchFamily="18" charset="0"/>
              </a:rPr>
              <a:t>) attack is an attack meant to shut down a machine or network, making it inaccessible to its intended users. </a:t>
            </a:r>
            <a:r>
              <a:rPr lang="en-GB" sz="2400" dirty="0" err="1">
                <a:latin typeface="Times New Roman" panose="02020603050405020304" pitchFamily="18" charset="0"/>
                <a:cs typeface="Times New Roman" panose="02020603050405020304" pitchFamily="18" charset="0"/>
              </a:rPr>
              <a:t>DoS</a:t>
            </a:r>
            <a:r>
              <a:rPr lang="en-GB" sz="2400" dirty="0">
                <a:latin typeface="Times New Roman" panose="02020603050405020304" pitchFamily="18" charset="0"/>
                <a:cs typeface="Times New Roman" panose="02020603050405020304" pitchFamily="18" charset="0"/>
              </a:rPr>
              <a:t> attacks accomplish this by flooding the target with traffic, or sending it information that triggers a crash.</a:t>
            </a:r>
          </a:p>
        </p:txBody>
      </p:sp>
      <p:pic>
        <p:nvPicPr>
          <p:cNvPr id="6148" name="Picture 4" descr="https://images.techhive.com/images/article/2016/11/ddos-attack-ex-100695385-large.jpg?auto=webp&amp;quality=85,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905" y="3190528"/>
            <a:ext cx="5050389" cy="342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691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04200" cy="1143000"/>
          </a:xfrm>
        </p:spPr>
        <p:txBody>
          <a:bodyPr/>
          <a:lstStyle/>
          <a:p>
            <a:pPr marL="342900" lvl="0">
              <a:buSzPts val="2800"/>
            </a:pPr>
            <a:r>
              <a:rPr lang="en-GB" dirty="0"/>
              <a:t>Man-in-the-middle</a:t>
            </a:r>
          </a:p>
        </p:txBody>
      </p:sp>
      <p:sp>
        <p:nvSpPr>
          <p:cNvPr id="3" name="TextBox 2"/>
          <p:cNvSpPr txBox="1"/>
          <p:nvPr/>
        </p:nvSpPr>
        <p:spPr>
          <a:xfrm>
            <a:off x="411917" y="1574719"/>
            <a:ext cx="8332866" cy="1323439"/>
          </a:xfrm>
          <a:prstGeom prst="rect">
            <a:avLst/>
          </a:prstGeom>
          <a:noFill/>
        </p:spPr>
        <p:txBody>
          <a:bodyPr wrap="square" rtlCol="0">
            <a:spAutoFit/>
          </a:bodyPr>
          <a:lstStyle/>
          <a:p>
            <a:pPr algn="just"/>
            <a:r>
              <a:rPr lang="en-GB" sz="2000" dirty="0">
                <a:latin typeface="Times New Roman" panose="02020603050405020304" pitchFamily="18" charset="0"/>
                <a:cs typeface="Times New Roman" panose="02020603050405020304" pitchFamily="18" charset="0"/>
              </a:rPr>
              <a:t>A man-in-the-middle (</a:t>
            </a:r>
            <a:r>
              <a:rPr lang="en-GB" sz="2000" dirty="0" err="1">
                <a:latin typeface="Times New Roman" panose="02020603050405020304" pitchFamily="18" charset="0"/>
                <a:cs typeface="Times New Roman" panose="02020603050405020304" pitchFamily="18" charset="0"/>
              </a:rPr>
              <a:t>MiTM</a:t>
            </a:r>
            <a:r>
              <a:rPr lang="en-GB" sz="2000" dirty="0">
                <a:latin typeface="Times New Roman" panose="02020603050405020304" pitchFamily="18" charset="0"/>
                <a:cs typeface="Times New Roman" panose="02020603050405020304" pitchFamily="18" charset="0"/>
              </a:rPr>
              <a:t>) attack is a cyberattack where the attacker secretly relays and possibly alters the communications between two parties who believe that they are directly communicating with each other, as the attacker has inserted themselves between the two parties.</a:t>
            </a:r>
          </a:p>
        </p:txBody>
      </p:sp>
      <p:pic>
        <p:nvPicPr>
          <p:cNvPr id="7172" name="Picture 4" descr="What is MITM (Man in the Middle) Attack | Imper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025" y="3664442"/>
            <a:ext cx="6216650" cy="290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051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Ransomware</a:t>
            </a:r>
          </a:p>
        </p:txBody>
      </p:sp>
      <p:pic>
        <p:nvPicPr>
          <p:cNvPr id="8194" name="Picture 2" descr="https://images.ctfassets.net/yewqr8zk7e5s/migrated-5923/2babb805eb61983d0747def6910b2efa/how-ransomware-wor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288" y="4410238"/>
            <a:ext cx="4684712" cy="24477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6400" y="1414566"/>
            <a:ext cx="7967662" cy="2862322"/>
          </a:xfrm>
          <a:prstGeom prst="rect">
            <a:avLst/>
          </a:prstGeom>
        </p:spPr>
        <p:txBody>
          <a:bodyPr wrap="square">
            <a:spAutoFit/>
          </a:bodyPr>
          <a:lstStyle/>
          <a:p>
            <a:pPr marL="342900" indent="-342900">
              <a:buFont typeface="Wingdings" panose="05000000000000000000" pitchFamily="2" charset="2"/>
              <a:buChar char="§"/>
            </a:pPr>
            <a:r>
              <a:rPr lang="en-GB" sz="2000" b="1" dirty="0">
                <a:solidFill>
                  <a:srgbClr val="202122"/>
                </a:solidFill>
                <a:latin typeface="Times New Roman" panose="02020603050405020304" pitchFamily="18" charset="0"/>
                <a:cs typeface="Times New Roman" panose="02020603050405020304" pitchFamily="18" charset="0"/>
              </a:rPr>
              <a:t>Ransomware</a:t>
            </a:r>
            <a:r>
              <a:rPr lang="en-GB" sz="2000" dirty="0">
                <a:solidFill>
                  <a:srgbClr val="202122"/>
                </a:solidFill>
                <a:latin typeface="Times New Roman" panose="02020603050405020304" pitchFamily="18" charset="0"/>
                <a:cs typeface="Times New Roman" panose="02020603050405020304" pitchFamily="18" charset="0"/>
              </a:rPr>
              <a:t> is a type of </a:t>
            </a:r>
            <a:r>
              <a:rPr lang="en-GB" sz="2000" dirty="0" smtClean="0">
                <a:solidFill>
                  <a:srgbClr val="0645AD"/>
                </a:solidFill>
                <a:latin typeface="Times New Roman" panose="02020603050405020304" pitchFamily="18" charset="0"/>
                <a:cs typeface="Times New Roman" panose="02020603050405020304" pitchFamily="18" charset="0"/>
                <a:hlinkClick r:id="rId3" tooltip="Malware"/>
              </a:rPr>
              <a:t>malware</a:t>
            </a:r>
            <a:r>
              <a:rPr lang="en-GB" sz="2000" dirty="0">
                <a:solidFill>
                  <a:srgbClr val="202122"/>
                </a:solidFill>
                <a:latin typeface="Times New Roman" panose="02020603050405020304" pitchFamily="18" charset="0"/>
                <a:cs typeface="Times New Roman" panose="02020603050405020304" pitchFamily="18" charset="0"/>
              </a:rPr>
              <a:t> that threatens to publish the victim's </a:t>
            </a:r>
            <a:r>
              <a:rPr lang="en-GB" sz="2000" dirty="0">
                <a:solidFill>
                  <a:srgbClr val="0645AD"/>
                </a:solidFill>
                <a:latin typeface="Times New Roman" panose="02020603050405020304" pitchFamily="18" charset="0"/>
                <a:cs typeface="Times New Roman" panose="02020603050405020304" pitchFamily="18" charset="0"/>
                <a:hlinkClick r:id="rId4" tooltip="Personal data"/>
              </a:rPr>
              <a:t>personal data</a:t>
            </a:r>
            <a:r>
              <a:rPr lang="en-GB" sz="2000" dirty="0">
                <a:solidFill>
                  <a:srgbClr val="202122"/>
                </a:solidFill>
                <a:latin typeface="Times New Roman" panose="02020603050405020304" pitchFamily="18" charset="0"/>
                <a:cs typeface="Times New Roman" panose="02020603050405020304" pitchFamily="18" charset="0"/>
              </a:rPr>
              <a:t> or </a:t>
            </a:r>
            <a:r>
              <a:rPr lang="en-GB" sz="2000" dirty="0" smtClean="0">
                <a:solidFill>
                  <a:srgbClr val="202122"/>
                </a:solidFill>
                <a:latin typeface="Times New Roman" panose="02020603050405020304" pitchFamily="18" charset="0"/>
                <a:cs typeface="Times New Roman" panose="02020603050405020304" pitchFamily="18" charset="0"/>
              </a:rPr>
              <a:t>block </a:t>
            </a:r>
            <a:r>
              <a:rPr lang="en-GB" sz="2000" dirty="0">
                <a:solidFill>
                  <a:srgbClr val="202122"/>
                </a:solidFill>
                <a:latin typeface="Times New Roman" panose="02020603050405020304" pitchFamily="18" charset="0"/>
                <a:cs typeface="Times New Roman" panose="02020603050405020304" pitchFamily="18" charset="0"/>
              </a:rPr>
              <a:t>access to it unless a </a:t>
            </a:r>
            <a:r>
              <a:rPr lang="en-GB" sz="2000" dirty="0">
                <a:solidFill>
                  <a:srgbClr val="0645AD"/>
                </a:solidFill>
                <a:latin typeface="Times New Roman" panose="02020603050405020304" pitchFamily="18" charset="0"/>
                <a:cs typeface="Times New Roman" panose="02020603050405020304" pitchFamily="18" charset="0"/>
                <a:hlinkClick r:id="rId5" tooltip="Ransom"/>
              </a:rPr>
              <a:t>ransom</a:t>
            </a:r>
            <a:r>
              <a:rPr lang="en-GB" sz="2000" dirty="0">
                <a:solidFill>
                  <a:srgbClr val="202122"/>
                </a:solidFill>
                <a:latin typeface="Times New Roman" panose="02020603050405020304" pitchFamily="18" charset="0"/>
                <a:cs typeface="Times New Roman" panose="02020603050405020304" pitchFamily="18" charset="0"/>
              </a:rPr>
              <a:t> is paid. </a:t>
            </a:r>
            <a:endParaRPr lang="en-GB" sz="2000" dirty="0" smtClean="0">
              <a:solidFill>
                <a:srgbClr val="202122"/>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GB" sz="2000" dirty="0" smtClean="0">
              <a:solidFill>
                <a:srgbClr val="202122"/>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GB" sz="2000" dirty="0" smtClean="0">
                <a:solidFill>
                  <a:srgbClr val="202122"/>
                </a:solidFill>
                <a:latin typeface="Times New Roman" panose="02020603050405020304" pitchFamily="18" charset="0"/>
                <a:cs typeface="Times New Roman" panose="02020603050405020304" pitchFamily="18" charset="0"/>
              </a:rPr>
              <a:t>While </a:t>
            </a:r>
            <a:r>
              <a:rPr lang="en-GB" sz="2000" dirty="0">
                <a:solidFill>
                  <a:srgbClr val="202122"/>
                </a:solidFill>
                <a:latin typeface="Times New Roman" panose="02020603050405020304" pitchFamily="18" charset="0"/>
                <a:cs typeface="Times New Roman" panose="02020603050405020304" pitchFamily="18" charset="0"/>
              </a:rPr>
              <a:t>some simple ransomware may lock the system without damaging any </a:t>
            </a:r>
            <a:r>
              <a:rPr lang="en-GB" sz="2000" dirty="0" smtClean="0">
                <a:solidFill>
                  <a:srgbClr val="202122"/>
                </a:solidFill>
                <a:latin typeface="Times New Roman" panose="02020603050405020304" pitchFamily="18" charset="0"/>
                <a:cs typeface="Times New Roman" panose="02020603050405020304" pitchFamily="18" charset="0"/>
              </a:rPr>
              <a:t>files. </a:t>
            </a:r>
          </a:p>
          <a:p>
            <a:pPr marL="342900" indent="-342900">
              <a:buFont typeface="Wingdings" panose="05000000000000000000" pitchFamily="2" charset="2"/>
              <a:buChar char="§"/>
            </a:pPr>
            <a:endParaRPr lang="en-GB" sz="2000" dirty="0" smtClean="0">
              <a:solidFill>
                <a:srgbClr val="202122"/>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GB" sz="2000" dirty="0" smtClean="0">
                <a:solidFill>
                  <a:srgbClr val="202122"/>
                </a:solidFill>
                <a:latin typeface="Times New Roman" panose="02020603050405020304" pitchFamily="18" charset="0"/>
                <a:cs typeface="Times New Roman" panose="02020603050405020304" pitchFamily="18" charset="0"/>
              </a:rPr>
              <a:t>Advanced </a:t>
            </a:r>
            <a:r>
              <a:rPr lang="en-GB" sz="2000" dirty="0">
                <a:solidFill>
                  <a:srgbClr val="202122"/>
                </a:solidFill>
                <a:latin typeface="Times New Roman" panose="02020603050405020304" pitchFamily="18" charset="0"/>
                <a:cs typeface="Times New Roman" panose="02020603050405020304" pitchFamily="18" charset="0"/>
              </a:rPr>
              <a:t>malware uses a technique called </a:t>
            </a:r>
            <a:r>
              <a:rPr lang="en-GB" sz="2000" dirty="0" err="1">
                <a:solidFill>
                  <a:srgbClr val="202122"/>
                </a:solidFill>
                <a:latin typeface="Times New Roman" panose="02020603050405020304" pitchFamily="18" charset="0"/>
                <a:cs typeface="Times New Roman" panose="02020603050405020304" pitchFamily="18" charset="0"/>
              </a:rPr>
              <a:t>cryptoviral</a:t>
            </a:r>
            <a:r>
              <a:rPr lang="en-GB" sz="2000" dirty="0">
                <a:solidFill>
                  <a:srgbClr val="202122"/>
                </a:solidFill>
                <a:latin typeface="Times New Roman" panose="02020603050405020304" pitchFamily="18" charset="0"/>
                <a:cs typeface="Times New Roman" panose="02020603050405020304" pitchFamily="18" charset="0"/>
              </a:rPr>
              <a:t> extortion. It </a:t>
            </a:r>
            <a:r>
              <a:rPr lang="en-GB" sz="2000" dirty="0">
                <a:solidFill>
                  <a:srgbClr val="0645AD"/>
                </a:solidFill>
                <a:latin typeface="Times New Roman" panose="02020603050405020304" pitchFamily="18" charset="0"/>
                <a:cs typeface="Times New Roman" panose="02020603050405020304" pitchFamily="18" charset="0"/>
                <a:hlinkClick r:id="rId6" tooltip="Encrypts"/>
              </a:rPr>
              <a:t>encrypts</a:t>
            </a:r>
            <a:r>
              <a:rPr lang="en-GB" sz="2000" dirty="0">
                <a:solidFill>
                  <a:srgbClr val="202122"/>
                </a:solidFill>
                <a:latin typeface="Times New Roman" panose="02020603050405020304" pitchFamily="18" charset="0"/>
                <a:cs typeface="Times New Roman" panose="02020603050405020304" pitchFamily="18" charset="0"/>
              </a:rPr>
              <a:t> the victim's files, making them inaccessible, and demands a ransom payment to decrypt them</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476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SQL Injection Attacks</a:t>
            </a:r>
          </a:p>
        </p:txBody>
      </p:sp>
      <p:sp>
        <p:nvSpPr>
          <p:cNvPr id="3" name="Rectangle 2"/>
          <p:cNvSpPr/>
          <p:nvPr/>
        </p:nvSpPr>
        <p:spPr>
          <a:xfrm>
            <a:off x="406400" y="1414566"/>
            <a:ext cx="7967662" cy="1631216"/>
          </a:xfrm>
          <a:prstGeom prst="rect">
            <a:avLst/>
          </a:prstGeom>
        </p:spPr>
        <p:txBody>
          <a:bodyPr wrap="square">
            <a:spAutoFit/>
          </a:bodyPr>
          <a:lstStyle/>
          <a:p>
            <a:pPr marL="342900" indent="-342900">
              <a:buFont typeface="Wingdings" panose="05000000000000000000" pitchFamily="2" charset="2"/>
              <a:buChar char="§"/>
            </a:pPr>
            <a:r>
              <a:rPr lang="en-GB" sz="2000" dirty="0">
                <a:solidFill>
                  <a:srgbClr val="202122"/>
                </a:solidFill>
                <a:latin typeface="Times New Roman" panose="02020603050405020304" pitchFamily="18" charset="0"/>
                <a:cs typeface="Times New Roman" panose="02020603050405020304" pitchFamily="18" charset="0"/>
              </a:rPr>
              <a:t>SQL injection, also known as SQLI, is a common attack vector that uses malicious SQL code for backend database manipulation to access information that was not intended to be displayed. This information may include any number of items, including sensitive company data, user lists or private customer details.</a:t>
            </a:r>
            <a:endParaRPr lang="en-GB" sz="2000" dirty="0">
              <a:latin typeface="Times New Roman" panose="02020603050405020304" pitchFamily="18" charset="0"/>
              <a:cs typeface="Times New Roman" panose="02020603050405020304" pitchFamily="18" charset="0"/>
            </a:endParaRPr>
          </a:p>
        </p:txBody>
      </p:sp>
      <p:pic>
        <p:nvPicPr>
          <p:cNvPr id="9218" name="Picture 2" descr="What is SQL Injection Attack? Definition &amp; FAQs | Avi Net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9" y="3590924"/>
            <a:ext cx="9099551" cy="290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027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Confidentiality</a:t>
            </a:r>
          </a:p>
        </p:txBody>
      </p:sp>
      <p:sp>
        <p:nvSpPr>
          <p:cNvPr id="3" name="Rectangle 2"/>
          <p:cNvSpPr/>
          <p:nvPr/>
        </p:nvSpPr>
        <p:spPr>
          <a:xfrm>
            <a:off x="737857" y="1657301"/>
            <a:ext cx="6559236" cy="923330"/>
          </a:xfrm>
          <a:prstGeom prst="rect">
            <a:avLst/>
          </a:prstGeom>
        </p:spPr>
        <p:txBody>
          <a:bodyPr wrap="square">
            <a:spAutoFit/>
          </a:bodyPr>
          <a:lstStyle/>
          <a:p>
            <a:pPr algn="just"/>
            <a:r>
              <a:rPr lang="en-GB" sz="1800" b="1" dirty="0">
                <a:latin typeface="Mongolian Baiti" panose="03000500000000000000" pitchFamily="66" charset="0"/>
                <a:cs typeface="Mongolian Baiti" panose="03000500000000000000" pitchFamily="66" charset="0"/>
              </a:rPr>
              <a:t>Confidentiality</a:t>
            </a:r>
            <a:r>
              <a:rPr lang="en-GB" sz="1800" dirty="0">
                <a:latin typeface="Mongolian Baiti" panose="03000500000000000000" pitchFamily="66" charset="0"/>
                <a:cs typeface="Mongolian Baiti" panose="03000500000000000000" pitchFamily="66" charset="0"/>
              </a:rPr>
              <a:t> is the concealment of information or resources. Also, there is a need to keep information secret from other third parties that want to have access to it, so </a:t>
            </a:r>
            <a:r>
              <a:rPr lang="en-GB" sz="1800" b="1" dirty="0">
                <a:solidFill>
                  <a:srgbClr val="00B0F0"/>
                </a:solidFill>
                <a:latin typeface="Mongolian Baiti" panose="03000500000000000000" pitchFamily="66" charset="0"/>
                <a:cs typeface="Mongolian Baiti" panose="03000500000000000000" pitchFamily="66" charset="0"/>
              </a:rPr>
              <a:t>just the right people can access it.</a:t>
            </a:r>
          </a:p>
        </p:txBody>
      </p:sp>
      <p:sp>
        <p:nvSpPr>
          <p:cNvPr id="4" name="Rectangle 3"/>
          <p:cNvSpPr/>
          <p:nvPr/>
        </p:nvSpPr>
        <p:spPr>
          <a:xfrm>
            <a:off x="961804" y="5452997"/>
            <a:ext cx="7240635" cy="954107"/>
          </a:xfrm>
          <a:prstGeom prst="rect">
            <a:avLst/>
          </a:prstGeom>
        </p:spPr>
        <p:txBody>
          <a:bodyPr wrap="square">
            <a:spAutoFit/>
          </a:bodyPr>
          <a:lstStyle/>
          <a:p>
            <a:r>
              <a:rPr lang="en-GB" b="1" dirty="0">
                <a:latin typeface="Nunito"/>
              </a:rPr>
              <a:t>Example in real life</a:t>
            </a:r>
            <a:r>
              <a:rPr lang="en-GB" dirty="0">
                <a:latin typeface="Nunito"/>
              </a:rPr>
              <a:t> − </a:t>
            </a:r>
            <a:r>
              <a:rPr lang="en-GB" dirty="0">
                <a:latin typeface="Mongolian Baiti" panose="03000500000000000000" pitchFamily="66" charset="0"/>
                <a:cs typeface="Mongolian Baiti" panose="03000500000000000000" pitchFamily="66" charset="0"/>
              </a:rPr>
              <a:t>Let’s say there are two people communicating via an encrypted email they know the decryption keys of each other and they read the email by entering these keys into the email program. If someone else can read these decryption keys when they are entered into the program, then the confidentiality of that email is compromised.</a:t>
            </a:r>
          </a:p>
        </p:txBody>
      </p:sp>
      <p:pic>
        <p:nvPicPr>
          <p:cNvPr id="3074" name="Picture 2" descr="Confidenti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235" y="2646642"/>
            <a:ext cx="4323030" cy="271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672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Integrity</a:t>
            </a:r>
            <a:endParaRPr lang="en-GB" dirty="0"/>
          </a:p>
        </p:txBody>
      </p:sp>
      <p:sp>
        <p:nvSpPr>
          <p:cNvPr id="3" name="Rectangle 2"/>
          <p:cNvSpPr/>
          <p:nvPr/>
        </p:nvSpPr>
        <p:spPr>
          <a:xfrm>
            <a:off x="737857" y="1657301"/>
            <a:ext cx="7202032" cy="1200329"/>
          </a:xfrm>
          <a:prstGeom prst="rect">
            <a:avLst/>
          </a:prstGeom>
        </p:spPr>
        <p:txBody>
          <a:bodyPr wrap="square">
            <a:spAutoFit/>
          </a:bodyPr>
          <a:lstStyle/>
          <a:p>
            <a:pPr algn="just"/>
            <a:r>
              <a:rPr lang="en-GB" sz="1800" b="1" dirty="0" smtClean="0">
                <a:latin typeface="Mongolian Baiti" panose="03000500000000000000" pitchFamily="66" charset="0"/>
                <a:cs typeface="Mongolian Baiti" panose="03000500000000000000" pitchFamily="66" charset="0"/>
              </a:rPr>
              <a:t>Integrity</a:t>
            </a:r>
            <a:r>
              <a:rPr lang="en-GB" sz="1800" dirty="0" smtClean="0">
                <a:latin typeface="Mongolian Baiti" panose="03000500000000000000" pitchFamily="66" charset="0"/>
                <a:cs typeface="Mongolian Baiti" panose="03000500000000000000" pitchFamily="66" charset="0"/>
              </a:rPr>
              <a:t> </a:t>
            </a:r>
            <a:r>
              <a:rPr lang="en-GB" sz="1800" dirty="0">
                <a:latin typeface="Mongolian Baiti" panose="03000500000000000000" pitchFamily="66" charset="0"/>
                <a:cs typeface="Mongolian Baiti" panose="03000500000000000000" pitchFamily="66" charset="0"/>
              </a:rPr>
              <a:t>refers to the accuracy and completeness of data. </a:t>
            </a:r>
            <a:r>
              <a:rPr lang="en-GB" sz="1800" dirty="0" smtClean="0">
                <a:latin typeface="Mongolian Baiti" panose="03000500000000000000" pitchFamily="66" charset="0"/>
                <a:cs typeface="Mongolian Baiti" panose="03000500000000000000" pitchFamily="66" charset="0"/>
              </a:rPr>
              <a:t>Integrity </a:t>
            </a:r>
            <a:r>
              <a:rPr lang="en-GB" sz="1800" dirty="0">
                <a:latin typeface="Mongolian Baiti" panose="03000500000000000000" pitchFamily="66" charset="0"/>
                <a:cs typeface="Mongolian Baiti" panose="03000500000000000000" pitchFamily="66" charset="0"/>
              </a:rPr>
              <a:t>involves maintaining the consistency and trustworthiness of data over its entire life cycle. Data must not be changed in transit, and precautionary steps must be taken to ensure that data cannot be altered by unauthorized people.</a:t>
            </a:r>
            <a:endParaRPr lang="en-GB" sz="1800" dirty="0">
              <a:solidFill>
                <a:srgbClr val="00B0F0"/>
              </a:solidFill>
              <a:latin typeface="Mongolian Baiti" panose="03000500000000000000" pitchFamily="66" charset="0"/>
              <a:cs typeface="Mongolian Baiti" panose="03000500000000000000" pitchFamily="66" charset="0"/>
            </a:endParaRPr>
          </a:p>
        </p:txBody>
      </p:sp>
      <p:sp>
        <p:nvSpPr>
          <p:cNvPr id="4" name="Rectangle 3"/>
          <p:cNvSpPr/>
          <p:nvPr/>
        </p:nvSpPr>
        <p:spPr>
          <a:xfrm>
            <a:off x="988964" y="5534478"/>
            <a:ext cx="7240635" cy="738664"/>
          </a:xfrm>
          <a:prstGeom prst="rect">
            <a:avLst/>
          </a:prstGeom>
        </p:spPr>
        <p:txBody>
          <a:bodyPr wrap="square">
            <a:spAutoFit/>
          </a:bodyPr>
          <a:lstStyle/>
          <a:p>
            <a:r>
              <a:rPr lang="en-GB" b="1" dirty="0">
                <a:latin typeface="Nunito"/>
              </a:rPr>
              <a:t>Example in real life − </a:t>
            </a:r>
            <a:r>
              <a:rPr lang="en-GB" dirty="0">
                <a:latin typeface="Nunito"/>
              </a:rPr>
              <a:t>Let’s say you are doing an online payment of </a:t>
            </a:r>
            <a:r>
              <a:rPr lang="en-GB" dirty="0" smtClean="0">
                <a:latin typeface="Nunito"/>
              </a:rPr>
              <a:t>100 </a:t>
            </a:r>
            <a:r>
              <a:rPr lang="en-GB" dirty="0">
                <a:latin typeface="Nunito"/>
              </a:rPr>
              <a:t>USD, but your information is tampered without your knowledge in a way by sending to the seller </a:t>
            </a:r>
            <a:r>
              <a:rPr lang="en-GB" dirty="0" smtClean="0">
                <a:latin typeface="Nunito"/>
              </a:rPr>
              <a:t>1000 USD</a:t>
            </a:r>
            <a:r>
              <a:rPr lang="en-GB" dirty="0">
                <a:latin typeface="Nunito"/>
              </a:rPr>
              <a:t>, this would cost you too much.</a:t>
            </a:r>
            <a:endParaRPr lang="en-GB" dirty="0">
              <a:latin typeface="Mongolian Baiti" panose="03000500000000000000" pitchFamily="66" charset="0"/>
              <a:cs typeface="Mongolian Baiti" panose="03000500000000000000" pitchFamily="66" charset="0"/>
            </a:endParaRPr>
          </a:p>
        </p:txBody>
      </p:sp>
      <p:pic>
        <p:nvPicPr>
          <p:cNvPr id="4098" name="Picture 2" descr="Integrity in network security – MyBSCIT.com"/>
          <p:cNvPicPr>
            <a:picLocks noChangeAspect="1" noChangeArrowheads="1"/>
          </p:cNvPicPr>
          <p:nvPr/>
        </p:nvPicPr>
        <p:blipFill rotWithShape="1">
          <a:blip r:embed="rId2">
            <a:extLst>
              <a:ext uri="{28A0092B-C50C-407E-A947-70E740481C1C}">
                <a14:useLocalDpi xmlns:a14="http://schemas.microsoft.com/office/drawing/2010/main" val="0"/>
              </a:ext>
            </a:extLst>
          </a:blip>
          <a:srcRect t="14458" b="9121"/>
          <a:stretch/>
        </p:blipFill>
        <p:spPr bwMode="auto">
          <a:xfrm>
            <a:off x="2332815" y="2879001"/>
            <a:ext cx="4249052" cy="243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91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a:t>
            </a:r>
            <a:endParaRPr lang="en-GB" b="1" dirty="0"/>
          </a:p>
        </p:txBody>
      </p:sp>
      <p:sp>
        <p:nvSpPr>
          <p:cNvPr id="3" name="Rectangle 2"/>
          <p:cNvSpPr/>
          <p:nvPr/>
        </p:nvSpPr>
        <p:spPr>
          <a:xfrm>
            <a:off x="746910" y="1551707"/>
            <a:ext cx="7202032" cy="1200329"/>
          </a:xfrm>
          <a:prstGeom prst="rect">
            <a:avLst/>
          </a:prstGeom>
        </p:spPr>
        <p:txBody>
          <a:bodyPr wrap="square">
            <a:spAutoFit/>
          </a:bodyPr>
          <a:lstStyle/>
          <a:p>
            <a:pPr algn="just"/>
            <a:r>
              <a:rPr lang="en-GB" sz="1800" b="1" dirty="0">
                <a:latin typeface="Mongolian Baiti" panose="03000500000000000000" pitchFamily="66" charset="0"/>
                <a:cs typeface="Mongolian Baiti" panose="03000500000000000000" pitchFamily="66" charset="0"/>
              </a:rPr>
              <a:t>A</a:t>
            </a:r>
            <a:r>
              <a:rPr lang="en-GB" sz="1800" b="1" dirty="0" smtClean="0">
                <a:latin typeface="Mongolian Baiti" panose="03000500000000000000" pitchFamily="66" charset="0"/>
                <a:cs typeface="Mongolian Baiti" panose="03000500000000000000" pitchFamily="66" charset="0"/>
              </a:rPr>
              <a:t>vailability </a:t>
            </a:r>
            <a:r>
              <a:rPr lang="en-GB" sz="1800" dirty="0">
                <a:latin typeface="Mongolian Baiti" panose="03000500000000000000" pitchFamily="66" charset="0"/>
                <a:cs typeface="Mongolian Baiti" panose="03000500000000000000" pitchFamily="66" charset="0"/>
              </a:rPr>
              <a:t>means that information is accessible to authorized users. It provides an assurance that your system and data can be accessed by authenticated users whenever they’re needed. Similar to confidentiality and integrity, availability also holds great value.</a:t>
            </a:r>
            <a:endParaRPr lang="en-GB" sz="1800" dirty="0">
              <a:solidFill>
                <a:srgbClr val="00B0F0"/>
              </a:solidFill>
              <a:latin typeface="Mongolian Baiti" panose="03000500000000000000" pitchFamily="66" charset="0"/>
              <a:cs typeface="Mongolian Baiti" panose="03000500000000000000" pitchFamily="66" charset="0"/>
            </a:endParaRPr>
          </a:p>
        </p:txBody>
      </p:sp>
      <p:sp>
        <p:nvSpPr>
          <p:cNvPr id="4" name="Rectangle 3"/>
          <p:cNvSpPr/>
          <p:nvPr/>
        </p:nvSpPr>
        <p:spPr>
          <a:xfrm>
            <a:off x="988964" y="5534478"/>
            <a:ext cx="7240635" cy="738664"/>
          </a:xfrm>
          <a:prstGeom prst="rect">
            <a:avLst/>
          </a:prstGeom>
        </p:spPr>
        <p:txBody>
          <a:bodyPr wrap="square">
            <a:spAutoFit/>
          </a:bodyPr>
          <a:lstStyle/>
          <a:p>
            <a:r>
              <a:rPr lang="en-GB" b="1" dirty="0">
                <a:latin typeface="Nunito"/>
              </a:rPr>
              <a:t>Example in real life − </a:t>
            </a:r>
            <a:r>
              <a:rPr lang="en-GB" dirty="0"/>
              <a:t>Let’s say a hacker has compromised a webserver of a bank and put it down. You as an authenticated user want to do an e-banking transfer but it is impossible to access it, the undone transfer is a money lost for the bank.</a:t>
            </a:r>
            <a:endParaRPr lang="en-GB" dirty="0">
              <a:latin typeface="Mongolian Baiti" panose="03000500000000000000" pitchFamily="66" charset="0"/>
              <a:cs typeface="Mongolian Baiti" panose="03000500000000000000" pitchFamily="66" charset="0"/>
            </a:endParaRPr>
          </a:p>
        </p:txBody>
      </p:sp>
      <p:pic>
        <p:nvPicPr>
          <p:cNvPr id="5122" name="Picture 2" descr="https://miro.medium.com/max/452/1*MI_QOGG_Yfm3UxhjAGiadQ.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268" y="2810327"/>
            <a:ext cx="43053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86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a:t>
            </a:fld>
            <a:endParaRPr/>
          </a:p>
        </p:txBody>
      </p:sp>
      <p:sp>
        <p:nvSpPr>
          <p:cNvPr id="134" name="Google Shape;134;p20"/>
          <p:cNvSpPr txBox="1">
            <a:spLocks noGrp="1"/>
          </p:cNvSpPr>
          <p:nvPr>
            <p:ph type="title"/>
          </p:nvPr>
        </p:nvSpPr>
        <p:spPr>
          <a:xfrm>
            <a:off x="406400" y="152400"/>
            <a:ext cx="82042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dirty="0" smtClean="0">
                <a:solidFill>
                  <a:schemeClr val="dk2"/>
                </a:solidFill>
                <a:latin typeface="Arial Black"/>
                <a:ea typeface="Arial Black"/>
                <a:cs typeface="Arial Black"/>
                <a:sym typeface="Arial Black"/>
              </a:rPr>
              <a:t>Attacks</a:t>
            </a:r>
            <a:endParaRPr dirty="0"/>
          </a:p>
        </p:txBody>
      </p:sp>
      <p:sp>
        <p:nvSpPr>
          <p:cNvPr id="135" name="Google Shape;135;p20"/>
          <p:cNvSpPr txBox="1">
            <a:spLocks noGrp="1"/>
          </p:cNvSpPr>
          <p:nvPr>
            <p:ph type="body" idx="1"/>
          </p:nvPr>
        </p:nvSpPr>
        <p:spPr>
          <a:xfrm>
            <a:off x="900112" y="1557337"/>
            <a:ext cx="7772400" cy="292893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FF"/>
              </a:buClr>
              <a:buSzPts val="2800"/>
              <a:buFont typeface="Tahoma"/>
              <a:buChar char="•"/>
            </a:pPr>
            <a:r>
              <a:rPr lang="en-US" sz="2800" b="0" i="0" u="none" dirty="0">
                <a:solidFill>
                  <a:schemeClr val="dk1"/>
                </a:solidFill>
                <a:latin typeface="Tahoma"/>
                <a:ea typeface="Tahoma"/>
                <a:cs typeface="Tahoma"/>
                <a:sym typeface="Tahoma"/>
              </a:rPr>
              <a:t>Attacks on computer systems</a:t>
            </a:r>
            <a:endParaRPr dirty="0"/>
          </a:p>
          <a:p>
            <a:pPr marL="742950" lvl="1" indent="-285750" algn="l" rtl="0">
              <a:lnSpc>
                <a:spcPct val="100000"/>
              </a:lnSpc>
              <a:spcBef>
                <a:spcPts val="480"/>
              </a:spcBef>
              <a:spcAft>
                <a:spcPts val="0"/>
              </a:spcAft>
              <a:buClr>
                <a:srgbClr val="0000FF"/>
              </a:buClr>
              <a:buSzPts val="2400"/>
              <a:buFont typeface="Tahoma"/>
              <a:buChar char="—"/>
            </a:pPr>
            <a:r>
              <a:rPr lang="en-US" sz="2400" b="0" i="0" u="none" dirty="0">
                <a:solidFill>
                  <a:schemeClr val="dk1"/>
                </a:solidFill>
                <a:latin typeface="Tahoma"/>
                <a:ea typeface="Tahoma"/>
                <a:cs typeface="Tahoma"/>
                <a:sym typeface="Tahoma"/>
              </a:rPr>
              <a:t>break-in to destroy information</a:t>
            </a:r>
            <a:endParaRPr dirty="0"/>
          </a:p>
          <a:p>
            <a:pPr marL="742950" lvl="1" indent="-285750" algn="l" rtl="0">
              <a:lnSpc>
                <a:spcPct val="100000"/>
              </a:lnSpc>
              <a:spcBef>
                <a:spcPts val="480"/>
              </a:spcBef>
              <a:spcAft>
                <a:spcPts val="0"/>
              </a:spcAft>
              <a:buClr>
                <a:srgbClr val="0000FF"/>
              </a:buClr>
              <a:buSzPts val="2400"/>
              <a:buFont typeface="Tahoma"/>
              <a:buChar char="—"/>
            </a:pPr>
            <a:r>
              <a:rPr lang="en-US" sz="2400" b="0" i="0" u="none" dirty="0">
                <a:solidFill>
                  <a:schemeClr val="dk1"/>
                </a:solidFill>
                <a:latin typeface="Tahoma"/>
                <a:ea typeface="Tahoma"/>
                <a:cs typeface="Tahoma"/>
                <a:sym typeface="Tahoma"/>
              </a:rPr>
              <a:t>break-in to steal information</a:t>
            </a:r>
            <a:endParaRPr dirty="0"/>
          </a:p>
          <a:p>
            <a:pPr marL="742950" lvl="1" indent="-285750" algn="l" rtl="0">
              <a:lnSpc>
                <a:spcPct val="100000"/>
              </a:lnSpc>
              <a:spcBef>
                <a:spcPts val="480"/>
              </a:spcBef>
              <a:spcAft>
                <a:spcPts val="0"/>
              </a:spcAft>
              <a:buClr>
                <a:srgbClr val="0000FF"/>
              </a:buClr>
              <a:buSzPts val="2400"/>
              <a:buFont typeface="Tahoma"/>
              <a:buChar char="—"/>
            </a:pPr>
            <a:r>
              <a:rPr lang="en-US" sz="2400" b="0" i="0" u="none" dirty="0">
                <a:solidFill>
                  <a:schemeClr val="dk1"/>
                </a:solidFill>
                <a:latin typeface="Tahoma"/>
                <a:ea typeface="Tahoma"/>
                <a:cs typeface="Tahoma"/>
                <a:sym typeface="Tahoma"/>
              </a:rPr>
              <a:t>blocking to operate properly</a:t>
            </a:r>
            <a:endParaRPr dirty="0"/>
          </a:p>
          <a:p>
            <a:pPr marL="742950" lvl="1" indent="-285750" algn="l" rtl="0">
              <a:lnSpc>
                <a:spcPct val="100000"/>
              </a:lnSpc>
              <a:spcBef>
                <a:spcPts val="480"/>
              </a:spcBef>
              <a:spcAft>
                <a:spcPts val="0"/>
              </a:spcAft>
              <a:buClr>
                <a:srgbClr val="0000FF"/>
              </a:buClr>
              <a:buSzPts val="2400"/>
              <a:buFont typeface="Tahoma"/>
              <a:buChar char="—"/>
            </a:pPr>
            <a:r>
              <a:rPr lang="en-US" sz="2400" b="0" i="0" u="none" dirty="0">
                <a:solidFill>
                  <a:schemeClr val="dk1"/>
                </a:solidFill>
                <a:latin typeface="Tahoma"/>
                <a:ea typeface="Tahoma"/>
                <a:cs typeface="Tahoma"/>
                <a:sym typeface="Tahoma"/>
              </a:rPr>
              <a:t>malicious software</a:t>
            </a:r>
            <a:endParaRPr dirty="0"/>
          </a:p>
          <a:p>
            <a:pPr marL="1143000" lvl="2" indent="-228600" algn="l" rtl="0">
              <a:lnSpc>
                <a:spcPct val="100000"/>
              </a:lnSpc>
              <a:spcBef>
                <a:spcPts val="400"/>
              </a:spcBef>
              <a:spcAft>
                <a:spcPts val="0"/>
              </a:spcAft>
              <a:buClr>
                <a:srgbClr val="0000FF"/>
              </a:buClr>
              <a:buSzPts val="2000"/>
              <a:buFont typeface="Tahoma"/>
              <a:buChar char="•"/>
            </a:pPr>
            <a:r>
              <a:rPr lang="en-US" sz="2000" b="0" i="0" u="none" dirty="0">
                <a:solidFill>
                  <a:schemeClr val="dk1"/>
                </a:solidFill>
                <a:latin typeface="Tahoma"/>
                <a:ea typeface="Tahoma"/>
                <a:cs typeface="Tahoma"/>
                <a:sym typeface="Tahoma"/>
              </a:rPr>
              <a:t>wide spectrum of </a:t>
            </a:r>
            <a:r>
              <a:rPr lang="en-US" sz="2000" b="0" i="0" u="none" dirty="0" smtClean="0">
                <a:solidFill>
                  <a:schemeClr val="dk1"/>
                </a:solidFill>
                <a:latin typeface="Tahoma"/>
                <a:ea typeface="Tahoma"/>
                <a:cs typeface="Tahoma"/>
                <a:sym typeface="Tahoma"/>
              </a:rPr>
              <a:t>problems</a:t>
            </a: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a:t>
            </a:fld>
            <a:endParaRPr/>
          </a:p>
        </p:txBody>
      </p:sp>
      <p:sp>
        <p:nvSpPr>
          <p:cNvPr id="127" name="Google Shape;127;p19"/>
          <p:cNvSpPr txBox="1">
            <a:spLocks noGrp="1"/>
          </p:cNvSpPr>
          <p:nvPr>
            <p:ph type="title"/>
          </p:nvPr>
        </p:nvSpPr>
        <p:spPr>
          <a:xfrm>
            <a:off x="406400" y="152400"/>
            <a:ext cx="82042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dirty="0">
                <a:solidFill>
                  <a:schemeClr val="dk2"/>
                </a:solidFill>
                <a:latin typeface="Arial Black"/>
                <a:ea typeface="Arial Black"/>
                <a:cs typeface="Arial Black"/>
                <a:sym typeface="Arial Black"/>
              </a:rPr>
              <a:t>Services, Mechanisms, Attacks</a:t>
            </a:r>
            <a:endParaRPr dirty="0"/>
          </a:p>
        </p:txBody>
      </p:sp>
      <p:sp>
        <p:nvSpPr>
          <p:cNvPr id="128" name="Google Shape;128;p19"/>
          <p:cNvSpPr txBox="1">
            <a:spLocks noGrp="1"/>
          </p:cNvSpPr>
          <p:nvPr>
            <p:ph type="body" idx="1"/>
          </p:nvPr>
        </p:nvSpPr>
        <p:spPr>
          <a:xfrm>
            <a:off x="609600" y="1524000"/>
            <a:ext cx="80772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FF"/>
              </a:buClr>
              <a:buSzPts val="2800"/>
              <a:buFont typeface="Tahoma"/>
              <a:buChar char="•"/>
            </a:pPr>
            <a:r>
              <a:rPr lang="en-US" sz="2800" b="0" i="0" u="none" dirty="0">
                <a:solidFill>
                  <a:schemeClr val="dk1"/>
                </a:solidFill>
                <a:latin typeface="Tahoma"/>
                <a:ea typeface="Tahoma"/>
                <a:cs typeface="Tahoma"/>
                <a:sym typeface="Tahoma"/>
              </a:rPr>
              <a:t>3 aspects of information security:</a:t>
            </a:r>
            <a:endParaRPr dirty="0"/>
          </a:p>
          <a:p>
            <a:pPr marL="742950" lvl="1" indent="-285750" algn="l" rtl="0">
              <a:lnSpc>
                <a:spcPct val="90000"/>
              </a:lnSpc>
              <a:spcBef>
                <a:spcPts val="480"/>
              </a:spcBef>
              <a:spcAft>
                <a:spcPts val="0"/>
              </a:spcAft>
              <a:buClr>
                <a:srgbClr val="0000FF"/>
              </a:buClr>
              <a:buSzPts val="2400"/>
              <a:buFont typeface="Tahoma"/>
              <a:buChar char="—"/>
            </a:pPr>
            <a:r>
              <a:rPr lang="en-US" sz="2400" b="0" i="0" u="none" dirty="0">
                <a:solidFill>
                  <a:schemeClr val="dk1"/>
                </a:solidFill>
                <a:latin typeface="Tahoma"/>
                <a:ea typeface="Tahoma"/>
                <a:cs typeface="Tahoma"/>
                <a:sym typeface="Tahoma"/>
              </a:rPr>
              <a:t>security attacks (and threats)</a:t>
            </a:r>
            <a:endParaRPr dirty="0"/>
          </a:p>
          <a:p>
            <a:pPr marL="1143000" lvl="2" indent="-228600" algn="l" rtl="0">
              <a:lnSpc>
                <a:spcPct val="90000"/>
              </a:lnSpc>
              <a:spcBef>
                <a:spcPts val="400"/>
              </a:spcBef>
              <a:spcAft>
                <a:spcPts val="0"/>
              </a:spcAft>
              <a:buClr>
                <a:srgbClr val="0000FF"/>
              </a:buClr>
              <a:buSzPts val="2000"/>
              <a:buFont typeface="Tahoma"/>
              <a:buChar char="•"/>
            </a:pPr>
            <a:r>
              <a:rPr lang="en-US" sz="2000" b="0" i="0" u="none" dirty="0">
                <a:solidFill>
                  <a:schemeClr val="dk1"/>
                </a:solidFill>
                <a:latin typeface="Tahoma"/>
                <a:ea typeface="Tahoma"/>
                <a:cs typeface="Tahoma"/>
                <a:sym typeface="Tahoma"/>
              </a:rPr>
              <a:t>actions that (may) compromise security</a:t>
            </a:r>
            <a:endParaRPr dirty="0"/>
          </a:p>
          <a:p>
            <a:pPr marL="742950" lvl="1" indent="-285750" algn="l" rtl="0">
              <a:lnSpc>
                <a:spcPct val="90000"/>
              </a:lnSpc>
              <a:spcBef>
                <a:spcPts val="480"/>
              </a:spcBef>
              <a:spcAft>
                <a:spcPts val="0"/>
              </a:spcAft>
              <a:buClr>
                <a:srgbClr val="0000FF"/>
              </a:buClr>
              <a:buSzPts val="2400"/>
              <a:buFont typeface="Tahoma"/>
              <a:buChar char="—"/>
            </a:pPr>
            <a:r>
              <a:rPr lang="en-US" sz="2400" b="0" i="0" u="none" dirty="0">
                <a:solidFill>
                  <a:schemeClr val="dk1"/>
                </a:solidFill>
                <a:latin typeface="Tahoma"/>
                <a:ea typeface="Tahoma"/>
                <a:cs typeface="Tahoma"/>
                <a:sym typeface="Tahoma"/>
              </a:rPr>
              <a:t>security services</a:t>
            </a:r>
            <a:endParaRPr dirty="0"/>
          </a:p>
          <a:p>
            <a:pPr marL="1143000" lvl="2" indent="-228600" algn="l" rtl="0">
              <a:lnSpc>
                <a:spcPct val="90000"/>
              </a:lnSpc>
              <a:spcBef>
                <a:spcPts val="400"/>
              </a:spcBef>
              <a:spcAft>
                <a:spcPts val="0"/>
              </a:spcAft>
              <a:buClr>
                <a:srgbClr val="0000FF"/>
              </a:buClr>
              <a:buSzPts val="2000"/>
              <a:buFont typeface="Tahoma"/>
              <a:buChar char="•"/>
            </a:pPr>
            <a:r>
              <a:rPr lang="en-US" sz="2000" b="0" i="0" u="none" dirty="0">
                <a:solidFill>
                  <a:schemeClr val="dk1"/>
                </a:solidFill>
                <a:latin typeface="Tahoma"/>
                <a:ea typeface="Tahoma"/>
                <a:cs typeface="Tahoma"/>
                <a:sym typeface="Tahoma"/>
              </a:rPr>
              <a:t>services counter to attacks</a:t>
            </a:r>
            <a:endParaRPr dirty="0"/>
          </a:p>
          <a:p>
            <a:pPr marL="742950" lvl="1" indent="-285750" algn="l" rtl="0">
              <a:lnSpc>
                <a:spcPct val="90000"/>
              </a:lnSpc>
              <a:spcBef>
                <a:spcPts val="480"/>
              </a:spcBef>
              <a:spcAft>
                <a:spcPts val="0"/>
              </a:spcAft>
              <a:buClr>
                <a:srgbClr val="0000FF"/>
              </a:buClr>
              <a:buSzPts val="2400"/>
              <a:buFont typeface="Tahoma"/>
              <a:buChar char="—"/>
            </a:pPr>
            <a:r>
              <a:rPr lang="en-US" sz="2400" b="0" i="0" u="none" dirty="0">
                <a:solidFill>
                  <a:schemeClr val="dk1"/>
                </a:solidFill>
                <a:latin typeface="Tahoma"/>
                <a:ea typeface="Tahoma"/>
                <a:cs typeface="Tahoma"/>
                <a:sym typeface="Tahoma"/>
              </a:rPr>
              <a:t>security mechanisms</a:t>
            </a:r>
            <a:endParaRPr dirty="0"/>
          </a:p>
          <a:p>
            <a:pPr marL="1143000" lvl="2" indent="-228600" algn="l" rtl="0">
              <a:lnSpc>
                <a:spcPct val="90000"/>
              </a:lnSpc>
              <a:spcBef>
                <a:spcPts val="400"/>
              </a:spcBef>
              <a:spcAft>
                <a:spcPts val="0"/>
              </a:spcAft>
              <a:buClr>
                <a:srgbClr val="0000FF"/>
              </a:buClr>
              <a:buSzPts val="2000"/>
              <a:buFont typeface="Tahoma"/>
              <a:buChar char="•"/>
            </a:pPr>
            <a:r>
              <a:rPr lang="en-US" sz="2000" b="0" i="0" u="none" dirty="0">
                <a:solidFill>
                  <a:schemeClr val="dk1"/>
                </a:solidFill>
                <a:latin typeface="Tahoma"/>
                <a:ea typeface="Tahoma"/>
                <a:cs typeface="Tahoma"/>
                <a:sym typeface="Tahoma"/>
              </a:rPr>
              <a:t>used by services</a:t>
            </a:r>
            <a:endParaRPr dirty="0"/>
          </a:p>
          <a:p>
            <a:pPr marL="1143000" lvl="2" indent="-228600" algn="l" rtl="0">
              <a:lnSpc>
                <a:spcPct val="90000"/>
              </a:lnSpc>
              <a:spcBef>
                <a:spcPts val="400"/>
              </a:spcBef>
              <a:spcAft>
                <a:spcPts val="0"/>
              </a:spcAft>
              <a:buClr>
                <a:srgbClr val="0000FF"/>
              </a:buClr>
              <a:buSzPts val="2000"/>
              <a:buFont typeface="Tahoma"/>
              <a:buChar char="•"/>
            </a:pPr>
            <a:r>
              <a:rPr lang="en-US" sz="2000" b="0" i="0" u="none" dirty="0">
                <a:solidFill>
                  <a:schemeClr val="dk1"/>
                </a:solidFill>
                <a:latin typeface="Tahoma"/>
                <a:ea typeface="Tahoma"/>
                <a:cs typeface="Tahoma"/>
                <a:sym typeface="Tahoma"/>
              </a:rPr>
              <a:t>e.g. secrecy is a service, encryption (a.k.a. </a:t>
            </a:r>
            <a:r>
              <a:rPr lang="en-US" sz="2000" b="0" i="0" u="none" dirty="0" err="1">
                <a:solidFill>
                  <a:schemeClr val="dk1"/>
                </a:solidFill>
                <a:latin typeface="Tahoma"/>
                <a:ea typeface="Tahoma"/>
                <a:cs typeface="Tahoma"/>
                <a:sym typeface="Tahoma"/>
              </a:rPr>
              <a:t>encipherment</a:t>
            </a:r>
            <a:r>
              <a:rPr lang="en-US" sz="2000" b="0" i="0" u="none" dirty="0">
                <a:solidFill>
                  <a:schemeClr val="dk1"/>
                </a:solidFill>
                <a:latin typeface="Tahoma"/>
                <a:ea typeface="Tahoma"/>
                <a:cs typeface="Tahoma"/>
                <a:sym typeface="Tahoma"/>
              </a:rPr>
              <a:t>) is a mechanism</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a:t>
            </a:fld>
            <a:endParaRPr/>
          </a:p>
        </p:txBody>
      </p:sp>
      <p:sp>
        <p:nvSpPr>
          <p:cNvPr id="141" name="Google Shape;141;p21"/>
          <p:cNvSpPr txBox="1">
            <a:spLocks noGrp="1"/>
          </p:cNvSpPr>
          <p:nvPr>
            <p:ph type="title"/>
          </p:nvPr>
        </p:nvSpPr>
        <p:spPr>
          <a:xfrm>
            <a:off x="684212" y="333375"/>
            <a:ext cx="7772400" cy="8096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a:solidFill>
                  <a:schemeClr val="dk2"/>
                </a:solidFill>
                <a:latin typeface="Arial Black"/>
                <a:ea typeface="Arial Black"/>
                <a:cs typeface="Arial Black"/>
                <a:sym typeface="Arial Black"/>
              </a:rPr>
              <a:t>Attacks</a:t>
            </a:r>
            <a:endParaRPr/>
          </a:p>
        </p:txBody>
      </p:sp>
      <p:sp>
        <p:nvSpPr>
          <p:cNvPr id="142" name="Google Shape;142;p21"/>
          <p:cNvSpPr txBox="1">
            <a:spLocks noGrp="1"/>
          </p:cNvSpPr>
          <p:nvPr>
            <p:ph type="body" idx="1"/>
          </p:nvPr>
        </p:nvSpPr>
        <p:spPr>
          <a:xfrm>
            <a:off x="100013" y="1399961"/>
            <a:ext cx="4929187" cy="4191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FF"/>
              </a:buClr>
              <a:buSzPts val="2800"/>
              <a:buFont typeface="Tahoma"/>
              <a:buChar char="•"/>
            </a:pPr>
            <a:r>
              <a:rPr lang="en-US" sz="2800" b="0" i="0" u="none" dirty="0">
                <a:solidFill>
                  <a:schemeClr val="dk1"/>
                </a:solidFill>
                <a:latin typeface="Tahoma"/>
                <a:ea typeface="Tahoma"/>
                <a:cs typeface="Tahoma"/>
                <a:sym typeface="Tahoma"/>
              </a:rPr>
              <a:t>Network Security</a:t>
            </a:r>
            <a:endParaRPr dirty="0"/>
          </a:p>
          <a:p>
            <a:pPr marL="742950" lvl="1" indent="-285750" algn="l" rtl="0">
              <a:lnSpc>
                <a:spcPct val="90000"/>
              </a:lnSpc>
              <a:spcBef>
                <a:spcPts val="480"/>
              </a:spcBef>
              <a:spcAft>
                <a:spcPts val="0"/>
              </a:spcAft>
              <a:buClr>
                <a:srgbClr val="0000FF"/>
              </a:buClr>
              <a:buSzPts val="2400"/>
              <a:buFont typeface="Tahoma"/>
              <a:buChar char="—"/>
            </a:pPr>
            <a:r>
              <a:rPr lang="en-US" sz="2400" b="0" i="0" u="none" dirty="0">
                <a:solidFill>
                  <a:schemeClr val="dk1"/>
                </a:solidFill>
                <a:latin typeface="Tahoma"/>
                <a:ea typeface="Tahoma"/>
                <a:cs typeface="Tahoma"/>
                <a:sym typeface="Tahoma"/>
              </a:rPr>
              <a:t>Active attacks</a:t>
            </a:r>
            <a:endParaRPr dirty="0"/>
          </a:p>
          <a:p>
            <a:pPr marL="742950" lvl="1" indent="-285750" algn="l" rtl="0">
              <a:lnSpc>
                <a:spcPct val="90000"/>
              </a:lnSpc>
              <a:spcBef>
                <a:spcPts val="480"/>
              </a:spcBef>
              <a:spcAft>
                <a:spcPts val="0"/>
              </a:spcAft>
              <a:buClr>
                <a:srgbClr val="0000FF"/>
              </a:buClr>
              <a:buSzPts val="2400"/>
              <a:buFont typeface="Tahoma"/>
              <a:buChar char="—"/>
            </a:pPr>
            <a:r>
              <a:rPr lang="en-US" sz="2400" b="0" i="0" u="none" dirty="0">
                <a:solidFill>
                  <a:schemeClr val="dk1"/>
                </a:solidFill>
                <a:latin typeface="Tahoma"/>
                <a:ea typeface="Tahoma"/>
                <a:cs typeface="Tahoma"/>
                <a:sym typeface="Tahoma"/>
              </a:rPr>
              <a:t>Passive </a:t>
            </a:r>
            <a:r>
              <a:rPr lang="en-US" sz="2400" b="0" i="0" u="none" dirty="0" smtClean="0">
                <a:solidFill>
                  <a:schemeClr val="dk1"/>
                </a:solidFill>
                <a:latin typeface="Tahoma"/>
                <a:ea typeface="Tahoma"/>
                <a:cs typeface="Tahoma"/>
                <a:sym typeface="Tahoma"/>
              </a:rPr>
              <a:t>attacks</a:t>
            </a:r>
            <a:endParaRPr dirty="0"/>
          </a:p>
        </p:txBody>
      </p:sp>
      <p:pic>
        <p:nvPicPr>
          <p:cNvPr id="2" name="Picture 1"/>
          <p:cNvPicPr>
            <a:picLocks noChangeAspect="1"/>
          </p:cNvPicPr>
          <p:nvPr/>
        </p:nvPicPr>
        <p:blipFill>
          <a:blip r:embed="rId3"/>
          <a:stretch>
            <a:fillRect/>
          </a:stretch>
        </p:blipFill>
        <p:spPr>
          <a:xfrm>
            <a:off x="175859" y="2861636"/>
            <a:ext cx="4607161" cy="2729325"/>
          </a:xfrm>
          <a:prstGeom prst="rect">
            <a:avLst/>
          </a:prstGeom>
        </p:spPr>
      </p:pic>
      <p:pic>
        <p:nvPicPr>
          <p:cNvPr id="3" name="Picture 2"/>
          <p:cNvPicPr>
            <a:picLocks noChangeAspect="1"/>
          </p:cNvPicPr>
          <p:nvPr/>
        </p:nvPicPr>
        <p:blipFill>
          <a:blip r:embed="rId4"/>
          <a:stretch>
            <a:fillRect/>
          </a:stretch>
        </p:blipFill>
        <p:spPr>
          <a:xfrm>
            <a:off x="4599447" y="3899646"/>
            <a:ext cx="4514390" cy="274404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a:t>
            </a:fld>
            <a:endParaRPr/>
          </a:p>
        </p:txBody>
      </p:sp>
      <p:sp>
        <p:nvSpPr>
          <p:cNvPr id="149" name="Google Shape;149;p22"/>
          <p:cNvSpPr txBox="1">
            <a:spLocks noGrp="1"/>
          </p:cNvSpPr>
          <p:nvPr>
            <p:ph type="title"/>
          </p:nvPr>
        </p:nvSpPr>
        <p:spPr>
          <a:xfrm>
            <a:off x="685800" y="228600"/>
            <a:ext cx="7772400" cy="83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a:solidFill>
                  <a:schemeClr val="dk2"/>
                </a:solidFill>
                <a:latin typeface="Arial Black"/>
                <a:ea typeface="Arial Black"/>
                <a:cs typeface="Arial Black"/>
                <a:sym typeface="Arial Black"/>
              </a:rPr>
              <a:t>Attacks</a:t>
            </a:r>
            <a:endParaRPr/>
          </a:p>
        </p:txBody>
      </p:sp>
      <p:sp>
        <p:nvSpPr>
          <p:cNvPr id="150" name="Google Shape;150;p22"/>
          <p:cNvSpPr txBox="1">
            <a:spLocks noGrp="1"/>
          </p:cNvSpPr>
          <p:nvPr>
            <p:ph type="body" idx="1"/>
          </p:nvPr>
        </p:nvSpPr>
        <p:spPr>
          <a:xfrm>
            <a:off x="642937" y="1571625"/>
            <a:ext cx="4857750" cy="4876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FF"/>
              </a:buClr>
              <a:buSzPts val="2800"/>
              <a:buFont typeface="Tahoma"/>
              <a:buChar char="•"/>
            </a:pPr>
            <a:r>
              <a:rPr lang="en-US" sz="2800" b="0" i="0" u="none" dirty="0" smtClean="0">
                <a:solidFill>
                  <a:schemeClr val="dk1"/>
                </a:solidFill>
                <a:latin typeface="Tahoma"/>
                <a:ea typeface="Tahoma"/>
                <a:cs typeface="Tahoma"/>
                <a:sym typeface="Tahoma"/>
              </a:rPr>
              <a:t>Passive attacks</a:t>
            </a:r>
            <a:endParaRPr dirty="0"/>
          </a:p>
          <a:p>
            <a:pPr marL="742950" lvl="1" indent="-285750">
              <a:lnSpc>
                <a:spcPct val="90000"/>
              </a:lnSpc>
              <a:spcBef>
                <a:spcPts val="480"/>
              </a:spcBef>
              <a:buSzPts val="2400"/>
            </a:pPr>
            <a:r>
              <a:rPr lang="en-GB" dirty="0"/>
              <a:t>A</a:t>
            </a:r>
            <a:r>
              <a:rPr lang="en-GB" dirty="0" smtClean="0"/>
              <a:t>n </a:t>
            </a:r>
            <a:r>
              <a:rPr lang="en-GB" dirty="0"/>
              <a:t>attacker observes the messages and copies </a:t>
            </a:r>
            <a:r>
              <a:rPr lang="en-GB" dirty="0" smtClean="0"/>
              <a:t>them</a:t>
            </a:r>
          </a:p>
          <a:p>
            <a:pPr marL="742950" lvl="1" indent="-285750">
              <a:lnSpc>
                <a:spcPct val="90000"/>
              </a:lnSpc>
              <a:spcBef>
                <a:spcPts val="480"/>
              </a:spcBef>
              <a:buSzPts val="2400"/>
            </a:pPr>
            <a:r>
              <a:rPr lang="en-GB" dirty="0"/>
              <a:t>victims do not get informed about the </a:t>
            </a:r>
            <a:r>
              <a:rPr lang="en-GB" dirty="0" smtClean="0"/>
              <a:t>attack</a:t>
            </a:r>
          </a:p>
          <a:p>
            <a:pPr marL="742950" lvl="1" indent="-285750">
              <a:lnSpc>
                <a:spcPct val="90000"/>
              </a:lnSpc>
              <a:spcBef>
                <a:spcPts val="480"/>
              </a:spcBef>
              <a:buSzPts val="2400"/>
            </a:pPr>
            <a:r>
              <a:rPr lang="en-GB" dirty="0"/>
              <a:t>It is difficult to detect as there is no alteration in the </a:t>
            </a:r>
            <a:r>
              <a:rPr lang="en-GB" dirty="0" smtClean="0"/>
              <a:t>message.</a:t>
            </a:r>
          </a:p>
          <a:p>
            <a:pPr marL="742950" lvl="1" indent="-285750">
              <a:lnSpc>
                <a:spcPct val="90000"/>
              </a:lnSpc>
              <a:spcBef>
                <a:spcPts val="480"/>
              </a:spcBef>
              <a:buSzPts val="2400"/>
            </a:pPr>
            <a:r>
              <a:rPr lang="en-GB" dirty="0"/>
              <a:t>Passive attacks can be prevented by using some </a:t>
            </a:r>
            <a:r>
              <a:rPr lang="en-GB" b="1" dirty="0"/>
              <a:t>encryption </a:t>
            </a:r>
            <a:r>
              <a:rPr lang="en-GB" b="1" dirty="0" smtClean="0"/>
              <a:t>techniques.</a:t>
            </a:r>
          </a:p>
          <a:p>
            <a:pPr marL="457200" lvl="1" indent="0">
              <a:lnSpc>
                <a:spcPct val="90000"/>
              </a:lnSpc>
              <a:spcBef>
                <a:spcPts val="480"/>
              </a:spcBef>
              <a:buSzPts val="2400"/>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tallings">
  <a:themeElements>
    <a:clrScheme name="Stallings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llings">
  <a:themeElements>
    <a:clrScheme name="Stallings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916</Words>
  <Application>Microsoft Office PowerPoint</Application>
  <PresentationFormat>On-screen Show (4:3)</PresentationFormat>
  <Paragraphs>131</Paragraphs>
  <Slides>23</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 Black</vt:lpstr>
      <vt:lpstr>Times New Roman</vt:lpstr>
      <vt:lpstr>Arial</vt:lpstr>
      <vt:lpstr>Mongolian Baiti</vt:lpstr>
      <vt:lpstr>Tahoma</vt:lpstr>
      <vt:lpstr>Wingdings</vt:lpstr>
      <vt:lpstr>Nunito</vt:lpstr>
      <vt:lpstr>1_Stallings</vt:lpstr>
      <vt:lpstr>Stallings</vt:lpstr>
      <vt:lpstr>PowerPoint Presentation</vt:lpstr>
      <vt:lpstr>Different Elements in Computer Security</vt:lpstr>
      <vt:lpstr>Confidentiality</vt:lpstr>
      <vt:lpstr>Integrity</vt:lpstr>
      <vt:lpstr>Availability</vt:lpstr>
      <vt:lpstr>Attacks</vt:lpstr>
      <vt:lpstr>Services, Mechanisms, Attacks</vt:lpstr>
      <vt:lpstr>Attacks</vt:lpstr>
      <vt:lpstr>Attacks</vt:lpstr>
      <vt:lpstr>Attacks</vt:lpstr>
      <vt:lpstr>Security Services</vt:lpstr>
      <vt:lpstr>Basic Security Services</vt:lpstr>
      <vt:lpstr>Basic Security Services</vt:lpstr>
      <vt:lpstr>Security Mechanisms</vt:lpstr>
      <vt:lpstr>Common Types of Networking Attacks</vt:lpstr>
      <vt:lpstr>Malware</vt:lpstr>
      <vt:lpstr>Computer Virus</vt:lpstr>
      <vt:lpstr>Computer Worm</vt:lpstr>
      <vt:lpstr>Phishing</vt:lpstr>
      <vt:lpstr>DoS (Denial of Service) and DDoS</vt:lpstr>
      <vt:lpstr>Man-in-the-middle</vt:lpstr>
      <vt:lpstr>Ransomware</vt:lpstr>
      <vt:lpstr>SQL Injection Attacks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Tanvir</cp:lastModifiedBy>
  <cp:revision>27</cp:revision>
  <dcterms:modified xsi:type="dcterms:W3CDTF">2023-01-15T17:09:11Z</dcterms:modified>
</cp:coreProperties>
</file>