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6" r:id="rId3"/>
    <p:sldId id="300" r:id="rId4"/>
    <p:sldId id="301" r:id="rId5"/>
    <p:sldId id="316" r:id="rId6"/>
    <p:sldId id="274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285E1EC-3754-4736-8FB4-352AC33CC3D0}" type="datetimeFigureOut">
              <a:rPr lang="en-US" smtClean="0"/>
              <a:pPr/>
              <a:t>1/26/2021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5BBF167-00A4-429A-BC56-FF76822A3A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85E1EC-3754-4736-8FB4-352AC33CC3D0}" type="datetimeFigureOut">
              <a:rPr lang="en-US" smtClean="0"/>
              <a:pPr/>
              <a:t>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BBF167-00A4-429A-BC56-FF76822A3A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A285E1EC-3754-4736-8FB4-352AC33CC3D0}" type="datetimeFigureOut">
              <a:rPr lang="en-US" smtClean="0"/>
              <a:pPr/>
              <a:t>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5BBF167-00A4-429A-BC56-FF76822A3A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85E1EC-3754-4736-8FB4-352AC33CC3D0}" type="datetimeFigureOut">
              <a:rPr lang="en-US" smtClean="0"/>
              <a:pPr/>
              <a:t>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BBF167-00A4-429A-BC56-FF76822A3A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285E1EC-3754-4736-8FB4-352AC33CC3D0}" type="datetimeFigureOut">
              <a:rPr lang="en-US" smtClean="0"/>
              <a:pPr/>
              <a:t>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5BBF167-00A4-429A-BC56-FF76822A3A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85E1EC-3754-4736-8FB4-352AC33CC3D0}" type="datetimeFigureOut">
              <a:rPr lang="en-US" smtClean="0"/>
              <a:pPr/>
              <a:t>1/26/2021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BBF167-00A4-429A-BC56-FF76822A3A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85E1EC-3754-4736-8FB4-352AC33CC3D0}" type="datetimeFigureOut">
              <a:rPr lang="en-US" smtClean="0"/>
              <a:pPr/>
              <a:t>1/26/2021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BBF167-00A4-429A-BC56-FF76822A3A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85E1EC-3754-4736-8FB4-352AC33CC3D0}" type="datetimeFigureOut">
              <a:rPr lang="en-US" smtClean="0"/>
              <a:pPr/>
              <a:t>1/26/2021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BBF167-00A4-429A-BC56-FF76822A3A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285E1EC-3754-4736-8FB4-352AC33CC3D0}" type="datetimeFigureOut">
              <a:rPr lang="en-US" smtClean="0"/>
              <a:pPr/>
              <a:t>1/26/2021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BBF167-00A4-429A-BC56-FF76822A3A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85E1EC-3754-4736-8FB4-352AC33CC3D0}" type="datetimeFigureOut">
              <a:rPr lang="en-US" smtClean="0"/>
              <a:pPr/>
              <a:t>1/26/2021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BBF167-00A4-429A-BC56-FF76822A3A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85E1EC-3754-4736-8FB4-352AC33CC3D0}" type="datetimeFigureOut">
              <a:rPr lang="en-US" smtClean="0"/>
              <a:pPr/>
              <a:t>1/26/2021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BBF167-00A4-429A-BC56-FF76822A3A7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A285E1EC-3754-4736-8FB4-352AC33CC3D0}" type="datetimeFigureOut">
              <a:rPr lang="en-US" smtClean="0"/>
              <a:pPr/>
              <a:t>1/26/2021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5BBF167-00A4-429A-BC56-FF76822A3A7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04800"/>
            <a:ext cx="7772400" cy="6096000"/>
          </a:xfrm>
          <a:solidFill>
            <a:schemeClr val="accent1"/>
          </a:solidFill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rgbClr val="FFFF00"/>
                </a:solidFill>
              </a:rPr>
              <a:t/>
            </a:r>
            <a:br>
              <a:rPr lang="en-US" sz="3200" dirty="0" smtClean="0">
                <a:solidFill>
                  <a:srgbClr val="FFFF00"/>
                </a:solidFill>
              </a:rPr>
            </a:br>
            <a:r>
              <a:rPr lang="en-US" sz="3200" dirty="0" smtClean="0">
                <a:solidFill>
                  <a:srgbClr val="FFFF00"/>
                </a:solidFill>
              </a:rPr>
              <a:t/>
            </a:r>
            <a:br>
              <a:rPr lang="en-US" sz="3200" dirty="0" smtClean="0">
                <a:solidFill>
                  <a:srgbClr val="FFFF00"/>
                </a:solidFill>
              </a:rPr>
            </a:br>
            <a:r>
              <a:rPr lang="en-US" sz="3200" dirty="0" smtClean="0">
                <a:solidFill>
                  <a:srgbClr val="FFFF00"/>
                </a:solidFill>
              </a:rPr>
              <a:t>Human Communication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3200400" y="914400"/>
            <a:ext cx="3048000" cy="2667000"/>
          </a:xfrm>
          <a:prstGeom prst="ellipse">
            <a:avLst/>
          </a:prstGeom>
          <a:blipFill rotWithShape="1">
            <a:blip r:embed="rId2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7600" y="3581400"/>
            <a:ext cx="2263513" cy="1695450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3000"/>
            <a:ext cx="6858000" cy="5312736"/>
          </a:xfrm>
        </p:spPr>
        <p:txBody>
          <a:bodyPr>
            <a:normAutofit/>
          </a:bodyPr>
          <a:lstStyle/>
          <a:p>
            <a:pPr algn="r">
              <a:buNone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Presented  By: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algn="r">
              <a:spcBef>
                <a:spcPts val="0"/>
              </a:spcBef>
              <a:buNone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Dr. Sheikh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Shafiul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Islam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r">
              <a:spcBef>
                <a:spcPts val="0"/>
              </a:spcBef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Associate  Professor</a:t>
            </a:r>
          </a:p>
          <a:p>
            <a:pPr algn="r">
              <a:spcBef>
                <a:spcPts val="0"/>
              </a:spcBef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Department of Journalism and Mass Communication</a:t>
            </a:r>
          </a:p>
          <a:p>
            <a:pPr algn="r">
              <a:spcBef>
                <a:spcPts val="0"/>
              </a:spcBef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Daffodil International University</a:t>
            </a:r>
          </a:p>
          <a:p>
            <a:pPr algn="r"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01704 320 110</a:t>
            </a:r>
            <a:endParaRPr lang="en-US" sz="20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buNone/>
            </a:pPr>
            <a:endParaRPr lang="en-US" sz="20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smtClean="0">
                <a:solidFill>
                  <a:srgbClr val="FF0000"/>
                </a:solidFill>
              </a:rPr>
              <a:t>Why is communication?</a:t>
            </a:r>
            <a:endParaRPr lang="en-US" b="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b="1" dirty="0" smtClean="0">
                <a:latin typeface="Arial" pitchFamily="34" charset="0"/>
                <a:cs typeface="Arial" pitchFamily="34" charset="0"/>
              </a:rPr>
              <a:t>Removes uncertainty through sharing of information</a:t>
            </a:r>
          </a:p>
          <a:p>
            <a:r>
              <a:rPr lang="en-US" sz="1800" b="1" dirty="0" smtClean="0">
                <a:latin typeface="Arial" pitchFamily="34" charset="0"/>
                <a:cs typeface="Arial" pitchFamily="34" charset="0"/>
              </a:rPr>
              <a:t>Education and Training: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n-US" sz="1800" b="1" dirty="0" smtClean="0">
                <a:latin typeface="Arial" pitchFamily="34" charset="0"/>
                <a:cs typeface="Arial" pitchFamily="34" charset="0"/>
              </a:rPr>
              <a:t>Socialization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: </a:t>
            </a:r>
          </a:p>
          <a:p>
            <a:r>
              <a:rPr lang="en-US" sz="1800" b="1" dirty="0" smtClean="0">
                <a:latin typeface="Arial" pitchFamily="34" charset="0"/>
                <a:cs typeface="Arial" pitchFamily="34" charset="0"/>
              </a:rPr>
              <a:t>Infotainment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: </a:t>
            </a:r>
          </a:p>
          <a:p>
            <a:r>
              <a:rPr lang="en-US" sz="1800" b="1" dirty="0" smtClean="0">
                <a:latin typeface="Arial" pitchFamily="34" charset="0"/>
                <a:cs typeface="Arial" pitchFamily="34" charset="0"/>
              </a:rPr>
              <a:t>Motivation through Persuasion</a:t>
            </a:r>
          </a:p>
          <a:p>
            <a:r>
              <a:rPr lang="en-US" sz="1800" b="1" dirty="0" smtClean="0"/>
              <a:t>Transmission of culture and heritage</a:t>
            </a:r>
          </a:p>
          <a:p>
            <a:r>
              <a:rPr lang="en-US" sz="1800" b="1" dirty="0" smtClean="0"/>
              <a:t>Solving problems</a:t>
            </a:r>
          </a:p>
          <a:p>
            <a:r>
              <a:rPr lang="en-US" sz="1800" b="1" dirty="0" smtClean="0"/>
              <a:t>Minimizing myths and misunderstanding: </a:t>
            </a:r>
          </a:p>
          <a:p>
            <a:r>
              <a:rPr lang="en-US" sz="1800" b="1" dirty="0" smtClean="0"/>
              <a:t>Facilitate in decision-making</a:t>
            </a:r>
          </a:p>
          <a:p>
            <a:r>
              <a:rPr lang="en-US" sz="1800" b="1" dirty="0" smtClean="0"/>
              <a:t>Developing mutual understanding and relationship</a:t>
            </a:r>
          </a:p>
          <a:p>
            <a:r>
              <a:rPr lang="en-US" sz="1800" b="1" dirty="0" smtClean="0"/>
              <a:t>Integrating and Coordinating: </a:t>
            </a:r>
          </a:p>
          <a:p>
            <a:r>
              <a:rPr lang="en-US" sz="1800" b="1" dirty="0" smtClean="0"/>
              <a:t>Implementing activities: </a:t>
            </a:r>
          </a:p>
          <a:p>
            <a:r>
              <a:rPr lang="en-US" sz="1800" b="1" dirty="0" smtClean="0"/>
              <a:t>Developing image</a:t>
            </a: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C:\Users\Administrator\Desktop\Attachments_2015125\IMG_20140520_221659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29200" y="1981200"/>
            <a:ext cx="2876550" cy="2133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Why?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Developing Commonness</a:t>
            </a:r>
          </a:p>
          <a:p>
            <a:r>
              <a:rPr lang="en-US" b="1" dirty="0" smtClean="0"/>
              <a:t>Transparency and ensuring accountability</a:t>
            </a:r>
          </a:p>
          <a:p>
            <a:r>
              <a:rPr lang="en-US" b="1" dirty="0" smtClean="0"/>
              <a:t>Facilitating participation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Scope of Communication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personal life</a:t>
            </a:r>
          </a:p>
          <a:p>
            <a:r>
              <a:rPr lang="en-US" dirty="0" smtClean="0"/>
              <a:t>In social life</a:t>
            </a:r>
          </a:p>
          <a:p>
            <a:r>
              <a:rPr lang="en-US" dirty="0" smtClean="0"/>
              <a:t>In national life</a:t>
            </a:r>
          </a:p>
          <a:p>
            <a:r>
              <a:rPr lang="en-US" dirty="0" smtClean="0"/>
              <a:t>In corporate world</a:t>
            </a:r>
          </a:p>
          <a:p>
            <a:r>
              <a:rPr lang="en-US" dirty="0" smtClean="0"/>
              <a:t>In international affairs</a:t>
            </a:r>
          </a:p>
          <a:p>
            <a:r>
              <a:rPr lang="en-US" dirty="0" smtClean="0"/>
              <a:t>In religion and culture</a:t>
            </a:r>
          </a:p>
          <a:p>
            <a:r>
              <a:rPr lang="en-US" dirty="0" smtClean="0"/>
              <a:t>Connecting the unconnected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2209800"/>
            <a:ext cx="4495800" cy="1676400"/>
          </a:xfrm>
          <a:solidFill>
            <a:srgbClr val="FF0000"/>
          </a:solidFill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 </a:t>
            </a:r>
            <a:r>
              <a:rPr lang="en-US" sz="4400" dirty="0" smtClean="0">
                <a:solidFill>
                  <a:srgbClr val="00B050"/>
                </a:solidFill>
              </a:rPr>
              <a:t>Thank for Your Patient Participation</a:t>
            </a:r>
            <a:endParaRPr lang="en-US" sz="44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514</TotalTime>
  <Words>113</Words>
  <Application>Microsoft Office PowerPoint</Application>
  <PresentationFormat>On-screen Show (4:3)</PresentationFormat>
  <Paragraphs>35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Trebuchet MS</vt:lpstr>
      <vt:lpstr>Wingdings</vt:lpstr>
      <vt:lpstr>Wingdings 2</vt:lpstr>
      <vt:lpstr>Opulent</vt:lpstr>
      <vt:lpstr>  Human Communication </vt:lpstr>
      <vt:lpstr>PowerPoint Presentation</vt:lpstr>
      <vt:lpstr>Why is communication?</vt:lpstr>
      <vt:lpstr>Why?</vt:lpstr>
      <vt:lpstr>Scope of Communication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 To  Discussion  On  Capacity Development on Report Writing Skill</dc:title>
  <dc:creator>rahim2008</dc:creator>
  <cp:lastModifiedBy>head JMC</cp:lastModifiedBy>
  <cp:revision>127</cp:revision>
  <dcterms:created xsi:type="dcterms:W3CDTF">2013-11-24T11:54:27Z</dcterms:created>
  <dcterms:modified xsi:type="dcterms:W3CDTF">2021-01-26T07:14:13Z</dcterms:modified>
</cp:coreProperties>
</file>