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316" r:id="rId4"/>
    <p:sldId id="315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6096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/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/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Human Communication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00400" y="914400"/>
            <a:ext cx="3048000" cy="2667000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3581400"/>
            <a:ext cx="2263513" cy="16954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6858000" cy="531273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Presented  By: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Dr. Sheikh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Shafiul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Islam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Associate  Professor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Department of Journalism and Mass Communication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Daffodil International University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01704 320 110</a:t>
            </a: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Pics</a:t>
            </a:r>
            <a:endParaRPr lang="en-US" dirty="0"/>
          </a:p>
        </p:txBody>
      </p:sp>
      <p:pic>
        <p:nvPicPr>
          <p:cNvPr id="1026" name="Picture 2" descr="Michigan History Center - Sanilac Petroglyphs Visitor In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" y="838200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RACCEEnigmatic Configurations in Arequipa Rock Art, Peru - TRAC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838200"/>
            <a:ext cx="2209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5 American Indian Pictographs ideas | cave paintings, prehistoric art,  petroglyph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04875" y="3286125"/>
            <a:ext cx="22479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ock Art | Mississippi Valley Archaeology Cen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3733800"/>
            <a:ext cx="3419475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30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Emergence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Watching from a high place like valleys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Symbols invented 30,000 years ago….assumed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system originated 5000 years ago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Different groups communicated differently</a:t>
            </a:r>
          </a:p>
          <a:p>
            <a:pPr>
              <a:buNone/>
            </a:pPr>
            <a:r>
              <a:rPr lang="en-US" dirty="0" smtClean="0"/>
              <a:t>   with their respective symbols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Cave paintings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Petro-glyphs—carving into a rock surface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emerged from Sumer civilization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Combination of writing and drawing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09800"/>
            <a:ext cx="4495800" cy="1676400"/>
          </a:xfrm>
          <a:solidFill>
            <a:srgbClr val="FF0000"/>
          </a:solidFill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sz="4400" dirty="0" smtClean="0">
                <a:solidFill>
                  <a:srgbClr val="00B050"/>
                </a:solidFill>
              </a:rPr>
              <a:t>Thank for Your Patient Participation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519</TotalTime>
  <Words>76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2</vt:lpstr>
      <vt:lpstr>Opulent</vt:lpstr>
      <vt:lpstr>  Human Communication </vt:lpstr>
      <vt:lpstr>PowerPoint Presentation</vt:lpstr>
      <vt:lpstr>Pics</vt:lpstr>
      <vt:lpstr>Emergence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 Discussion  On  Capacity Development on Report Writing Skill</dc:title>
  <dc:creator>rahim2008</dc:creator>
  <cp:lastModifiedBy>head JMC</cp:lastModifiedBy>
  <cp:revision>127</cp:revision>
  <dcterms:created xsi:type="dcterms:W3CDTF">2013-11-24T11:54:27Z</dcterms:created>
  <dcterms:modified xsi:type="dcterms:W3CDTF">2021-01-31T11:03:31Z</dcterms:modified>
</cp:coreProperties>
</file>