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A7CFC-0274-46B5-9886-B3A48798A0F5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EE3A6A-9395-4A5F-9043-82EE4DF1BE3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851648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Simple Harmonic Vibration/ Motion </a:t>
            </a:r>
            <a:r>
              <a:rPr lang="en-US" dirty="0" smtClean="0"/>
              <a:t>(SHV/SHM)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457200"/>
            <a:ext cx="8143875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session…….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800" dirty="0" smtClean="0"/>
          </a:p>
          <a:p>
            <a:pPr lvl="0"/>
            <a:r>
              <a:rPr lang="en-US" sz="3200" dirty="0" smtClean="0"/>
              <a:t>How </a:t>
            </a:r>
            <a:r>
              <a:rPr lang="en-US" sz="3200" dirty="0" smtClean="0"/>
              <a:t>vibrations or oscillations create?</a:t>
            </a:r>
          </a:p>
          <a:p>
            <a:pPr lvl="0"/>
            <a:r>
              <a:rPr lang="en-US" sz="3200" dirty="0" smtClean="0"/>
              <a:t>What is the main difference between vibration and oscillations?</a:t>
            </a:r>
          </a:p>
          <a:p>
            <a:pPr lvl="0"/>
            <a:r>
              <a:rPr lang="en-US" sz="3200" dirty="0" smtClean="0"/>
              <a:t>What are the criteria of Simple Harmonic Vibration (SHV)?</a:t>
            </a:r>
          </a:p>
          <a:p>
            <a:pPr lvl="0"/>
            <a:r>
              <a:rPr lang="en-US" sz="3200" dirty="0" smtClean="0"/>
              <a:t>How </a:t>
            </a:r>
            <a:r>
              <a:rPr lang="en-US" sz="3200" dirty="0" smtClean="0"/>
              <a:t>differential equation of SHV </a:t>
            </a:r>
            <a:r>
              <a:rPr lang="en-US" sz="3200" dirty="0" smtClean="0"/>
              <a:t>formed after </a:t>
            </a:r>
            <a:r>
              <a:rPr lang="en-US" sz="3200" dirty="0" smtClean="0"/>
              <a:t>creating force on an </a:t>
            </a:r>
            <a:r>
              <a:rPr lang="en-US" sz="3200" dirty="0" smtClean="0"/>
              <a:t>object?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session…….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General </a:t>
            </a:r>
            <a:r>
              <a:rPr lang="en-US" sz="3200" dirty="0" smtClean="0"/>
              <a:t>equation of SHV and its different terms.</a:t>
            </a:r>
          </a:p>
          <a:p>
            <a:pPr lvl="0"/>
            <a:r>
              <a:rPr lang="en-US" sz="3200" dirty="0" smtClean="0"/>
              <a:t>How total energy of SHV calculate?</a:t>
            </a:r>
          </a:p>
          <a:p>
            <a:pPr lvl="0"/>
            <a:r>
              <a:rPr lang="en-US" sz="3200" dirty="0" smtClean="0"/>
              <a:t> Composition of two SHV</a:t>
            </a:r>
          </a:p>
          <a:p>
            <a:pPr lvl="0"/>
            <a:r>
              <a:rPr lang="en-US" sz="3200" dirty="0" err="1" smtClean="0"/>
              <a:t>Lissajous</a:t>
            </a:r>
            <a:r>
              <a:rPr lang="en-US" sz="3200" dirty="0" smtClean="0"/>
              <a:t> Figure formation due to composition of SHV.</a:t>
            </a:r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session…….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200" dirty="0" smtClean="0"/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General </a:t>
            </a:r>
            <a:r>
              <a:rPr lang="en-US" sz="3200" dirty="0" smtClean="0"/>
              <a:t>concept of Damped and Forced Vibration</a:t>
            </a:r>
          </a:p>
          <a:p>
            <a:pPr lvl="0"/>
            <a:r>
              <a:rPr lang="en-US" sz="3200" dirty="0" smtClean="0"/>
              <a:t>Discussion about some problem.</a:t>
            </a:r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session…….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Problem:</a:t>
            </a:r>
          </a:p>
          <a:p>
            <a:pPr lvl="0" algn="just"/>
            <a:r>
              <a:rPr lang="en-US" sz="3200" dirty="0" smtClean="0"/>
              <a:t>A simple harmonic vibration equation is defined by Y = 10 sin (wt + ϕ). The displacement is 5cm at t = 0 sec. The time period of vibration is 2 sec. Find the epoch, (b) the phase angel at t = 4 sec and (c) phase difference between two points at 10 sec apart.</a:t>
            </a:r>
          </a:p>
          <a:p>
            <a:pPr lvl="0" algn="just"/>
            <a:r>
              <a:rPr lang="en-US" sz="3200" dirty="0" smtClean="0"/>
              <a:t>A simple harmonic vibration equation is defined by Y = 15 sin (100t + 60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). Find (a) the epoch, (b) the amplitude of motion, (c) the time period of motion, (d) frequency of vibration, (e) displacement at t = 2.5 sec, (f) Velocity at t = 2 sec  and (g) phase angel at 10 sec. </a:t>
            </a:r>
          </a:p>
          <a:p>
            <a:pPr lvl="0"/>
            <a:endParaRPr lang="en-US" sz="3200" dirty="0" smtClean="0"/>
          </a:p>
          <a:p>
            <a:pPr lvl="0"/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250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In this session…….</vt:lpstr>
      <vt:lpstr>In this session…….</vt:lpstr>
      <vt:lpstr>In this session…….</vt:lpstr>
      <vt:lpstr>In this session…….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2020-06-18T14:47:26Z</dcterms:created>
  <dcterms:modified xsi:type="dcterms:W3CDTF">2020-06-18T15:47:03Z</dcterms:modified>
</cp:coreProperties>
</file>