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315" r:id="rId4"/>
    <p:sldId id="319" r:id="rId5"/>
    <p:sldId id="321" r:id="rId6"/>
    <p:sldId id="310" r:id="rId7"/>
    <p:sldId id="324" r:id="rId8"/>
    <p:sldId id="317" r:id="rId9"/>
    <p:sldId id="311" r:id="rId10"/>
    <p:sldId id="312" r:id="rId11"/>
    <p:sldId id="313" r:id="rId12"/>
    <p:sldId id="314" r:id="rId13"/>
    <p:sldId id="296"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37D86-0474-4672-91AF-765BB7D40479}" type="doc">
      <dgm:prSet loTypeId="urn:microsoft.com/office/officeart/2005/8/layout/process1" loCatId="process" qsTypeId="urn:microsoft.com/office/officeart/2005/8/quickstyle/simple5" qsCatId="simple" csTypeId="urn:microsoft.com/office/officeart/2005/8/colors/colorful1#1" csCatId="colorful" phldr="1"/>
      <dgm:spPr/>
    </dgm:pt>
    <dgm:pt modelId="{AAEBBAF2-BA6C-4F4E-BE80-CA11668C9A11}">
      <dgm:prSet phldrT="[Text]" custT="1"/>
      <dgm:spPr/>
      <dgm:t>
        <a:bodyPr/>
        <a:lstStyle/>
        <a:p>
          <a:r>
            <a:rPr lang="en-US" sz="1400"/>
            <a:t>Speaker</a:t>
          </a:r>
        </a:p>
      </dgm:t>
    </dgm:pt>
    <dgm:pt modelId="{C59E0C2D-9B7D-4A03-8049-03F94701F42E}" type="parTrans" cxnId="{02005A5A-05CA-4400-A880-B75394EE981A}">
      <dgm:prSet/>
      <dgm:spPr/>
      <dgm:t>
        <a:bodyPr/>
        <a:lstStyle/>
        <a:p>
          <a:endParaRPr lang="en-US"/>
        </a:p>
      </dgm:t>
    </dgm:pt>
    <dgm:pt modelId="{96FC23D4-FA93-4A5A-8176-CE26CA333D84}" type="sibTrans" cxnId="{02005A5A-05CA-4400-A880-B75394EE981A}">
      <dgm:prSet/>
      <dgm:spPr/>
      <dgm:t>
        <a:bodyPr/>
        <a:lstStyle/>
        <a:p>
          <a:endParaRPr lang="en-US"/>
        </a:p>
      </dgm:t>
    </dgm:pt>
    <dgm:pt modelId="{A659F2E8-ADD0-4BA4-A5D2-336F37A205EF}">
      <dgm:prSet phldrT="[Text]" custT="1"/>
      <dgm:spPr/>
      <dgm:t>
        <a:bodyPr/>
        <a:lstStyle/>
        <a:p>
          <a:r>
            <a:rPr lang="en-US" sz="1400"/>
            <a:t>Speech</a:t>
          </a:r>
        </a:p>
      </dgm:t>
    </dgm:pt>
    <dgm:pt modelId="{4688C8DE-AC11-4ECD-ADF2-2859030A96CE}" type="parTrans" cxnId="{C6897D53-C3B9-4EAD-9002-A69E36A47CA9}">
      <dgm:prSet/>
      <dgm:spPr/>
      <dgm:t>
        <a:bodyPr/>
        <a:lstStyle/>
        <a:p>
          <a:endParaRPr lang="en-US"/>
        </a:p>
      </dgm:t>
    </dgm:pt>
    <dgm:pt modelId="{B3591C5F-7454-440C-B1AD-03B83BE32A00}" type="sibTrans" cxnId="{C6897D53-C3B9-4EAD-9002-A69E36A47CA9}">
      <dgm:prSet/>
      <dgm:spPr/>
      <dgm:t>
        <a:bodyPr/>
        <a:lstStyle/>
        <a:p>
          <a:endParaRPr lang="en-US"/>
        </a:p>
      </dgm:t>
    </dgm:pt>
    <dgm:pt modelId="{C50EB733-9F95-4480-B2CF-CE1F28CF4DC5}">
      <dgm:prSet phldrT="[Text]" custT="1"/>
      <dgm:spPr/>
      <dgm:t>
        <a:bodyPr/>
        <a:lstStyle/>
        <a:p>
          <a:r>
            <a:rPr lang="en-US" sz="1400"/>
            <a:t>Audeince</a:t>
          </a:r>
        </a:p>
      </dgm:t>
    </dgm:pt>
    <dgm:pt modelId="{D382A709-91D2-48B4-B5FB-4BD5B03B024A}" type="parTrans" cxnId="{B85F49C3-A6E9-4E3C-BCBC-1C48FF327608}">
      <dgm:prSet/>
      <dgm:spPr/>
      <dgm:t>
        <a:bodyPr/>
        <a:lstStyle/>
        <a:p>
          <a:endParaRPr lang="en-US"/>
        </a:p>
      </dgm:t>
    </dgm:pt>
    <dgm:pt modelId="{0E75B665-E9A8-40A6-A1F3-E61C197A5456}" type="sibTrans" cxnId="{B85F49C3-A6E9-4E3C-BCBC-1C48FF327608}">
      <dgm:prSet/>
      <dgm:spPr/>
      <dgm:t>
        <a:bodyPr/>
        <a:lstStyle/>
        <a:p>
          <a:endParaRPr lang="en-US"/>
        </a:p>
      </dgm:t>
    </dgm:pt>
    <dgm:pt modelId="{A7F90352-1504-41B7-9CAA-7AC65C451749}" type="pres">
      <dgm:prSet presAssocID="{2BC37D86-0474-4672-91AF-765BB7D40479}" presName="Name0" presStyleCnt="0">
        <dgm:presLayoutVars>
          <dgm:dir/>
          <dgm:resizeHandles val="exact"/>
        </dgm:presLayoutVars>
      </dgm:prSet>
      <dgm:spPr/>
    </dgm:pt>
    <dgm:pt modelId="{BB47C638-F2B0-4C60-80F2-1EA44A16E8FD}" type="pres">
      <dgm:prSet presAssocID="{AAEBBAF2-BA6C-4F4E-BE80-CA11668C9A11}" presName="node" presStyleLbl="node1" presStyleIdx="0" presStyleCnt="3" custScaleY="54683">
        <dgm:presLayoutVars>
          <dgm:bulletEnabled val="1"/>
        </dgm:presLayoutVars>
      </dgm:prSet>
      <dgm:spPr/>
      <dgm:t>
        <a:bodyPr/>
        <a:lstStyle/>
        <a:p>
          <a:endParaRPr lang="en-US"/>
        </a:p>
      </dgm:t>
    </dgm:pt>
    <dgm:pt modelId="{D292C889-401C-4C79-B0E6-CA86656DD87A}" type="pres">
      <dgm:prSet presAssocID="{96FC23D4-FA93-4A5A-8176-CE26CA333D84}" presName="sibTrans" presStyleLbl="sibTrans2D1" presStyleIdx="0" presStyleCnt="2"/>
      <dgm:spPr/>
      <dgm:t>
        <a:bodyPr/>
        <a:lstStyle/>
        <a:p>
          <a:endParaRPr lang="en-US"/>
        </a:p>
      </dgm:t>
    </dgm:pt>
    <dgm:pt modelId="{2644661F-8DC5-42E7-B945-4B4DA1BEB40C}" type="pres">
      <dgm:prSet presAssocID="{96FC23D4-FA93-4A5A-8176-CE26CA333D84}" presName="connectorText" presStyleLbl="sibTrans2D1" presStyleIdx="0" presStyleCnt="2"/>
      <dgm:spPr/>
      <dgm:t>
        <a:bodyPr/>
        <a:lstStyle/>
        <a:p>
          <a:endParaRPr lang="en-US"/>
        </a:p>
      </dgm:t>
    </dgm:pt>
    <dgm:pt modelId="{B0D92F69-7EC9-40FC-B07D-CCAC4F56A9C6}" type="pres">
      <dgm:prSet presAssocID="{A659F2E8-ADD0-4BA4-A5D2-336F37A205EF}" presName="node" presStyleLbl="node1" presStyleIdx="1" presStyleCnt="3" custScaleY="54683">
        <dgm:presLayoutVars>
          <dgm:bulletEnabled val="1"/>
        </dgm:presLayoutVars>
      </dgm:prSet>
      <dgm:spPr/>
      <dgm:t>
        <a:bodyPr/>
        <a:lstStyle/>
        <a:p>
          <a:endParaRPr lang="en-US"/>
        </a:p>
      </dgm:t>
    </dgm:pt>
    <dgm:pt modelId="{DCDF179F-D73B-4812-B431-670CD7A0E43D}" type="pres">
      <dgm:prSet presAssocID="{B3591C5F-7454-440C-B1AD-03B83BE32A00}" presName="sibTrans" presStyleLbl="sibTrans2D1" presStyleIdx="1" presStyleCnt="2"/>
      <dgm:spPr/>
      <dgm:t>
        <a:bodyPr/>
        <a:lstStyle/>
        <a:p>
          <a:endParaRPr lang="en-US"/>
        </a:p>
      </dgm:t>
    </dgm:pt>
    <dgm:pt modelId="{14473085-A1AF-400B-B1EF-235DA84441BB}" type="pres">
      <dgm:prSet presAssocID="{B3591C5F-7454-440C-B1AD-03B83BE32A00}" presName="connectorText" presStyleLbl="sibTrans2D1" presStyleIdx="1" presStyleCnt="2"/>
      <dgm:spPr/>
      <dgm:t>
        <a:bodyPr/>
        <a:lstStyle/>
        <a:p>
          <a:endParaRPr lang="en-US"/>
        </a:p>
      </dgm:t>
    </dgm:pt>
    <dgm:pt modelId="{F18F525A-9320-4232-B3CF-C3F4124BED2E}" type="pres">
      <dgm:prSet presAssocID="{C50EB733-9F95-4480-B2CF-CE1F28CF4DC5}" presName="node" presStyleLbl="node1" presStyleIdx="2" presStyleCnt="3" custScaleY="54683">
        <dgm:presLayoutVars>
          <dgm:bulletEnabled val="1"/>
        </dgm:presLayoutVars>
      </dgm:prSet>
      <dgm:spPr/>
      <dgm:t>
        <a:bodyPr/>
        <a:lstStyle/>
        <a:p>
          <a:endParaRPr lang="en-US"/>
        </a:p>
      </dgm:t>
    </dgm:pt>
  </dgm:ptLst>
  <dgm:cxnLst>
    <dgm:cxn modelId="{02005A5A-05CA-4400-A880-B75394EE981A}" srcId="{2BC37D86-0474-4672-91AF-765BB7D40479}" destId="{AAEBBAF2-BA6C-4F4E-BE80-CA11668C9A11}" srcOrd="0" destOrd="0" parTransId="{C59E0C2D-9B7D-4A03-8049-03F94701F42E}" sibTransId="{96FC23D4-FA93-4A5A-8176-CE26CA333D84}"/>
    <dgm:cxn modelId="{732762D0-816D-495E-A4C6-D5CE48B83E75}" type="presOf" srcId="{B3591C5F-7454-440C-B1AD-03B83BE32A00}" destId="{DCDF179F-D73B-4812-B431-670CD7A0E43D}" srcOrd="0" destOrd="0" presId="urn:microsoft.com/office/officeart/2005/8/layout/process1"/>
    <dgm:cxn modelId="{17854C1A-0EA1-4A21-A540-72F6215518F4}" type="presOf" srcId="{A659F2E8-ADD0-4BA4-A5D2-336F37A205EF}" destId="{B0D92F69-7EC9-40FC-B07D-CCAC4F56A9C6}" srcOrd="0" destOrd="0" presId="urn:microsoft.com/office/officeart/2005/8/layout/process1"/>
    <dgm:cxn modelId="{B85F49C3-A6E9-4E3C-BCBC-1C48FF327608}" srcId="{2BC37D86-0474-4672-91AF-765BB7D40479}" destId="{C50EB733-9F95-4480-B2CF-CE1F28CF4DC5}" srcOrd="2" destOrd="0" parTransId="{D382A709-91D2-48B4-B5FB-4BD5B03B024A}" sibTransId="{0E75B665-E9A8-40A6-A1F3-E61C197A5456}"/>
    <dgm:cxn modelId="{581F59D2-8089-40BC-923C-CED749FBDF7B}" type="presOf" srcId="{AAEBBAF2-BA6C-4F4E-BE80-CA11668C9A11}" destId="{BB47C638-F2B0-4C60-80F2-1EA44A16E8FD}" srcOrd="0" destOrd="0" presId="urn:microsoft.com/office/officeart/2005/8/layout/process1"/>
    <dgm:cxn modelId="{F31A6B9E-8704-474A-8D55-2D892A0D3114}" type="presOf" srcId="{96FC23D4-FA93-4A5A-8176-CE26CA333D84}" destId="{2644661F-8DC5-42E7-B945-4B4DA1BEB40C}" srcOrd="1" destOrd="0" presId="urn:microsoft.com/office/officeart/2005/8/layout/process1"/>
    <dgm:cxn modelId="{F7BD6AF4-E0F0-4CDA-887D-EB0AA2F047C6}" type="presOf" srcId="{C50EB733-9F95-4480-B2CF-CE1F28CF4DC5}" destId="{F18F525A-9320-4232-B3CF-C3F4124BED2E}" srcOrd="0" destOrd="0" presId="urn:microsoft.com/office/officeart/2005/8/layout/process1"/>
    <dgm:cxn modelId="{467CB9B3-721C-4284-BE61-11A841572425}" type="presOf" srcId="{2BC37D86-0474-4672-91AF-765BB7D40479}" destId="{A7F90352-1504-41B7-9CAA-7AC65C451749}" srcOrd="0" destOrd="0" presId="urn:microsoft.com/office/officeart/2005/8/layout/process1"/>
    <dgm:cxn modelId="{AB56AD9F-FCB2-4DB6-98BD-B2450680B6AA}" type="presOf" srcId="{96FC23D4-FA93-4A5A-8176-CE26CA333D84}" destId="{D292C889-401C-4C79-B0E6-CA86656DD87A}" srcOrd="0" destOrd="0" presId="urn:microsoft.com/office/officeart/2005/8/layout/process1"/>
    <dgm:cxn modelId="{59425973-DF42-4844-8F08-1203A1A9B967}" type="presOf" srcId="{B3591C5F-7454-440C-B1AD-03B83BE32A00}" destId="{14473085-A1AF-400B-B1EF-235DA84441BB}" srcOrd="1" destOrd="0" presId="urn:microsoft.com/office/officeart/2005/8/layout/process1"/>
    <dgm:cxn modelId="{C6897D53-C3B9-4EAD-9002-A69E36A47CA9}" srcId="{2BC37D86-0474-4672-91AF-765BB7D40479}" destId="{A659F2E8-ADD0-4BA4-A5D2-336F37A205EF}" srcOrd="1" destOrd="0" parTransId="{4688C8DE-AC11-4ECD-ADF2-2859030A96CE}" sibTransId="{B3591C5F-7454-440C-B1AD-03B83BE32A00}"/>
    <dgm:cxn modelId="{721AA74E-5A68-423F-809C-98042BD4F95B}" type="presParOf" srcId="{A7F90352-1504-41B7-9CAA-7AC65C451749}" destId="{BB47C638-F2B0-4C60-80F2-1EA44A16E8FD}" srcOrd="0" destOrd="0" presId="urn:microsoft.com/office/officeart/2005/8/layout/process1"/>
    <dgm:cxn modelId="{AA08FCDD-2F06-46EE-99F9-03625DCD6588}" type="presParOf" srcId="{A7F90352-1504-41B7-9CAA-7AC65C451749}" destId="{D292C889-401C-4C79-B0E6-CA86656DD87A}" srcOrd="1" destOrd="0" presId="urn:microsoft.com/office/officeart/2005/8/layout/process1"/>
    <dgm:cxn modelId="{46DC8839-372F-4AE0-A72C-F1195B47C4A9}" type="presParOf" srcId="{D292C889-401C-4C79-B0E6-CA86656DD87A}" destId="{2644661F-8DC5-42E7-B945-4B4DA1BEB40C}" srcOrd="0" destOrd="0" presId="urn:microsoft.com/office/officeart/2005/8/layout/process1"/>
    <dgm:cxn modelId="{F4714C55-10B4-438C-B393-58F2E777FD9A}" type="presParOf" srcId="{A7F90352-1504-41B7-9CAA-7AC65C451749}" destId="{B0D92F69-7EC9-40FC-B07D-CCAC4F56A9C6}" srcOrd="2" destOrd="0" presId="urn:microsoft.com/office/officeart/2005/8/layout/process1"/>
    <dgm:cxn modelId="{96EF97DD-74D9-4344-8A1B-109392071198}" type="presParOf" srcId="{A7F90352-1504-41B7-9CAA-7AC65C451749}" destId="{DCDF179F-D73B-4812-B431-670CD7A0E43D}" srcOrd="3" destOrd="0" presId="urn:microsoft.com/office/officeart/2005/8/layout/process1"/>
    <dgm:cxn modelId="{47D1824F-802E-400C-A730-074F8D01F508}" type="presParOf" srcId="{DCDF179F-D73B-4812-B431-670CD7A0E43D}" destId="{14473085-A1AF-400B-B1EF-235DA84441BB}" srcOrd="0" destOrd="0" presId="urn:microsoft.com/office/officeart/2005/8/layout/process1"/>
    <dgm:cxn modelId="{6BF2FB6C-8517-462B-887F-A9B9E7E2850E}" type="presParOf" srcId="{A7F90352-1504-41B7-9CAA-7AC65C451749}" destId="{F18F525A-9320-4232-B3CF-C3F4124BED2E}" srcOrd="4"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2972AD-71C5-4848-9BD2-25C5DB781BCD}" type="doc">
      <dgm:prSet loTypeId="urn:microsoft.com/office/officeart/2005/8/layout/process1" loCatId="process" qsTypeId="urn:microsoft.com/office/officeart/2005/8/quickstyle/simple5" qsCatId="simple" csTypeId="urn:microsoft.com/office/officeart/2005/8/colors/colorful4" csCatId="colorful" phldr="1"/>
      <dgm:spPr/>
    </dgm:pt>
    <dgm:pt modelId="{42B532D1-1978-45F0-9D3F-A2AEBF43CA2E}">
      <dgm:prSet phldrT="[Text]"/>
      <dgm:spPr/>
      <dgm:t>
        <a:bodyPr/>
        <a:lstStyle/>
        <a:p>
          <a:pPr algn="ctr"/>
          <a:r>
            <a:rPr lang="en-US"/>
            <a:t>Source</a:t>
          </a:r>
        </a:p>
      </dgm:t>
    </dgm:pt>
    <dgm:pt modelId="{D7689FCA-7A78-47AD-9099-637AFCBFDD7E}" type="parTrans" cxnId="{A0AF4D7E-D54A-44B7-9719-A1F05D02E5E8}">
      <dgm:prSet/>
      <dgm:spPr/>
      <dgm:t>
        <a:bodyPr/>
        <a:lstStyle/>
        <a:p>
          <a:pPr algn="ctr"/>
          <a:endParaRPr lang="en-US"/>
        </a:p>
      </dgm:t>
    </dgm:pt>
    <dgm:pt modelId="{18A4ED76-64AE-4096-A4E6-54644A31FC7E}" type="sibTrans" cxnId="{A0AF4D7E-D54A-44B7-9719-A1F05D02E5E8}">
      <dgm:prSet/>
      <dgm:spPr/>
      <dgm:t>
        <a:bodyPr/>
        <a:lstStyle/>
        <a:p>
          <a:pPr algn="ctr"/>
          <a:endParaRPr lang="en-US"/>
        </a:p>
      </dgm:t>
    </dgm:pt>
    <dgm:pt modelId="{E1465200-0311-493E-B339-6BBEDC052E4A}">
      <dgm:prSet phldrT="[Text]"/>
      <dgm:spPr/>
      <dgm:t>
        <a:bodyPr/>
        <a:lstStyle/>
        <a:p>
          <a:pPr algn="ctr"/>
          <a:r>
            <a:rPr lang="en-US"/>
            <a:t>Transmitter</a:t>
          </a:r>
        </a:p>
      </dgm:t>
    </dgm:pt>
    <dgm:pt modelId="{D300BA86-E48F-4224-9859-6D1B65B2038C}" type="parTrans" cxnId="{AA9B3863-D7DF-4481-AEBA-2B78C6EAB7DB}">
      <dgm:prSet/>
      <dgm:spPr/>
      <dgm:t>
        <a:bodyPr/>
        <a:lstStyle/>
        <a:p>
          <a:pPr algn="ctr"/>
          <a:endParaRPr lang="en-US"/>
        </a:p>
      </dgm:t>
    </dgm:pt>
    <dgm:pt modelId="{064AEF2F-BB32-4819-81A3-71B088D2413D}" type="sibTrans" cxnId="{AA9B3863-D7DF-4481-AEBA-2B78C6EAB7DB}">
      <dgm:prSet/>
      <dgm:spPr/>
      <dgm:t>
        <a:bodyPr/>
        <a:lstStyle/>
        <a:p>
          <a:pPr algn="ctr"/>
          <a:endParaRPr lang="en-US"/>
        </a:p>
      </dgm:t>
    </dgm:pt>
    <dgm:pt modelId="{41AB58D7-A0F6-48C6-84F7-68AB3D958297}">
      <dgm:prSet phldrT="[Text]"/>
      <dgm:spPr/>
      <dgm:t>
        <a:bodyPr/>
        <a:lstStyle/>
        <a:p>
          <a:pPr algn="ctr"/>
          <a:r>
            <a:rPr lang="en-US"/>
            <a:t>Receiver</a:t>
          </a:r>
        </a:p>
      </dgm:t>
    </dgm:pt>
    <dgm:pt modelId="{FDB7D29A-5A04-45B1-95C5-2B00C642E8B5}" type="parTrans" cxnId="{B5124CB0-4A79-4A69-AB12-962550835A2B}">
      <dgm:prSet/>
      <dgm:spPr/>
      <dgm:t>
        <a:bodyPr/>
        <a:lstStyle/>
        <a:p>
          <a:pPr algn="ctr"/>
          <a:endParaRPr lang="en-US"/>
        </a:p>
      </dgm:t>
    </dgm:pt>
    <dgm:pt modelId="{8C59CEEB-2952-4D45-83D2-FB682B3EFFE5}" type="sibTrans" cxnId="{B5124CB0-4A79-4A69-AB12-962550835A2B}">
      <dgm:prSet/>
      <dgm:spPr/>
      <dgm:t>
        <a:bodyPr/>
        <a:lstStyle/>
        <a:p>
          <a:pPr algn="ctr"/>
          <a:endParaRPr lang="en-US"/>
        </a:p>
      </dgm:t>
    </dgm:pt>
    <dgm:pt modelId="{5B45C05B-C011-44C3-A4C2-823D4FBFBA8E}">
      <dgm:prSet/>
      <dgm:spPr/>
      <dgm:t>
        <a:bodyPr/>
        <a:lstStyle/>
        <a:p>
          <a:pPr algn="ctr"/>
          <a:r>
            <a:rPr lang="en-US"/>
            <a:t>Channel</a:t>
          </a:r>
        </a:p>
      </dgm:t>
    </dgm:pt>
    <dgm:pt modelId="{2646E24B-1CDB-4722-8122-D917B19F6877}" type="parTrans" cxnId="{4AAA70CA-654C-4386-88B0-BA42E1B0E755}">
      <dgm:prSet/>
      <dgm:spPr/>
      <dgm:t>
        <a:bodyPr/>
        <a:lstStyle/>
        <a:p>
          <a:pPr algn="ctr"/>
          <a:endParaRPr lang="en-US"/>
        </a:p>
      </dgm:t>
    </dgm:pt>
    <dgm:pt modelId="{93EA194E-DA95-4459-B1C4-096D00B9FE26}" type="sibTrans" cxnId="{4AAA70CA-654C-4386-88B0-BA42E1B0E755}">
      <dgm:prSet/>
      <dgm:spPr/>
      <dgm:t>
        <a:bodyPr/>
        <a:lstStyle/>
        <a:p>
          <a:pPr algn="ctr"/>
          <a:endParaRPr lang="en-US"/>
        </a:p>
      </dgm:t>
    </dgm:pt>
    <dgm:pt modelId="{33118A73-C20F-438C-9A3C-2AEB8FB29713}">
      <dgm:prSet/>
      <dgm:spPr/>
      <dgm:t>
        <a:bodyPr/>
        <a:lstStyle/>
        <a:p>
          <a:pPr algn="ctr"/>
          <a:r>
            <a:rPr lang="en-US"/>
            <a:t>Destination</a:t>
          </a:r>
        </a:p>
      </dgm:t>
    </dgm:pt>
    <dgm:pt modelId="{2FE237CB-F3F1-4843-8A5C-3CC63C6E8A71}" type="parTrans" cxnId="{B18FBAB2-802F-4405-80CC-7C546A365D99}">
      <dgm:prSet/>
      <dgm:spPr/>
      <dgm:t>
        <a:bodyPr/>
        <a:lstStyle/>
        <a:p>
          <a:pPr algn="ctr"/>
          <a:endParaRPr lang="en-US"/>
        </a:p>
      </dgm:t>
    </dgm:pt>
    <dgm:pt modelId="{7E3398CB-336E-4EBE-BCB0-CFFA40576475}" type="sibTrans" cxnId="{B18FBAB2-802F-4405-80CC-7C546A365D99}">
      <dgm:prSet/>
      <dgm:spPr/>
      <dgm:t>
        <a:bodyPr/>
        <a:lstStyle/>
        <a:p>
          <a:pPr algn="ctr"/>
          <a:endParaRPr lang="en-US"/>
        </a:p>
      </dgm:t>
    </dgm:pt>
    <dgm:pt modelId="{BD05AC4D-093B-4185-B794-53BD6D5A8D69}" type="pres">
      <dgm:prSet presAssocID="{8D2972AD-71C5-4848-9BD2-25C5DB781BCD}" presName="Name0" presStyleCnt="0">
        <dgm:presLayoutVars>
          <dgm:dir/>
          <dgm:resizeHandles val="exact"/>
        </dgm:presLayoutVars>
      </dgm:prSet>
      <dgm:spPr/>
    </dgm:pt>
    <dgm:pt modelId="{08B46D35-6809-4868-B814-48D5BF60B078}" type="pres">
      <dgm:prSet presAssocID="{42B532D1-1978-45F0-9D3F-A2AEBF43CA2E}" presName="node" presStyleLbl="node1" presStyleIdx="0" presStyleCnt="5">
        <dgm:presLayoutVars>
          <dgm:bulletEnabled val="1"/>
        </dgm:presLayoutVars>
      </dgm:prSet>
      <dgm:spPr/>
      <dgm:t>
        <a:bodyPr/>
        <a:lstStyle/>
        <a:p>
          <a:endParaRPr lang="en-US"/>
        </a:p>
      </dgm:t>
    </dgm:pt>
    <dgm:pt modelId="{427E1BC2-DB1E-4429-BB3C-928D5FE2286C}" type="pres">
      <dgm:prSet presAssocID="{18A4ED76-64AE-4096-A4E6-54644A31FC7E}" presName="sibTrans" presStyleLbl="sibTrans2D1" presStyleIdx="0" presStyleCnt="4"/>
      <dgm:spPr/>
      <dgm:t>
        <a:bodyPr/>
        <a:lstStyle/>
        <a:p>
          <a:endParaRPr lang="en-US"/>
        </a:p>
      </dgm:t>
    </dgm:pt>
    <dgm:pt modelId="{CE1C685D-24F6-4B72-93F9-3A457F257CF9}" type="pres">
      <dgm:prSet presAssocID="{18A4ED76-64AE-4096-A4E6-54644A31FC7E}" presName="connectorText" presStyleLbl="sibTrans2D1" presStyleIdx="0" presStyleCnt="4"/>
      <dgm:spPr/>
      <dgm:t>
        <a:bodyPr/>
        <a:lstStyle/>
        <a:p>
          <a:endParaRPr lang="en-US"/>
        </a:p>
      </dgm:t>
    </dgm:pt>
    <dgm:pt modelId="{60A10144-1AFA-403A-9F6B-654ED02EC7D6}" type="pres">
      <dgm:prSet presAssocID="{E1465200-0311-493E-B339-6BBEDC052E4A}" presName="node" presStyleLbl="node1" presStyleIdx="1" presStyleCnt="5">
        <dgm:presLayoutVars>
          <dgm:bulletEnabled val="1"/>
        </dgm:presLayoutVars>
      </dgm:prSet>
      <dgm:spPr/>
      <dgm:t>
        <a:bodyPr/>
        <a:lstStyle/>
        <a:p>
          <a:endParaRPr lang="en-US"/>
        </a:p>
      </dgm:t>
    </dgm:pt>
    <dgm:pt modelId="{E1014F00-6C72-4C3D-945F-EEB69D24E5E9}" type="pres">
      <dgm:prSet presAssocID="{064AEF2F-BB32-4819-81A3-71B088D2413D}" presName="sibTrans" presStyleLbl="sibTrans2D1" presStyleIdx="1" presStyleCnt="4"/>
      <dgm:spPr/>
      <dgm:t>
        <a:bodyPr/>
        <a:lstStyle/>
        <a:p>
          <a:endParaRPr lang="en-US"/>
        </a:p>
      </dgm:t>
    </dgm:pt>
    <dgm:pt modelId="{0352C0B3-E2BB-41C5-93A0-A422DFE7330C}" type="pres">
      <dgm:prSet presAssocID="{064AEF2F-BB32-4819-81A3-71B088D2413D}" presName="connectorText" presStyleLbl="sibTrans2D1" presStyleIdx="1" presStyleCnt="4"/>
      <dgm:spPr/>
      <dgm:t>
        <a:bodyPr/>
        <a:lstStyle/>
        <a:p>
          <a:endParaRPr lang="en-US"/>
        </a:p>
      </dgm:t>
    </dgm:pt>
    <dgm:pt modelId="{DD3D4741-E70F-4B32-BC1C-05C5C110F60B}" type="pres">
      <dgm:prSet presAssocID="{5B45C05B-C011-44C3-A4C2-823D4FBFBA8E}" presName="node" presStyleLbl="node1" presStyleIdx="2" presStyleCnt="5">
        <dgm:presLayoutVars>
          <dgm:bulletEnabled val="1"/>
        </dgm:presLayoutVars>
      </dgm:prSet>
      <dgm:spPr/>
      <dgm:t>
        <a:bodyPr/>
        <a:lstStyle/>
        <a:p>
          <a:endParaRPr lang="en-US"/>
        </a:p>
      </dgm:t>
    </dgm:pt>
    <dgm:pt modelId="{36CB1574-01DC-4A36-BD15-121F693AAC9D}" type="pres">
      <dgm:prSet presAssocID="{93EA194E-DA95-4459-B1C4-096D00B9FE26}" presName="sibTrans" presStyleLbl="sibTrans2D1" presStyleIdx="2" presStyleCnt="4"/>
      <dgm:spPr/>
      <dgm:t>
        <a:bodyPr/>
        <a:lstStyle/>
        <a:p>
          <a:endParaRPr lang="en-US"/>
        </a:p>
      </dgm:t>
    </dgm:pt>
    <dgm:pt modelId="{5C0D20FD-C151-462B-8E57-5765C4B76772}" type="pres">
      <dgm:prSet presAssocID="{93EA194E-DA95-4459-B1C4-096D00B9FE26}" presName="connectorText" presStyleLbl="sibTrans2D1" presStyleIdx="2" presStyleCnt="4"/>
      <dgm:spPr/>
      <dgm:t>
        <a:bodyPr/>
        <a:lstStyle/>
        <a:p>
          <a:endParaRPr lang="en-US"/>
        </a:p>
      </dgm:t>
    </dgm:pt>
    <dgm:pt modelId="{83A35875-11D7-496A-AD49-D5B6B9356D61}" type="pres">
      <dgm:prSet presAssocID="{41AB58D7-A0F6-48C6-84F7-68AB3D958297}" presName="node" presStyleLbl="node1" presStyleIdx="3" presStyleCnt="5" custLinFactNeighborX="837">
        <dgm:presLayoutVars>
          <dgm:bulletEnabled val="1"/>
        </dgm:presLayoutVars>
      </dgm:prSet>
      <dgm:spPr/>
      <dgm:t>
        <a:bodyPr/>
        <a:lstStyle/>
        <a:p>
          <a:endParaRPr lang="en-US"/>
        </a:p>
      </dgm:t>
    </dgm:pt>
    <dgm:pt modelId="{BA41D548-BFC9-432E-86DA-48306A705FDA}" type="pres">
      <dgm:prSet presAssocID="{8C59CEEB-2952-4D45-83D2-FB682B3EFFE5}" presName="sibTrans" presStyleLbl="sibTrans2D1" presStyleIdx="3" presStyleCnt="4"/>
      <dgm:spPr/>
      <dgm:t>
        <a:bodyPr/>
        <a:lstStyle/>
        <a:p>
          <a:endParaRPr lang="en-US"/>
        </a:p>
      </dgm:t>
    </dgm:pt>
    <dgm:pt modelId="{1DB0811E-84C8-4E74-B08B-A268485FA075}" type="pres">
      <dgm:prSet presAssocID="{8C59CEEB-2952-4D45-83D2-FB682B3EFFE5}" presName="connectorText" presStyleLbl="sibTrans2D1" presStyleIdx="3" presStyleCnt="4"/>
      <dgm:spPr/>
      <dgm:t>
        <a:bodyPr/>
        <a:lstStyle/>
        <a:p>
          <a:endParaRPr lang="en-US"/>
        </a:p>
      </dgm:t>
    </dgm:pt>
    <dgm:pt modelId="{49BDF487-FA01-43D2-865A-5F42257A73AF}" type="pres">
      <dgm:prSet presAssocID="{33118A73-C20F-438C-9A3C-2AEB8FB29713}" presName="node" presStyleLbl="node1" presStyleIdx="4" presStyleCnt="5">
        <dgm:presLayoutVars>
          <dgm:bulletEnabled val="1"/>
        </dgm:presLayoutVars>
      </dgm:prSet>
      <dgm:spPr/>
      <dgm:t>
        <a:bodyPr/>
        <a:lstStyle/>
        <a:p>
          <a:endParaRPr lang="en-US"/>
        </a:p>
      </dgm:t>
    </dgm:pt>
  </dgm:ptLst>
  <dgm:cxnLst>
    <dgm:cxn modelId="{75D63E87-9541-4F95-BF61-7E862261F025}" type="presOf" srcId="{41AB58D7-A0F6-48C6-84F7-68AB3D958297}" destId="{83A35875-11D7-496A-AD49-D5B6B9356D61}" srcOrd="0" destOrd="0" presId="urn:microsoft.com/office/officeart/2005/8/layout/process1"/>
    <dgm:cxn modelId="{3222A6FE-EB1F-4402-97F0-FBE9703636B4}" type="presOf" srcId="{8C59CEEB-2952-4D45-83D2-FB682B3EFFE5}" destId="{BA41D548-BFC9-432E-86DA-48306A705FDA}" srcOrd="0" destOrd="0" presId="urn:microsoft.com/office/officeart/2005/8/layout/process1"/>
    <dgm:cxn modelId="{C34FE700-C600-4D04-B4D6-B6B0B4EA06EC}" type="presOf" srcId="{18A4ED76-64AE-4096-A4E6-54644A31FC7E}" destId="{CE1C685D-24F6-4B72-93F9-3A457F257CF9}" srcOrd="1" destOrd="0" presId="urn:microsoft.com/office/officeart/2005/8/layout/process1"/>
    <dgm:cxn modelId="{A0AF4D7E-D54A-44B7-9719-A1F05D02E5E8}" srcId="{8D2972AD-71C5-4848-9BD2-25C5DB781BCD}" destId="{42B532D1-1978-45F0-9D3F-A2AEBF43CA2E}" srcOrd="0" destOrd="0" parTransId="{D7689FCA-7A78-47AD-9099-637AFCBFDD7E}" sibTransId="{18A4ED76-64AE-4096-A4E6-54644A31FC7E}"/>
    <dgm:cxn modelId="{CA7776B1-BCB1-4DBD-B23D-D0A6E9638FB4}" type="presOf" srcId="{8D2972AD-71C5-4848-9BD2-25C5DB781BCD}" destId="{BD05AC4D-093B-4185-B794-53BD6D5A8D69}" srcOrd="0" destOrd="0" presId="urn:microsoft.com/office/officeart/2005/8/layout/process1"/>
    <dgm:cxn modelId="{D8368D9D-8494-498C-92D0-64BA78061528}" type="presOf" srcId="{064AEF2F-BB32-4819-81A3-71B088D2413D}" destId="{0352C0B3-E2BB-41C5-93A0-A422DFE7330C}" srcOrd="1" destOrd="0" presId="urn:microsoft.com/office/officeart/2005/8/layout/process1"/>
    <dgm:cxn modelId="{3B0445BE-1563-4D72-B419-5E0A14841431}" type="presOf" srcId="{E1465200-0311-493E-B339-6BBEDC052E4A}" destId="{60A10144-1AFA-403A-9F6B-654ED02EC7D6}" srcOrd="0" destOrd="0" presId="urn:microsoft.com/office/officeart/2005/8/layout/process1"/>
    <dgm:cxn modelId="{B5124CB0-4A79-4A69-AB12-962550835A2B}" srcId="{8D2972AD-71C5-4848-9BD2-25C5DB781BCD}" destId="{41AB58D7-A0F6-48C6-84F7-68AB3D958297}" srcOrd="3" destOrd="0" parTransId="{FDB7D29A-5A04-45B1-95C5-2B00C642E8B5}" sibTransId="{8C59CEEB-2952-4D45-83D2-FB682B3EFFE5}"/>
    <dgm:cxn modelId="{588D58C1-18A4-49EE-9AC3-DF4BEF4F695C}" type="presOf" srcId="{33118A73-C20F-438C-9A3C-2AEB8FB29713}" destId="{49BDF487-FA01-43D2-865A-5F42257A73AF}" srcOrd="0" destOrd="0" presId="urn:microsoft.com/office/officeart/2005/8/layout/process1"/>
    <dgm:cxn modelId="{BF1DCB1B-3A9B-469F-9CAA-F7F859A688C1}" type="presOf" srcId="{18A4ED76-64AE-4096-A4E6-54644A31FC7E}" destId="{427E1BC2-DB1E-4429-BB3C-928D5FE2286C}" srcOrd="0" destOrd="0" presId="urn:microsoft.com/office/officeart/2005/8/layout/process1"/>
    <dgm:cxn modelId="{AA9B3863-D7DF-4481-AEBA-2B78C6EAB7DB}" srcId="{8D2972AD-71C5-4848-9BD2-25C5DB781BCD}" destId="{E1465200-0311-493E-B339-6BBEDC052E4A}" srcOrd="1" destOrd="0" parTransId="{D300BA86-E48F-4224-9859-6D1B65B2038C}" sibTransId="{064AEF2F-BB32-4819-81A3-71B088D2413D}"/>
    <dgm:cxn modelId="{DFAF9ED3-140E-4BBD-8DB9-982DAA109071}" type="presOf" srcId="{93EA194E-DA95-4459-B1C4-096D00B9FE26}" destId="{36CB1574-01DC-4A36-BD15-121F693AAC9D}" srcOrd="0" destOrd="0" presId="urn:microsoft.com/office/officeart/2005/8/layout/process1"/>
    <dgm:cxn modelId="{B18FBAB2-802F-4405-80CC-7C546A365D99}" srcId="{8D2972AD-71C5-4848-9BD2-25C5DB781BCD}" destId="{33118A73-C20F-438C-9A3C-2AEB8FB29713}" srcOrd="4" destOrd="0" parTransId="{2FE237CB-F3F1-4843-8A5C-3CC63C6E8A71}" sibTransId="{7E3398CB-336E-4EBE-BCB0-CFFA40576475}"/>
    <dgm:cxn modelId="{40C5E90C-FC39-4444-B8A5-5869BE3A8727}" type="presOf" srcId="{064AEF2F-BB32-4819-81A3-71B088D2413D}" destId="{E1014F00-6C72-4C3D-945F-EEB69D24E5E9}" srcOrd="0" destOrd="0" presId="urn:microsoft.com/office/officeart/2005/8/layout/process1"/>
    <dgm:cxn modelId="{72D77EA5-93A1-4A66-AF00-4C433DA94D5C}" type="presOf" srcId="{8C59CEEB-2952-4D45-83D2-FB682B3EFFE5}" destId="{1DB0811E-84C8-4E74-B08B-A268485FA075}" srcOrd="1" destOrd="0" presId="urn:microsoft.com/office/officeart/2005/8/layout/process1"/>
    <dgm:cxn modelId="{B852F9FE-BA06-45BB-B283-CC9C07E78FC7}" type="presOf" srcId="{93EA194E-DA95-4459-B1C4-096D00B9FE26}" destId="{5C0D20FD-C151-462B-8E57-5765C4B76772}" srcOrd="1" destOrd="0" presId="urn:microsoft.com/office/officeart/2005/8/layout/process1"/>
    <dgm:cxn modelId="{4AAA70CA-654C-4386-88B0-BA42E1B0E755}" srcId="{8D2972AD-71C5-4848-9BD2-25C5DB781BCD}" destId="{5B45C05B-C011-44C3-A4C2-823D4FBFBA8E}" srcOrd="2" destOrd="0" parTransId="{2646E24B-1CDB-4722-8122-D917B19F6877}" sibTransId="{93EA194E-DA95-4459-B1C4-096D00B9FE26}"/>
    <dgm:cxn modelId="{C619E611-4D07-473E-AE60-34CB7CB9BEE4}" type="presOf" srcId="{5B45C05B-C011-44C3-A4C2-823D4FBFBA8E}" destId="{DD3D4741-E70F-4B32-BC1C-05C5C110F60B}" srcOrd="0" destOrd="0" presId="urn:microsoft.com/office/officeart/2005/8/layout/process1"/>
    <dgm:cxn modelId="{E349FCEE-D8C1-4AA2-BEF5-C322A28127E3}" type="presOf" srcId="{42B532D1-1978-45F0-9D3F-A2AEBF43CA2E}" destId="{08B46D35-6809-4868-B814-48D5BF60B078}" srcOrd="0" destOrd="0" presId="urn:microsoft.com/office/officeart/2005/8/layout/process1"/>
    <dgm:cxn modelId="{7EA74B90-0EDD-42D9-A084-EB55DE64350C}" type="presParOf" srcId="{BD05AC4D-093B-4185-B794-53BD6D5A8D69}" destId="{08B46D35-6809-4868-B814-48D5BF60B078}" srcOrd="0" destOrd="0" presId="urn:microsoft.com/office/officeart/2005/8/layout/process1"/>
    <dgm:cxn modelId="{02744165-CBCD-40B8-A1D9-CD8F44AE9805}" type="presParOf" srcId="{BD05AC4D-093B-4185-B794-53BD6D5A8D69}" destId="{427E1BC2-DB1E-4429-BB3C-928D5FE2286C}" srcOrd="1" destOrd="0" presId="urn:microsoft.com/office/officeart/2005/8/layout/process1"/>
    <dgm:cxn modelId="{E2A3CC09-FC61-4A4F-B7FE-78B53A38FBFB}" type="presParOf" srcId="{427E1BC2-DB1E-4429-BB3C-928D5FE2286C}" destId="{CE1C685D-24F6-4B72-93F9-3A457F257CF9}" srcOrd="0" destOrd="0" presId="urn:microsoft.com/office/officeart/2005/8/layout/process1"/>
    <dgm:cxn modelId="{E99D2254-32B3-4EEC-BE89-EC9538ABF141}" type="presParOf" srcId="{BD05AC4D-093B-4185-B794-53BD6D5A8D69}" destId="{60A10144-1AFA-403A-9F6B-654ED02EC7D6}" srcOrd="2" destOrd="0" presId="urn:microsoft.com/office/officeart/2005/8/layout/process1"/>
    <dgm:cxn modelId="{19CEE014-63B2-4A9D-90C6-414952C799C5}" type="presParOf" srcId="{BD05AC4D-093B-4185-B794-53BD6D5A8D69}" destId="{E1014F00-6C72-4C3D-945F-EEB69D24E5E9}" srcOrd="3" destOrd="0" presId="urn:microsoft.com/office/officeart/2005/8/layout/process1"/>
    <dgm:cxn modelId="{D15A67DE-D4BE-4829-BAAC-4584EC2EF5B1}" type="presParOf" srcId="{E1014F00-6C72-4C3D-945F-EEB69D24E5E9}" destId="{0352C0B3-E2BB-41C5-93A0-A422DFE7330C}" srcOrd="0" destOrd="0" presId="urn:microsoft.com/office/officeart/2005/8/layout/process1"/>
    <dgm:cxn modelId="{64895624-C2F3-49D6-B73D-AE770751A577}" type="presParOf" srcId="{BD05AC4D-093B-4185-B794-53BD6D5A8D69}" destId="{DD3D4741-E70F-4B32-BC1C-05C5C110F60B}" srcOrd="4" destOrd="0" presId="urn:microsoft.com/office/officeart/2005/8/layout/process1"/>
    <dgm:cxn modelId="{AD13B458-55B7-43DA-A083-9AF3B1493628}" type="presParOf" srcId="{BD05AC4D-093B-4185-B794-53BD6D5A8D69}" destId="{36CB1574-01DC-4A36-BD15-121F693AAC9D}" srcOrd="5" destOrd="0" presId="urn:microsoft.com/office/officeart/2005/8/layout/process1"/>
    <dgm:cxn modelId="{30BB4ECF-0C44-4B46-BC44-68CE12E32D6C}" type="presParOf" srcId="{36CB1574-01DC-4A36-BD15-121F693AAC9D}" destId="{5C0D20FD-C151-462B-8E57-5765C4B76772}" srcOrd="0" destOrd="0" presId="urn:microsoft.com/office/officeart/2005/8/layout/process1"/>
    <dgm:cxn modelId="{53FE94E8-104C-491E-B51A-9F09F843FCCE}" type="presParOf" srcId="{BD05AC4D-093B-4185-B794-53BD6D5A8D69}" destId="{83A35875-11D7-496A-AD49-D5B6B9356D61}" srcOrd="6" destOrd="0" presId="urn:microsoft.com/office/officeart/2005/8/layout/process1"/>
    <dgm:cxn modelId="{D9C7F690-8DA8-4AF0-9F52-5ABACB5FFB19}" type="presParOf" srcId="{BD05AC4D-093B-4185-B794-53BD6D5A8D69}" destId="{BA41D548-BFC9-432E-86DA-48306A705FDA}" srcOrd="7" destOrd="0" presId="urn:microsoft.com/office/officeart/2005/8/layout/process1"/>
    <dgm:cxn modelId="{F15CF2BD-62F6-492D-84FB-90EDB0EF7733}" type="presParOf" srcId="{BA41D548-BFC9-432E-86DA-48306A705FDA}" destId="{1DB0811E-84C8-4E74-B08B-A268485FA075}" srcOrd="0" destOrd="0" presId="urn:microsoft.com/office/officeart/2005/8/layout/process1"/>
    <dgm:cxn modelId="{E8C49A78-270D-414A-9EB3-6990D80A6851}" type="presParOf" srcId="{BD05AC4D-093B-4185-B794-53BD6D5A8D69}" destId="{49BDF487-FA01-43D2-865A-5F42257A73AF}" srcOrd="8" destOrd="0" presId="urn:microsoft.com/office/officeart/2005/8/layout/process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85E1EC-3754-4736-8FB4-352AC33CC3D0}" type="datetimeFigureOut">
              <a:rPr lang="en-US" smtClean="0"/>
              <a:pPr/>
              <a:t>3/24/2021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5BBF167-00A4-429A-BC56-FF76822A3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285E1EC-3754-4736-8FB4-352AC33CC3D0}" type="datetimeFigureOut">
              <a:rPr lang="en-US" smtClean="0"/>
              <a:pPr/>
              <a:t>3/24/2021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85E1EC-3754-4736-8FB4-352AC33CC3D0}" type="datetimeFigureOut">
              <a:rPr lang="en-US" smtClean="0"/>
              <a:pPr/>
              <a:t>3/24/2021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5BBF167-00A4-429A-BC56-FF76822A3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en.wikipedia.org/wiki/Warren_Weaver" TargetMode="External"/><Relationship Id="rId7" Type="http://schemas.openxmlformats.org/officeDocument/2006/relationships/diagramColors" Target="../diagrams/colors2.xml"/><Relationship Id="rId2" Type="http://schemas.openxmlformats.org/officeDocument/2006/relationships/hyperlink" Target="http://en.wikipedia.org/wiki/Claude_Elwood_Shannon" TargetMode="Externa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communicationtheory.org/wp-content/uploads/2010/01/berlos-smcr-model-of-communication-picture.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18737578">
            <a:off x="3082232" y="3013501"/>
            <a:ext cx="5922134" cy="830997"/>
          </a:xfrm>
          <a:prstGeom prst="rect">
            <a:avLst/>
          </a:prstGeom>
          <a:noFill/>
        </p:spPr>
        <p:txBody>
          <a:bodyPr wrap="none" lIns="91440" tIns="45720" rIns="91440" bIns="45720">
            <a:spAutoFit/>
          </a:bodyPr>
          <a:lstStyle/>
          <a:p>
            <a:pPr algn="ctr"/>
            <a:r>
              <a:rPr lang="en-US" sz="4800"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latin typeface="Bernard MT Condensed" pitchFamily="18" charset="0"/>
              </a:rPr>
              <a:t>Communication process</a:t>
            </a:r>
            <a:endParaRPr lang="en-US" sz="4800" b="1" cap="all" spc="0"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latin typeface="Bernard MT Condensed" pitchFamily="18" charset="0"/>
            </a:endParaRPr>
          </a:p>
        </p:txBody>
      </p:sp>
      <p:sp>
        <p:nvSpPr>
          <p:cNvPr id="8" name="Rectangle 7"/>
          <p:cNvSpPr/>
          <p:nvPr/>
        </p:nvSpPr>
        <p:spPr>
          <a:xfrm>
            <a:off x="1828800" y="228600"/>
            <a:ext cx="4572000" cy="2062103"/>
          </a:xfrm>
          <a:prstGeom prst="rect">
            <a:avLst/>
          </a:prstGeom>
        </p:spPr>
        <p:txBody>
          <a:bodyPr>
            <a:spAutoFit/>
          </a:bodyPr>
          <a:lstStyle/>
          <a:p>
            <a:pPr algn="r">
              <a:buNone/>
            </a:pPr>
            <a:r>
              <a:rPr lang="en-US" sz="2400" b="1" dirty="0" smtClean="0">
                <a:solidFill>
                  <a:srgbClr val="FFFF00"/>
                </a:solidFill>
                <a:latin typeface="Arial" pitchFamily="34" charset="0"/>
                <a:cs typeface="Arial" pitchFamily="34" charset="0"/>
              </a:rPr>
              <a:t>Presented  By:</a:t>
            </a:r>
            <a:endParaRPr lang="en-US" sz="2400" dirty="0" smtClean="0">
              <a:solidFill>
                <a:srgbClr val="FFFF00"/>
              </a:solidFill>
              <a:latin typeface="Arial" pitchFamily="34" charset="0"/>
              <a:cs typeface="Arial" pitchFamily="34" charset="0"/>
            </a:endParaRPr>
          </a:p>
          <a:p>
            <a:pPr algn="r">
              <a:spcBef>
                <a:spcPts val="0"/>
              </a:spcBef>
              <a:buNone/>
            </a:pPr>
            <a:r>
              <a:rPr lang="en-US" sz="2000" b="1" dirty="0" smtClean="0">
                <a:solidFill>
                  <a:srgbClr val="FFFF00"/>
                </a:solidFill>
                <a:latin typeface="Arial" pitchFamily="34" charset="0"/>
                <a:cs typeface="Arial" pitchFamily="34" charset="0"/>
              </a:rPr>
              <a:t>Dr. Sheikh </a:t>
            </a:r>
            <a:r>
              <a:rPr lang="en-US" sz="2000" b="1" dirty="0" err="1" smtClean="0">
                <a:solidFill>
                  <a:srgbClr val="FFFF00"/>
                </a:solidFill>
                <a:latin typeface="Arial" pitchFamily="34" charset="0"/>
                <a:cs typeface="Arial" pitchFamily="34" charset="0"/>
              </a:rPr>
              <a:t>Shafiul</a:t>
            </a:r>
            <a:r>
              <a:rPr lang="en-US" sz="2000" b="1" dirty="0" smtClean="0">
                <a:solidFill>
                  <a:srgbClr val="FFFF00"/>
                </a:solidFill>
                <a:latin typeface="Arial" pitchFamily="34" charset="0"/>
                <a:cs typeface="Arial" pitchFamily="34" charset="0"/>
              </a:rPr>
              <a:t> Islam</a:t>
            </a:r>
            <a:endParaRPr lang="en-US" sz="2000" dirty="0" smtClean="0">
              <a:solidFill>
                <a:srgbClr val="FFFF00"/>
              </a:solidFill>
              <a:latin typeface="Arial" pitchFamily="34" charset="0"/>
              <a:cs typeface="Arial" pitchFamily="34" charset="0"/>
            </a:endParaRPr>
          </a:p>
          <a:p>
            <a:pPr algn="r">
              <a:spcBef>
                <a:spcPts val="0"/>
              </a:spcBef>
              <a:buNone/>
            </a:pPr>
            <a:r>
              <a:rPr lang="en-US" sz="1600" dirty="0" smtClean="0">
                <a:solidFill>
                  <a:srgbClr val="FFFF00"/>
                </a:solidFill>
                <a:latin typeface="Arial" pitchFamily="34" charset="0"/>
                <a:cs typeface="Arial" pitchFamily="34" charset="0"/>
              </a:rPr>
              <a:t>Associate  Professor</a:t>
            </a:r>
          </a:p>
          <a:p>
            <a:pPr algn="r">
              <a:spcBef>
                <a:spcPts val="0"/>
              </a:spcBef>
              <a:buNone/>
            </a:pPr>
            <a:r>
              <a:rPr lang="en-US" sz="1600" dirty="0" smtClean="0">
                <a:solidFill>
                  <a:srgbClr val="FFFF00"/>
                </a:solidFill>
                <a:latin typeface="Arial" pitchFamily="34" charset="0"/>
                <a:cs typeface="Arial" pitchFamily="34" charset="0"/>
              </a:rPr>
              <a:t>Department of Journalism and Mass Communication</a:t>
            </a:r>
          </a:p>
          <a:p>
            <a:pPr algn="r">
              <a:spcBef>
                <a:spcPts val="0"/>
              </a:spcBef>
              <a:buNone/>
            </a:pPr>
            <a:r>
              <a:rPr lang="en-US" sz="1600" dirty="0" smtClean="0">
                <a:solidFill>
                  <a:srgbClr val="FFFF00"/>
                </a:solidFill>
                <a:latin typeface="Arial" pitchFamily="34" charset="0"/>
                <a:cs typeface="Arial" pitchFamily="34" charset="0"/>
              </a:rPr>
              <a:t>Daffodil International University</a:t>
            </a:r>
          </a:p>
          <a:p>
            <a:pPr algn="r">
              <a:spcBef>
                <a:spcPts val="0"/>
              </a:spcBef>
              <a:buNone/>
            </a:pPr>
            <a:r>
              <a:rPr lang="en-US" sz="1600" dirty="0" smtClean="0">
                <a:solidFill>
                  <a:srgbClr val="FFFF00"/>
                </a:solidFill>
                <a:latin typeface="Arial" pitchFamily="34" charset="0"/>
                <a:cs typeface="Arial" pitchFamily="34" charset="0"/>
              </a:rPr>
              <a:t>01704 320 110</a:t>
            </a:r>
          </a:p>
        </p:txBody>
      </p:sp>
      <p:pic>
        <p:nvPicPr>
          <p:cNvPr id="2050" name="Picture 2" descr="F:\Downloads 19-07-2020\Dr. Shafiul.jpg"/>
          <p:cNvPicPr>
            <a:picLocks noChangeAspect="1" noChangeArrowheads="1"/>
          </p:cNvPicPr>
          <p:nvPr/>
        </p:nvPicPr>
        <p:blipFill>
          <a:blip r:embed="rId2"/>
          <a:srcRect/>
          <a:stretch>
            <a:fillRect/>
          </a:stretch>
        </p:blipFill>
        <p:spPr bwMode="auto">
          <a:xfrm>
            <a:off x="6705600" y="3962400"/>
            <a:ext cx="2012553" cy="2514600"/>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solidFill>
                  <a:srgbClr val="FF0000"/>
                </a:solidFill>
              </a:rPr>
              <a:t>Shannon and Weaver’s Model of Communication</a:t>
            </a:r>
            <a:r>
              <a:rPr lang="en-US" dirty="0" smtClean="0"/>
              <a:t/>
            </a:r>
            <a:br>
              <a:rPr lang="en-US" dirty="0" smtClean="0"/>
            </a:br>
            <a:endParaRPr lang="en-US" dirty="0"/>
          </a:p>
        </p:txBody>
      </p:sp>
      <p:sp>
        <p:nvSpPr>
          <p:cNvPr id="3" name="Content Placeholder 2"/>
          <p:cNvSpPr>
            <a:spLocks noGrp="1"/>
          </p:cNvSpPr>
          <p:nvPr>
            <p:ph idx="1"/>
          </p:nvPr>
        </p:nvSpPr>
        <p:spPr>
          <a:xfrm>
            <a:off x="457200" y="1609416"/>
            <a:ext cx="7239000" cy="2886384"/>
          </a:xfrm>
        </p:spPr>
        <p:txBody>
          <a:bodyPr>
            <a:normAutofit fontScale="85000" lnSpcReduction="20000"/>
          </a:bodyPr>
          <a:lstStyle/>
          <a:p>
            <a:pPr algn="just"/>
            <a:endParaRPr lang="en-US" dirty="0" smtClean="0"/>
          </a:p>
          <a:p>
            <a:pPr algn="just"/>
            <a:r>
              <a:rPr lang="en-US" dirty="0" smtClean="0"/>
              <a:t>The first formal model of communication was contributed in 1949 by </a:t>
            </a:r>
            <a:r>
              <a:rPr lang="en-US" dirty="0" smtClean="0">
                <a:hlinkClick r:id="rId2" tooltip="Claude Elwood Shannon"/>
              </a:rPr>
              <a:t>Claude Elwood Shannon</a:t>
            </a:r>
            <a:r>
              <a:rPr lang="en-US" dirty="0" smtClean="0"/>
              <a:t> and </a:t>
            </a:r>
            <a:r>
              <a:rPr lang="en-US" dirty="0" smtClean="0">
                <a:hlinkClick r:id="rId3" tooltip="Warren Weaver"/>
              </a:rPr>
              <a:t>Warren Weaver</a:t>
            </a:r>
            <a:r>
              <a:rPr lang="en-US" dirty="0" smtClean="0"/>
              <a:t>. In 1948, Shannon was an American mathematician, Electronic engineer and Weaver was an American scientist. They joined together to write an article in “Bell System Technical Journal” called “A Mathematical Theory of Communication” and also called as “Shannon-Weaver model of communication”.</a:t>
            </a:r>
          </a:p>
          <a:p>
            <a:endParaRPr lang="en-US" dirty="0"/>
          </a:p>
        </p:txBody>
      </p:sp>
      <p:graphicFrame>
        <p:nvGraphicFramePr>
          <p:cNvPr id="4" name="Diagram 3"/>
          <p:cNvGraphicFramePr/>
          <p:nvPr/>
        </p:nvGraphicFramePr>
        <p:xfrm>
          <a:off x="1447800" y="4495800"/>
          <a:ext cx="5934075" cy="19240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Berlo’s</a:t>
            </a:r>
            <a:r>
              <a:rPr lang="en-US" dirty="0" smtClean="0">
                <a:solidFill>
                  <a:srgbClr val="FF0000"/>
                </a:solidFill>
              </a:rPr>
              <a:t> Model</a:t>
            </a:r>
            <a:endParaRPr lang="en-US" dirty="0">
              <a:solidFill>
                <a:srgbClr val="FF0000"/>
              </a:solidFill>
            </a:endParaRPr>
          </a:p>
        </p:txBody>
      </p:sp>
      <p:sp>
        <p:nvSpPr>
          <p:cNvPr id="3" name="Content Placeholder 2"/>
          <p:cNvSpPr>
            <a:spLocks noGrp="1"/>
          </p:cNvSpPr>
          <p:nvPr>
            <p:ph idx="1"/>
          </p:nvPr>
        </p:nvSpPr>
        <p:spPr>
          <a:xfrm>
            <a:off x="457200" y="1609416"/>
            <a:ext cx="7239000" cy="2200584"/>
          </a:xfrm>
        </p:spPr>
        <p:txBody>
          <a:bodyPr>
            <a:normAutofit fontScale="92500"/>
          </a:bodyPr>
          <a:lstStyle/>
          <a:p>
            <a:pPr algn="just"/>
            <a:r>
              <a:rPr lang="en-US" dirty="0" smtClean="0"/>
              <a:t>In 1960, David K. </a:t>
            </a:r>
            <a:r>
              <a:rPr lang="en-US" dirty="0" err="1" smtClean="0"/>
              <a:t>Berlo</a:t>
            </a:r>
            <a:r>
              <a:rPr lang="en-US" dirty="0" smtClean="0"/>
              <a:t> expanded Shannon and Weaver’s linear model of  communication. He proposed a revised model popularly known as ‘Source-Message-Channel-Receiver (SMCR)’ Model of communication. </a:t>
            </a:r>
          </a:p>
          <a:p>
            <a:pPr algn="just"/>
            <a:endParaRPr lang="en-US" dirty="0"/>
          </a:p>
        </p:txBody>
      </p:sp>
      <p:pic>
        <p:nvPicPr>
          <p:cNvPr id="4" name="Picture 3" descr="http://communicationtheory.org/wp-content/uploads/2010/01/berlos-smcr-model-of-communication-picture.jpg">
            <a:hlinkClick r:id="rId2"/>
          </p:cNvPr>
          <p:cNvPicPr/>
          <p:nvPr/>
        </p:nvPicPr>
        <p:blipFill>
          <a:blip r:embed="rId3"/>
          <a:srcRect t="12928"/>
          <a:stretch>
            <a:fillRect/>
          </a:stretch>
        </p:blipFill>
        <p:spPr bwMode="auto">
          <a:xfrm>
            <a:off x="1828800" y="3581400"/>
            <a:ext cx="5257800" cy="2667000"/>
          </a:xfrm>
          <a:prstGeom prst="rect">
            <a:avLst/>
          </a:prstGeom>
          <a:ln w="12700" cap="sq">
            <a:solidFill>
              <a:srgbClr val="0070C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solidFill>
                  <a:srgbClr val="FF0000"/>
                </a:solidFill>
              </a:rPr>
              <a:t>Harold D. </a:t>
            </a:r>
            <a:r>
              <a:rPr lang="en-US" sz="2200" dirty="0" err="1" smtClean="0">
                <a:solidFill>
                  <a:srgbClr val="FF0000"/>
                </a:solidFill>
              </a:rPr>
              <a:t>Lasswell’s</a:t>
            </a:r>
            <a:r>
              <a:rPr lang="en-US" sz="2200" dirty="0" smtClean="0">
                <a:solidFill>
                  <a:srgbClr val="FF0000"/>
                </a:solidFill>
              </a:rPr>
              <a:t> Verbal Model of Communication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Harold D. </a:t>
            </a:r>
            <a:r>
              <a:rPr lang="en-US" dirty="0" err="1" smtClean="0"/>
              <a:t>Lasswell</a:t>
            </a:r>
            <a:r>
              <a:rPr lang="en-US" dirty="0" smtClean="0"/>
              <a:t>, a professor of Yale University, was an American Political  Scientist </a:t>
            </a:r>
            <a:r>
              <a:rPr lang="en-US" dirty="0" smtClean="0">
                <a:solidFill>
                  <a:srgbClr val="FF0000"/>
                </a:solidFill>
              </a:rPr>
              <a:t>and Communication Theorist</a:t>
            </a:r>
          </a:p>
          <a:p>
            <a:pPr>
              <a:buNone/>
            </a:pPr>
            <a:r>
              <a:rPr lang="en-US" dirty="0" smtClean="0"/>
              <a:t>In his 1948 article, </a:t>
            </a:r>
            <a:r>
              <a:rPr lang="en-US" i="1" dirty="0" smtClean="0"/>
              <a:t>The Structure and Function of Communication in Society</a:t>
            </a:r>
            <a:r>
              <a:rPr lang="en-US" dirty="0" smtClean="0"/>
              <a:t>, </a:t>
            </a:r>
            <a:r>
              <a:rPr lang="en-US" dirty="0" err="1" smtClean="0"/>
              <a:t>Lasswell</a:t>
            </a:r>
            <a:r>
              <a:rPr lang="en-US" dirty="0" smtClean="0"/>
              <a:t> wrote that "a convenient way to describe an act of communication is to answer the following questions:</a:t>
            </a:r>
          </a:p>
          <a:p>
            <a:pPr lvl="0"/>
            <a:r>
              <a:rPr lang="en-US" dirty="0" smtClean="0"/>
              <a:t>Who</a:t>
            </a:r>
          </a:p>
          <a:p>
            <a:pPr lvl="0"/>
            <a:r>
              <a:rPr lang="en-US" dirty="0" smtClean="0"/>
              <a:t>Says What</a:t>
            </a:r>
          </a:p>
          <a:p>
            <a:pPr lvl="0"/>
            <a:r>
              <a:rPr lang="en-US" dirty="0" smtClean="0"/>
              <a:t>In Which Channel</a:t>
            </a:r>
          </a:p>
          <a:p>
            <a:pPr lvl="0"/>
            <a:r>
              <a:rPr lang="en-US" dirty="0" smtClean="0"/>
              <a:t>To Whom</a:t>
            </a:r>
          </a:p>
          <a:p>
            <a:pPr lvl="0"/>
            <a:r>
              <a:rPr lang="en-US" dirty="0" smtClean="0"/>
              <a:t>With What Effect?"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Process: Feedback</a:t>
            </a:r>
            <a:endParaRPr lang="en-US" dirty="0">
              <a:solidFill>
                <a:srgbClr val="00B0F0"/>
              </a:solidFill>
            </a:endParaRPr>
          </a:p>
        </p:txBody>
      </p:sp>
      <p:sp>
        <p:nvSpPr>
          <p:cNvPr id="49154" name="AutoShape 2"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9156" name="AutoShape 4"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9158" name="Picture 6" descr="http://www.mybusinessprocess.net/wp-content/uploads/2013/01/Communication-Process-001.jpg"/>
          <p:cNvPicPr>
            <a:picLocks noChangeAspect="1" noChangeArrowheads="1"/>
          </p:cNvPicPr>
          <p:nvPr/>
        </p:nvPicPr>
        <p:blipFill>
          <a:blip r:embed="rId2"/>
          <a:srcRect/>
          <a:stretch>
            <a:fillRect/>
          </a:stretch>
        </p:blipFill>
        <p:spPr bwMode="auto">
          <a:xfrm>
            <a:off x="2438400" y="1752600"/>
            <a:ext cx="3133725" cy="392430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09800"/>
            <a:ext cx="4495800" cy="1676400"/>
          </a:xfrm>
          <a:solidFill>
            <a:srgbClr val="FF0000"/>
          </a:solidFill>
        </p:spPr>
        <p:txBody>
          <a:bodyPr>
            <a:normAutofit fontScale="77500" lnSpcReduction="20000"/>
          </a:bodyPr>
          <a:lstStyle/>
          <a:p>
            <a:pPr algn="ctr">
              <a:buNone/>
            </a:pPr>
            <a:endParaRPr lang="en-US" dirty="0" smtClean="0"/>
          </a:p>
          <a:p>
            <a:pPr algn="ctr">
              <a:buNone/>
            </a:pPr>
            <a:r>
              <a:rPr lang="en-US" dirty="0" smtClean="0"/>
              <a:t> </a:t>
            </a:r>
            <a:r>
              <a:rPr lang="en-US" sz="4400" dirty="0" smtClean="0">
                <a:solidFill>
                  <a:srgbClr val="00B050"/>
                </a:solidFill>
              </a:rPr>
              <a:t>Thank for Your Patient Participation</a:t>
            </a:r>
            <a:endParaRPr lang="en-US" sz="4400" dirty="0">
              <a:solidFill>
                <a:srgbClr val="00B05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858000" cy="5312736"/>
          </a:xfrm>
        </p:spPr>
        <p:txBody>
          <a:bodyPr>
            <a:normAutofit/>
          </a:bodyPr>
          <a:lstStyle/>
          <a:p>
            <a:pPr algn="r">
              <a:buNone/>
            </a:pPr>
            <a:r>
              <a:rPr lang="en-US" sz="2400" b="1" dirty="0" smtClean="0">
                <a:latin typeface="Arial" pitchFamily="34" charset="0"/>
                <a:cs typeface="Arial" pitchFamily="34" charset="0"/>
              </a:rPr>
              <a:t>Presented  By:</a:t>
            </a:r>
            <a:endParaRPr lang="en-US" sz="2400" dirty="0" smtClean="0">
              <a:latin typeface="Arial" pitchFamily="34" charset="0"/>
              <a:cs typeface="Arial" pitchFamily="34" charset="0"/>
            </a:endParaRPr>
          </a:p>
          <a:p>
            <a:pPr algn="r">
              <a:spcBef>
                <a:spcPts val="0"/>
              </a:spcBef>
              <a:buNone/>
            </a:pPr>
            <a:r>
              <a:rPr lang="en-US" sz="2000" b="1" dirty="0" smtClean="0">
                <a:latin typeface="Arial" pitchFamily="34" charset="0"/>
                <a:cs typeface="Arial" pitchFamily="34" charset="0"/>
              </a:rPr>
              <a:t>Dr. Sheikh </a:t>
            </a:r>
            <a:r>
              <a:rPr lang="en-US" sz="2000" b="1" dirty="0" err="1" smtClean="0">
                <a:latin typeface="Arial" pitchFamily="34" charset="0"/>
                <a:cs typeface="Arial" pitchFamily="34" charset="0"/>
              </a:rPr>
              <a:t>Shafiul</a:t>
            </a:r>
            <a:r>
              <a:rPr lang="en-US" sz="2000" b="1" dirty="0" smtClean="0">
                <a:latin typeface="Arial" pitchFamily="34" charset="0"/>
                <a:cs typeface="Arial" pitchFamily="34" charset="0"/>
              </a:rPr>
              <a:t> Islam</a:t>
            </a:r>
            <a:endParaRPr lang="en-US" sz="2000" dirty="0" smtClean="0">
              <a:latin typeface="Arial" pitchFamily="34" charset="0"/>
              <a:cs typeface="Arial" pitchFamily="34" charset="0"/>
            </a:endParaRPr>
          </a:p>
          <a:p>
            <a:pPr algn="r">
              <a:spcBef>
                <a:spcPts val="0"/>
              </a:spcBef>
              <a:buNone/>
            </a:pPr>
            <a:r>
              <a:rPr lang="en-US" sz="2000" dirty="0" smtClean="0">
                <a:latin typeface="Arial" pitchFamily="34" charset="0"/>
                <a:cs typeface="Arial" pitchFamily="34" charset="0"/>
              </a:rPr>
              <a:t>Associate  Professor</a:t>
            </a:r>
          </a:p>
          <a:p>
            <a:pPr algn="r">
              <a:spcBef>
                <a:spcPts val="0"/>
              </a:spcBef>
              <a:buNone/>
            </a:pPr>
            <a:r>
              <a:rPr lang="en-US" sz="2000" dirty="0" smtClean="0">
                <a:latin typeface="Arial" pitchFamily="34" charset="0"/>
                <a:cs typeface="Arial" pitchFamily="34" charset="0"/>
              </a:rPr>
              <a:t>Department of Journalism and Mass Communication</a:t>
            </a:r>
          </a:p>
          <a:p>
            <a:pPr algn="r">
              <a:spcBef>
                <a:spcPts val="0"/>
              </a:spcBef>
              <a:buNone/>
            </a:pPr>
            <a:r>
              <a:rPr lang="en-US" sz="2000" dirty="0" smtClean="0">
                <a:latin typeface="Arial" pitchFamily="34" charset="0"/>
                <a:cs typeface="Arial" pitchFamily="34" charset="0"/>
              </a:rPr>
              <a:t>Daffodil International University</a:t>
            </a:r>
          </a:p>
          <a:p>
            <a:pPr algn="r">
              <a:spcBef>
                <a:spcPts val="0"/>
              </a:spcBef>
              <a:buNone/>
            </a:pPr>
            <a:r>
              <a:rPr lang="en-US" sz="2000" b="1" dirty="0" smtClean="0">
                <a:solidFill>
                  <a:srgbClr val="002060"/>
                </a:solidFill>
                <a:latin typeface="Arial" pitchFamily="34" charset="0"/>
                <a:cs typeface="Arial" pitchFamily="34" charset="0"/>
              </a:rPr>
              <a:t>01704 320 110</a:t>
            </a:r>
            <a:endParaRPr lang="en-US" sz="2000" b="1" dirty="0" smtClean="0">
              <a:solidFill>
                <a:srgbClr val="0070C0"/>
              </a:solidFill>
              <a:latin typeface="Arial" pitchFamily="34" charset="0"/>
              <a:cs typeface="Arial" pitchFamily="34" charset="0"/>
            </a:endParaRPr>
          </a:p>
          <a:p>
            <a:pPr>
              <a:spcBef>
                <a:spcPts val="0"/>
              </a:spcBef>
              <a:buNone/>
            </a:pPr>
            <a:endParaRPr lang="en-US" sz="2000" b="1" dirty="0" smtClean="0">
              <a:solidFill>
                <a:srgbClr val="0070C0"/>
              </a:solidFill>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is a process</a:t>
            </a:r>
            <a:endParaRPr lang="en-US" dirty="0"/>
          </a:p>
        </p:txBody>
      </p:sp>
      <p:pic>
        <p:nvPicPr>
          <p:cNvPr id="1026" name="Picture 2" descr="C:\Users\DOLPHIN\Desktop\Comm. process.gif"/>
          <p:cNvPicPr>
            <a:picLocks noChangeAspect="1" noChangeArrowheads="1" noCrop="1"/>
          </p:cNvPicPr>
          <p:nvPr/>
        </p:nvPicPr>
        <p:blipFill>
          <a:blip r:embed="rId2"/>
          <a:srcRect/>
          <a:stretch>
            <a:fillRect/>
          </a:stretch>
        </p:blipFill>
        <p:spPr bwMode="auto">
          <a:xfrm>
            <a:off x="1868129" y="2838449"/>
            <a:ext cx="5142271" cy="289837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Process: </a:t>
            </a:r>
            <a:endParaRPr lang="en-US" dirty="0">
              <a:solidFill>
                <a:srgbClr val="FFFF00"/>
              </a:solidFill>
            </a:endParaRPr>
          </a:p>
        </p:txBody>
      </p:sp>
      <p:pic>
        <p:nvPicPr>
          <p:cNvPr id="46082" name="Picture 2" descr="http://www.productleadership.in/wp-content/uploads/2014/05/Communication.png"/>
          <p:cNvPicPr>
            <a:picLocks noChangeAspect="1" noChangeArrowheads="1"/>
          </p:cNvPicPr>
          <p:nvPr/>
        </p:nvPicPr>
        <p:blipFill>
          <a:blip r:embed="rId2"/>
          <a:srcRect/>
          <a:stretch>
            <a:fillRect/>
          </a:stretch>
        </p:blipFill>
        <p:spPr bwMode="auto">
          <a:xfrm>
            <a:off x="1219200" y="1828800"/>
            <a:ext cx="5019675" cy="28194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60000"/>
                    <a:lumOff val="40000"/>
                  </a:schemeClr>
                </a:solidFill>
              </a:rPr>
              <a:t>Process</a:t>
            </a:r>
            <a:endParaRPr lang="en-US" dirty="0">
              <a:solidFill>
                <a:schemeClr val="accent4">
                  <a:lumMod val="60000"/>
                  <a:lumOff val="40000"/>
                </a:schemeClr>
              </a:solidFill>
            </a:endParaRPr>
          </a:p>
        </p:txBody>
      </p:sp>
      <p:pic>
        <p:nvPicPr>
          <p:cNvPr id="47106" name="Picture 2" descr="http://upload.wikimedia.org/wikipedia/commons/thumb/7/79/Interaction_comm_model.svg/360px-Interaction_comm_model.svg.png"/>
          <p:cNvPicPr>
            <a:picLocks noChangeAspect="1" noChangeArrowheads="1"/>
          </p:cNvPicPr>
          <p:nvPr/>
        </p:nvPicPr>
        <p:blipFill>
          <a:blip r:embed="rId2"/>
          <a:srcRect/>
          <a:stretch>
            <a:fillRect/>
          </a:stretch>
        </p:blipFill>
        <p:spPr bwMode="auto">
          <a:xfrm>
            <a:off x="1600200" y="1905000"/>
            <a:ext cx="3429000" cy="2857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Comm.</a:t>
            </a:r>
            <a:endParaRPr lang="en-US" dirty="0"/>
          </a:p>
        </p:txBody>
      </p:sp>
      <p:sp>
        <p:nvSpPr>
          <p:cNvPr id="3" name="Content Placeholder 2"/>
          <p:cNvSpPr>
            <a:spLocks noGrp="1"/>
          </p:cNvSpPr>
          <p:nvPr>
            <p:ph idx="1"/>
          </p:nvPr>
        </p:nvSpPr>
        <p:spPr>
          <a:xfrm>
            <a:off x="457200" y="1609416"/>
            <a:ext cx="6705600" cy="4846320"/>
          </a:xfrm>
        </p:spPr>
        <p:txBody>
          <a:bodyPr>
            <a:normAutofit fontScale="70000" lnSpcReduction="20000"/>
          </a:bodyPr>
          <a:lstStyle/>
          <a:p>
            <a:r>
              <a:rPr lang="en-US" b="1" dirty="0" smtClean="0"/>
              <a:t>Process of Human Communication</a:t>
            </a:r>
            <a:endParaRPr lang="en-US" dirty="0" smtClean="0"/>
          </a:p>
          <a:p>
            <a:pPr>
              <a:buNone/>
            </a:pPr>
            <a:endParaRPr lang="en-US" dirty="0" smtClean="0"/>
          </a:p>
          <a:p>
            <a:pPr>
              <a:buNone/>
            </a:pPr>
            <a:r>
              <a:rPr lang="en-US" b="1" dirty="0" smtClean="0"/>
              <a:t>Components of Human Communication </a:t>
            </a:r>
            <a:endParaRPr lang="en-US" dirty="0" smtClean="0"/>
          </a:p>
          <a:p>
            <a:pPr marL="0" indent="0" algn="just">
              <a:buNone/>
            </a:pPr>
            <a:r>
              <a:rPr lang="en-US" dirty="0" smtClean="0"/>
              <a:t>By this time we have learnt that human communication is a process of exchanging verbal and non verbal messages. It is a two-way traffic and continuous process involving some obvious components: </a:t>
            </a:r>
          </a:p>
          <a:p>
            <a:r>
              <a:rPr lang="en-US" dirty="0" smtClean="0"/>
              <a:t>a. Source</a:t>
            </a:r>
          </a:p>
          <a:p>
            <a:r>
              <a:rPr lang="en-US" dirty="0" smtClean="0"/>
              <a:t>b. Message</a:t>
            </a:r>
          </a:p>
          <a:p>
            <a:r>
              <a:rPr lang="en-US" dirty="0" smtClean="0"/>
              <a:t>c. Channel</a:t>
            </a:r>
          </a:p>
          <a:p>
            <a:r>
              <a:rPr lang="en-US" dirty="0" smtClean="0"/>
              <a:t>d. Receiver</a:t>
            </a:r>
          </a:p>
          <a:p>
            <a:r>
              <a:rPr lang="en-US" dirty="0" smtClean="0"/>
              <a:t>e. Feedback</a:t>
            </a:r>
          </a:p>
          <a:p>
            <a:r>
              <a:rPr lang="en-US" dirty="0" smtClean="0"/>
              <a:t>f. Noise</a:t>
            </a:r>
          </a:p>
          <a:p>
            <a:r>
              <a:rPr lang="en-US" dirty="0" smtClean="0"/>
              <a:t>g. Encoder</a:t>
            </a:r>
          </a:p>
          <a:p>
            <a:r>
              <a:rPr lang="en-US" dirty="0" smtClean="0"/>
              <a:t>h. Decoder</a:t>
            </a:r>
          </a:p>
          <a:p>
            <a:pPr lvl="0"/>
            <a:r>
              <a:rPr lang="en-US" dirty="0" smtClean="0"/>
              <a:t>Context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Process</a:t>
            </a:r>
            <a:endParaRPr lang="en-US" dirty="0">
              <a:solidFill>
                <a:srgbClr val="FF0000"/>
              </a:solidFill>
            </a:endParaRPr>
          </a:p>
        </p:txBody>
      </p:sp>
      <p:pic>
        <p:nvPicPr>
          <p:cNvPr id="48130" name="Picture 2" descr="http://www.managementstudyguide.com/images/communication-process-components.gif"/>
          <p:cNvPicPr>
            <a:picLocks noChangeAspect="1" noChangeArrowheads="1"/>
          </p:cNvPicPr>
          <p:nvPr/>
        </p:nvPicPr>
        <p:blipFill>
          <a:blip r:embed="rId2"/>
          <a:srcRect/>
          <a:stretch>
            <a:fillRect/>
          </a:stretch>
        </p:blipFill>
        <p:spPr bwMode="auto">
          <a:xfrm>
            <a:off x="304800" y="1793092"/>
            <a:ext cx="7696200" cy="36622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Process of Communication</a:t>
            </a:r>
            <a:endParaRPr lang="en-US" dirty="0">
              <a:solidFill>
                <a:srgbClr val="0070C0"/>
              </a:solidFill>
            </a:endParaRPr>
          </a:p>
        </p:txBody>
      </p:sp>
      <p:pic>
        <p:nvPicPr>
          <p:cNvPr id="1028" name="Picture 4" descr="http://cdn.articulate.com/images/blogs/rel/uploads/2007/09/comm_process.jpg"/>
          <p:cNvPicPr>
            <a:picLocks noChangeAspect="1" noChangeArrowheads="1"/>
          </p:cNvPicPr>
          <p:nvPr/>
        </p:nvPicPr>
        <p:blipFill>
          <a:blip r:embed="rId2"/>
          <a:srcRect/>
          <a:stretch>
            <a:fillRect/>
          </a:stretch>
        </p:blipFill>
        <p:spPr bwMode="auto">
          <a:xfrm>
            <a:off x="762001" y="1871888"/>
            <a:ext cx="7026424" cy="346211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Model</a:t>
            </a:r>
            <a:endParaRPr lang="en-US" dirty="0"/>
          </a:p>
        </p:txBody>
      </p:sp>
      <p:graphicFrame>
        <p:nvGraphicFramePr>
          <p:cNvPr id="4" name="Content Placeholder 3"/>
          <p:cNvGraphicFramePr>
            <a:graphicFrameLocks noGrp="1"/>
          </p:cNvGraphicFramePr>
          <p:nvPr>
            <p:ph idx="1"/>
          </p:nvPr>
        </p:nvGraphicFramePr>
        <p:xfrm>
          <a:off x="533400" y="4572000"/>
          <a:ext cx="72390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5" name="Rectangle 1"/>
          <p:cNvSpPr>
            <a:spLocks noChangeArrowheads="1"/>
          </p:cNvSpPr>
          <p:nvPr/>
        </p:nvSpPr>
        <p:spPr bwMode="auto">
          <a:xfrm>
            <a:off x="457200" y="1676400"/>
            <a:ext cx="73914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Greek philosopher Aristotle was the first to take an initiative and design the communication model. He viewed communication from the rhetorical perspective i.e. speaking to the masses to influence them and thus persuade them. Aristotle provides a model with three elements: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Speaker</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Speech</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Audience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According to Aristotle, the basic function of communication is to persuade the audience. Many scholars recognized the model as the first initiative of thinking of a </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communication model</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526</TotalTime>
  <Words>409</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Slide 1</vt:lpstr>
      <vt:lpstr>Slide 2</vt:lpstr>
      <vt:lpstr>Communication is a process</vt:lpstr>
      <vt:lpstr>Process: </vt:lpstr>
      <vt:lpstr>Process</vt:lpstr>
      <vt:lpstr>Process of Comm.</vt:lpstr>
      <vt:lpstr>Process</vt:lpstr>
      <vt:lpstr>Process of Communication</vt:lpstr>
      <vt:lpstr>Aristotle’s Model</vt:lpstr>
      <vt:lpstr>Shannon and Weaver’s Model of Communication </vt:lpstr>
      <vt:lpstr>Berlo’s Model</vt:lpstr>
      <vt:lpstr>Harold D. Lasswell’s Verbal Model of Communication </vt:lpstr>
      <vt:lpstr>Process: Feedback</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Capacity Development on Report Writing Skill</dc:title>
  <dc:creator>rahim2008</dc:creator>
  <cp:lastModifiedBy>Windows User</cp:lastModifiedBy>
  <cp:revision>128</cp:revision>
  <dcterms:created xsi:type="dcterms:W3CDTF">2013-11-24T11:54:27Z</dcterms:created>
  <dcterms:modified xsi:type="dcterms:W3CDTF">2021-03-23T19:10:51Z</dcterms:modified>
</cp:coreProperties>
</file>