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315" r:id="rId4"/>
    <p:sldId id="324" r:id="rId5"/>
    <p:sldId id="323" r:id="rId6"/>
    <p:sldId id="311" r:id="rId7"/>
    <p:sldId id="312" r:id="rId8"/>
    <p:sldId id="313" r:id="rId9"/>
    <p:sldId id="317" r:id="rId10"/>
    <p:sldId id="314" r:id="rId11"/>
    <p:sldId id="296" r:id="rId12"/>
    <p:sldId id="318" r:id="rId13"/>
    <p:sldId id="319" r:id="rId14"/>
    <p:sldId id="320" r:id="rId15"/>
    <p:sldId id="321" r:id="rId16"/>
    <p:sldId id="322"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C37D86-0474-4672-91AF-765BB7D40479}" type="doc">
      <dgm:prSet loTypeId="urn:microsoft.com/office/officeart/2005/8/layout/process1" loCatId="process" qsTypeId="urn:microsoft.com/office/officeart/2005/8/quickstyle/simple5" qsCatId="simple" csTypeId="urn:microsoft.com/office/officeart/2005/8/colors/colorful1#1" csCatId="colorful" phldr="1"/>
      <dgm:spPr/>
    </dgm:pt>
    <dgm:pt modelId="{AAEBBAF2-BA6C-4F4E-BE80-CA11668C9A11}">
      <dgm:prSet phldrT="[Text]" custT="1"/>
      <dgm:spPr/>
      <dgm:t>
        <a:bodyPr/>
        <a:lstStyle/>
        <a:p>
          <a:r>
            <a:rPr lang="en-US" sz="1400"/>
            <a:t>Speaker</a:t>
          </a:r>
        </a:p>
      </dgm:t>
    </dgm:pt>
    <dgm:pt modelId="{C59E0C2D-9B7D-4A03-8049-03F94701F42E}" type="parTrans" cxnId="{02005A5A-05CA-4400-A880-B75394EE981A}">
      <dgm:prSet/>
      <dgm:spPr/>
      <dgm:t>
        <a:bodyPr/>
        <a:lstStyle/>
        <a:p>
          <a:endParaRPr lang="en-US"/>
        </a:p>
      </dgm:t>
    </dgm:pt>
    <dgm:pt modelId="{96FC23D4-FA93-4A5A-8176-CE26CA333D84}" type="sibTrans" cxnId="{02005A5A-05CA-4400-A880-B75394EE981A}">
      <dgm:prSet/>
      <dgm:spPr/>
      <dgm:t>
        <a:bodyPr/>
        <a:lstStyle/>
        <a:p>
          <a:endParaRPr lang="en-US"/>
        </a:p>
      </dgm:t>
    </dgm:pt>
    <dgm:pt modelId="{A659F2E8-ADD0-4BA4-A5D2-336F37A205EF}">
      <dgm:prSet phldrT="[Text]" custT="1"/>
      <dgm:spPr/>
      <dgm:t>
        <a:bodyPr/>
        <a:lstStyle/>
        <a:p>
          <a:r>
            <a:rPr lang="en-US" sz="1400"/>
            <a:t>Speech</a:t>
          </a:r>
        </a:p>
      </dgm:t>
    </dgm:pt>
    <dgm:pt modelId="{4688C8DE-AC11-4ECD-ADF2-2859030A96CE}" type="parTrans" cxnId="{C6897D53-C3B9-4EAD-9002-A69E36A47CA9}">
      <dgm:prSet/>
      <dgm:spPr/>
      <dgm:t>
        <a:bodyPr/>
        <a:lstStyle/>
        <a:p>
          <a:endParaRPr lang="en-US"/>
        </a:p>
      </dgm:t>
    </dgm:pt>
    <dgm:pt modelId="{B3591C5F-7454-440C-B1AD-03B83BE32A00}" type="sibTrans" cxnId="{C6897D53-C3B9-4EAD-9002-A69E36A47CA9}">
      <dgm:prSet/>
      <dgm:spPr/>
      <dgm:t>
        <a:bodyPr/>
        <a:lstStyle/>
        <a:p>
          <a:endParaRPr lang="en-US"/>
        </a:p>
      </dgm:t>
    </dgm:pt>
    <dgm:pt modelId="{C50EB733-9F95-4480-B2CF-CE1F28CF4DC5}">
      <dgm:prSet phldrT="[Text]" custT="1"/>
      <dgm:spPr/>
      <dgm:t>
        <a:bodyPr/>
        <a:lstStyle/>
        <a:p>
          <a:r>
            <a:rPr lang="en-US" sz="1400"/>
            <a:t>Audeince</a:t>
          </a:r>
        </a:p>
      </dgm:t>
    </dgm:pt>
    <dgm:pt modelId="{D382A709-91D2-48B4-B5FB-4BD5B03B024A}" type="parTrans" cxnId="{B85F49C3-A6E9-4E3C-BCBC-1C48FF327608}">
      <dgm:prSet/>
      <dgm:spPr/>
      <dgm:t>
        <a:bodyPr/>
        <a:lstStyle/>
        <a:p>
          <a:endParaRPr lang="en-US"/>
        </a:p>
      </dgm:t>
    </dgm:pt>
    <dgm:pt modelId="{0E75B665-E9A8-40A6-A1F3-E61C197A5456}" type="sibTrans" cxnId="{B85F49C3-A6E9-4E3C-BCBC-1C48FF327608}">
      <dgm:prSet/>
      <dgm:spPr/>
      <dgm:t>
        <a:bodyPr/>
        <a:lstStyle/>
        <a:p>
          <a:endParaRPr lang="en-US"/>
        </a:p>
      </dgm:t>
    </dgm:pt>
    <dgm:pt modelId="{A7F90352-1504-41B7-9CAA-7AC65C451749}" type="pres">
      <dgm:prSet presAssocID="{2BC37D86-0474-4672-91AF-765BB7D40479}" presName="Name0" presStyleCnt="0">
        <dgm:presLayoutVars>
          <dgm:dir/>
          <dgm:resizeHandles val="exact"/>
        </dgm:presLayoutVars>
      </dgm:prSet>
      <dgm:spPr/>
    </dgm:pt>
    <dgm:pt modelId="{BB47C638-F2B0-4C60-80F2-1EA44A16E8FD}" type="pres">
      <dgm:prSet presAssocID="{AAEBBAF2-BA6C-4F4E-BE80-CA11668C9A11}" presName="node" presStyleLbl="node1" presStyleIdx="0" presStyleCnt="3" custScaleY="54683">
        <dgm:presLayoutVars>
          <dgm:bulletEnabled val="1"/>
        </dgm:presLayoutVars>
      </dgm:prSet>
      <dgm:spPr/>
      <dgm:t>
        <a:bodyPr/>
        <a:lstStyle/>
        <a:p>
          <a:endParaRPr lang="en-US"/>
        </a:p>
      </dgm:t>
    </dgm:pt>
    <dgm:pt modelId="{D292C889-401C-4C79-B0E6-CA86656DD87A}" type="pres">
      <dgm:prSet presAssocID="{96FC23D4-FA93-4A5A-8176-CE26CA333D84}" presName="sibTrans" presStyleLbl="sibTrans2D1" presStyleIdx="0" presStyleCnt="2"/>
      <dgm:spPr/>
      <dgm:t>
        <a:bodyPr/>
        <a:lstStyle/>
        <a:p>
          <a:endParaRPr lang="en-US"/>
        </a:p>
      </dgm:t>
    </dgm:pt>
    <dgm:pt modelId="{2644661F-8DC5-42E7-B945-4B4DA1BEB40C}" type="pres">
      <dgm:prSet presAssocID="{96FC23D4-FA93-4A5A-8176-CE26CA333D84}" presName="connectorText" presStyleLbl="sibTrans2D1" presStyleIdx="0" presStyleCnt="2"/>
      <dgm:spPr/>
      <dgm:t>
        <a:bodyPr/>
        <a:lstStyle/>
        <a:p>
          <a:endParaRPr lang="en-US"/>
        </a:p>
      </dgm:t>
    </dgm:pt>
    <dgm:pt modelId="{B0D92F69-7EC9-40FC-B07D-CCAC4F56A9C6}" type="pres">
      <dgm:prSet presAssocID="{A659F2E8-ADD0-4BA4-A5D2-336F37A205EF}" presName="node" presStyleLbl="node1" presStyleIdx="1" presStyleCnt="3" custScaleY="54683">
        <dgm:presLayoutVars>
          <dgm:bulletEnabled val="1"/>
        </dgm:presLayoutVars>
      </dgm:prSet>
      <dgm:spPr/>
      <dgm:t>
        <a:bodyPr/>
        <a:lstStyle/>
        <a:p>
          <a:endParaRPr lang="en-US"/>
        </a:p>
      </dgm:t>
    </dgm:pt>
    <dgm:pt modelId="{DCDF179F-D73B-4812-B431-670CD7A0E43D}" type="pres">
      <dgm:prSet presAssocID="{B3591C5F-7454-440C-B1AD-03B83BE32A00}" presName="sibTrans" presStyleLbl="sibTrans2D1" presStyleIdx="1" presStyleCnt="2"/>
      <dgm:spPr/>
      <dgm:t>
        <a:bodyPr/>
        <a:lstStyle/>
        <a:p>
          <a:endParaRPr lang="en-US"/>
        </a:p>
      </dgm:t>
    </dgm:pt>
    <dgm:pt modelId="{14473085-A1AF-400B-B1EF-235DA84441BB}" type="pres">
      <dgm:prSet presAssocID="{B3591C5F-7454-440C-B1AD-03B83BE32A00}" presName="connectorText" presStyleLbl="sibTrans2D1" presStyleIdx="1" presStyleCnt="2"/>
      <dgm:spPr/>
      <dgm:t>
        <a:bodyPr/>
        <a:lstStyle/>
        <a:p>
          <a:endParaRPr lang="en-US"/>
        </a:p>
      </dgm:t>
    </dgm:pt>
    <dgm:pt modelId="{F18F525A-9320-4232-B3CF-C3F4124BED2E}" type="pres">
      <dgm:prSet presAssocID="{C50EB733-9F95-4480-B2CF-CE1F28CF4DC5}" presName="node" presStyleLbl="node1" presStyleIdx="2" presStyleCnt="3" custScaleY="54683">
        <dgm:presLayoutVars>
          <dgm:bulletEnabled val="1"/>
        </dgm:presLayoutVars>
      </dgm:prSet>
      <dgm:spPr/>
      <dgm:t>
        <a:bodyPr/>
        <a:lstStyle/>
        <a:p>
          <a:endParaRPr lang="en-US"/>
        </a:p>
      </dgm:t>
    </dgm:pt>
  </dgm:ptLst>
  <dgm:cxnLst>
    <dgm:cxn modelId="{02005A5A-05CA-4400-A880-B75394EE981A}" srcId="{2BC37D86-0474-4672-91AF-765BB7D40479}" destId="{AAEBBAF2-BA6C-4F4E-BE80-CA11668C9A11}" srcOrd="0" destOrd="0" parTransId="{C59E0C2D-9B7D-4A03-8049-03F94701F42E}" sibTransId="{96FC23D4-FA93-4A5A-8176-CE26CA333D84}"/>
    <dgm:cxn modelId="{732762D0-816D-495E-A4C6-D5CE48B83E75}" type="presOf" srcId="{B3591C5F-7454-440C-B1AD-03B83BE32A00}" destId="{DCDF179F-D73B-4812-B431-670CD7A0E43D}" srcOrd="0" destOrd="0" presId="urn:microsoft.com/office/officeart/2005/8/layout/process1"/>
    <dgm:cxn modelId="{17854C1A-0EA1-4A21-A540-72F6215518F4}" type="presOf" srcId="{A659F2E8-ADD0-4BA4-A5D2-336F37A205EF}" destId="{B0D92F69-7EC9-40FC-B07D-CCAC4F56A9C6}" srcOrd="0" destOrd="0" presId="urn:microsoft.com/office/officeart/2005/8/layout/process1"/>
    <dgm:cxn modelId="{B85F49C3-A6E9-4E3C-BCBC-1C48FF327608}" srcId="{2BC37D86-0474-4672-91AF-765BB7D40479}" destId="{C50EB733-9F95-4480-B2CF-CE1F28CF4DC5}" srcOrd="2" destOrd="0" parTransId="{D382A709-91D2-48B4-B5FB-4BD5B03B024A}" sibTransId="{0E75B665-E9A8-40A6-A1F3-E61C197A5456}"/>
    <dgm:cxn modelId="{581F59D2-8089-40BC-923C-CED749FBDF7B}" type="presOf" srcId="{AAEBBAF2-BA6C-4F4E-BE80-CA11668C9A11}" destId="{BB47C638-F2B0-4C60-80F2-1EA44A16E8FD}" srcOrd="0" destOrd="0" presId="urn:microsoft.com/office/officeart/2005/8/layout/process1"/>
    <dgm:cxn modelId="{F31A6B9E-8704-474A-8D55-2D892A0D3114}" type="presOf" srcId="{96FC23D4-FA93-4A5A-8176-CE26CA333D84}" destId="{2644661F-8DC5-42E7-B945-4B4DA1BEB40C}" srcOrd="1" destOrd="0" presId="urn:microsoft.com/office/officeart/2005/8/layout/process1"/>
    <dgm:cxn modelId="{F7BD6AF4-E0F0-4CDA-887D-EB0AA2F047C6}" type="presOf" srcId="{C50EB733-9F95-4480-B2CF-CE1F28CF4DC5}" destId="{F18F525A-9320-4232-B3CF-C3F4124BED2E}" srcOrd="0" destOrd="0" presId="urn:microsoft.com/office/officeart/2005/8/layout/process1"/>
    <dgm:cxn modelId="{467CB9B3-721C-4284-BE61-11A841572425}" type="presOf" srcId="{2BC37D86-0474-4672-91AF-765BB7D40479}" destId="{A7F90352-1504-41B7-9CAA-7AC65C451749}" srcOrd="0" destOrd="0" presId="urn:microsoft.com/office/officeart/2005/8/layout/process1"/>
    <dgm:cxn modelId="{AB56AD9F-FCB2-4DB6-98BD-B2450680B6AA}" type="presOf" srcId="{96FC23D4-FA93-4A5A-8176-CE26CA333D84}" destId="{D292C889-401C-4C79-B0E6-CA86656DD87A}" srcOrd="0" destOrd="0" presId="urn:microsoft.com/office/officeart/2005/8/layout/process1"/>
    <dgm:cxn modelId="{59425973-DF42-4844-8F08-1203A1A9B967}" type="presOf" srcId="{B3591C5F-7454-440C-B1AD-03B83BE32A00}" destId="{14473085-A1AF-400B-B1EF-235DA84441BB}" srcOrd="1" destOrd="0" presId="urn:microsoft.com/office/officeart/2005/8/layout/process1"/>
    <dgm:cxn modelId="{C6897D53-C3B9-4EAD-9002-A69E36A47CA9}" srcId="{2BC37D86-0474-4672-91AF-765BB7D40479}" destId="{A659F2E8-ADD0-4BA4-A5D2-336F37A205EF}" srcOrd="1" destOrd="0" parTransId="{4688C8DE-AC11-4ECD-ADF2-2859030A96CE}" sibTransId="{B3591C5F-7454-440C-B1AD-03B83BE32A00}"/>
    <dgm:cxn modelId="{721AA74E-5A68-423F-809C-98042BD4F95B}" type="presParOf" srcId="{A7F90352-1504-41B7-9CAA-7AC65C451749}" destId="{BB47C638-F2B0-4C60-80F2-1EA44A16E8FD}" srcOrd="0" destOrd="0" presId="urn:microsoft.com/office/officeart/2005/8/layout/process1"/>
    <dgm:cxn modelId="{AA08FCDD-2F06-46EE-99F9-03625DCD6588}" type="presParOf" srcId="{A7F90352-1504-41B7-9CAA-7AC65C451749}" destId="{D292C889-401C-4C79-B0E6-CA86656DD87A}" srcOrd="1" destOrd="0" presId="urn:microsoft.com/office/officeart/2005/8/layout/process1"/>
    <dgm:cxn modelId="{46DC8839-372F-4AE0-A72C-F1195B47C4A9}" type="presParOf" srcId="{D292C889-401C-4C79-B0E6-CA86656DD87A}" destId="{2644661F-8DC5-42E7-B945-4B4DA1BEB40C}" srcOrd="0" destOrd="0" presId="urn:microsoft.com/office/officeart/2005/8/layout/process1"/>
    <dgm:cxn modelId="{F4714C55-10B4-438C-B393-58F2E777FD9A}" type="presParOf" srcId="{A7F90352-1504-41B7-9CAA-7AC65C451749}" destId="{B0D92F69-7EC9-40FC-B07D-CCAC4F56A9C6}" srcOrd="2" destOrd="0" presId="urn:microsoft.com/office/officeart/2005/8/layout/process1"/>
    <dgm:cxn modelId="{96EF97DD-74D9-4344-8A1B-109392071198}" type="presParOf" srcId="{A7F90352-1504-41B7-9CAA-7AC65C451749}" destId="{DCDF179F-D73B-4812-B431-670CD7A0E43D}" srcOrd="3" destOrd="0" presId="urn:microsoft.com/office/officeart/2005/8/layout/process1"/>
    <dgm:cxn modelId="{47D1824F-802E-400C-A730-074F8D01F508}" type="presParOf" srcId="{DCDF179F-D73B-4812-B431-670CD7A0E43D}" destId="{14473085-A1AF-400B-B1EF-235DA84441BB}" srcOrd="0" destOrd="0" presId="urn:microsoft.com/office/officeart/2005/8/layout/process1"/>
    <dgm:cxn modelId="{6BF2FB6C-8517-462B-887F-A9B9E7E2850E}" type="presParOf" srcId="{A7F90352-1504-41B7-9CAA-7AC65C451749}" destId="{F18F525A-9320-4232-B3CF-C3F4124BED2E}" srcOrd="4"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2972AD-71C5-4848-9BD2-25C5DB781BCD}" type="doc">
      <dgm:prSet loTypeId="urn:microsoft.com/office/officeart/2005/8/layout/process1" loCatId="process" qsTypeId="urn:microsoft.com/office/officeart/2005/8/quickstyle/simple5" qsCatId="simple" csTypeId="urn:microsoft.com/office/officeart/2005/8/colors/colorful4" csCatId="colorful" phldr="1"/>
      <dgm:spPr/>
    </dgm:pt>
    <dgm:pt modelId="{42B532D1-1978-45F0-9D3F-A2AEBF43CA2E}">
      <dgm:prSet phldrT="[Text]"/>
      <dgm:spPr/>
      <dgm:t>
        <a:bodyPr/>
        <a:lstStyle/>
        <a:p>
          <a:pPr algn="ctr"/>
          <a:r>
            <a:rPr lang="en-US"/>
            <a:t>Source</a:t>
          </a:r>
        </a:p>
      </dgm:t>
    </dgm:pt>
    <dgm:pt modelId="{D7689FCA-7A78-47AD-9099-637AFCBFDD7E}" type="parTrans" cxnId="{A0AF4D7E-D54A-44B7-9719-A1F05D02E5E8}">
      <dgm:prSet/>
      <dgm:spPr/>
      <dgm:t>
        <a:bodyPr/>
        <a:lstStyle/>
        <a:p>
          <a:pPr algn="ctr"/>
          <a:endParaRPr lang="en-US"/>
        </a:p>
      </dgm:t>
    </dgm:pt>
    <dgm:pt modelId="{18A4ED76-64AE-4096-A4E6-54644A31FC7E}" type="sibTrans" cxnId="{A0AF4D7E-D54A-44B7-9719-A1F05D02E5E8}">
      <dgm:prSet/>
      <dgm:spPr/>
      <dgm:t>
        <a:bodyPr/>
        <a:lstStyle/>
        <a:p>
          <a:pPr algn="ctr"/>
          <a:endParaRPr lang="en-US"/>
        </a:p>
      </dgm:t>
    </dgm:pt>
    <dgm:pt modelId="{E1465200-0311-493E-B339-6BBEDC052E4A}">
      <dgm:prSet phldrT="[Text]"/>
      <dgm:spPr/>
      <dgm:t>
        <a:bodyPr/>
        <a:lstStyle/>
        <a:p>
          <a:pPr algn="ctr"/>
          <a:r>
            <a:rPr lang="en-US"/>
            <a:t>Transmitter</a:t>
          </a:r>
        </a:p>
      </dgm:t>
    </dgm:pt>
    <dgm:pt modelId="{D300BA86-E48F-4224-9859-6D1B65B2038C}" type="parTrans" cxnId="{AA9B3863-D7DF-4481-AEBA-2B78C6EAB7DB}">
      <dgm:prSet/>
      <dgm:spPr/>
      <dgm:t>
        <a:bodyPr/>
        <a:lstStyle/>
        <a:p>
          <a:pPr algn="ctr"/>
          <a:endParaRPr lang="en-US"/>
        </a:p>
      </dgm:t>
    </dgm:pt>
    <dgm:pt modelId="{064AEF2F-BB32-4819-81A3-71B088D2413D}" type="sibTrans" cxnId="{AA9B3863-D7DF-4481-AEBA-2B78C6EAB7DB}">
      <dgm:prSet/>
      <dgm:spPr/>
      <dgm:t>
        <a:bodyPr/>
        <a:lstStyle/>
        <a:p>
          <a:pPr algn="ctr"/>
          <a:endParaRPr lang="en-US"/>
        </a:p>
      </dgm:t>
    </dgm:pt>
    <dgm:pt modelId="{41AB58D7-A0F6-48C6-84F7-68AB3D958297}">
      <dgm:prSet phldrT="[Text]"/>
      <dgm:spPr/>
      <dgm:t>
        <a:bodyPr/>
        <a:lstStyle/>
        <a:p>
          <a:pPr algn="ctr"/>
          <a:r>
            <a:rPr lang="en-US"/>
            <a:t>Receiver</a:t>
          </a:r>
        </a:p>
      </dgm:t>
    </dgm:pt>
    <dgm:pt modelId="{FDB7D29A-5A04-45B1-95C5-2B00C642E8B5}" type="parTrans" cxnId="{B5124CB0-4A79-4A69-AB12-962550835A2B}">
      <dgm:prSet/>
      <dgm:spPr/>
      <dgm:t>
        <a:bodyPr/>
        <a:lstStyle/>
        <a:p>
          <a:pPr algn="ctr"/>
          <a:endParaRPr lang="en-US"/>
        </a:p>
      </dgm:t>
    </dgm:pt>
    <dgm:pt modelId="{8C59CEEB-2952-4D45-83D2-FB682B3EFFE5}" type="sibTrans" cxnId="{B5124CB0-4A79-4A69-AB12-962550835A2B}">
      <dgm:prSet/>
      <dgm:spPr/>
      <dgm:t>
        <a:bodyPr/>
        <a:lstStyle/>
        <a:p>
          <a:pPr algn="ctr"/>
          <a:endParaRPr lang="en-US"/>
        </a:p>
      </dgm:t>
    </dgm:pt>
    <dgm:pt modelId="{5B45C05B-C011-44C3-A4C2-823D4FBFBA8E}">
      <dgm:prSet/>
      <dgm:spPr/>
      <dgm:t>
        <a:bodyPr/>
        <a:lstStyle/>
        <a:p>
          <a:pPr algn="ctr"/>
          <a:r>
            <a:rPr lang="en-US"/>
            <a:t>Channel</a:t>
          </a:r>
        </a:p>
      </dgm:t>
    </dgm:pt>
    <dgm:pt modelId="{2646E24B-1CDB-4722-8122-D917B19F6877}" type="parTrans" cxnId="{4AAA70CA-654C-4386-88B0-BA42E1B0E755}">
      <dgm:prSet/>
      <dgm:spPr/>
      <dgm:t>
        <a:bodyPr/>
        <a:lstStyle/>
        <a:p>
          <a:pPr algn="ctr"/>
          <a:endParaRPr lang="en-US"/>
        </a:p>
      </dgm:t>
    </dgm:pt>
    <dgm:pt modelId="{93EA194E-DA95-4459-B1C4-096D00B9FE26}" type="sibTrans" cxnId="{4AAA70CA-654C-4386-88B0-BA42E1B0E755}">
      <dgm:prSet/>
      <dgm:spPr/>
      <dgm:t>
        <a:bodyPr/>
        <a:lstStyle/>
        <a:p>
          <a:pPr algn="ctr"/>
          <a:endParaRPr lang="en-US"/>
        </a:p>
      </dgm:t>
    </dgm:pt>
    <dgm:pt modelId="{33118A73-C20F-438C-9A3C-2AEB8FB29713}">
      <dgm:prSet/>
      <dgm:spPr/>
      <dgm:t>
        <a:bodyPr/>
        <a:lstStyle/>
        <a:p>
          <a:pPr algn="ctr"/>
          <a:r>
            <a:rPr lang="en-US"/>
            <a:t>Destination</a:t>
          </a:r>
        </a:p>
      </dgm:t>
    </dgm:pt>
    <dgm:pt modelId="{2FE237CB-F3F1-4843-8A5C-3CC63C6E8A71}" type="parTrans" cxnId="{B18FBAB2-802F-4405-80CC-7C546A365D99}">
      <dgm:prSet/>
      <dgm:spPr/>
      <dgm:t>
        <a:bodyPr/>
        <a:lstStyle/>
        <a:p>
          <a:pPr algn="ctr"/>
          <a:endParaRPr lang="en-US"/>
        </a:p>
      </dgm:t>
    </dgm:pt>
    <dgm:pt modelId="{7E3398CB-336E-4EBE-BCB0-CFFA40576475}" type="sibTrans" cxnId="{B18FBAB2-802F-4405-80CC-7C546A365D99}">
      <dgm:prSet/>
      <dgm:spPr/>
      <dgm:t>
        <a:bodyPr/>
        <a:lstStyle/>
        <a:p>
          <a:pPr algn="ctr"/>
          <a:endParaRPr lang="en-US"/>
        </a:p>
      </dgm:t>
    </dgm:pt>
    <dgm:pt modelId="{BD05AC4D-093B-4185-B794-53BD6D5A8D69}" type="pres">
      <dgm:prSet presAssocID="{8D2972AD-71C5-4848-9BD2-25C5DB781BCD}" presName="Name0" presStyleCnt="0">
        <dgm:presLayoutVars>
          <dgm:dir/>
          <dgm:resizeHandles val="exact"/>
        </dgm:presLayoutVars>
      </dgm:prSet>
      <dgm:spPr/>
    </dgm:pt>
    <dgm:pt modelId="{08B46D35-6809-4868-B814-48D5BF60B078}" type="pres">
      <dgm:prSet presAssocID="{42B532D1-1978-45F0-9D3F-A2AEBF43CA2E}" presName="node" presStyleLbl="node1" presStyleIdx="0" presStyleCnt="5">
        <dgm:presLayoutVars>
          <dgm:bulletEnabled val="1"/>
        </dgm:presLayoutVars>
      </dgm:prSet>
      <dgm:spPr/>
      <dgm:t>
        <a:bodyPr/>
        <a:lstStyle/>
        <a:p>
          <a:endParaRPr lang="en-US"/>
        </a:p>
      </dgm:t>
    </dgm:pt>
    <dgm:pt modelId="{427E1BC2-DB1E-4429-BB3C-928D5FE2286C}" type="pres">
      <dgm:prSet presAssocID="{18A4ED76-64AE-4096-A4E6-54644A31FC7E}" presName="sibTrans" presStyleLbl="sibTrans2D1" presStyleIdx="0" presStyleCnt="4"/>
      <dgm:spPr/>
      <dgm:t>
        <a:bodyPr/>
        <a:lstStyle/>
        <a:p>
          <a:endParaRPr lang="en-US"/>
        </a:p>
      </dgm:t>
    </dgm:pt>
    <dgm:pt modelId="{CE1C685D-24F6-4B72-93F9-3A457F257CF9}" type="pres">
      <dgm:prSet presAssocID="{18A4ED76-64AE-4096-A4E6-54644A31FC7E}" presName="connectorText" presStyleLbl="sibTrans2D1" presStyleIdx="0" presStyleCnt="4"/>
      <dgm:spPr/>
      <dgm:t>
        <a:bodyPr/>
        <a:lstStyle/>
        <a:p>
          <a:endParaRPr lang="en-US"/>
        </a:p>
      </dgm:t>
    </dgm:pt>
    <dgm:pt modelId="{60A10144-1AFA-403A-9F6B-654ED02EC7D6}" type="pres">
      <dgm:prSet presAssocID="{E1465200-0311-493E-B339-6BBEDC052E4A}" presName="node" presStyleLbl="node1" presStyleIdx="1" presStyleCnt="5">
        <dgm:presLayoutVars>
          <dgm:bulletEnabled val="1"/>
        </dgm:presLayoutVars>
      </dgm:prSet>
      <dgm:spPr/>
      <dgm:t>
        <a:bodyPr/>
        <a:lstStyle/>
        <a:p>
          <a:endParaRPr lang="en-US"/>
        </a:p>
      </dgm:t>
    </dgm:pt>
    <dgm:pt modelId="{E1014F00-6C72-4C3D-945F-EEB69D24E5E9}" type="pres">
      <dgm:prSet presAssocID="{064AEF2F-BB32-4819-81A3-71B088D2413D}" presName="sibTrans" presStyleLbl="sibTrans2D1" presStyleIdx="1" presStyleCnt="4"/>
      <dgm:spPr/>
      <dgm:t>
        <a:bodyPr/>
        <a:lstStyle/>
        <a:p>
          <a:endParaRPr lang="en-US"/>
        </a:p>
      </dgm:t>
    </dgm:pt>
    <dgm:pt modelId="{0352C0B3-E2BB-41C5-93A0-A422DFE7330C}" type="pres">
      <dgm:prSet presAssocID="{064AEF2F-BB32-4819-81A3-71B088D2413D}" presName="connectorText" presStyleLbl="sibTrans2D1" presStyleIdx="1" presStyleCnt="4"/>
      <dgm:spPr/>
      <dgm:t>
        <a:bodyPr/>
        <a:lstStyle/>
        <a:p>
          <a:endParaRPr lang="en-US"/>
        </a:p>
      </dgm:t>
    </dgm:pt>
    <dgm:pt modelId="{DD3D4741-E70F-4B32-BC1C-05C5C110F60B}" type="pres">
      <dgm:prSet presAssocID="{5B45C05B-C011-44C3-A4C2-823D4FBFBA8E}" presName="node" presStyleLbl="node1" presStyleIdx="2" presStyleCnt="5">
        <dgm:presLayoutVars>
          <dgm:bulletEnabled val="1"/>
        </dgm:presLayoutVars>
      </dgm:prSet>
      <dgm:spPr/>
      <dgm:t>
        <a:bodyPr/>
        <a:lstStyle/>
        <a:p>
          <a:endParaRPr lang="en-US"/>
        </a:p>
      </dgm:t>
    </dgm:pt>
    <dgm:pt modelId="{36CB1574-01DC-4A36-BD15-121F693AAC9D}" type="pres">
      <dgm:prSet presAssocID="{93EA194E-DA95-4459-B1C4-096D00B9FE26}" presName="sibTrans" presStyleLbl="sibTrans2D1" presStyleIdx="2" presStyleCnt="4"/>
      <dgm:spPr/>
      <dgm:t>
        <a:bodyPr/>
        <a:lstStyle/>
        <a:p>
          <a:endParaRPr lang="en-US"/>
        </a:p>
      </dgm:t>
    </dgm:pt>
    <dgm:pt modelId="{5C0D20FD-C151-462B-8E57-5765C4B76772}" type="pres">
      <dgm:prSet presAssocID="{93EA194E-DA95-4459-B1C4-096D00B9FE26}" presName="connectorText" presStyleLbl="sibTrans2D1" presStyleIdx="2" presStyleCnt="4"/>
      <dgm:spPr/>
      <dgm:t>
        <a:bodyPr/>
        <a:lstStyle/>
        <a:p>
          <a:endParaRPr lang="en-US"/>
        </a:p>
      </dgm:t>
    </dgm:pt>
    <dgm:pt modelId="{83A35875-11D7-496A-AD49-D5B6B9356D61}" type="pres">
      <dgm:prSet presAssocID="{41AB58D7-A0F6-48C6-84F7-68AB3D958297}" presName="node" presStyleLbl="node1" presStyleIdx="3" presStyleCnt="5" custLinFactNeighborX="837">
        <dgm:presLayoutVars>
          <dgm:bulletEnabled val="1"/>
        </dgm:presLayoutVars>
      </dgm:prSet>
      <dgm:spPr/>
      <dgm:t>
        <a:bodyPr/>
        <a:lstStyle/>
        <a:p>
          <a:endParaRPr lang="en-US"/>
        </a:p>
      </dgm:t>
    </dgm:pt>
    <dgm:pt modelId="{BA41D548-BFC9-432E-86DA-48306A705FDA}" type="pres">
      <dgm:prSet presAssocID="{8C59CEEB-2952-4D45-83D2-FB682B3EFFE5}" presName="sibTrans" presStyleLbl="sibTrans2D1" presStyleIdx="3" presStyleCnt="4"/>
      <dgm:spPr/>
      <dgm:t>
        <a:bodyPr/>
        <a:lstStyle/>
        <a:p>
          <a:endParaRPr lang="en-US"/>
        </a:p>
      </dgm:t>
    </dgm:pt>
    <dgm:pt modelId="{1DB0811E-84C8-4E74-B08B-A268485FA075}" type="pres">
      <dgm:prSet presAssocID="{8C59CEEB-2952-4D45-83D2-FB682B3EFFE5}" presName="connectorText" presStyleLbl="sibTrans2D1" presStyleIdx="3" presStyleCnt="4"/>
      <dgm:spPr/>
      <dgm:t>
        <a:bodyPr/>
        <a:lstStyle/>
        <a:p>
          <a:endParaRPr lang="en-US"/>
        </a:p>
      </dgm:t>
    </dgm:pt>
    <dgm:pt modelId="{49BDF487-FA01-43D2-865A-5F42257A73AF}" type="pres">
      <dgm:prSet presAssocID="{33118A73-C20F-438C-9A3C-2AEB8FB29713}" presName="node" presStyleLbl="node1" presStyleIdx="4" presStyleCnt="5">
        <dgm:presLayoutVars>
          <dgm:bulletEnabled val="1"/>
        </dgm:presLayoutVars>
      </dgm:prSet>
      <dgm:spPr/>
      <dgm:t>
        <a:bodyPr/>
        <a:lstStyle/>
        <a:p>
          <a:endParaRPr lang="en-US"/>
        </a:p>
      </dgm:t>
    </dgm:pt>
  </dgm:ptLst>
  <dgm:cxnLst>
    <dgm:cxn modelId="{75D63E87-9541-4F95-BF61-7E862261F025}" type="presOf" srcId="{41AB58D7-A0F6-48C6-84F7-68AB3D958297}" destId="{83A35875-11D7-496A-AD49-D5B6B9356D61}" srcOrd="0" destOrd="0" presId="urn:microsoft.com/office/officeart/2005/8/layout/process1"/>
    <dgm:cxn modelId="{3222A6FE-EB1F-4402-97F0-FBE9703636B4}" type="presOf" srcId="{8C59CEEB-2952-4D45-83D2-FB682B3EFFE5}" destId="{BA41D548-BFC9-432E-86DA-48306A705FDA}" srcOrd="0" destOrd="0" presId="urn:microsoft.com/office/officeart/2005/8/layout/process1"/>
    <dgm:cxn modelId="{C34FE700-C600-4D04-B4D6-B6B0B4EA06EC}" type="presOf" srcId="{18A4ED76-64AE-4096-A4E6-54644A31FC7E}" destId="{CE1C685D-24F6-4B72-93F9-3A457F257CF9}" srcOrd="1" destOrd="0" presId="urn:microsoft.com/office/officeart/2005/8/layout/process1"/>
    <dgm:cxn modelId="{A0AF4D7E-D54A-44B7-9719-A1F05D02E5E8}" srcId="{8D2972AD-71C5-4848-9BD2-25C5DB781BCD}" destId="{42B532D1-1978-45F0-9D3F-A2AEBF43CA2E}" srcOrd="0" destOrd="0" parTransId="{D7689FCA-7A78-47AD-9099-637AFCBFDD7E}" sibTransId="{18A4ED76-64AE-4096-A4E6-54644A31FC7E}"/>
    <dgm:cxn modelId="{CA7776B1-BCB1-4DBD-B23D-D0A6E9638FB4}" type="presOf" srcId="{8D2972AD-71C5-4848-9BD2-25C5DB781BCD}" destId="{BD05AC4D-093B-4185-B794-53BD6D5A8D69}" srcOrd="0" destOrd="0" presId="urn:microsoft.com/office/officeart/2005/8/layout/process1"/>
    <dgm:cxn modelId="{D8368D9D-8494-498C-92D0-64BA78061528}" type="presOf" srcId="{064AEF2F-BB32-4819-81A3-71B088D2413D}" destId="{0352C0B3-E2BB-41C5-93A0-A422DFE7330C}" srcOrd="1" destOrd="0" presId="urn:microsoft.com/office/officeart/2005/8/layout/process1"/>
    <dgm:cxn modelId="{3B0445BE-1563-4D72-B419-5E0A14841431}" type="presOf" srcId="{E1465200-0311-493E-B339-6BBEDC052E4A}" destId="{60A10144-1AFA-403A-9F6B-654ED02EC7D6}" srcOrd="0" destOrd="0" presId="urn:microsoft.com/office/officeart/2005/8/layout/process1"/>
    <dgm:cxn modelId="{B5124CB0-4A79-4A69-AB12-962550835A2B}" srcId="{8D2972AD-71C5-4848-9BD2-25C5DB781BCD}" destId="{41AB58D7-A0F6-48C6-84F7-68AB3D958297}" srcOrd="3" destOrd="0" parTransId="{FDB7D29A-5A04-45B1-95C5-2B00C642E8B5}" sibTransId="{8C59CEEB-2952-4D45-83D2-FB682B3EFFE5}"/>
    <dgm:cxn modelId="{588D58C1-18A4-49EE-9AC3-DF4BEF4F695C}" type="presOf" srcId="{33118A73-C20F-438C-9A3C-2AEB8FB29713}" destId="{49BDF487-FA01-43D2-865A-5F42257A73AF}" srcOrd="0" destOrd="0" presId="urn:microsoft.com/office/officeart/2005/8/layout/process1"/>
    <dgm:cxn modelId="{BF1DCB1B-3A9B-469F-9CAA-F7F859A688C1}" type="presOf" srcId="{18A4ED76-64AE-4096-A4E6-54644A31FC7E}" destId="{427E1BC2-DB1E-4429-BB3C-928D5FE2286C}" srcOrd="0" destOrd="0" presId="urn:microsoft.com/office/officeart/2005/8/layout/process1"/>
    <dgm:cxn modelId="{AA9B3863-D7DF-4481-AEBA-2B78C6EAB7DB}" srcId="{8D2972AD-71C5-4848-9BD2-25C5DB781BCD}" destId="{E1465200-0311-493E-B339-6BBEDC052E4A}" srcOrd="1" destOrd="0" parTransId="{D300BA86-E48F-4224-9859-6D1B65B2038C}" sibTransId="{064AEF2F-BB32-4819-81A3-71B088D2413D}"/>
    <dgm:cxn modelId="{DFAF9ED3-140E-4BBD-8DB9-982DAA109071}" type="presOf" srcId="{93EA194E-DA95-4459-B1C4-096D00B9FE26}" destId="{36CB1574-01DC-4A36-BD15-121F693AAC9D}" srcOrd="0" destOrd="0" presId="urn:microsoft.com/office/officeart/2005/8/layout/process1"/>
    <dgm:cxn modelId="{B18FBAB2-802F-4405-80CC-7C546A365D99}" srcId="{8D2972AD-71C5-4848-9BD2-25C5DB781BCD}" destId="{33118A73-C20F-438C-9A3C-2AEB8FB29713}" srcOrd="4" destOrd="0" parTransId="{2FE237CB-F3F1-4843-8A5C-3CC63C6E8A71}" sibTransId="{7E3398CB-336E-4EBE-BCB0-CFFA40576475}"/>
    <dgm:cxn modelId="{40C5E90C-FC39-4444-B8A5-5869BE3A8727}" type="presOf" srcId="{064AEF2F-BB32-4819-81A3-71B088D2413D}" destId="{E1014F00-6C72-4C3D-945F-EEB69D24E5E9}" srcOrd="0" destOrd="0" presId="urn:microsoft.com/office/officeart/2005/8/layout/process1"/>
    <dgm:cxn modelId="{72D77EA5-93A1-4A66-AF00-4C433DA94D5C}" type="presOf" srcId="{8C59CEEB-2952-4D45-83D2-FB682B3EFFE5}" destId="{1DB0811E-84C8-4E74-B08B-A268485FA075}" srcOrd="1" destOrd="0" presId="urn:microsoft.com/office/officeart/2005/8/layout/process1"/>
    <dgm:cxn modelId="{B852F9FE-BA06-45BB-B283-CC9C07E78FC7}" type="presOf" srcId="{93EA194E-DA95-4459-B1C4-096D00B9FE26}" destId="{5C0D20FD-C151-462B-8E57-5765C4B76772}" srcOrd="1" destOrd="0" presId="urn:microsoft.com/office/officeart/2005/8/layout/process1"/>
    <dgm:cxn modelId="{4AAA70CA-654C-4386-88B0-BA42E1B0E755}" srcId="{8D2972AD-71C5-4848-9BD2-25C5DB781BCD}" destId="{5B45C05B-C011-44C3-A4C2-823D4FBFBA8E}" srcOrd="2" destOrd="0" parTransId="{2646E24B-1CDB-4722-8122-D917B19F6877}" sibTransId="{93EA194E-DA95-4459-B1C4-096D00B9FE26}"/>
    <dgm:cxn modelId="{C619E611-4D07-473E-AE60-34CB7CB9BEE4}" type="presOf" srcId="{5B45C05B-C011-44C3-A4C2-823D4FBFBA8E}" destId="{DD3D4741-E70F-4B32-BC1C-05C5C110F60B}" srcOrd="0" destOrd="0" presId="urn:microsoft.com/office/officeart/2005/8/layout/process1"/>
    <dgm:cxn modelId="{E349FCEE-D8C1-4AA2-BEF5-C322A28127E3}" type="presOf" srcId="{42B532D1-1978-45F0-9D3F-A2AEBF43CA2E}" destId="{08B46D35-6809-4868-B814-48D5BF60B078}" srcOrd="0" destOrd="0" presId="urn:microsoft.com/office/officeart/2005/8/layout/process1"/>
    <dgm:cxn modelId="{7EA74B90-0EDD-42D9-A084-EB55DE64350C}" type="presParOf" srcId="{BD05AC4D-093B-4185-B794-53BD6D5A8D69}" destId="{08B46D35-6809-4868-B814-48D5BF60B078}" srcOrd="0" destOrd="0" presId="urn:microsoft.com/office/officeart/2005/8/layout/process1"/>
    <dgm:cxn modelId="{02744165-CBCD-40B8-A1D9-CD8F44AE9805}" type="presParOf" srcId="{BD05AC4D-093B-4185-B794-53BD6D5A8D69}" destId="{427E1BC2-DB1E-4429-BB3C-928D5FE2286C}" srcOrd="1" destOrd="0" presId="urn:microsoft.com/office/officeart/2005/8/layout/process1"/>
    <dgm:cxn modelId="{E2A3CC09-FC61-4A4F-B7FE-78B53A38FBFB}" type="presParOf" srcId="{427E1BC2-DB1E-4429-BB3C-928D5FE2286C}" destId="{CE1C685D-24F6-4B72-93F9-3A457F257CF9}" srcOrd="0" destOrd="0" presId="urn:microsoft.com/office/officeart/2005/8/layout/process1"/>
    <dgm:cxn modelId="{E99D2254-32B3-4EEC-BE89-EC9538ABF141}" type="presParOf" srcId="{BD05AC4D-093B-4185-B794-53BD6D5A8D69}" destId="{60A10144-1AFA-403A-9F6B-654ED02EC7D6}" srcOrd="2" destOrd="0" presId="urn:microsoft.com/office/officeart/2005/8/layout/process1"/>
    <dgm:cxn modelId="{19CEE014-63B2-4A9D-90C6-414952C799C5}" type="presParOf" srcId="{BD05AC4D-093B-4185-B794-53BD6D5A8D69}" destId="{E1014F00-6C72-4C3D-945F-EEB69D24E5E9}" srcOrd="3" destOrd="0" presId="urn:microsoft.com/office/officeart/2005/8/layout/process1"/>
    <dgm:cxn modelId="{D15A67DE-D4BE-4829-BAAC-4584EC2EF5B1}" type="presParOf" srcId="{E1014F00-6C72-4C3D-945F-EEB69D24E5E9}" destId="{0352C0B3-E2BB-41C5-93A0-A422DFE7330C}" srcOrd="0" destOrd="0" presId="urn:microsoft.com/office/officeart/2005/8/layout/process1"/>
    <dgm:cxn modelId="{64895624-C2F3-49D6-B73D-AE770751A577}" type="presParOf" srcId="{BD05AC4D-093B-4185-B794-53BD6D5A8D69}" destId="{DD3D4741-E70F-4B32-BC1C-05C5C110F60B}" srcOrd="4" destOrd="0" presId="urn:microsoft.com/office/officeart/2005/8/layout/process1"/>
    <dgm:cxn modelId="{AD13B458-55B7-43DA-A083-9AF3B1493628}" type="presParOf" srcId="{BD05AC4D-093B-4185-B794-53BD6D5A8D69}" destId="{36CB1574-01DC-4A36-BD15-121F693AAC9D}" srcOrd="5" destOrd="0" presId="urn:microsoft.com/office/officeart/2005/8/layout/process1"/>
    <dgm:cxn modelId="{30BB4ECF-0C44-4B46-BC44-68CE12E32D6C}" type="presParOf" srcId="{36CB1574-01DC-4A36-BD15-121F693AAC9D}" destId="{5C0D20FD-C151-462B-8E57-5765C4B76772}" srcOrd="0" destOrd="0" presId="urn:microsoft.com/office/officeart/2005/8/layout/process1"/>
    <dgm:cxn modelId="{53FE94E8-104C-491E-B51A-9F09F843FCCE}" type="presParOf" srcId="{BD05AC4D-093B-4185-B794-53BD6D5A8D69}" destId="{83A35875-11D7-496A-AD49-D5B6B9356D61}" srcOrd="6" destOrd="0" presId="urn:microsoft.com/office/officeart/2005/8/layout/process1"/>
    <dgm:cxn modelId="{D9C7F690-8DA8-4AF0-9F52-5ABACB5FFB19}" type="presParOf" srcId="{BD05AC4D-093B-4185-B794-53BD6D5A8D69}" destId="{BA41D548-BFC9-432E-86DA-48306A705FDA}" srcOrd="7" destOrd="0" presId="urn:microsoft.com/office/officeart/2005/8/layout/process1"/>
    <dgm:cxn modelId="{F15CF2BD-62F6-492D-84FB-90EDB0EF7733}" type="presParOf" srcId="{BA41D548-BFC9-432E-86DA-48306A705FDA}" destId="{1DB0811E-84C8-4E74-B08B-A268485FA075}" srcOrd="0" destOrd="0" presId="urn:microsoft.com/office/officeart/2005/8/layout/process1"/>
    <dgm:cxn modelId="{E8C49A78-270D-414A-9EB3-6990D80A6851}" type="presParOf" srcId="{BD05AC4D-093B-4185-B794-53BD6D5A8D69}" destId="{49BDF487-FA01-43D2-865A-5F42257A73AF}" srcOrd="8" destOrd="0" presId="urn:microsoft.com/office/officeart/2005/8/layout/process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285E1EC-3754-4736-8FB4-352AC33CC3D0}" type="datetimeFigureOut">
              <a:rPr lang="en-US" smtClean="0"/>
              <a:pPr/>
              <a:t>3/24/2021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5BBF167-00A4-429A-BC56-FF76822A3A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285E1EC-3754-4736-8FB4-352AC33CC3D0}" type="datetimeFigureOut">
              <a:rPr lang="en-US" smtClean="0"/>
              <a:pPr/>
              <a:t>3/24/2021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285E1EC-3754-4736-8FB4-352AC33CC3D0}" type="datetimeFigureOut">
              <a:rPr lang="en-US" smtClean="0"/>
              <a:pPr/>
              <a:t>3/24/2021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5BBF167-00A4-429A-BC56-FF76822A3A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http://en.wikipedia.org/wiki/Warren_Weaver" TargetMode="External"/><Relationship Id="rId7" Type="http://schemas.openxmlformats.org/officeDocument/2006/relationships/diagramColors" Target="../diagrams/colors2.xml"/><Relationship Id="rId2" Type="http://schemas.openxmlformats.org/officeDocument/2006/relationships/hyperlink" Target="http://en.wikipedia.org/wiki/Claude_Elwood_Shannon" TargetMode="Externa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rot="18737578">
            <a:off x="3300241" y="3013501"/>
            <a:ext cx="5486117" cy="830997"/>
          </a:xfrm>
          <a:prstGeom prst="rect">
            <a:avLst/>
          </a:prstGeom>
          <a:noFill/>
        </p:spPr>
        <p:txBody>
          <a:bodyPr wrap="none" lIns="91440" tIns="45720" rIns="91440" bIns="45720">
            <a:spAutoFit/>
          </a:bodyPr>
          <a:lstStyle/>
          <a:p>
            <a:pPr algn="ctr"/>
            <a:r>
              <a:rPr lang="en-US" sz="4800" b="1" cap="all" dirty="0" smtClean="0">
                <a:ln w="9000" cmpd="sng">
                  <a:solidFill>
                    <a:schemeClr val="accent4">
                      <a:shade val="50000"/>
                      <a:satMod val="120000"/>
                    </a:schemeClr>
                  </a:solidFill>
                  <a:prstDash val="solid"/>
                </a:ln>
                <a:solidFill>
                  <a:schemeClr val="accent4">
                    <a:lumMod val="20000"/>
                    <a:lumOff val="80000"/>
                  </a:schemeClr>
                </a:solidFill>
                <a:effectLst>
                  <a:reflection blurRad="12700" stA="28000" endPos="45000" dist="1000" dir="5400000" sy="-100000" algn="bl" rotWithShape="0"/>
                </a:effectLst>
                <a:latin typeface="Bernard MT Condensed" pitchFamily="18" charset="0"/>
              </a:rPr>
              <a:t>Communication Model</a:t>
            </a:r>
            <a:endParaRPr lang="en-US" sz="4800" b="1" cap="all" spc="0" dirty="0">
              <a:ln w="9000" cmpd="sng">
                <a:solidFill>
                  <a:schemeClr val="accent4">
                    <a:shade val="50000"/>
                    <a:satMod val="120000"/>
                  </a:schemeClr>
                </a:solidFill>
                <a:prstDash val="solid"/>
              </a:ln>
              <a:solidFill>
                <a:schemeClr val="accent4">
                  <a:lumMod val="20000"/>
                  <a:lumOff val="80000"/>
                </a:schemeClr>
              </a:solidFill>
              <a:effectLst>
                <a:reflection blurRad="12700" stA="28000" endPos="45000" dist="1000" dir="5400000" sy="-100000" algn="bl" rotWithShape="0"/>
              </a:effectLst>
              <a:latin typeface="Bernard MT Condensed" pitchFamily="18" charset="0"/>
            </a:endParaRPr>
          </a:p>
        </p:txBody>
      </p:sp>
      <p:sp>
        <p:nvSpPr>
          <p:cNvPr id="8" name="Rectangle 7"/>
          <p:cNvSpPr/>
          <p:nvPr/>
        </p:nvSpPr>
        <p:spPr>
          <a:xfrm>
            <a:off x="1828800" y="228600"/>
            <a:ext cx="4572000" cy="2062103"/>
          </a:xfrm>
          <a:prstGeom prst="rect">
            <a:avLst/>
          </a:prstGeom>
        </p:spPr>
        <p:txBody>
          <a:bodyPr>
            <a:spAutoFit/>
          </a:bodyPr>
          <a:lstStyle/>
          <a:p>
            <a:pPr algn="r">
              <a:buNone/>
            </a:pPr>
            <a:r>
              <a:rPr lang="en-US" sz="2400" b="1" dirty="0" smtClean="0">
                <a:solidFill>
                  <a:srgbClr val="FFFF00"/>
                </a:solidFill>
                <a:latin typeface="Arial" pitchFamily="34" charset="0"/>
                <a:cs typeface="Arial" pitchFamily="34" charset="0"/>
              </a:rPr>
              <a:t>Presented  By:</a:t>
            </a:r>
            <a:endParaRPr lang="en-US" sz="2400" dirty="0" smtClean="0">
              <a:solidFill>
                <a:srgbClr val="FFFF00"/>
              </a:solidFill>
              <a:latin typeface="Arial" pitchFamily="34" charset="0"/>
              <a:cs typeface="Arial" pitchFamily="34" charset="0"/>
            </a:endParaRPr>
          </a:p>
          <a:p>
            <a:pPr algn="r">
              <a:spcBef>
                <a:spcPts val="0"/>
              </a:spcBef>
              <a:buNone/>
            </a:pPr>
            <a:r>
              <a:rPr lang="en-US" sz="2000" b="1" dirty="0" smtClean="0">
                <a:solidFill>
                  <a:srgbClr val="FFFF00"/>
                </a:solidFill>
                <a:latin typeface="Arial" pitchFamily="34" charset="0"/>
                <a:cs typeface="Arial" pitchFamily="34" charset="0"/>
              </a:rPr>
              <a:t>Dr. Sheikh </a:t>
            </a:r>
            <a:r>
              <a:rPr lang="en-US" sz="2000" b="1" dirty="0" err="1" smtClean="0">
                <a:solidFill>
                  <a:srgbClr val="FFFF00"/>
                </a:solidFill>
                <a:latin typeface="Arial" pitchFamily="34" charset="0"/>
                <a:cs typeface="Arial" pitchFamily="34" charset="0"/>
              </a:rPr>
              <a:t>Shafiul</a:t>
            </a:r>
            <a:r>
              <a:rPr lang="en-US" sz="2000" b="1" dirty="0" smtClean="0">
                <a:solidFill>
                  <a:srgbClr val="FFFF00"/>
                </a:solidFill>
                <a:latin typeface="Arial" pitchFamily="34" charset="0"/>
                <a:cs typeface="Arial" pitchFamily="34" charset="0"/>
              </a:rPr>
              <a:t> Islam</a:t>
            </a:r>
            <a:endParaRPr lang="en-US" sz="2000" dirty="0" smtClean="0">
              <a:solidFill>
                <a:srgbClr val="FFFF00"/>
              </a:solidFill>
              <a:latin typeface="Arial" pitchFamily="34" charset="0"/>
              <a:cs typeface="Arial" pitchFamily="34" charset="0"/>
            </a:endParaRPr>
          </a:p>
          <a:p>
            <a:pPr algn="r">
              <a:spcBef>
                <a:spcPts val="0"/>
              </a:spcBef>
              <a:buNone/>
            </a:pPr>
            <a:r>
              <a:rPr lang="en-US" sz="1600" dirty="0" smtClean="0">
                <a:solidFill>
                  <a:srgbClr val="FFFF00"/>
                </a:solidFill>
                <a:latin typeface="Arial" pitchFamily="34" charset="0"/>
                <a:cs typeface="Arial" pitchFamily="34" charset="0"/>
              </a:rPr>
              <a:t>Associate  Professor</a:t>
            </a:r>
          </a:p>
          <a:p>
            <a:pPr algn="r">
              <a:spcBef>
                <a:spcPts val="0"/>
              </a:spcBef>
              <a:buNone/>
            </a:pPr>
            <a:r>
              <a:rPr lang="en-US" sz="1600" dirty="0" smtClean="0">
                <a:solidFill>
                  <a:srgbClr val="FFFF00"/>
                </a:solidFill>
                <a:latin typeface="Arial" pitchFamily="34" charset="0"/>
                <a:cs typeface="Arial" pitchFamily="34" charset="0"/>
              </a:rPr>
              <a:t>Department of Journalism and Mass Communication</a:t>
            </a:r>
          </a:p>
          <a:p>
            <a:pPr algn="r">
              <a:spcBef>
                <a:spcPts val="0"/>
              </a:spcBef>
              <a:buNone/>
            </a:pPr>
            <a:r>
              <a:rPr lang="en-US" sz="1600" dirty="0" smtClean="0">
                <a:solidFill>
                  <a:srgbClr val="FFFF00"/>
                </a:solidFill>
                <a:latin typeface="Arial" pitchFamily="34" charset="0"/>
                <a:cs typeface="Arial" pitchFamily="34" charset="0"/>
              </a:rPr>
              <a:t>Daffodil International University</a:t>
            </a:r>
          </a:p>
          <a:p>
            <a:pPr algn="r">
              <a:spcBef>
                <a:spcPts val="0"/>
              </a:spcBef>
              <a:buNone/>
            </a:pPr>
            <a:r>
              <a:rPr lang="en-US" sz="1600" dirty="0" smtClean="0">
                <a:solidFill>
                  <a:srgbClr val="FFFF00"/>
                </a:solidFill>
                <a:latin typeface="Arial" pitchFamily="34" charset="0"/>
                <a:cs typeface="Arial" pitchFamily="34" charset="0"/>
              </a:rPr>
              <a:t>01704 320 110</a:t>
            </a:r>
          </a:p>
        </p:txBody>
      </p:sp>
      <p:pic>
        <p:nvPicPr>
          <p:cNvPr id="2050" name="Picture 2" descr="F:\Downloads 19-07-2020\Dr. Shafiul.jpg"/>
          <p:cNvPicPr>
            <a:picLocks noChangeAspect="1" noChangeArrowheads="1"/>
          </p:cNvPicPr>
          <p:nvPr/>
        </p:nvPicPr>
        <p:blipFill>
          <a:blip r:embed="rId2"/>
          <a:srcRect/>
          <a:stretch>
            <a:fillRect/>
          </a:stretch>
        </p:blipFill>
        <p:spPr bwMode="auto">
          <a:xfrm>
            <a:off x="6705600" y="3962400"/>
            <a:ext cx="2012553" cy="2514600"/>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solidFill>
                  <a:srgbClr val="FF0000"/>
                </a:solidFill>
              </a:rPr>
              <a:t>Harold D. </a:t>
            </a:r>
            <a:r>
              <a:rPr lang="en-US" sz="2200" dirty="0" err="1" smtClean="0">
                <a:solidFill>
                  <a:srgbClr val="FF0000"/>
                </a:solidFill>
              </a:rPr>
              <a:t>Lasswell’s</a:t>
            </a:r>
            <a:r>
              <a:rPr lang="en-US" sz="2200" dirty="0" smtClean="0">
                <a:solidFill>
                  <a:srgbClr val="FF0000"/>
                </a:solidFill>
              </a:rPr>
              <a:t> Verbal Model of Communication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Harold D. </a:t>
            </a:r>
            <a:r>
              <a:rPr lang="en-US" dirty="0" err="1" smtClean="0"/>
              <a:t>Lasswell</a:t>
            </a:r>
            <a:r>
              <a:rPr lang="en-US" dirty="0" smtClean="0"/>
              <a:t>, a professor of Yale University, was an American Political  Scientist </a:t>
            </a:r>
            <a:r>
              <a:rPr lang="en-US" dirty="0" smtClean="0">
                <a:solidFill>
                  <a:srgbClr val="FF0000"/>
                </a:solidFill>
              </a:rPr>
              <a:t>and Communication Theorist</a:t>
            </a:r>
          </a:p>
          <a:p>
            <a:pPr>
              <a:buNone/>
            </a:pPr>
            <a:r>
              <a:rPr lang="en-US" dirty="0" smtClean="0"/>
              <a:t>In his 1948 article, </a:t>
            </a:r>
            <a:r>
              <a:rPr lang="en-US" i="1" dirty="0" smtClean="0"/>
              <a:t>The Structure and Function of Communication in Society</a:t>
            </a:r>
            <a:r>
              <a:rPr lang="en-US" dirty="0" smtClean="0"/>
              <a:t>, </a:t>
            </a:r>
            <a:r>
              <a:rPr lang="en-US" dirty="0" err="1" smtClean="0"/>
              <a:t>Lasswell</a:t>
            </a:r>
            <a:r>
              <a:rPr lang="en-US" dirty="0" smtClean="0"/>
              <a:t> wrote that "a convenient way to describe an act of communication is to answer the following questions:</a:t>
            </a:r>
          </a:p>
          <a:p>
            <a:pPr lvl="0"/>
            <a:r>
              <a:rPr lang="en-US" dirty="0" smtClean="0"/>
              <a:t>Who</a:t>
            </a:r>
          </a:p>
          <a:p>
            <a:pPr lvl="0"/>
            <a:r>
              <a:rPr lang="en-US" dirty="0" smtClean="0"/>
              <a:t>Says What</a:t>
            </a:r>
          </a:p>
          <a:p>
            <a:pPr lvl="0"/>
            <a:r>
              <a:rPr lang="en-US" dirty="0" smtClean="0"/>
              <a:t>In Which Channel</a:t>
            </a:r>
          </a:p>
          <a:p>
            <a:pPr lvl="0"/>
            <a:r>
              <a:rPr lang="en-US" dirty="0" smtClean="0"/>
              <a:t>To Whom</a:t>
            </a:r>
          </a:p>
          <a:p>
            <a:pPr lvl="0"/>
            <a:r>
              <a:rPr lang="en-US" dirty="0" smtClean="0"/>
              <a:t>With What Effect?"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Process: Feedback</a:t>
            </a:r>
            <a:endParaRPr lang="en-US" dirty="0">
              <a:solidFill>
                <a:srgbClr val="00B0F0"/>
              </a:solidFill>
            </a:endParaRPr>
          </a:p>
        </p:txBody>
      </p:sp>
      <p:sp>
        <p:nvSpPr>
          <p:cNvPr id="49154" name="AutoShape 2" descr="data:image/jpeg;base64,/9j/4AAQSkZJRgABAQAAAQABAAD/2wCEAAkGBhQQERUREBQSFBQUGBQXGBUYGBQWFBQYFRcVFBUaFRQYGyYeGRojGhYYHy8gJCcpLCwsFx4xNTAqNSYrLCkBCQoKDgwOGg8PGi4lHyIpLzQvNS0uLCkqMiwsLywvLCwpLCkvLDAsLCosLC8qKSwsLCwsLCwsLCkpLCwsLCwsLP/AABEIAPsAyQMBIgACEQEDEQH/xAAcAAEAAgMBAQEAAAAAAAAAAAAABgcDBAUCAQj/xABIEAABAwEDBQoKCAUEAwAAAAABAAIDEQQSIQUGMUFhBxMiUVJxgZGS0RQVFjJCYnKhsdIXIyRTc6KyszM0NVSCg6PB4SVD8P/EABoBAAMAAwEAAAAAAAAAAAAAAAAEBQIDBgH/xAA0EQABAwICBggGAwEBAAAAAAABAAIDBBEhMQUSFUFRUhMUYXGhsdHwIjKBkcHhIzNiQiT/2gAMAwEAAhEDEQA/ALtntDY2lz3BrRpJNAuf5Swco9l/cofuhZSf4Q2EEhrGB1PWeXAnqAHSeNRK+eMq3S6LEsYe52aiVWknxSFjAMOKt3ylg5R7L+5PKWDlO7D+5VFePGUvHjKa2NHzFK7Wm4Dx9VbvlLByndh/cnlLByndh/cqivHjKXjxlGxo+Yo2tNwHj6q3fKWDlHsv7k8pYOUey/uVRXjxlLx4yjY0fMUbWm4Dx9VbvlLByj2X9yeUsHKPZf3Korx4yl48ZRsaPmKNrTcB4+quKzZchkcGteLx0AgtJ5rwFTsC31R7ZSNBPX8NqtzNi3unskMr/Oc0XjxkEtJ6SK9Km11D1YBwNwVSoa01Fw4WIXURFo5WyxHZmX5DzAec48TR/wDUU5rS42bmqTnBouVmttuZCwvkcGtGkn4AazsXnJ9tEzGyNBAe1rgDpo6ulVblvLslrfefg0eawea3vO1WPmyfssP4cY6gap6pojTxNc7MlJwVXTSENyAXVREU9OoiIhCIiIQiIiEIiIhCq7dBP24/hR/F6jZepDuiO+3H8KP4vX3MCm/ylzQ4Nhe6hAIwcw612EEnRUbX2vYLlZ4ulqi3K5Udvr7eVm5KyfFHM991hFqeHR1ANGCLfCQNXCJHUo1kbNFksInmdIBI9zWhm9i6A4tLnl+qoOAx51izSUZuXCwFvG/lYr12j3iwBvn4et1F7yXlJsn5oMdLPG6QvMRbcZGY2vkDgHB1XVGg9YOK8WXNVjrXJA90rA1l5jXb22WSuppqWkbfdgVu69DjjkL5bsPVaupS4YZmyjl5Ly71rzbay1RwkWhjHiuLGvfgMQze6h3PTBbGWs0WRsifC6Qb5K2ItkuVBcSAeBo0aDjjqOC967Ddov8ANl7+iOpy2JtkozeS8pZbMz4Gi0BksxfZow9wIZdJLHPbQjVho9692PMaMxxmWSQPlZfvDe96jqAQHBxvO06uLUsNoQAa1z9uy/ksuoS3tYff6KHlytbMX+Qg9l363Kp52FjnMNKtLmmmioJBpswVr5if0+D2Xfrck9M/1NI4/hOaKFpHdy2cv5xMsjeFwnnzWDSdp4m7VWeUspyWh5klNTqGpo4mjUFNM6s2zNwm/wAUDA/etHon1xqOse6Akca80VHDqazfm39i2V75NbVOW5FmsttkiNY3vYfVJHXTSsKKuQCLFTgSMQpPk7P+aPCUNlHH5r+sYHqUuyTnVBaaBrrrz6DuC7o1O6CqqXxTp9GwyYtFj2eicirpWZ4jt9Vd1UVZ5Ez0lgo2SssfETw2+y7XzH3Kf5LyvHaWX4nVGsaHNPE4alAqaOSnPxDDirEFSybLPgt1ERJplEREIRERCFU+6Oft5/Ci+L1xsk5afZXOdHdq9jmG8CRRxBNKEY4Lrbphpb+eKOm3hSBRa8uzo2tfSta7EWXL1JLZ3EZ3Xfs2eE8ZhIuHwdjmMqCcHANN7HE0AGpMnZ2SQx70WQysDi9okbeuONaluI4z1lcC8l5bzTQkW1R7v6lahNIMdb37C7NkzgcwyXo4JBIakOYAGn1CwgtGjAHUs8md0r5nTSMhkvNuXHMqwNFaBuN4aTjXXzUj95LyDTxE31V4JZALXUjGes4ljlaIxvTCxrADcDSACMXXieCMa6gsdtzrkmYInNiZG2QSARNuFpBPm401k4jSVwLyXl4KWEEENyXvTym41s1YmUM74d4mAndM6WO41pi3tzSQ5pL3gAO0+7DSo7FnjKImxujs8lxpYx72B72tNMASaahq1CtVHbyXlqjoYWC1r47/ANWWx9VK83vb323WUvVv5hf0+z+yf1uVNl6uTMEf+Os/sE9bnEe4pDTX9be9N6LHxu7l3ZoQ4UP/AGOIjaoRnZm2XEzRj6wCr2j/ANjR6bRyhrHTzzpYp4Lw4iMQdYPGoME7oH67VZlibK3VcqWXp0ZABIIB0EggHmOtSjOvNy4XTRtoBjIwaG19NnqHXxH3SbItk3yywi9hvUfBIa5hwOlrguik0k1sTZGi9zj2KKyic55Y42sqwRWDlHM6N9Tvd08qHAdMTsOoqMW/NOWOpjpM0aboIe32ozwh0VWyHSMMuF7HtWEtHLHja47FxVnsNvfA8SROLXDqI4iNY2LAifIDhY5JQEg3CtDNzOllqF00bKBizUdrOMbNI967qpSGZzHBzCWuaagjSCrLzWzmFqZdfQStHCGpw5Tf+RqXM19B0Pxx/L5fpXKSr6T4H5+akCIikqiiIiEKMZ6ZnC3Na5huSsqGu1EHS12z4KBu3ObaPRjP+R+VXGichrZoW6rDglpKWKQ6zhiqb+jq28mPtH5U+jq28mPtH5VcijGU89mwTyQlgqy7iXHG81rtTTx0TcVdVynVZie5Ky01LC3WfgPqoF9HVt5MfaPyp9HVt5MfaPyqafSGzkt7TvkT6Q2clvad8i39LpDh4BLa1Bx81C/o6tvJj7R+VPo6tvJj7R+VTT6Q2clvad8ifSGzkt7TvkR0ukOHgEa1Bx81C/o6tvJj7R+VPo6tvJj7R+VWlkDLItcImDboLntpWvmOLa6BppVdJKO0lUtJaTiOxOtooHAOAwKqXJ25faJHgWgtZH6V0kuI4gaCnPirVstmbExsbBRrQGgagAKBZUSc9RJObvKZihZELMCIiLQtywWmzXxh5w0HVjpBGsHiXjJ8Qa0Na0sDQGhvFSug6wtpEX3IRYZ7I1+JGI0EYOHMRisyIQo3lrNhk1S8Y/esA3we20YPHvUFyrkSSzmrqOYfNkbi12zYdhVvLStuTQ8OoG8LzmkVY/2hx7dKoUtfJAbHFvD0SdRRslxGB95qn1lslrdE9skZo5pqD38Y1UXbzgzXMNZIQ4sHnMOLouc+kzid1qPLpopY52XbiD7xUJ8b4nWdgVbmQcsttUQkbgdDm8l2sc2sbF0lVObGW/BZgSfq30a8bNTucaeaqtRjqiq5euperyWGRy9Por1LP0zMcxmvSIiRTaIvEsl0EmtBjgCT0AYlclmd1lJIEuI0i6+o52ltQsmsc75RdYOe1nzGy7KqXPM/b5v9P9tisXyns/LPYk+VVnndaA+2SyNrddcLTQitGNadO0FWNExubOdYEYH8KVpKVj4bNIOPFaclke1oe5jw00o4tcGmuIo4ihqFgvLelyhGQwihIDQRvLAaiK5jJeN8XqHEcXEsfhzNJHILm3GcOgjvcL0cWv0craaXBLJvZ79/RRzAzc5azccAKr5eW7FlBg1mtMXb2zh/xNVeD5zMRyNgWG32xjw240NpXVSgoKCtTWlDjhp2rJkry+xYbLx0LQ24dirG3Ov5FvtzfuOUnUKzGyxHBY2MlJa69IaXXnBz3EHAawV3znRZx6Z7L/lXJ1ETzM8hpzO7tXSwTxiJoLhkN4XWRc3J2cENoJbA+/TSQ190bL5F2uytV0koQQbFNhwcLhERF4vUREQhEREIRERCFgtFmDsRg4aD8QRrB4lXudGbe9VmiFG+mz7snQW8bD7vhZK17XZb40CtCMdDgdLXbCmaapdTv1m/VaJ4GzNsVTSsbMXK++w7248KKjedh8w9GLegKI5yZE8HfeYDvT63a6WEecx20auMLzmrlHeLSwk0a/gO5nUAPQ6h6F0VU1tXTazO8eiiwOdTzaru4q10XxpwX1couhXwhcbLOaNntQ4bAHanDBw6Qu0i9a4tNwvCARYqrMsbntohq6B2+t5JwcOnQfcopM5zHXJA5rhqdUH3q/lzsqZAhtLbssbXdGPQVWp9Kyx4PxHips2jo34swPgqR3xL6meWty57ausr6jkO/wCHaeuqhVusksDrs0bmHQKjA8x0FXoK+GbI48CpMtHJFmF6vry6YDSV1MjZn2q1ULWb2zlvBHU3T10U9yHuawQUdLWZ/G7QDsboHx2rRUaUiiwbiez1W2HR8kmJwCr7JeSLTaj9Qx10+m6rWdevoBU2yPuYsFHWp5lPJ0MHRr6aqcRQhoo0ADYvagz6RmmwvYdirw0UUWNrntWCyWFkTQ2NrWgagKLOiKenUREQhEREIRcvL2ckFhY19pcWh7rraNc4k0J0NB1BdRYLVY2SCkjWvAxAcAadaEKnbRugzROkis9rD4pXlzZZGSb5AHEkgAipGOGBpTCisrMZzDYozHM+cEyEyvDg5zi9xfUOxHCrpURybnFZmi1stro45myStjbvDRcYMGXaMN415VdA1aZVue2582T4XygBxvioaGhwD3AOutAGIGrTpQhSNERCFysuZLbNG5rvNfpPJcPNeOY4HYqstdldE90bxRzSQeccWzWrnc2ooVA8+ck0pOBi2jH7Qf4bj+k8wVfRdTqP6M5Hz/am18OszXGY8lLchW7foI5Nbmgn2hwXe8FdBRPc+tN6As5DyOhwDh77ylin1MfRyubwKcgfrxtd2L4XU0rWOVYfvYu23vULz+y48SiztNGtaHO9ZziaV4wAK852BRLxhJy3dZVGm0W6WMPJtdTanSfRSFjW3srg8bQ/exdtvenjaH72Ltt71T/jCTlu6ynjCTlu6ymNjf6S2138oVweNYfvYu23vWKa12d/nPhNONzO9VJ4wk5busp4wk5buso2N/pG138oVvtypCMBLF22d6++NofvYu23vVP+MJOW7rKeMJOW7rKNjf6Rtd/KFcHjaH72Ltt708bQ/exdtveqf8YSct3WU8YSct3WUbG/0ja7+UK5YbYx/mPY72XA/ArMqWZlKRpDg9wIxDq4tOwq2M3spm02aKY4FzceK8CWupsqCkKyhdTAG9wVRo63rFwRYhdFERTlQRERCEQohQhVBlPLE1qtF9lmsJa+aWGIysvPJiF43yThXDVpNNqsHMjKzrVYo5ZLl4l4IY0ta249zQAKnQANGCr7LNrjn3+KzZPllgEznvlD3tJkHBeWC6Q3DVjUUNFYGY08D7DEbKwsj4QuuNXBwcQ+870iXVNdurQhC76IiEItDK9hErCx2h4LDsveaeh1Ct9eZWXgRxr0Eg3C8IuLFQbMAlkk8TsCLlRta5zHfFTtRax2W5lCR2qWEP8A8g9jXe8V6VKU3WPEkmuN4Hkl6VpYzUO4lVXn6ftz/Yi+BUfvLu5/u+3v9iL4FR28uroR/wCdncuZrB/O/vWW8l5YrykeZljglfIJ7jnho3uN7rrXnGtTr9Hj0k0NFunkELC8i9lpiiMjwwb1wbyXlJc4MhEzQxRWYwPkqPPDonEAElpGIpiTUDCmC1cq5pPgjdK2RkjWODH0DmlhJA16RUgV2rQysicG3Ni7Ly3XC2vpJGk2FwPe9cS8l5SS0ZhyMEn1sJfGy/cF68W447PNIHGRqWXNzNIOdBJaHR3Zg9zYTeDntDCQQRrxa6nF1Lx1dAGF4de3pdZCimLg0iyi15Lyy5VYGTysaKNbJI0DiAcQB1Bat5NtOsAeKVc2xsshcrTzA/kIf9T9x6qgvVr7n39Ph/1P3HqNpr+pvf8AhV9Ej+R3cpEiIuYXQoiIhCKM59Wh7IozHa2WOr8XuAN/gngioPP0KTLSypkaG1NDZ42yBpqA4VoaUqOhCFU9lidEJBHliztEpLngVo5zvOOjAnjFPcrFzDsrYrDEyOWOZrS/6yMUaeG4npFaE7FXLbEyyOtENpydJM973mJ7AbgacGBtAboGmoxx2KxNz+wywWCKOdt14vm7QAgFzi28BroefjxQhSJERCEREQhaL7KN8v62h7eh5jd8WlbywyDF3MPiVmXt15ZVJuhO+3v/AA4vgVHb67+6Mf8AyD/w4vg5Rq8u1oT/AOdncuVqx/M7vWa+urkLLbIL7ZoWTMkFCDQObpxa4g0wOzViuJeS8mZGNkbquyWhhLHazVLLVntw7PvEVyOzmrWucXF1WlhBdqF0ka9NVjy7na20MLY2TNLnXnF00j26a3Wx1ugV2YagoveS8l20cLSCBl2nvx44reamUggnNTGfPy9NLLvJG+wiGl/zaF5vVu4+do2Lzk/PZsbLOJIL8lnDmsffui65t04UONAB0VUQvJeWJoYCLW8Twt5L0VUoN7+A43W5brXvsr5KUvve6mml5xdSuvSsN9YbyXk4LAWCVIublZS9W3ue/wBPh/1P3Hqni5XBud/06D/P9x6iaaP8be/8KtosfG7uUkREXMq8iIiEIvhX1ChCp2POEstzZrVaZmubPaGyRVkDIogx4iutAoakjVxHXUz3c7tMklgifMXucTJRzyS5zb7rhJJqcNfFRRDxk6126N8sNk3h800IDo2ul+pY51XuOI0NNMObWZtmRll1rsccsgYHVe03BRnAcWi6KmgoBrQhd5ERCERF8JQhac9qpII9bmvd0MMbfi9bqidnt++5UlYNEMAZ/k6SN7viB/ipYtkjNS3d5rBjta/eoVugZmvtRbPBTfWC6WnAPbUkY6iCT1lV+c17WMPB5Py/Mr1RNwaQmhbqNy7UtLRxyu1jmqJ8mbX/AG8n5e9PJm1/28n5e9XsuLbM7IYpXxOvXmUr5gHCaHClXCuBTTNJ1LzZoB+iWkoqeMXeSAqj8mbX/byfl708mbX/AG8n5e9Wv5aQet/t/OnlpB63+38629drOTwWjoqLn8VVHkza/wC3k/L3p5M2v+3k/L3q1/LSD1v9v508tIPW/wBv50ddrOTwR0VFz+KqjyZtf9vJ+XvTyZtf9vJ+XvV05Jyqy0x77HW6S5uNK1a4tOgnCoW6tB0rUNNiAmho+FwuCVSVgzHtc7wwxmJut7qYDYAcSriyVk5tnhjhZ5sbQ0dC20SVRVyVBGvuTUNOyH5URESqYRERCEXDzwziNgs2/hgkN9jbpN0cI4mtDqXcXKzkzeZbod4lLmtvNdVtK1bo0goQoZlTM+yWjKboLsjC6Izucx4DSb9wi4WnTWtQdZw1qfZMydHZ4mwwtDWMFAPeSTrJNSTxlQn6GrN97P8A7fyKX5AyIyxQNs8Zc5rL1C41PCcXHQANJ1IQuiiIhCLVynbWwxPlf5rGlx23cac5NB0raVf7p2XKNbZWHF1Hv2NHmDpPC/xHGt0ERlkDVqmk6NhcsG5u50s1pnf5zjHXne9zz+lWOoPuY2S7Zy/lyOPRG0N/U4qbrbWEGZ1t34WFMLRC6+ovL5A0EuIAGJJwA5ytYZWhOIli7bO9KgE5LeXAZrbVS55n7dN/p/tsVoeNYfvYu2zvVVZ5TB1umLSCDvdCCCD9WwYEKxohpE5uNx/ClaUIMOB3rl1Sq6k1sa7CWUSMJZdZWQ72AMdLeCPRIbWtdgWtI+Kppdpr88u0M/h4Aab+nDRqV0VDt7D7+yimmG5wWpVKrfs00TXhx3qoLSf4twC88m7rvU3vTt11Wtanx3Gb3poK4mvmit4EUreroJ6qLJk5c7V1D9l46n1W31grH3Ov5FvtzfuOUmUQ3PbfGywsD3sab8uBc0HGR1MCVJfGsP3sXbZ3rkKlp6Z+G8+a6inc0RNF9wW0i14soRvddZJG51K3Q5pNOOgNVsJcgjNMAg5IiIvF6iIiEIiIhCIiIQiIvL3UFShC08sZUZZoXzSaGjRrcdDWjaTgqRyhb3TyvmkNXPJJ2cQGwCgHMu7nvnR4XLcjP1MZN313aC/m1DZzrRzTyZ4Rao2kcBp3x/ssxPWaDpV+khFPGZH528FHqJemeGNyVq5r5P3izxxnSxjQfbd9Y/3u9y7CxwMo3HScTznErIoTnFxJO9V2iwsF8cKqM5XzFilq6FzoXnGrCQCdrdBUnRese5hu02WL2NeLOF1UeV8gW6y4kulZymVJ6W6eqqj8ltL/ADnEkYY6RsV9kV0rgZbzJs1qqXMuv5bcHf8AfSrFPpZzMJG37Rmpk2jGuxjNlUN9L6kOWdzy02erovrmDiweOjQfdzKLPeWkteC1w0gggjnBV6GrimHwFSJaaSL5gti+vhkWTJmS57UaWeNzhyjgwf5d1VOMi7lYwda3l55DcG9J0n3cy0z6RhhwJueAW2GhklxtYKHWO1zyuuQb486KN0DnOgdKl+SMwbRJR1rmexv3bHGvS7u61O7BkuOBoZExrANQAC2lz8+kpJMG/COzP7qvDo+KPF2JXPyTkKGytuwsDa6Tpc72jpJ510ERTSb4lUALYBERF4vUREQhEREIREXiaYMBc4gACpJIAAGsk6EIXolVrn3npvtbNZ3cDRI8en6rTyeM69GjTizwz9M9YLKSI9DpMQ6TY3WG+87BphStUdFb+ST6D1Uupqr/AAMX1WZud5E3uLfXDhTUdzRtPA7TqnmAUKzYyH4XOGurvbOFIfVroG1xwHTxK5rJDdboAJpgNDQMA0bAMF7pGew6IfVFFFc9Ifos6IiiKoiVUNz3zmfC9sERoS2+5wwNCSGtB1aCT0bVDDlmTjHUFUp9GSTMD72BUup0k2F+oBe30Vy1XyqpvxxJ6vZCeOJPV7ITGxn8wS22ByeP6VyLnZQzes9oIM0THkGoq0KrPHEnq9kJ44k9XshejQ8gycja4P8Ax4/pXBDZ2sFGNAA1AUWSqpvxxJ6vZCeOJPV7IXmxn8wRtgcnj+lclUqqb8cSer2QnjiT1eyEbGfzBG2ByeP6Vy1RVDZM5JonXmOoRq9E7HN0EK0sk5RFohjmaKB7Q6nEdY6DUdCRq6J9NYuxBT9JWNqb2FiFuIiJFPIiL4XAYlCF9Sqj+Vc+bLBUGQSOHox8M9LvNHSVCMtbpE81WwgQs4xjIf8AL0egV2puKkllyFh2peSpjZmVPsvZ1QWMfWOq/VG3F56PRG0qr84s7praaONyMHCNpw2Fx9I+7iAXFe8kkkkk4knEk7TrXlWaeiZDjmVMmqXyYZBFlstldK9scYLnOIAA1krzHGXENaCXEgAAVJJ0ADjVn5n5peDi8/GZwo9w0Rg/+th5R9I9AWypqGwNvv3LCCEyutuXSzVzfbZogwUNDee77yTZ6rdA61IV8a0AUGAC+rmXOLyXHMq41oaLBERFislV26Cftp/Cj+L1HLykO6G77cfwo/i9a+Z+RmWud0cpcAGF3BIBqHMGsHlFdlTSNipGvdkAuUqIjJUua3Mlca8l5dWwZqWidrZI2tuOLgHFwHmkg1GnSOJbeR8znzb+JDcMN5t2raukDagE6m4tNdddVFufVwsBu4YZ+S0tpZXEWbmo/eS8upYc1p5mlzQwC8WAueG33NJBDOViD1LzYs2LRKXhrADE648Oc1t07dmuo1LI1EIvdwwzxWPV5cPhOK5t5Ly61mzTtEgqwRloe6O9fbdvNJaecVwHHULxZ81rRI+SNrBehLQ8FzRS9UtIJ0igrXiR1mHH4hh2o6tLh8Jx7FzLyXl1rNmpPIXhu90Y64Xl4DC/DgtdrOIW1kTM980srJqx70MRVt4uIq0A8kg1vYrF1XC0E6wwWTaWVxA1c1Hy5WpmQ6mT4T6rv1vVVWiMsc5jqXmkg0IIqDQ0I0q1Myf6dD7D/wBT1N0z/U0jj+FR0ULSO7lzct7oos074N5LiwgXr4ANWh2i6eNcmfdXefMs7B7T3O9waFwM9/5+f2m/tsXCWqGjhLGuLcSBxW+WplDiAd6lNq3SLW/zTHH7LAT1vLlwrdleaf8AjSyP2OcSOzoHUtNE4yGNnytCXdK92ZRERbVrRZ7FYXzPEcTS97tAHxPENpXXyLmfLaKPf9VEfTcDef8Ahs0uPu2qych5tRwMusbcafOrjLJ+I4aB6owSFRWsiwbifeabhpXSYnALl5p5oNs/CqHSnB0o81nG2HbqL+pS+KINFAKAL01oAoMAvq5+SR0jtZxxVdjGsGq1ERFgs0REQhVRujH7cfwo/i9a2Z+Xo7HM6SUPILC3ggE1LmO1kYcErNulO+3n8KL4vUXvrsqaNstI1jsiFy87jHUl7cwVLbFnTEyz2aIiS9DaBK6gFC29I6g4WJ4QWWy50weEWx0gkEdpaGghoLm8EtNRXaePQobfS+szQxG+ePrfzWIqpBbs9LeSnGS87YGQMgc6Zm8vcWPayJxe2ri2t8EMdiNHFpWi3OpphtjX74X2gi6SGaAA3hlt0VoNQUVvpfQKGIEu4m/jfzQaqQgDh6W8lPckTRMyZG6e+GNtIdwACatdeFQdWFOla0uecbnW112QeEMayOgGF1j2VfjhWoOFVC76X1gKBhc5zje5/IP4WRqn2AaLWH4I/KmGb2dMUdm8HmMjLr77XsZG+oJqQQ8EA1rjT/v5kzOyNtrmlmMrmSxmMOIYZABShcGgDQDo2adKiF9L6zNDES482axFVIA0cFsWm4HOEZcWAm6XABxGqoGgq2Mx/wCmw+w79T1TxergzEFcmwew79T1P0zhEwdv4TmjP7HdyrrPf+fn9pv7bFwlZOWcyW2m0STF07b5BuiNuFGhukux0LHDubxaxanc5hYP+StMddCyNoJxAG5bn0sjnkgb1Xa9wQOkN1jXOdxNBceoK1bJmJAylII+eR75fy4NXcs2SAwXQbreTG1sTfy4+9YP0m0fK37rNtC7/oqrrDmLO+hmuwA8rhSHmibU9dFMsiZjxQ0cGXnfeSgEjayIcEc5qVKYbIxnmtA26zzlZlPlrJZcCbDsTkdNGzG2KwQ2NrTXFzuUcT/0NgWdESaZRERCEREQhEREIVfbpebEkrm2qBpeWtuPaNJAJLSOOlTh3KuzC8aY5Oy7uX6FKxGzN5LeoKnT6SkhZqWuAkJqFkrta9l+f96fyJOy7uTen8iTsu7l+gPBm8lvUE8GbyW9QTG2JOULVsxnMV+f96fyJOy7uTen8iTsu7l+gPBm8lvUE8GbyW9QRtiTlCNmM5ivz/vT+RJ2Xdyb0/kSdl3cv0B4M3kt6gngzeS3qCNsScoRsxnMV+f96fyJOy7uTen8iTsu7l+gPBm8lvUE8GbyW9QRtiTlCNmM5iqGsWR57Q8RxRvqcLzgQ1u0kj3DFXhkPJgs1nigGIjaG146aT0nFbTIgNAA5gsiQqqx9SRrZBNU9M2C9t6IiJNNIiIhCIiIQiIiEIiIhCIiIQiIiEL/2Q=="/>
          <p:cNvSpPr>
            <a:spLocks noChangeAspect="1" noChangeArrowheads="1"/>
          </p:cNvSpPr>
          <p:nvPr/>
        </p:nvSpPr>
        <p:spPr bwMode="auto">
          <a:xfrm>
            <a:off x="155575" y="-1881188"/>
            <a:ext cx="3133725" cy="3924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9156" name="AutoShape 4" descr="data:image/jpeg;base64,/9j/4AAQSkZJRgABAQAAAQABAAD/2wCEAAkGBhQQERUREBQSFBQUGBQXGBUYGBQWFBQYFRcVFBUaFRQYGyYeGRojGhYYHy8gJCcpLCwsFx4xNTAqNSYrLCkBCQoKDgwOGg8PGi4lHyIpLzQvNS0uLCkqMiwsLywvLCwpLCkvLDAsLCosLC8qKSwsLCwsLCwsLCkpLCwsLCwsLP/AABEIAPsAyQMBIgACEQEDEQH/xAAcAAEAAgMBAQEAAAAAAAAAAAAABgcDBAUCAQj/xABIEAABAwEDBQoKCAUEAwAAAAABAAIDEQQSIQUGMUFhBxMiUVJxgZGS0RQVFjJCYnKhsdIXIyRTc6KyszM0NVSCg6PB4SVD8P/EABoBAAMAAwEAAAAAAAAAAAAAAAAEBQIDBgH/xAA0EQABAwICBggGAwEBAAAAAAABAAIDBBEhMQUSFUFRUhMUYXGhsdHwIjKBkcHhIzNiQiT/2gAMAwEAAhEDEQA/ALtntDY2lz3BrRpJNAuf5Swco9l/cofuhZSf4Q2EEhrGB1PWeXAnqAHSeNRK+eMq3S6LEsYe52aiVWknxSFjAMOKt3ylg5R7L+5PKWDlO7D+5VFePGUvHjKa2NHzFK7Wm4Dx9VbvlLByndh/cnlLByndh/cqivHjKXjxlGxo+Yo2tNwHj6q3fKWDlHsv7k8pYOUey/uVRXjxlLx4yjY0fMUbWm4Dx9VbvlLByj2X9yeUsHKPZf3Korx4yl48ZRsaPmKNrTcB4+quKzZchkcGteLx0AgtJ5rwFTsC31R7ZSNBPX8NqtzNi3unskMr/Oc0XjxkEtJ6SK9Km11D1YBwNwVSoa01Fw4WIXURFo5WyxHZmX5DzAec48TR/wDUU5rS42bmqTnBouVmttuZCwvkcGtGkn4AazsXnJ9tEzGyNBAe1rgDpo6ulVblvLslrfefg0eawea3vO1WPmyfssP4cY6gap6pojTxNc7MlJwVXTSENyAXVREU9OoiIhCIiIQiIiEIiIhCq7dBP24/hR/F6jZepDuiO+3H8KP4vX3MCm/ylzQ4Nhe6hAIwcw612EEnRUbX2vYLlZ4ulqi3K5Udvr7eVm5KyfFHM991hFqeHR1ANGCLfCQNXCJHUo1kbNFksInmdIBI9zWhm9i6A4tLnl+qoOAx51izSUZuXCwFvG/lYr12j3iwBvn4et1F7yXlJsn5oMdLPG6QvMRbcZGY2vkDgHB1XVGg9YOK8WXNVjrXJA90rA1l5jXb22WSuppqWkbfdgVu69DjjkL5bsPVaupS4YZmyjl5Ly71rzbay1RwkWhjHiuLGvfgMQze6h3PTBbGWs0WRsifC6Qb5K2ItkuVBcSAeBo0aDjjqOC967Ddov8ANl7+iOpy2JtkozeS8pZbMz4Gi0BksxfZow9wIZdJLHPbQjVho9692PMaMxxmWSQPlZfvDe96jqAQHBxvO06uLUsNoQAa1z9uy/ksuoS3tYff6KHlytbMX+Qg9l363Kp52FjnMNKtLmmmioJBpswVr5if0+D2Xfrck9M/1NI4/hOaKFpHdy2cv5xMsjeFwnnzWDSdp4m7VWeUspyWh5klNTqGpo4mjUFNM6s2zNwm/wAUDA/etHon1xqOse6Akca80VHDqazfm39i2V75NbVOW5FmsttkiNY3vYfVJHXTSsKKuQCLFTgSMQpPk7P+aPCUNlHH5r+sYHqUuyTnVBaaBrrrz6DuC7o1O6CqqXxTp9GwyYtFj2eicirpWZ4jt9Vd1UVZ5Ez0lgo2SssfETw2+y7XzH3Kf5LyvHaWX4nVGsaHNPE4alAqaOSnPxDDirEFSybLPgt1ERJplEREIRERCFU+6Oft5/Ci+L1xsk5afZXOdHdq9jmG8CRRxBNKEY4Lrbphpb+eKOm3hSBRa8uzo2tfSta7EWXL1JLZ3EZ3Xfs2eE8ZhIuHwdjmMqCcHANN7HE0AGpMnZ2SQx70WQysDi9okbeuONaluI4z1lcC8l5bzTQkW1R7v6lahNIMdb37C7NkzgcwyXo4JBIakOYAGn1CwgtGjAHUs8md0r5nTSMhkvNuXHMqwNFaBuN4aTjXXzUj95LyDTxE31V4JZALXUjGes4ljlaIxvTCxrADcDSACMXXieCMa6gsdtzrkmYInNiZG2QSARNuFpBPm401k4jSVwLyXl4KWEEENyXvTym41s1YmUM74d4mAndM6WO41pi3tzSQ5pL3gAO0+7DSo7FnjKImxujs8lxpYx72B72tNMASaahq1CtVHbyXlqjoYWC1r47/ANWWx9VK83vb323WUvVv5hf0+z+yf1uVNl6uTMEf+Os/sE9bnEe4pDTX9be9N6LHxu7l3ZoQ4UP/AGOIjaoRnZm2XEzRj6wCr2j/ANjR6bRyhrHTzzpYp4Lw4iMQdYPGoME7oH67VZlibK3VcqWXp0ZABIIB0EggHmOtSjOvNy4XTRtoBjIwaG19NnqHXxH3SbItk3yywi9hvUfBIa5hwOlrguik0k1sTZGi9zj2KKyic55Y42sqwRWDlHM6N9Tvd08qHAdMTsOoqMW/NOWOpjpM0aboIe32ozwh0VWyHSMMuF7HtWEtHLHja47FxVnsNvfA8SROLXDqI4iNY2LAifIDhY5JQEg3CtDNzOllqF00bKBizUdrOMbNI967qpSGZzHBzCWuaagjSCrLzWzmFqZdfQStHCGpw5Tf+RqXM19B0Pxx/L5fpXKSr6T4H5+akCIikqiiIiEKMZ6ZnC3Na5huSsqGu1EHS12z4KBu3ObaPRjP+R+VXGichrZoW6rDglpKWKQ6zhiqb+jq28mPtH5U+jq28mPtH5VcijGU89mwTyQlgqy7iXHG81rtTTx0TcVdVynVZie5Ky01LC3WfgPqoF9HVt5MfaPyp9HVt5MfaPyqafSGzkt7TvkT6Q2clvad8i39LpDh4BLa1Bx81C/o6tvJj7R+VPo6tvJj7R+VTT6Q2clvad8ifSGzkt7TvkR0ukOHgEa1Bx81C/o6tvJj7R+VPo6tvJj7R+VWlkDLItcImDboLntpWvmOLa6BppVdJKO0lUtJaTiOxOtooHAOAwKqXJ25faJHgWgtZH6V0kuI4gaCnPirVstmbExsbBRrQGgagAKBZUSc9RJObvKZihZELMCIiLQtywWmzXxh5w0HVjpBGsHiXjJ8Qa0Na0sDQGhvFSug6wtpEX3IRYZ7I1+JGI0EYOHMRisyIQo3lrNhk1S8Y/esA3we20YPHvUFyrkSSzmrqOYfNkbi12zYdhVvLStuTQ8OoG8LzmkVY/2hx7dKoUtfJAbHFvD0SdRRslxGB95qn1lslrdE9skZo5pqD38Y1UXbzgzXMNZIQ4sHnMOLouc+kzid1qPLpopY52XbiD7xUJ8b4nWdgVbmQcsttUQkbgdDm8l2sc2sbF0lVObGW/BZgSfq30a8bNTucaeaqtRjqiq5euperyWGRy9Por1LP0zMcxmvSIiRTaIvEsl0EmtBjgCT0AYlclmd1lJIEuI0i6+o52ltQsmsc75RdYOe1nzGy7KqXPM/b5v9P9tisXyns/LPYk+VVnndaA+2SyNrddcLTQitGNadO0FWNExubOdYEYH8KVpKVj4bNIOPFaclke1oe5jw00o4tcGmuIo4ihqFgvLelyhGQwihIDQRvLAaiK5jJeN8XqHEcXEsfhzNJHILm3GcOgjvcL0cWv0craaXBLJvZ79/RRzAzc5azccAKr5eW7FlBg1mtMXb2zh/xNVeD5zMRyNgWG32xjw240NpXVSgoKCtTWlDjhp2rJkry+xYbLx0LQ24dirG3Ov5FvtzfuOUnUKzGyxHBY2MlJa69IaXXnBz3EHAawV3znRZx6Z7L/lXJ1ETzM8hpzO7tXSwTxiJoLhkN4XWRc3J2cENoJbA+/TSQ190bL5F2uytV0koQQbFNhwcLhERF4vUREQhEREIRERCFgtFmDsRg4aD8QRrB4lXudGbe9VmiFG+mz7snQW8bD7vhZK17XZb40CtCMdDgdLXbCmaapdTv1m/VaJ4GzNsVTSsbMXK++w7248KKjedh8w9GLegKI5yZE8HfeYDvT63a6WEecx20auMLzmrlHeLSwk0a/gO5nUAPQ6h6F0VU1tXTazO8eiiwOdTzaru4q10XxpwX1couhXwhcbLOaNntQ4bAHanDBw6Qu0i9a4tNwvCARYqrMsbntohq6B2+t5JwcOnQfcopM5zHXJA5rhqdUH3q/lzsqZAhtLbssbXdGPQVWp9Kyx4PxHips2jo34swPgqR3xL6meWty57ausr6jkO/wCHaeuqhVusksDrs0bmHQKjA8x0FXoK+GbI48CpMtHJFmF6vry6YDSV1MjZn2q1ULWb2zlvBHU3T10U9yHuawQUdLWZ/G7QDsboHx2rRUaUiiwbiez1W2HR8kmJwCr7JeSLTaj9Qx10+m6rWdevoBU2yPuYsFHWp5lPJ0MHRr6aqcRQhoo0ADYvagz6RmmwvYdirw0UUWNrntWCyWFkTQ2NrWgagKLOiKenUREQhEREIRcvL2ckFhY19pcWh7rraNc4k0J0NB1BdRYLVY2SCkjWvAxAcAadaEKnbRugzROkis9rD4pXlzZZGSb5AHEkgAipGOGBpTCisrMZzDYozHM+cEyEyvDg5zi9xfUOxHCrpURybnFZmi1stro45myStjbvDRcYMGXaMN415VdA1aZVue2582T4XygBxvioaGhwD3AOutAGIGrTpQhSNERCFysuZLbNG5rvNfpPJcPNeOY4HYqstdldE90bxRzSQeccWzWrnc2ooVA8+ck0pOBi2jH7Qf4bj+k8wVfRdTqP6M5Hz/am18OszXGY8lLchW7foI5Nbmgn2hwXe8FdBRPc+tN6As5DyOhwDh77ylin1MfRyubwKcgfrxtd2L4XU0rWOVYfvYu23vULz+y48SiztNGtaHO9ZziaV4wAK852BRLxhJy3dZVGm0W6WMPJtdTanSfRSFjW3srg8bQ/exdtvenjaH72Ltt71T/jCTlu6ynjCTlu6ymNjf6S2138oVweNYfvYu23vWKa12d/nPhNONzO9VJ4wk5busp4wk5buso2N/pG138oVvtypCMBLF22d6++NofvYu23vVP+MJOW7rKeMJOW7rKNjf6Rtd/KFcHjaH72Ltt708bQ/exdtveqf8YSct3WU8YSct3WUbG/0ja7+UK5YbYx/mPY72XA/ArMqWZlKRpDg9wIxDq4tOwq2M3spm02aKY4FzceK8CWupsqCkKyhdTAG9wVRo63rFwRYhdFERTlQRERCEQohQhVBlPLE1qtF9lmsJa+aWGIysvPJiF43yThXDVpNNqsHMjKzrVYo5ZLl4l4IY0ta249zQAKnQANGCr7LNrjn3+KzZPllgEznvlD3tJkHBeWC6Q3DVjUUNFYGY08D7DEbKwsj4QuuNXBwcQ+870iXVNdurQhC76IiEItDK9hErCx2h4LDsveaeh1Ct9eZWXgRxr0Eg3C8IuLFQbMAlkk8TsCLlRta5zHfFTtRax2W5lCR2qWEP8A8g9jXe8V6VKU3WPEkmuN4Hkl6VpYzUO4lVXn6ftz/Yi+BUfvLu5/u+3v9iL4FR28uroR/wCdncuZrB/O/vWW8l5YrykeZljglfIJ7jnho3uN7rrXnGtTr9Hj0k0NFunkELC8i9lpiiMjwwb1wbyXlJc4MhEzQxRWYwPkqPPDonEAElpGIpiTUDCmC1cq5pPgjdK2RkjWODH0DmlhJA16RUgV2rQysicG3Ni7Ly3XC2vpJGk2FwPe9cS8l5SS0ZhyMEn1sJfGy/cF68W447PNIHGRqWXNzNIOdBJaHR3Zg9zYTeDntDCQQRrxa6nF1Lx1dAGF4de3pdZCimLg0iyi15Lyy5VYGTysaKNbJI0DiAcQB1Bat5NtOsAeKVc2xsshcrTzA/kIf9T9x6qgvVr7n39Ph/1P3HqNpr+pvf8AhV9Ej+R3cpEiIuYXQoiIhCKM59Wh7IozHa2WOr8XuAN/gngioPP0KTLSypkaG1NDZ42yBpqA4VoaUqOhCFU9lidEJBHliztEpLngVo5zvOOjAnjFPcrFzDsrYrDEyOWOZrS/6yMUaeG4npFaE7FXLbEyyOtENpydJM973mJ7AbgacGBtAboGmoxx2KxNz+wywWCKOdt14vm7QAgFzi28BroefjxQhSJERCEREQhaL7KN8v62h7eh5jd8WlbywyDF3MPiVmXt15ZVJuhO+3v/AA4vgVHb67+6Mf8AyD/w4vg5Rq8u1oT/AOdncuVqx/M7vWa+urkLLbIL7ZoWTMkFCDQObpxa4g0wOzViuJeS8mZGNkbquyWhhLHazVLLVntw7PvEVyOzmrWucXF1WlhBdqF0ka9NVjy7na20MLY2TNLnXnF00j26a3Wx1ugV2YagoveS8l20cLSCBl2nvx44reamUggnNTGfPy9NLLvJG+wiGl/zaF5vVu4+do2Lzk/PZsbLOJIL8lnDmsffui65t04UONAB0VUQvJeWJoYCLW8Twt5L0VUoN7+A43W5brXvsr5KUvve6mml5xdSuvSsN9YbyXk4LAWCVIublZS9W3ue/wBPh/1P3Hqni5XBud/06D/P9x6iaaP8be/8KtosfG7uUkREXMq8iIiEIvhX1ChCp2POEstzZrVaZmubPaGyRVkDIogx4iutAoakjVxHXUz3c7tMklgifMXucTJRzyS5zb7rhJJqcNfFRRDxk6126N8sNk3h800IDo2ul+pY51XuOI0NNMObWZtmRll1rsccsgYHVe03BRnAcWi6KmgoBrQhd5ERCERF8JQhac9qpII9bmvd0MMbfi9bqidnt++5UlYNEMAZ/k6SN7viB/ipYtkjNS3d5rBjta/eoVugZmvtRbPBTfWC6WnAPbUkY6iCT1lV+c17WMPB5Py/Mr1RNwaQmhbqNy7UtLRxyu1jmqJ8mbX/AG8n5e9PJm1/28n5e9XsuLbM7IYpXxOvXmUr5gHCaHClXCuBTTNJ1LzZoB+iWkoqeMXeSAqj8mbX/byfl708mbX/AG8n5e9Wv5aQet/t/OnlpB63+38629drOTwWjoqLn8VVHkza/wC3k/L3p5M2v+3k/L3q1/LSD1v9v508tIPW/wBv50ddrOTwR0VFz+KqjyZtf9vJ+XvTyZtf9vJ+XvV05Jyqy0x77HW6S5uNK1a4tOgnCoW6tB0rUNNiAmho+FwuCVSVgzHtc7wwxmJut7qYDYAcSriyVk5tnhjhZ5sbQ0dC20SVRVyVBGvuTUNOyH5URESqYRERCEXDzwziNgs2/hgkN9jbpN0cI4mtDqXcXKzkzeZbod4lLmtvNdVtK1bo0goQoZlTM+yWjKboLsjC6Izucx4DSb9wi4WnTWtQdZw1qfZMydHZ4mwwtDWMFAPeSTrJNSTxlQn6GrN97P8A7fyKX5AyIyxQNs8Zc5rL1C41PCcXHQANJ1IQuiiIhCLVynbWwxPlf5rGlx23cac5NB0raVf7p2XKNbZWHF1Hv2NHmDpPC/xHGt0ERlkDVqmk6NhcsG5u50s1pnf5zjHXne9zz+lWOoPuY2S7Zy/lyOPRG0N/U4qbrbWEGZ1t34WFMLRC6+ovL5A0EuIAGJJwA5ytYZWhOIli7bO9KgE5LeXAZrbVS55n7dN/p/tsVoeNYfvYu2zvVVZ5TB1umLSCDvdCCCD9WwYEKxohpE5uNx/ClaUIMOB3rl1Sq6k1sa7CWUSMJZdZWQ72AMdLeCPRIbWtdgWtI+Kppdpr88u0M/h4Aab+nDRqV0VDt7D7+yimmG5wWpVKrfs00TXhx3qoLSf4twC88m7rvU3vTt11Wtanx3Gb3poK4mvmit4EUreroJ6qLJk5c7V1D9l46n1W31grH3Ov5FvtzfuOUmUQ3PbfGywsD3sab8uBc0HGR1MCVJfGsP3sXbZ3rkKlp6Z+G8+a6inc0RNF9wW0i14soRvddZJG51K3Q5pNOOgNVsJcgjNMAg5IiIvF6iIiEIiIhCIiIQiIvL3UFShC08sZUZZoXzSaGjRrcdDWjaTgqRyhb3TyvmkNXPJJ2cQGwCgHMu7nvnR4XLcjP1MZN313aC/m1DZzrRzTyZ4Rao2kcBp3x/ssxPWaDpV+khFPGZH528FHqJemeGNyVq5r5P3izxxnSxjQfbd9Y/3u9y7CxwMo3HScTznErIoTnFxJO9V2iwsF8cKqM5XzFilq6FzoXnGrCQCdrdBUnRese5hu02WL2NeLOF1UeV8gW6y4kulZymVJ6W6eqqj8ltL/ADnEkYY6RsV9kV0rgZbzJs1qqXMuv5bcHf8AfSrFPpZzMJG37Rmpk2jGuxjNlUN9L6kOWdzy02erovrmDiweOjQfdzKLPeWkteC1w0gggjnBV6GrimHwFSJaaSL5gti+vhkWTJmS57UaWeNzhyjgwf5d1VOMi7lYwda3l55DcG9J0n3cy0z6RhhwJueAW2GhklxtYKHWO1zyuuQb486KN0DnOgdKl+SMwbRJR1rmexv3bHGvS7u61O7BkuOBoZExrANQAC2lz8+kpJMG/COzP7qvDo+KPF2JXPyTkKGytuwsDa6Tpc72jpJ510ERTSb4lUALYBERF4vUREQhEREIREXiaYMBc4gACpJIAAGsk6EIXolVrn3npvtbNZ3cDRI8en6rTyeM69GjTizwz9M9YLKSI9DpMQ6TY3WG+87BphStUdFb+ST6D1Uupqr/AAMX1WZud5E3uLfXDhTUdzRtPA7TqnmAUKzYyH4XOGurvbOFIfVroG1xwHTxK5rJDdboAJpgNDQMA0bAMF7pGew6IfVFFFc9Ifos6IiiKoiVUNz3zmfC9sERoS2+5wwNCSGtB1aCT0bVDDlmTjHUFUp9GSTMD72BUup0k2F+oBe30Vy1XyqpvxxJ6vZCeOJPV7ITGxn8wS22ByeP6VyLnZQzes9oIM0THkGoq0KrPHEnq9kJ44k9XshejQ8gycja4P8Ax4/pXBDZ2sFGNAA1AUWSqpvxxJ6vZCeOJPV7IXmxn8wRtgcnj+lclUqqb8cSer2QnjiT1eyEbGfzBG2ByeP6Vy1RVDZM5JonXmOoRq9E7HN0EK0sk5RFohjmaKB7Q6nEdY6DUdCRq6J9NYuxBT9JWNqb2FiFuIiJFPIiL4XAYlCF9Sqj+Vc+bLBUGQSOHox8M9LvNHSVCMtbpE81WwgQs4xjIf8AL0egV2puKkllyFh2peSpjZmVPsvZ1QWMfWOq/VG3F56PRG0qr84s7praaONyMHCNpw2Fx9I+7iAXFe8kkkkk4knEk7TrXlWaeiZDjmVMmqXyYZBFlstldK9scYLnOIAA1krzHGXENaCXEgAAVJJ0ADjVn5n5peDi8/GZwo9w0Rg/+th5R9I9AWypqGwNvv3LCCEyutuXSzVzfbZogwUNDee77yTZ6rdA61IV8a0AUGAC+rmXOLyXHMq41oaLBERFislV26Cftp/Cj+L1HLykO6G77cfwo/i9a+Z+RmWud0cpcAGF3BIBqHMGsHlFdlTSNipGvdkAuUqIjJUua3Mlca8l5dWwZqWidrZI2tuOLgHFwHmkg1GnSOJbeR8znzb+JDcMN5t2raukDagE6m4tNdddVFufVwsBu4YZ+S0tpZXEWbmo/eS8upYc1p5mlzQwC8WAueG33NJBDOViD1LzYs2LRKXhrADE648Oc1t07dmuo1LI1EIvdwwzxWPV5cPhOK5t5Ly61mzTtEgqwRloe6O9fbdvNJaecVwHHULxZ81rRI+SNrBehLQ8FzRS9UtIJ0igrXiR1mHH4hh2o6tLh8Jx7FzLyXl1rNmpPIXhu90Y64Xl4DC/DgtdrOIW1kTM980srJqx70MRVt4uIq0A8kg1vYrF1XC0E6wwWTaWVxA1c1Hy5WpmQ6mT4T6rv1vVVWiMsc5jqXmkg0IIqDQ0I0q1Myf6dD7D/wBT1N0z/U0jj+FR0ULSO7lzct7oos074N5LiwgXr4ANWh2i6eNcmfdXefMs7B7T3O9waFwM9/5+f2m/tsXCWqGjhLGuLcSBxW+WplDiAd6lNq3SLW/zTHH7LAT1vLlwrdleaf8AjSyP2OcSOzoHUtNE4yGNnytCXdK92ZRERbVrRZ7FYXzPEcTS97tAHxPENpXXyLmfLaKPf9VEfTcDef8Ahs0uPu2qych5tRwMusbcafOrjLJ+I4aB6owSFRWsiwbifeabhpXSYnALl5p5oNs/CqHSnB0o81nG2HbqL+pS+KINFAKAL01oAoMAvq5+SR0jtZxxVdjGsGq1ERFgs0REQhVRujH7cfwo/i9a2Z+Xo7HM6SUPILC3ggE1LmO1kYcErNulO+3n8KL4vUXvrsqaNstI1jsiFy87jHUl7cwVLbFnTEyz2aIiS9DaBK6gFC29I6g4WJ4QWWy50weEWx0gkEdpaGghoLm8EtNRXaePQobfS+szQxG+ePrfzWIqpBbs9LeSnGS87YGQMgc6Zm8vcWPayJxe2ri2t8EMdiNHFpWi3OpphtjX74X2gi6SGaAA3hlt0VoNQUVvpfQKGIEu4m/jfzQaqQgDh6W8lPckTRMyZG6e+GNtIdwACatdeFQdWFOla0uecbnW112QeEMayOgGF1j2VfjhWoOFVC76X1gKBhc5zje5/IP4WRqn2AaLWH4I/KmGb2dMUdm8HmMjLr77XsZG+oJqQQ8EA1rjT/v5kzOyNtrmlmMrmSxmMOIYZABShcGgDQDo2adKiF9L6zNDES482axFVIA0cFsWm4HOEZcWAm6XABxGqoGgq2Mx/wCmw+w79T1TxergzEFcmwew79T1P0zhEwdv4TmjP7HdyrrPf+fn9pv7bFwlZOWcyW2m0STF07b5BuiNuFGhukux0LHDubxaxanc5hYP+StMddCyNoJxAG5bn0sjnkgb1Xa9wQOkN1jXOdxNBceoK1bJmJAylII+eR75fy4NXcs2SAwXQbreTG1sTfy4+9YP0m0fK37rNtC7/oqrrDmLO+hmuwA8rhSHmibU9dFMsiZjxQ0cGXnfeSgEjayIcEc5qVKYbIxnmtA26zzlZlPlrJZcCbDsTkdNGzG2KwQ2NrTXFzuUcT/0NgWdESaZRERCEREQhEREIVfbpebEkrm2qBpeWtuPaNJAJLSOOlTh3KuzC8aY5Oy7uX6FKxGzN5LeoKnT6SkhZqWuAkJqFkrta9l+f96fyJOy7uTen8iTsu7l+gPBm8lvUE8GbyW9QTG2JOULVsxnMV+f96fyJOy7uTen8iTsu7l+gPBm8lvUE8GbyW9QRtiTlCNmM5ivz/vT+RJ2Xdyb0/kSdl3cv0B4M3kt6gngzeS3qCNsScoRsxnMV+f96fyJOy7uTen8iTsu7l+gPBm8lvUE8GbyW9QRtiTlCNmM5iqGsWR57Q8RxRvqcLzgQ1u0kj3DFXhkPJgs1nigGIjaG146aT0nFbTIgNAA5gsiQqqx9SRrZBNU9M2C9t6IiJNNIiIhCIiIQiIiEIiIhCIiIQiIiEL/2Q=="/>
          <p:cNvSpPr>
            <a:spLocks noChangeAspect="1" noChangeArrowheads="1"/>
          </p:cNvSpPr>
          <p:nvPr/>
        </p:nvSpPr>
        <p:spPr bwMode="auto">
          <a:xfrm>
            <a:off x="155575" y="-1881188"/>
            <a:ext cx="3133725" cy="3924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9158" name="Picture 6" descr="http://www.mybusinessprocess.net/wp-content/uploads/2013/01/Communication-Process-001.jpg"/>
          <p:cNvPicPr>
            <a:picLocks noChangeAspect="1" noChangeArrowheads="1"/>
          </p:cNvPicPr>
          <p:nvPr/>
        </p:nvPicPr>
        <p:blipFill>
          <a:blip r:embed="rId2"/>
          <a:srcRect/>
          <a:stretch>
            <a:fillRect/>
          </a:stretch>
        </p:blipFill>
        <p:spPr bwMode="auto">
          <a:xfrm>
            <a:off x="2438400" y="1752600"/>
            <a:ext cx="3133725" cy="392430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Interactive Models</a:t>
            </a:r>
            <a:endParaRPr lang="en-US" dirty="0"/>
          </a:p>
        </p:txBody>
      </p:sp>
      <p:pic>
        <p:nvPicPr>
          <p:cNvPr id="4" name="Picture 3" descr="Problems with the Encode-Decode Model"/>
          <p:cNvPicPr/>
          <p:nvPr/>
        </p:nvPicPr>
        <p:blipFill>
          <a:blip r:embed="rId2"/>
          <a:srcRect/>
          <a:stretch>
            <a:fillRect/>
          </a:stretch>
        </p:blipFill>
        <p:spPr bwMode="auto">
          <a:xfrm>
            <a:off x="1371600" y="2667000"/>
            <a:ext cx="5257800" cy="3276600"/>
          </a:xfrm>
          <a:prstGeom prst="rect">
            <a:avLst/>
          </a:prstGeom>
          <a:noFill/>
          <a:ln w="9525">
            <a:noFill/>
            <a:miter lim="800000"/>
            <a:headEnd/>
            <a:tailEnd/>
          </a:ln>
        </p:spPr>
      </p:pic>
      <p:sp>
        <p:nvSpPr>
          <p:cNvPr id="5" name="Rectangle 4"/>
          <p:cNvSpPr/>
          <p:nvPr/>
        </p:nvSpPr>
        <p:spPr>
          <a:xfrm>
            <a:off x="2667000" y="1981200"/>
            <a:ext cx="3425105" cy="369332"/>
          </a:xfrm>
          <a:prstGeom prst="rect">
            <a:avLst/>
          </a:prstGeom>
        </p:spPr>
        <p:txBody>
          <a:bodyPr wrap="none">
            <a:spAutoFit/>
          </a:bodyPr>
          <a:lstStyle/>
          <a:p>
            <a:r>
              <a:rPr lang="en-US" b="1" dirty="0" smtClean="0"/>
              <a:t>Osgood-Schramm Model, 1954</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Westley</a:t>
            </a:r>
            <a:r>
              <a:rPr lang="en-US" dirty="0" smtClean="0"/>
              <a:t>-Maclean’s model, 1957</a:t>
            </a:r>
            <a:endParaRPr lang="en-US" dirty="0"/>
          </a:p>
        </p:txBody>
      </p:sp>
      <p:pic>
        <p:nvPicPr>
          <p:cNvPr id="4" name="Picture 3" descr="Models of communication"/>
          <p:cNvPicPr/>
          <p:nvPr/>
        </p:nvPicPr>
        <p:blipFill>
          <a:blip r:embed="rId2"/>
          <a:srcRect/>
          <a:stretch>
            <a:fillRect/>
          </a:stretch>
        </p:blipFill>
        <p:spPr bwMode="auto">
          <a:xfrm>
            <a:off x="1066800" y="2286000"/>
            <a:ext cx="5943600" cy="3351509"/>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Transactional models </a:t>
            </a:r>
            <a:endParaRPr lang="en-US" dirty="0"/>
          </a:p>
        </p:txBody>
      </p:sp>
      <p:pic>
        <p:nvPicPr>
          <p:cNvPr id="4" name="Picture 3" descr="Communication theory – Sender, Channel, Receiver – Communication in  PHYSIOTHERAPY"/>
          <p:cNvPicPr/>
          <p:nvPr/>
        </p:nvPicPr>
        <p:blipFill>
          <a:blip r:embed="rId2"/>
          <a:srcRect/>
          <a:stretch>
            <a:fillRect/>
          </a:stretch>
        </p:blipFill>
        <p:spPr bwMode="auto">
          <a:xfrm>
            <a:off x="1066800" y="1752600"/>
            <a:ext cx="5943600" cy="446577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Dance’s Helical Model </a:t>
            </a:r>
            <a:endParaRPr lang="en-US" dirty="0"/>
          </a:p>
        </p:txBody>
      </p:sp>
      <p:pic>
        <p:nvPicPr>
          <p:cNvPr id="24578" name="Picture 2" descr="Why Study Communication? - ppt download"/>
          <p:cNvPicPr>
            <a:picLocks noChangeAspect="1" noChangeArrowheads="1"/>
          </p:cNvPicPr>
          <p:nvPr/>
        </p:nvPicPr>
        <p:blipFill>
          <a:blip r:embed="rId2"/>
          <a:srcRect/>
          <a:stretch>
            <a:fillRect/>
          </a:stretch>
        </p:blipFill>
        <p:spPr bwMode="auto">
          <a:xfrm>
            <a:off x="1066800" y="1828800"/>
            <a:ext cx="6299198" cy="47244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Helical model</a:t>
            </a:r>
            <a:endParaRPr lang="en-US" dirty="0"/>
          </a:p>
        </p:txBody>
      </p:sp>
      <p:pic>
        <p:nvPicPr>
          <p:cNvPr id="28674" name="Picture 2" descr="Mo dels of communication"/>
          <p:cNvPicPr>
            <a:picLocks noChangeAspect="1" noChangeArrowheads="1"/>
          </p:cNvPicPr>
          <p:nvPr/>
        </p:nvPicPr>
        <p:blipFill>
          <a:blip r:embed="rId2"/>
          <a:srcRect/>
          <a:stretch>
            <a:fillRect/>
          </a:stretch>
        </p:blipFill>
        <p:spPr bwMode="auto">
          <a:xfrm>
            <a:off x="237355" y="2057400"/>
            <a:ext cx="7583491" cy="4267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09800"/>
            <a:ext cx="4495800" cy="1676400"/>
          </a:xfrm>
          <a:solidFill>
            <a:srgbClr val="FF0000"/>
          </a:solidFill>
        </p:spPr>
        <p:txBody>
          <a:bodyPr>
            <a:normAutofit fontScale="77500" lnSpcReduction="20000"/>
          </a:bodyPr>
          <a:lstStyle/>
          <a:p>
            <a:pPr algn="ctr">
              <a:buNone/>
            </a:pPr>
            <a:endParaRPr lang="en-US" dirty="0" smtClean="0"/>
          </a:p>
          <a:p>
            <a:pPr algn="ctr">
              <a:buNone/>
            </a:pPr>
            <a:r>
              <a:rPr lang="en-US" dirty="0" smtClean="0"/>
              <a:t> </a:t>
            </a:r>
            <a:r>
              <a:rPr lang="en-US" sz="4400" dirty="0" smtClean="0">
                <a:solidFill>
                  <a:srgbClr val="00B050"/>
                </a:solidFill>
              </a:rPr>
              <a:t>Thank for Your Patient Participation</a:t>
            </a:r>
            <a:endParaRPr lang="en-US" sz="4400" dirty="0">
              <a:solidFill>
                <a:srgbClr val="00B050"/>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6858000" cy="5312736"/>
          </a:xfrm>
        </p:spPr>
        <p:txBody>
          <a:bodyPr>
            <a:normAutofit/>
          </a:bodyPr>
          <a:lstStyle/>
          <a:p>
            <a:pPr algn="r">
              <a:buNone/>
            </a:pPr>
            <a:r>
              <a:rPr lang="en-US" sz="2400" b="1" dirty="0" smtClean="0">
                <a:latin typeface="Arial" pitchFamily="34" charset="0"/>
                <a:cs typeface="Arial" pitchFamily="34" charset="0"/>
              </a:rPr>
              <a:t>Presented  By:</a:t>
            </a:r>
            <a:endParaRPr lang="en-US" sz="2400" dirty="0" smtClean="0">
              <a:latin typeface="Arial" pitchFamily="34" charset="0"/>
              <a:cs typeface="Arial" pitchFamily="34" charset="0"/>
            </a:endParaRPr>
          </a:p>
          <a:p>
            <a:pPr algn="r">
              <a:spcBef>
                <a:spcPts val="0"/>
              </a:spcBef>
              <a:buNone/>
            </a:pPr>
            <a:r>
              <a:rPr lang="en-US" sz="2000" b="1" dirty="0" smtClean="0">
                <a:latin typeface="Arial" pitchFamily="34" charset="0"/>
                <a:cs typeface="Arial" pitchFamily="34" charset="0"/>
              </a:rPr>
              <a:t>Dr. Sheikh </a:t>
            </a:r>
            <a:r>
              <a:rPr lang="en-US" sz="2000" b="1" dirty="0" err="1" smtClean="0">
                <a:latin typeface="Arial" pitchFamily="34" charset="0"/>
                <a:cs typeface="Arial" pitchFamily="34" charset="0"/>
              </a:rPr>
              <a:t>Shafiul</a:t>
            </a:r>
            <a:r>
              <a:rPr lang="en-US" sz="2000" b="1" dirty="0" smtClean="0">
                <a:latin typeface="Arial" pitchFamily="34" charset="0"/>
                <a:cs typeface="Arial" pitchFamily="34" charset="0"/>
              </a:rPr>
              <a:t> Islam</a:t>
            </a:r>
            <a:endParaRPr lang="en-US" sz="2000" dirty="0" smtClean="0">
              <a:latin typeface="Arial" pitchFamily="34" charset="0"/>
              <a:cs typeface="Arial" pitchFamily="34" charset="0"/>
            </a:endParaRPr>
          </a:p>
          <a:p>
            <a:pPr algn="r">
              <a:spcBef>
                <a:spcPts val="0"/>
              </a:spcBef>
              <a:buNone/>
            </a:pPr>
            <a:r>
              <a:rPr lang="en-US" sz="2000" dirty="0" smtClean="0">
                <a:latin typeface="Arial" pitchFamily="34" charset="0"/>
                <a:cs typeface="Arial" pitchFamily="34" charset="0"/>
              </a:rPr>
              <a:t>Associate  Professor</a:t>
            </a:r>
          </a:p>
          <a:p>
            <a:pPr algn="r">
              <a:spcBef>
                <a:spcPts val="0"/>
              </a:spcBef>
              <a:buNone/>
            </a:pPr>
            <a:r>
              <a:rPr lang="en-US" sz="2000" dirty="0" smtClean="0">
                <a:latin typeface="Arial" pitchFamily="34" charset="0"/>
                <a:cs typeface="Arial" pitchFamily="34" charset="0"/>
              </a:rPr>
              <a:t>Department of Journalism and Mass Communication</a:t>
            </a:r>
          </a:p>
          <a:p>
            <a:pPr algn="r">
              <a:spcBef>
                <a:spcPts val="0"/>
              </a:spcBef>
              <a:buNone/>
            </a:pPr>
            <a:r>
              <a:rPr lang="en-US" sz="2000" dirty="0" smtClean="0">
                <a:latin typeface="Arial" pitchFamily="34" charset="0"/>
                <a:cs typeface="Arial" pitchFamily="34" charset="0"/>
              </a:rPr>
              <a:t>Daffodil International University</a:t>
            </a:r>
          </a:p>
          <a:p>
            <a:pPr algn="r">
              <a:spcBef>
                <a:spcPts val="0"/>
              </a:spcBef>
              <a:buNone/>
            </a:pPr>
            <a:r>
              <a:rPr lang="en-US" sz="2000" b="1" dirty="0" smtClean="0">
                <a:solidFill>
                  <a:srgbClr val="002060"/>
                </a:solidFill>
                <a:latin typeface="Arial" pitchFamily="34" charset="0"/>
                <a:cs typeface="Arial" pitchFamily="34" charset="0"/>
              </a:rPr>
              <a:t>01704 320 110</a:t>
            </a:r>
            <a:endParaRPr lang="en-US" sz="2000" b="1" dirty="0" smtClean="0">
              <a:solidFill>
                <a:srgbClr val="0070C0"/>
              </a:solidFill>
              <a:latin typeface="Arial" pitchFamily="34" charset="0"/>
              <a:cs typeface="Arial" pitchFamily="34" charset="0"/>
            </a:endParaRPr>
          </a:p>
          <a:p>
            <a:pPr>
              <a:spcBef>
                <a:spcPts val="0"/>
              </a:spcBef>
              <a:buNone/>
            </a:pPr>
            <a:endParaRPr lang="en-US" sz="2000" b="1" dirty="0" smtClean="0">
              <a:solidFill>
                <a:srgbClr val="0070C0"/>
              </a:solidFill>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Models</a:t>
            </a:r>
            <a:endParaRPr lang="en-US" dirty="0"/>
          </a:p>
        </p:txBody>
      </p:sp>
      <p:sp>
        <p:nvSpPr>
          <p:cNvPr id="3" name="Content Placeholder 2"/>
          <p:cNvSpPr>
            <a:spLocks noGrp="1"/>
          </p:cNvSpPr>
          <p:nvPr>
            <p:ph idx="1"/>
          </p:nvPr>
        </p:nvSpPr>
        <p:spPr/>
        <p:txBody>
          <a:bodyPr/>
          <a:lstStyle/>
          <a:p>
            <a:pPr>
              <a:buNone/>
            </a:pPr>
            <a:r>
              <a:rPr lang="en-US" dirty="0" smtClean="0"/>
              <a:t>Three types of  </a:t>
            </a:r>
            <a:r>
              <a:rPr lang="en-US" b="1" dirty="0" smtClean="0"/>
              <a:t>communication</a:t>
            </a:r>
            <a:r>
              <a:rPr lang="en-US" dirty="0" smtClean="0"/>
              <a:t> models: </a:t>
            </a:r>
          </a:p>
          <a:p>
            <a:pPr>
              <a:buNone/>
            </a:pPr>
            <a:endParaRPr lang="en-US" dirty="0" smtClean="0"/>
          </a:p>
          <a:p>
            <a:pPr>
              <a:buFont typeface="Wingdings" pitchFamily="2" charset="2"/>
              <a:buChar char="Ø"/>
            </a:pPr>
            <a:r>
              <a:rPr lang="en-US" dirty="0" smtClean="0"/>
              <a:t>Linear</a:t>
            </a:r>
          </a:p>
          <a:p>
            <a:pPr>
              <a:buFont typeface="Wingdings" pitchFamily="2" charset="2"/>
              <a:buChar char="Ø"/>
            </a:pPr>
            <a:r>
              <a:rPr lang="en-US" dirty="0" smtClean="0"/>
              <a:t>Interactional, and </a:t>
            </a:r>
          </a:p>
          <a:p>
            <a:pPr>
              <a:buFont typeface="Wingdings" pitchFamily="2" charset="2"/>
              <a:buChar char="Ø"/>
            </a:pPr>
            <a:r>
              <a:rPr lang="en-US" dirty="0" smtClean="0"/>
              <a:t>Transactional</a:t>
            </a:r>
          </a:p>
          <a:p>
            <a:pPr>
              <a:buNone/>
            </a:pPr>
            <a:endParaRPr lang="en-US" dirty="0" smtClean="0"/>
          </a:p>
          <a:p>
            <a:pPr marL="60325" indent="-60325" algn="just">
              <a:buNone/>
            </a:pPr>
            <a:r>
              <a:rPr lang="en-US" dirty="0" smtClean="0">
                <a:solidFill>
                  <a:srgbClr val="00B050"/>
                </a:solidFill>
              </a:rPr>
              <a:t>West &amp; Turner (2007) explain, each </a:t>
            </a:r>
            <a:r>
              <a:rPr lang="en-US" b="1" dirty="0" smtClean="0">
                <a:solidFill>
                  <a:srgbClr val="00B050"/>
                </a:solidFill>
              </a:rPr>
              <a:t>model</a:t>
            </a:r>
            <a:r>
              <a:rPr lang="en-US" dirty="0" smtClean="0">
                <a:solidFill>
                  <a:srgbClr val="00B050"/>
                </a:solidFill>
              </a:rPr>
              <a:t> sheds light on the development of </a:t>
            </a:r>
            <a:r>
              <a:rPr lang="en-US" b="1" dirty="0" smtClean="0">
                <a:solidFill>
                  <a:srgbClr val="00B050"/>
                </a:solidFill>
              </a:rPr>
              <a:t>communication</a:t>
            </a:r>
            <a:r>
              <a:rPr lang="en-US" dirty="0" smtClean="0">
                <a:solidFill>
                  <a:srgbClr val="00B050"/>
                </a:solidFill>
              </a:rPr>
              <a:t>, but emphasizes different parts of the </a:t>
            </a:r>
            <a:r>
              <a:rPr lang="en-US" b="1" dirty="0" smtClean="0">
                <a:solidFill>
                  <a:srgbClr val="00B050"/>
                </a:solidFill>
              </a:rPr>
              <a:t>communication</a:t>
            </a:r>
            <a:r>
              <a:rPr lang="en-US" dirty="0" smtClean="0">
                <a:solidFill>
                  <a:srgbClr val="00B050"/>
                </a:solidFill>
              </a:rPr>
              <a:t> process.</a:t>
            </a:r>
            <a:endParaRPr lang="en-US" dirty="0">
              <a:solidFill>
                <a:srgbClr val="00B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models </a:t>
            </a:r>
            <a:endParaRPr lang="en-US" dirty="0"/>
          </a:p>
        </p:txBody>
      </p:sp>
      <p:sp>
        <p:nvSpPr>
          <p:cNvPr id="29698" name="AutoShape 2" descr="Rethinking Communicati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9700" name="Picture 4" descr="Rethinking Communication"/>
          <p:cNvPicPr>
            <a:picLocks noChangeAspect="1" noChangeArrowheads="1"/>
          </p:cNvPicPr>
          <p:nvPr/>
        </p:nvPicPr>
        <p:blipFill>
          <a:blip r:embed="rId2"/>
          <a:srcRect/>
          <a:stretch>
            <a:fillRect/>
          </a:stretch>
        </p:blipFill>
        <p:spPr bwMode="auto">
          <a:xfrm>
            <a:off x="533400" y="2286000"/>
            <a:ext cx="7153275" cy="23526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1895784"/>
          </a:xfrm>
        </p:spPr>
        <p:txBody>
          <a:bodyPr>
            <a:normAutofit/>
          </a:bodyPr>
          <a:lstStyle/>
          <a:p>
            <a:pPr algn="ctr">
              <a:buNone/>
            </a:pPr>
            <a:r>
              <a:rPr lang="en-US" sz="4800" b="1" dirty="0" smtClean="0">
                <a:solidFill>
                  <a:srgbClr val="00B0F0"/>
                </a:solidFill>
              </a:rPr>
              <a:t>Linear</a:t>
            </a:r>
          </a:p>
          <a:p>
            <a:pPr algn="ctr">
              <a:buNone/>
            </a:pPr>
            <a:r>
              <a:rPr lang="en-US" sz="4800" b="1" dirty="0" smtClean="0">
                <a:solidFill>
                  <a:srgbClr val="00B0F0"/>
                </a:solidFill>
              </a:rPr>
              <a:t> Model</a:t>
            </a:r>
            <a:endParaRPr lang="en-US" sz="4800" b="1" dirty="0">
              <a:solidFill>
                <a:srgbClr val="00B0F0"/>
              </a:solidFill>
            </a:endParaRPr>
          </a:p>
        </p:txBody>
      </p:sp>
      <p:sp>
        <p:nvSpPr>
          <p:cNvPr id="4" name="Rectangle 3"/>
          <p:cNvSpPr/>
          <p:nvPr/>
        </p:nvSpPr>
        <p:spPr>
          <a:xfrm>
            <a:off x="533400" y="2057400"/>
            <a:ext cx="7239000" cy="1200329"/>
          </a:xfrm>
          <a:prstGeom prst="rect">
            <a:avLst/>
          </a:prstGeom>
        </p:spPr>
        <p:txBody>
          <a:bodyPr wrap="square">
            <a:spAutoFit/>
          </a:bodyPr>
          <a:lstStyle/>
          <a:p>
            <a:pPr algn="just"/>
            <a:r>
              <a:rPr lang="en-US" dirty="0" smtClean="0">
                <a:solidFill>
                  <a:srgbClr val="7030A0"/>
                </a:solidFill>
                <a:latin typeface="Arial" pitchFamily="34" charset="0"/>
                <a:cs typeface="Arial" pitchFamily="34" charset="0"/>
              </a:rPr>
              <a:t>The linear communication model explains the process of one-way communication, whereby a sender transmits a message and a receiver absorbs it. ... The sender puts an idea, thought or feeling into a message, and transmits this message via a 'channel'.</a:t>
            </a:r>
            <a:endParaRPr lang="en-US" dirty="0">
              <a:solidFill>
                <a:srgbClr val="7030A0"/>
              </a:solidFill>
              <a:latin typeface="Arial" pitchFamily="34" charset="0"/>
              <a:cs typeface="Arial" pitchFamily="34" charset="0"/>
            </a:endParaRPr>
          </a:p>
        </p:txBody>
      </p:sp>
      <p:sp>
        <p:nvSpPr>
          <p:cNvPr id="1028" name="AutoShape 4" descr="Linear Model of Communication - Businesstop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Linear Model of Communication - Businesstop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Linear Model of Communication - Businesstop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Linear Model of Communication - Businesstop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6" name="Picture 12" descr="StudentNiche: Models and Forms of Communication"/>
          <p:cNvPicPr>
            <a:picLocks noChangeAspect="1" noChangeArrowheads="1"/>
          </p:cNvPicPr>
          <p:nvPr/>
        </p:nvPicPr>
        <p:blipFill>
          <a:blip r:embed="rId2"/>
          <a:srcRect/>
          <a:stretch>
            <a:fillRect/>
          </a:stretch>
        </p:blipFill>
        <p:spPr bwMode="auto">
          <a:xfrm>
            <a:off x="2286000" y="3429000"/>
            <a:ext cx="4268474" cy="319723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Aristotle’s Model</a:t>
            </a:r>
            <a:endParaRPr lang="en-US" dirty="0"/>
          </a:p>
        </p:txBody>
      </p:sp>
      <p:graphicFrame>
        <p:nvGraphicFramePr>
          <p:cNvPr id="4" name="Content Placeholder 3"/>
          <p:cNvGraphicFramePr>
            <a:graphicFrameLocks noGrp="1"/>
          </p:cNvGraphicFramePr>
          <p:nvPr>
            <p:ph idx="1"/>
          </p:nvPr>
        </p:nvGraphicFramePr>
        <p:xfrm>
          <a:off x="533400" y="4572000"/>
          <a:ext cx="72390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5" name="Rectangle 1"/>
          <p:cNvSpPr>
            <a:spLocks noChangeArrowheads="1"/>
          </p:cNvSpPr>
          <p:nvPr/>
        </p:nvSpPr>
        <p:spPr bwMode="auto">
          <a:xfrm>
            <a:off x="457200" y="1676400"/>
            <a:ext cx="73914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The Greek philosopher Aristotle was the first to take an initiative and design the communication model. He viewed communication from the rhetorical perspective i.e. speaking to the masses to influence them and thus persuade them. Aristotle provides a model with three elements: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Speaker</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Speech</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Audience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According to Aristotle, the basic function of communication is to persuade the audience. Many scholars recognized the model as the first initiative of thinking of a </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communication model</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solidFill>
                  <a:srgbClr val="FF0000"/>
                </a:solidFill>
              </a:rPr>
              <a:t>Shannon and Weaver’s Model of Communication</a:t>
            </a:r>
            <a:r>
              <a:rPr lang="en-US" dirty="0" smtClean="0"/>
              <a:t/>
            </a:r>
            <a:br>
              <a:rPr lang="en-US" dirty="0" smtClean="0"/>
            </a:br>
            <a:endParaRPr lang="en-US" dirty="0"/>
          </a:p>
        </p:txBody>
      </p:sp>
      <p:sp>
        <p:nvSpPr>
          <p:cNvPr id="3" name="Content Placeholder 2"/>
          <p:cNvSpPr>
            <a:spLocks noGrp="1"/>
          </p:cNvSpPr>
          <p:nvPr>
            <p:ph idx="1"/>
          </p:nvPr>
        </p:nvSpPr>
        <p:spPr>
          <a:xfrm>
            <a:off x="457200" y="1609416"/>
            <a:ext cx="7239000" cy="2886384"/>
          </a:xfrm>
        </p:spPr>
        <p:txBody>
          <a:bodyPr>
            <a:normAutofit fontScale="85000" lnSpcReduction="20000"/>
          </a:bodyPr>
          <a:lstStyle/>
          <a:p>
            <a:pPr algn="just"/>
            <a:endParaRPr lang="en-US" dirty="0" smtClean="0"/>
          </a:p>
          <a:p>
            <a:pPr algn="just"/>
            <a:r>
              <a:rPr lang="en-US" dirty="0" smtClean="0"/>
              <a:t>The first formal model of communication was contributed in 1949 by </a:t>
            </a:r>
            <a:r>
              <a:rPr lang="en-US" dirty="0" smtClean="0">
                <a:hlinkClick r:id="rId2" tooltip="Claude Elwood Shannon"/>
              </a:rPr>
              <a:t>Claude Elwood Shannon</a:t>
            </a:r>
            <a:r>
              <a:rPr lang="en-US" dirty="0" smtClean="0"/>
              <a:t> and </a:t>
            </a:r>
            <a:r>
              <a:rPr lang="en-US" dirty="0" smtClean="0">
                <a:hlinkClick r:id="rId3" tooltip="Warren Weaver"/>
              </a:rPr>
              <a:t>Warren Weaver</a:t>
            </a:r>
            <a:r>
              <a:rPr lang="en-US" dirty="0" smtClean="0"/>
              <a:t>. In 1948, Shannon was an American mathematician, Electronic engineer and Weaver was an American scientist. They joined together to write an article in “Bell System Technical Journal” called “A Mathematical Theory of Communication” and also called as “Shannon-Weaver model of communication”.</a:t>
            </a:r>
          </a:p>
          <a:p>
            <a:endParaRPr lang="en-US" dirty="0"/>
          </a:p>
        </p:txBody>
      </p:sp>
      <p:graphicFrame>
        <p:nvGraphicFramePr>
          <p:cNvPr id="4" name="Diagram 3"/>
          <p:cNvGraphicFramePr/>
          <p:nvPr/>
        </p:nvGraphicFramePr>
        <p:xfrm>
          <a:off x="1447800" y="4495800"/>
          <a:ext cx="5934075" cy="19240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Berlo’s</a:t>
            </a:r>
            <a:r>
              <a:rPr lang="en-US" dirty="0" smtClean="0">
                <a:solidFill>
                  <a:srgbClr val="FF0000"/>
                </a:solidFill>
              </a:rPr>
              <a:t> Model</a:t>
            </a:r>
            <a:endParaRPr lang="en-US" dirty="0">
              <a:solidFill>
                <a:srgbClr val="FF0000"/>
              </a:solidFill>
            </a:endParaRPr>
          </a:p>
        </p:txBody>
      </p:sp>
      <p:sp>
        <p:nvSpPr>
          <p:cNvPr id="3" name="Content Placeholder 2"/>
          <p:cNvSpPr>
            <a:spLocks noGrp="1"/>
          </p:cNvSpPr>
          <p:nvPr>
            <p:ph idx="1"/>
          </p:nvPr>
        </p:nvSpPr>
        <p:spPr>
          <a:xfrm>
            <a:off x="457200" y="1609416"/>
            <a:ext cx="7239000" cy="2200584"/>
          </a:xfrm>
        </p:spPr>
        <p:txBody>
          <a:bodyPr>
            <a:normAutofit fontScale="92500"/>
          </a:bodyPr>
          <a:lstStyle/>
          <a:p>
            <a:pPr algn="just"/>
            <a:r>
              <a:rPr lang="en-US" dirty="0" smtClean="0"/>
              <a:t>In 1960, David K. </a:t>
            </a:r>
            <a:r>
              <a:rPr lang="en-US" dirty="0" err="1" smtClean="0"/>
              <a:t>Berlo</a:t>
            </a:r>
            <a:r>
              <a:rPr lang="en-US" dirty="0" smtClean="0"/>
              <a:t> expanded Shannon and Weaver’s linear model of  communication. He proposed a revised model popularly known as ‘Source-Message-Channel-Receiver (SMCR)’ Model of communication. </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Berlo’s</a:t>
            </a:r>
            <a:r>
              <a:rPr lang="en-US" dirty="0" smtClean="0"/>
              <a:t> </a:t>
            </a:r>
            <a:r>
              <a:rPr lang="en-US" dirty="0" err="1" smtClean="0"/>
              <a:t>smcr</a:t>
            </a:r>
            <a:r>
              <a:rPr lang="en-US" dirty="0" smtClean="0"/>
              <a:t> model</a:t>
            </a:r>
            <a:endParaRPr lang="en-US" dirty="0"/>
          </a:p>
        </p:txBody>
      </p:sp>
      <p:pic>
        <p:nvPicPr>
          <p:cNvPr id="1026" name="Picture 2" descr="SMCR Model of Communication | Communication process, Communication, Good  communication skills"/>
          <p:cNvPicPr>
            <a:picLocks noChangeAspect="1" noChangeArrowheads="1"/>
          </p:cNvPicPr>
          <p:nvPr/>
        </p:nvPicPr>
        <p:blipFill>
          <a:blip r:embed="rId2"/>
          <a:srcRect/>
          <a:stretch>
            <a:fillRect/>
          </a:stretch>
        </p:blipFill>
        <p:spPr bwMode="auto">
          <a:xfrm>
            <a:off x="685800" y="1752600"/>
            <a:ext cx="6807082" cy="45593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572</TotalTime>
  <Words>360</Words>
  <Application>Microsoft Office PowerPoint</Application>
  <PresentationFormat>On-screen Show (4:3)</PresentationFormat>
  <Paragraphs>62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Opulent</vt:lpstr>
      <vt:lpstr>Slide 1</vt:lpstr>
      <vt:lpstr>Slide 2</vt:lpstr>
      <vt:lpstr>Communication Models</vt:lpstr>
      <vt:lpstr>Types of models </vt:lpstr>
      <vt:lpstr>Slide 5</vt:lpstr>
      <vt:lpstr>Aristotle’s Model</vt:lpstr>
      <vt:lpstr>Shannon and Weaver’s Model of Communication </vt:lpstr>
      <vt:lpstr>Berlo’s Model</vt:lpstr>
      <vt:lpstr>Berlo’s smcr model</vt:lpstr>
      <vt:lpstr>Harold D. Lasswell’s Verbal Model of Communication </vt:lpstr>
      <vt:lpstr>Process: Feedback</vt:lpstr>
      <vt:lpstr>Interactive Models</vt:lpstr>
      <vt:lpstr>Westley-Maclean’s model, 1957</vt:lpstr>
      <vt:lpstr>Transactional models </vt:lpstr>
      <vt:lpstr>Dance’s Helical Model </vt:lpstr>
      <vt:lpstr>Helical model</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Discussion  On  Capacity Development on Report Writing Skill</dc:title>
  <dc:creator>rahim2008</dc:creator>
  <cp:lastModifiedBy>Windows User</cp:lastModifiedBy>
  <cp:revision>135</cp:revision>
  <dcterms:created xsi:type="dcterms:W3CDTF">2013-11-24T11:54:27Z</dcterms:created>
  <dcterms:modified xsi:type="dcterms:W3CDTF">2021-03-23T20:03:55Z</dcterms:modified>
</cp:coreProperties>
</file>