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7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16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022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9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688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175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77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0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29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95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0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80786F-3652-4630-9DCD-74E83FDA0079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7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2982" y="1871131"/>
            <a:ext cx="7384473" cy="1246141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Flexural Properties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049" y="3006436"/>
            <a:ext cx="6950366" cy="227214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Mousumi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Rahaman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Hashi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 Lecturer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Dept. of Textile Engineering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Faculty of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28559"/>
          </a:xfrm>
        </p:spPr>
        <p:txBody>
          <a:bodyPr>
            <a:normAutofit/>
          </a:bodyPr>
          <a:lstStyle/>
          <a:p>
            <a:r>
              <a:rPr lang="en-US" b="1" dirty="0"/>
              <a:t>Flexural </a:t>
            </a:r>
            <a:r>
              <a:rPr lang="en-US" b="1" dirty="0" smtClean="0"/>
              <a:t>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29345"/>
            <a:ext cx="10037616" cy="3146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behavior which shows by textile material during bending is called flexural property.</a:t>
            </a:r>
          </a:p>
          <a:p>
            <a:pPr marL="0" indent="0">
              <a:buNone/>
            </a:pPr>
            <a:r>
              <a:rPr lang="en-US" sz="2800" dirty="0" smtClean="0"/>
              <a:t>	1. Flexural rigidity</a:t>
            </a:r>
          </a:p>
          <a:p>
            <a:pPr marL="0" indent="0">
              <a:buNone/>
            </a:pPr>
            <a:r>
              <a:rPr lang="en-US" sz="2800" dirty="0" smtClean="0"/>
              <a:t> 	2.</a:t>
            </a:r>
            <a:r>
              <a:rPr lang="en-US" sz="2800" dirty="0"/>
              <a:t> </a:t>
            </a:r>
            <a:r>
              <a:rPr lang="en-US" sz="2800" dirty="0" smtClean="0"/>
              <a:t>Bending recovery</a:t>
            </a:r>
          </a:p>
          <a:p>
            <a:pPr marL="0" indent="0">
              <a:buNone/>
            </a:pPr>
            <a:r>
              <a:rPr lang="en-US" sz="2800" dirty="0" smtClean="0"/>
              <a:t>	3.</a:t>
            </a:r>
            <a:r>
              <a:rPr lang="en-US" sz="2800" dirty="0"/>
              <a:t> </a:t>
            </a:r>
            <a:r>
              <a:rPr lang="en-US" sz="2800" dirty="0" smtClean="0"/>
              <a:t>Bending </a:t>
            </a:r>
            <a:r>
              <a:rPr lang="en-US" sz="2800" dirty="0"/>
              <a:t>modulus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Flexural </a:t>
            </a:r>
            <a:r>
              <a:rPr lang="en-US" b="1" dirty="0" smtClean="0"/>
              <a:t>Rigidity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18" y="2556931"/>
            <a:ext cx="9926779" cy="366375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Flexural rigidity is the stiffness of a textile fiber. It can be defined as the couple needed to bend a fiber.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Mathematically,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Flexural rigidity = (1/4π) (ηET</a:t>
            </a:r>
            <a:r>
              <a:rPr lang="en-US" sz="2800" baseline="30000" dirty="0"/>
              <a:t>2</a:t>
            </a:r>
            <a:r>
              <a:rPr lang="en-US" sz="2800" dirty="0"/>
              <a:t>/ρ</a:t>
            </a:r>
            <a:r>
              <a:rPr lang="en-US" sz="2800" dirty="0" smtClean="0"/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Where, η = shape factor,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E </a:t>
            </a:r>
            <a:r>
              <a:rPr lang="en-US" sz="2800" dirty="0"/>
              <a:t>= specific shear modulus, </a:t>
            </a:r>
            <a:endParaRPr lang="en-US" sz="2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T </a:t>
            </a:r>
            <a:r>
              <a:rPr lang="en-US" sz="2800" dirty="0"/>
              <a:t>=linear density (</a:t>
            </a:r>
            <a:r>
              <a:rPr lang="en-US" sz="2800" dirty="0" err="1"/>
              <a:t>Tex</a:t>
            </a:r>
            <a:r>
              <a:rPr lang="en-US" sz="2800" dirty="0" smtClean="0"/>
              <a:t>),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ρ </a:t>
            </a:r>
            <a:r>
              <a:rPr lang="en-US" sz="2800" dirty="0"/>
              <a:t>= density (gm/cm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71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Specific </a:t>
            </a:r>
            <a:r>
              <a:rPr lang="en-US" b="1" dirty="0" smtClean="0"/>
              <a:t>Flexural Rigidity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964" y="2556932"/>
            <a:ext cx="9940633" cy="359448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Specific flexural rigidity can be defined as the flexural rigidity of linear density</a:t>
            </a:r>
            <a:r>
              <a:rPr lang="en-US" sz="30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Mathematically,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Specific flexural rigidity = (1/4π)(</a:t>
            </a:r>
            <a:r>
              <a:rPr lang="en-US" sz="3000" dirty="0" err="1"/>
              <a:t>ηE</a:t>
            </a:r>
            <a:r>
              <a:rPr lang="en-US" sz="3000" dirty="0"/>
              <a:t>/ρ)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Where, η = shape factor,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E = specific shear modulus,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ρ = density (gm/cm</a:t>
            </a:r>
            <a:r>
              <a:rPr lang="en-US" sz="3000" baseline="30000" dirty="0"/>
              <a:t>3</a:t>
            </a:r>
            <a:r>
              <a:rPr lang="en-US" sz="3000" dirty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24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Bending </a:t>
            </a:r>
            <a:r>
              <a:rPr lang="en-US" b="1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018" y="2556932"/>
            <a:ext cx="9469580" cy="306801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The recovery from a given curvature is called bending recovery.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Say, nylon shows 100% recovery from small curvature of 15D, where it shows 20% recovery from large curvature.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 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Unit = N-m</a:t>
            </a:r>
            <a:r>
              <a:rPr lang="en-US" sz="2800" baseline="30000" dirty="0"/>
              <a:t>2</a:t>
            </a:r>
            <a:r>
              <a:rPr lang="en-US" sz="2800" dirty="0"/>
              <a:t>/ Tex.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Shape </a:t>
            </a:r>
            <a:r>
              <a:rPr lang="en-US" b="1" dirty="0" smtClean="0"/>
              <a:t>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hape </a:t>
            </a:r>
            <a:r>
              <a:rPr lang="en-US" sz="2800" dirty="0"/>
              <a:t>factor is a number that indicates the shape of a fiber. Shape is expressed by “η”.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 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If</a:t>
            </a:r>
            <a:r>
              <a:rPr lang="en-US" sz="2800" dirty="0"/>
              <a:t>, η = 1, it indicates the shape of fiber is round.</a:t>
            </a:r>
          </a:p>
          <a:p>
            <a:pPr marL="0" indent="0">
              <a:buNone/>
            </a:pPr>
            <a:r>
              <a:rPr lang="en-US" sz="2800" dirty="0"/>
              <a:t>If, η &gt; 1, it indicates the shape of fiber is increased.</a:t>
            </a:r>
          </a:p>
          <a:p>
            <a:pPr marL="0" indent="0">
              <a:buNone/>
            </a:pPr>
            <a:r>
              <a:rPr lang="en-US" sz="2800" dirty="0"/>
              <a:t>If, η &lt; 1, it indicates the shape of fiber is decreased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25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165" y="2155151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sz="4600" b="1" dirty="0" smtClean="0">
                <a:solidFill>
                  <a:schemeClr val="accent4"/>
                </a:solidFill>
              </a:rPr>
              <a:t>Thank You All</a:t>
            </a:r>
            <a:endParaRPr lang="en-US" sz="4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173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Flexural Properties</vt:lpstr>
      <vt:lpstr>Flexural Property</vt:lpstr>
      <vt:lpstr>Flexural Rigidity</vt:lpstr>
      <vt:lpstr>Specific Flexural Rigidity</vt:lpstr>
      <vt:lpstr>Bending Recovery</vt:lpstr>
      <vt:lpstr>Shape Factor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Tanvir Ahmed Chowdhury</dc:creator>
  <cp:lastModifiedBy>hy</cp:lastModifiedBy>
  <cp:revision>105</cp:revision>
  <dcterms:created xsi:type="dcterms:W3CDTF">2020-12-28T05:15:28Z</dcterms:created>
  <dcterms:modified xsi:type="dcterms:W3CDTF">2020-12-29T16:41:18Z</dcterms:modified>
</cp:coreProperties>
</file>