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7137" y="973668"/>
            <a:ext cx="7379229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Classification of Signals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3503054"/>
            <a:ext cx="8203328" cy="251674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Multichannel and Multidimensional signals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Continuous-time versus Discrete-time signals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 versus Random signals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220871" y="973668"/>
            <a:ext cx="6695495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Peak and Peak to Peak Voltage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00" y="2757574"/>
            <a:ext cx="4525970" cy="2332325"/>
          </a:xfrm>
        </p:spPr>
      </p:pic>
      <p:sp>
        <p:nvSpPr>
          <p:cNvPr id="6" name="TextBox 5"/>
          <p:cNvSpPr txBox="1"/>
          <p:nvPr/>
        </p:nvSpPr>
        <p:spPr>
          <a:xfrm>
            <a:off x="1390918" y="5468640"/>
            <a:ext cx="4262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volt Peak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 peak to peak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17" y="2696061"/>
            <a:ext cx="5279381" cy="239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2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6" y="1300766"/>
            <a:ext cx="8898339" cy="37986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Multichannel and Multidimensional signals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6" y="2498500"/>
            <a:ext cx="10820561" cy="404396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Multichannel Signals: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Signals which are generated by multiple sources or multiple sensors are called multichannel signals.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signals are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S(t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[(S1(t) S2(t) S3 (t)]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Above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represents a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3-channel signal.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signal is called multidimensional signal if it is a function of M independent variables.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: Speech signal is a one dimensional signal because amplitude of signal depends upon single independent variable, namely, time.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3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389" y="973668"/>
            <a:ext cx="6129978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Signals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897746"/>
            <a:ext cx="9182123" cy="312205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 for every values of time.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on values in the continuous interval ( a, b)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where, a can be -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 can be ∞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of a continuous variable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(t) =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sinπt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131" y="4038190"/>
            <a:ext cx="5670343" cy="23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6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79" y="973668"/>
            <a:ext cx="8268236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&amp; Non-Periodic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5" y="2603500"/>
            <a:ext cx="8847786" cy="34163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 Signal: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signal which completes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pattern within a measurable time frame, called a period and repeats that pattern over identical subsequent periods.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 of a full pattern is called a cycle. A period is defined as the amount of time (expressed in seconds) required to complete one full cycle. The duration of a period represented by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called deterministic signal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967" y="2259769"/>
            <a:ext cx="3408608" cy="2797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736" y="4713667"/>
            <a:ext cx="6276353" cy="178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901" y="953035"/>
            <a:ext cx="5949526" cy="68895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Non-Periodic Signal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04562"/>
            <a:ext cx="8825659" cy="3315237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repeats its pattern over a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not represented by any mathematical equations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can not be determined with certainty at any given point of time.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called random signal.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78" y="3992452"/>
            <a:ext cx="6709199" cy="2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056" y="973668"/>
            <a:ext cx="5385309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0457" y="2577741"/>
                <a:ext cx="11552350" cy="3745785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Defined only at discrete instants of time.</a:t>
                </a: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discrete-time sinusoidal signal may be expressed as,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X(n)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Acos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      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&lt;∞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--------------(1)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n = Integer variable, A= Amplitude,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Frequency in radians/sample,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Phase in radian.</a:t>
                </a:r>
                <a:endParaRPr lang="en-US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𝐵𝑢𝑡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the equation (1) becomes,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X(n)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Acos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∞&lt;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&lt;∞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457" y="2577741"/>
                <a:ext cx="11552350" cy="3745785"/>
              </a:xfrm>
              <a:blipFill>
                <a:blip r:embed="rId2"/>
                <a:stretch>
                  <a:fillRect l="-528" t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59" y="4146997"/>
            <a:ext cx="5854948" cy="196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3701" y="973668"/>
            <a:ext cx="6572666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of Analog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5003" y="2305319"/>
                <a:ext cx="11397804" cy="444321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Sampling: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Conversion of a continuous- time signal into a discrete-time signal obtained by taking “samples” of the continuous-time signal at discrete-time instants.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X(n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𝐹𝑛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𝐹𝑛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(1/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𝐹𝑠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)±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Here, T= Sampling Interval= 1/Fs for sample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𝐹𝑠</m:t>
                                </m:r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𝑓𝑛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F= Fundamental Frequency= cycles/s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Fs= Sampling Frequency= samples/s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f= Normalized frequency= cycles/ samples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3" y="2305319"/>
                <a:ext cx="11397804" cy="4443210"/>
              </a:xfrm>
              <a:blipFill>
                <a:blip r:embed="rId2"/>
                <a:stretch>
                  <a:fillRect l="-535" t="-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888" y="4507605"/>
            <a:ext cx="5905987" cy="22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9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727" y="973668"/>
            <a:ext cx="542164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2603499"/>
            <a:ext cx="10972800" cy="3926089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Quantization: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Conversion of a discrete-time continuous-valued signal into a discrete-time, discrete-valued (Digital) signal. 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5.6                            7.2                           8.3                          9.6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6                              7                              8                             10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sampling, quantized value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5.6-6=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-0.4              7.2-7= 0.2                8.3-8= 0.3                 9.6-10= -0.4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Quantization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Error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Quantization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Error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14433" y="5061397"/>
            <a:ext cx="875763" cy="46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890196" y="5029199"/>
            <a:ext cx="1455313" cy="489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44710" y="5138670"/>
            <a:ext cx="631065" cy="386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75775" y="5164428"/>
            <a:ext cx="1275008" cy="373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8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4248" y="2356834"/>
                <a:ext cx="10947041" cy="423714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6                        7                            8                       10</a:t>
                </a:r>
              </a:p>
              <a:p>
                <a:pPr marL="0" indent="0">
                  <a:buNone/>
                </a:pPr>
                <a:endParaRPr lang="en-US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0110                 0111                      1000                  1010</a:t>
                </a:r>
              </a:p>
              <a:p>
                <a:pPr marL="0" indent="0">
                  <a:buNone/>
                </a:pPr>
                <a:endParaRPr lang="en-US" sz="2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US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1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so, f</a:t>
                </a:r>
                <a14:m>
                  <m:oMath xmlns:m="http://schemas.openxmlformats.org/officeDocument/2006/math">
                    <m:r>
                      <a:rPr lang="en-US" sz="2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1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Or, F/Fs</a:t>
                </a:r>
                <a14:m>
                  <m:oMath xmlns:m="http://schemas.openxmlformats.org/officeDocument/2006/math">
                    <a:fld id="{E36A32F4-5DFE-45A6-9E7E-56C7B0479450}" type="mathplaceholder">
                      <a:rPr lang="en-US" sz="2100" i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Type equation here.</a:t>
                    </a:fld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1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Or, Fs</a:t>
                </a:r>
                <a14:m>
                  <m:oMath xmlns:m="http://schemas.openxmlformats.org/officeDocument/2006/math">
                    <m:r>
                      <a:rPr lang="en-US" sz="2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sz="2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1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Nyquist Rate/ Sampling Theorem</a:t>
                </a:r>
              </a:p>
              <a:p>
                <a:pPr marL="0" indent="0">
                  <a:buNone/>
                </a:pP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4248" y="2356834"/>
                <a:ext cx="10947041" cy="4237148"/>
              </a:xfrm>
              <a:blipFill>
                <a:blip r:embed="rId2"/>
                <a:stretch>
                  <a:fillRect l="-445" t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314162" y="2665926"/>
            <a:ext cx="12879" cy="34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75911" y="2665926"/>
            <a:ext cx="12879" cy="34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29644" y="2685244"/>
            <a:ext cx="25758" cy="34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40294" y="2685244"/>
            <a:ext cx="12879" cy="3477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176" y="3837905"/>
            <a:ext cx="6105000" cy="219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79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400</TotalTime>
  <Words>421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Century Gothic</vt:lpstr>
      <vt:lpstr>Times New Roman</vt:lpstr>
      <vt:lpstr>Wingdings</vt:lpstr>
      <vt:lpstr>Wingdings 3</vt:lpstr>
      <vt:lpstr>Ion Boardroom</vt:lpstr>
      <vt:lpstr>Lecture-2: Classification of Signals</vt:lpstr>
      <vt:lpstr>Multichannel and Multidimensional signals </vt:lpstr>
      <vt:lpstr>Continuous Signals</vt:lpstr>
      <vt:lpstr>Periodic &amp; Non-Periodic Signal</vt:lpstr>
      <vt:lpstr>Non-Periodic Signal</vt:lpstr>
      <vt:lpstr>Discrete Signal</vt:lpstr>
      <vt:lpstr>Sampling of Analog Signal</vt:lpstr>
      <vt:lpstr>Digital Signal</vt:lpstr>
      <vt:lpstr>PowerPoint Presentation</vt:lpstr>
      <vt:lpstr>Peak and Peak to Peak Voltage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Lecture-2: Classification of Signals</dc:title>
  <dc:creator>Shapna</dc:creator>
  <cp:lastModifiedBy>Shapna</cp:lastModifiedBy>
  <cp:revision>49</cp:revision>
  <dcterms:created xsi:type="dcterms:W3CDTF">2017-01-13T13:55:23Z</dcterms:created>
  <dcterms:modified xsi:type="dcterms:W3CDTF">2017-02-03T16:20:06Z</dcterms:modified>
</cp:coreProperties>
</file>