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084" y="1012305"/>
            <a:ext cx="9821089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Lecture-3: Discrete Time Sinusoidal Signal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37230" y="2756078"/>
                <a:ext cx="10695424" cy="378639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discrete-time sinusoid is periodic only if its frequency f is a rational number.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X(n + N)= X(n)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discrete sinusoidal signal,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+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aseline="-25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K/N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N= Fundamental Period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𝐹𝑠</m:t>
                        </m:r>
                      </m:den>
                    </m:f>
                  </m:oMath>
                </a14:m>
                <a:endParaRPr lang="en-US" sz="24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30/60 = ½ 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30/61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7230" y="2756078"/>
                <a:ext cx="10695424" cy="3786390"/>
              </a:xfrm>
              <a:blipFill>
                <a:blip r:embed="rId2"/>
                <a:stretch>
                  <a:fillRect l="-855" t="-1288" r="-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9177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4704" y="2395471"/>
                <a:ext cx="10612192" cy="425002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Sin(.1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.1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Sin(.2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Problem: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Sin(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.1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(.2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find fundamental period.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.1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.2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L.C.M= 20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N= 20 (Fundamental Period).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Discrete-time sinusoids whose frequencies are separated by an integer multiple of 2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𝐚𝐫𝐞</m:t>
                    </m:r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𝐢𝐝𝐞𝐧𝐭𝐢𝐜𝐚𝐥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4704" y="2395471"/>
                <a:ext cx="10612192" cy="4250028"/>
              </a:xfrm>
              <a:blipFill>
                <a:blip r:embed="rId2"/>
                <a:stretch>
                  <a:fillRect l="-632" b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35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93" y="973668"/>
            <a:ext cx="5003173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6063" y="2395470"/>
                <a:ext cx="11771290" cy="4134119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Example-1.4.1: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b="1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(t)=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𝐚𝐧𝐝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b="1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(t)=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𝟓𝟎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𝐰𝐡𝐢𝐜𝐡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𝐚𝐫𝐞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𝐬𝐚𝐦𝐩𝐥𝐞𝐝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𝐚𝐭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𝐫𝐚𝐭𝐞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𝐅𝐬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𝟒𝟎</m:t>
                    </m:r>
                    <m:r>
                      <m:rPr>
                        <m:nor/>
                      </m:rPr>
                      <a:rPr lang="en-US" sz="2000" b="1" dirty="0">
                        <a:solidFill>
                          <a:schemeClr val="tx1"/>
                        </a:solidFill>
                      </a:rPr>
                      <m:t>H</m:t>
                    </m:r>
                    <m:r>
                      <m:rPr>
                        <m:nor/>
                      </m:rPr>
                      <a:rPr lang="en-US" sz="2000" b="1" baseline="-25000" dirty="0">
                        <a:solidFill>
                          <a:schemeClr val="tx1"/>
                        </a:solidFill>
                      </a:rPr>
                      <m:t>z</m:t>
                    </m:r>
                    <m:r>
                      <m:rPr>
                        <m:nor/>
                      </m:rPr>
                      <a:rPr lang="en-US" sz="2000" b="1" i="0" baseline="-25000" dirty="0" smtClean="0">
                        <a:solidFill>
                          <a:schemeClr val="tx1"/>
                        </a:solidFill>
                      </a:rPr>
                      <m:t> </m:t>
                    </m:r>
                    <m:r>
                      <a:rPr lang="en-US" sz="2000" b="1" i="0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𝐜𝐨𝐧𝐯𝐞𝐫𝐭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𝐭𝐡𝐢𝐬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𝐭𝐨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𝐝𝐢𝐬𝐜𝐫𝐞𝐭𝐞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𝐬𝐢𝐠𝐧𝐚𝐥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Solution: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Here,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 H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F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50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X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40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                  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50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40</m:t>
                            </m:r>
                          </m:den>
                        </m:f>
                      </m:e>
                    </m:d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=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                              =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                                  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Aliasing is occurred because sampling frequency is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z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063" y="2395470"/>
                <a:ext cx="11771290" cy="4134119"/>
              </a:xfrm>
              <a:blipFill>
                <a:blip r:embed="rId2"/>
                <a:stretch>
                  <a:fillRect l="-829" t="-1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14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40489" y="973668"/>
            <a:ext cx="4975877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669701" y="2852382"/>
                <a:ext cx="10947043" cy="3651448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Example-1.4.2: Consider the analog signal, X</a:t>
                </a:r>
                <a:r>
                  <a:rPr lang="en-US" sz="24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(t)=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</m:oMath>
                </a14:m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Determine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minimum sampling rate required to avoid aliasing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that the signal is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sampled at the rate Fs= 200 Hz. What is the discrete-time signal obtained after sampling?</a:t>
                </a: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(c) Suppose that the signal is sampled at the rate Fs= 75 Hz. What is the discrete-time signal obtained after sampling?</a:t>
                </a: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(d) What is the frequency 0&lt;F&lt;Fs/2 of a sinusoid that yields samples identical to those obtained in part (c)?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9701" y="2852382"/>
                <a:ext cx="10947043" cy="3651448"/>
              </a:xfrm>
              <a:blipFill>
                <a:blip r:embed="rId2"/>
                <a:stretch>
                  <a:fillRect l="-891" t="-1336" r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276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490" y="973668"/>
            <a:ext cx="4975876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9550" y="2415655"/>
                <a:ext cx="11114468" cy="4176214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Example-1.4.3: Consider the analog signal </a:t>
                </a: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(t)=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𝟑𝟎𝟎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</m:oMath>
                </a14:m>
                <a:endPara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What is the Nyquist rate for the signal?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Example-1.4.4: Consider </a:t>
                </a: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analog signal X</a:t>
                </a:r>
                <a:r>
                  <a:rPr lang="en-US" sz="2000" b="1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(t)=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𝟐𝟎𝟎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𝟔𝟎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𝟎𝟎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𝒄𝒐𝒔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𝟏𝟐𝟎𝟎𝟎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</m:oMath>
                </a14:m>
                <a:endPara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lphaLcParenBoth"/>
                </a:pPr>
                <a:endPara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Nyquist rate for the signal?</a:t>
                </a:r>
              </a:p>
              <a:p>
                <a:pPr marL="457200" indent="-457200">
                  <a:buAutoNum type="alphaLcParenBoth"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 now that we sample this signal using a sampling rate Fs= 5000 samples/s. what is the discrete-time signal obtained after sampling?</a:t>
                </a:r>
              </a:p>
              <a:p>
                <a:pPr marL="457200" indent="-457200">
                  <a:buAutoNum type="alphaLcParenBoth"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analog signal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we can reconstruct from the samples if we use ideal interpolation?</a:t>
                </a:r>
                <a:endPara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9550" y="2415655"/>
                <a:ext cx="11114468" cy="4176214"/>
              </a:xfrm>
              <a:blipFill>
                <a:blip r:embed="rId2"/>
                <a:stretch>
                  <a:fillRect l="-219" t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67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149</TotalTime>
  <Words>234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Century Gothic</vt:lpstr>
      <vt:lpstr>Times New Roman</vt:lpstr>
      <vt:lpstr>Wingdings 3</vt:lpstr>
      <vt:lpstr>Ion Boardroom</vt:lpstr>
      <vt:lpstr>Lecture-3: Discrete Time Sinusoidal Signal</vt:lpstr>
      <vt:lpstr>PowerPoint Presentation</vt:lpstr>
      <vt:lpstr>Problems</vt:lpstr>
      <vt:lpstr>Problems</vt:lpstr>
      <vt:lpstr>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Lecture-3: Discrete Time Sinusoidal Signal</dc:title>
  <dc:creator>Shapna</dc:creator>
  <cp:lastModifiedBy>Shapna</cp:lastModifiedBy>
  <cp:revision>28</cp:revision>
  <dcterms:created xsi:type="dcterms:W3CDTF">2017-01-20T14:11:56Z</dcterms:created>
  <dcterms:modified xsi:type="dcterms:W3CDTF">2017-02-03T16:23:21Z</dcterms:modified>
</cp:coreProperties>
</file>