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2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2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5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11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7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79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4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2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7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6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4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E8C1B56-6C96-43D3-8928-6E4E2DF56E2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FC1819E-1FDA-46D2-B620-CDA2C6CC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4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73668"/>
            <a:ext cx="6258767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Lecture-6: Correlation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379" y="3152634"/>
            <a:ext cx="8493007" cy="28671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 between two signals.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point where input-output are totally matched.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types: Auto correlation, Cross correlation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 correlation: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input-output sequence is same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correlation: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input-output sequence is not same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2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693" y="973668"/>
            <a:ext cx="6305264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 Correlation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2388358"/>
            <a:ext cx="11559654" cy="436728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Suppose,   x(n)= {1     0     2 } and y(n)= {1    0     2 }. Determine where input and output are totally matched?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                 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x(n)= 1   0   2                 1   0   2                         1   0   2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y(n)= 1   0   2                      1   0                                   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S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(0)= 1+0+4=5           S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(1)= 0+0+0=0         S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(2)= 0+0+2= 2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1   0   2                             1   0   2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0   2                                  2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(-1)= 0+0+0= 0               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(-2)= 2+0+0= 2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n=0 the value is maximum. So, at n=0, the input and output are totally matched.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60562" y="4026090"/>
            <a:ext cx="2552131" cy="27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56243" y="4039738"/>
            <a:ext cx="15421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49066" y="3930556"/>
            <a:ext cx="18015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29051" y="5745707"/>
            <a:ext cx="23474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70141" y="5786650"/>
            <a:ext cx="18560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33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045" y="973668"/>
            <a:ext cx="5617322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 Correlation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2442949"/>
            <a:ext cx="11191164" cy="429904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Suppose,   x(n)= {1    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   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} and y(n)=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{-1    +1     -2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}. Determine where input and output are totally matched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x(n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   -1    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   -1    2                      1  -1   2                  1   -1    2                  1     -1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y(n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  + 1    -2                   -1    +1                             -1                +1   -2                       -2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S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(0)=   -1 – 1 – 4 = - 6        S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(1)= 1+ 2=3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S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(2)= -2        S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(-1)= 1+2=3      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(-2)= -2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n=1 and n=-1, the input and output are properly matched.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72001" y="2866026"/>
            <a:ext cx="27296" cy="382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219661" y="2797789"/>
            <a:ext cx="27295" cy="382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65779" y="3370996"/>
            <a:ext cx="0" cy="409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674963" y="4442345"/>
            <a:ext cx="0" cy="382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37233" y="4981429"/>
            <a:ext cx="25657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67033" y="4981429"/>
            <a:ext cx="1746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91612" y="4981429"/>
            <a:ext cx="12828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24883" y="4981429"/>
            <a:ext cx="12010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752594" y="4940482"/>
            <a:ext cx="1692323" cy="13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50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421" y="973668"/>
            <a:ext cx="5166945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Convolution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299" y="3166281"/>
            <a:ext cx="10345002" cy="2853518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have input signal and corresponding impulse, then we get the third signal or output. This process is called convolution.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Like,  y(n)= x(n) * h(n)  where, y(n)= Output, x(n)= Input and h(n)= Impulse 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0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024" y="973668"/>
            <a:ext cx="4880343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2388358"/>
            <a:ext cx="11313994" cy="4258102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X(n)=  1       0        -1         and h(n)=  2         -1           1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Folding: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x(n)= 1        0        -1                        1         0            -1                           1         0         -1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h(n)=  1      -1         2                                   1             -1                                                 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C(0)=   1+ 0 -2 = -1                            C(1)= 0+1= 1                                    C(2)= -1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1        0        -1                                 1       0       -2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-1        2                                            2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C(-1)= -1 + 0 = -1                                C(-2)= 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799" y="4078660"/>
            <a:ext cx="24565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630306" y="2710852"/>
            <a:ext cx="13647" cy="218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014950" y="2710852"/>
            <a:ext cx="0" cy="223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04514" y="4100142"/>
            <a:ext cx="30025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80228" y="4096225"/>
            <a:ext cx="21972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828799" y="5642340"/>
            <a:ext cx="2129052" cy="27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24315" y="5642340"/>
            <a:ext cx="22518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67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73668"/>
            <a:ext cx="6258767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Convolution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096" y="2988860"/>
            <a:ext cx="8124517" cy="303094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Commutative Law: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x(n)* h(n) = h(n)* x(n)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Associative Law: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[x(n)* 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(n)] * h</a:t>
            </a:r>
            <a:r>
              <a:rPr lang="en-US" sz="22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(n)= x(n)* [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Distributive Law: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x(n)* [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 = x(n)*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</a:t>
            </a: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 x(n)*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542445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125" y="973668"/>
            <a:ext cx="5194242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61063" y="2388359"/>
                <a:ext cx="7619550" cy="4299044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Example:1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n,       -1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US" sz="20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-2            n=2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0          otherwise</a:t>
                </a:r>
              </a:p>
              <a:p>
                <a:pPr marL="0" indent="0">
                  <a:buNone/>
                </a:pPr>
                <a:endParaRPr lang="en-US" sz="2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Example:2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1+n/3       for   -2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-1               for    n=3            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0               elsewhere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1063" y="2388359"/>
                <a:ext cx="7619550" cy="4299044"/>
              </a:xfrm>
              <a:blipFill>
                <a:blip r:embed="rId2"/>
                <a:stretch>
                  <a:fillRect l="-640" t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/>
          <p:cNvSpPr/>
          <p:nvPr/>
        </p:nvSpPr>
        <p:spPr>
          <a:xfrm>
            <a:off x="3882788" y="2969367"/>
            <a:ext cx="614149" cy="11327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4162566" y="5145205"/>
            <a:ext cx="429905" cy="12146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3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134</TotalTime>
  <Words>516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Century Gothic</vt:lpstr>
      <vt:lpstr>Times New Roman</vt:lpstr>
      <vt:lpstr>Wingdings 3</vt:lpstr>
      <vt:lpstr>Ion Boardroom</vt:lpstr>
      <vt:lpstr>Lecture-6: Correlation</vt:lpstr>
      <vt:lpstr>Auto Correlation</vt:lpstr>
      <vt:lpstr>Cross Correlation</vt:lpstr>
      <vt:lpstr>Convolution</vt:lpstr>
      <vt:lpstr>Example</vt:lpstr>
      <vt:lpstr>Properties of Convolution</vt:lpstr>
      <vt:lpstr>Problems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Lecture-6: Correlation</dc:title>
  <dc:creator>Shapna</dc:creator>
  <cp:lastModifiedBy>Shapna</cp:lastModifiedBy>
  <cp:revision>23</cp:revision>
  <dcterms:created xsi:type="dcterms:W3CDTF">2017-01-30T17:16:58Z</dcterms:created>
  <dcterms:modified xsi:type="dcterms:W3CDTF">2017-02-03T16:32:25Z</dcterms:modified>
</cp:coreProperties>
</file>