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5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7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77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5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06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4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0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EE5016-22F5-4248-9690-C3BDF1FBF7C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D2BB7E8-2C7E-40E9-97E8-46E9D73D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85" y="973668"/>
            <a:ext cx="964896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Lecture-10: Discrete Fourier transform(DFT)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69994" y="2811439"/>
                <a:ext cx="8789158" cy="3630303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Synthesis Equation:</a:t>
                </a:r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2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2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nary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𝑘𝑛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Analysis Equation: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22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2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2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nary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𝑘𝑛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69994" y="2811439"/>
                <a:ext cx="8789158" cy="3630303"/>
              </a:xfrm>
              <a:blipFill>
                <a:blip r:embed="rId2"/>
                <a:stretch>
                  <a:fillRect l="-555" t="-1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50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137" y="973668"/>
            <a:ext cx="496223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88107" y="3043450"/>
                <a:ext cx="7892506" cy="2976349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Example-4.2.1: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spectra of the signals:</a:t>
                </a:r>
              </a:p>
              <a:p>
                <a:pPr>
                  <a:buFont typeface="+mj-lt"/>
                  <a:buAutoNum type="alphaLcParenR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x(n)= cos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+mj-lt"/>
                  <a:buAutoNum type="alphaLcParenR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x(n)=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+mj-lt"/>
                  <a:buAutoNum type="alphaLcParenR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x(n) is periodic with period N=4 and x(n)= {1,  1,  0,  0 }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8107" y="3043450"/>
                <a:ext cx="7892506" cy="2976349"/>
              </a:xfrm>
              <a:blipFill>
                <a:blip r:embed="rId2"/>
                <a:stretch>
                  <a:fillRect l="-618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7806520" y="4965700"/>
            <a:ext cx="13648" cy="272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9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154954" y="2603500"/>
                <a:ext cx="4825158" cy="3906482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en-US" sz="5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</a:p>
              <a:p>
                <a:pPr>
                  <a:buAutoNum type="alphaLcParenBoth" startAt="3"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N= 4, 4 point DFT,</a:t>
                </a:r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x(n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{1,  1,  0,  0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pPr marL="0" indent="0">
                  <a:buNone/>
                </a:pPr>
                <a:endParaRPr lang="en-US" sz="4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42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4200" b="0" i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2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42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42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42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𝑘𝑛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4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sSup>
                      <m:sSupPr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𝑘𝑛</m:t>
                        </m:r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/4</m:t>
                        </m:r>
                      </m:sup>
                    </m:sSup>
                  </m:oMath>
                </a14:m>
                <a:endParaRPr lang="en-US" sz="4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4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4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4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54954" y="2603500"/>
                <a:ext cx="4825158" cy="3906482"/>
              </a:xfrm>
              <a:blipFill>
                <a:blip r:embed="rId2"/>
                <a:stretch>
                  <a:fillRect l="-1010" t="-3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49672" y="2770496"/>
                <a:ext cx="6264322" cy="390325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C</a:t>
                </a:r>
                <a:r>
                  <a:rPr lang="en-US" sz="43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1+1)= 2/4= ½    Here, k=0</a:t>
                </a:r>
              </a:p>
              <a:p>
                <a:pPr marL="0" indent="0">
                  <a:buNone/>
                </a:pPr>
                <a:endParaRPr lang="en-US" sz="43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</a:t>
                </a:r>
                <a:r>
                  <a:rPr lang="en-US" sz="43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4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4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(1+cos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4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3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sty m:val="p"/>
                      </m:rPr>
                      <a:rPr lang="en-US" sz="43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jsin</m:t>
                    </m:r>
                    <m:f>
                      <m:fPr>
                        <m:ctrlPr>
                          <a:rPr lang="en-US" sz="4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4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4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  <m:d>
                      <m:dPr>
                        <m:ctrlPr>
                          <a:rPr lang="en-US" sz="4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3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1−0−</m:t>
                        </m:r>
                        <m:r>
                          <m:rPr>
                            <m:sty m:val="p"/>
                          </m:rPr>
                          <a:rPr lang="en-US" sz="43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e>
                    </m:d>
                  </m:oMath>
                </a14:m>
                <a:r>
                  <a:rPr lang="en-US" sz="43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k=1</a:t>
                </a:r>
                <a:endParaRPr lang="en-US" sz="43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4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(1-j)=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  <m:r>
                      <a:rPr lang="en-US" sz="43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sty m:val="p"/>
                      </m:rPr>
                      <a:rPr lang="en-US" sz="43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j</m:t>
                    </m:r>
                    <m:f>
                      <m:fPr>
                        <m:ctrlP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endParaRPr lang="en-US" sz="43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43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49672" y="2770496"/>
                <a:ext cx="6264322" cy="3903259"/>
              </a:xfrm>
              <a:blipFill>
                <a:blip r:embed="rId3"/>
                <a:stretch>
                  <a:fillRect l="-973"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2361063" y="3751049"/>
            <a:ext cx="13648" cy="272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8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1821" y="2603500"/>
                <a:ext cx="4888291" cy="39474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(1+cos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𝑗𝑠𝑖𝑛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(1-1)=0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l-G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𝑗𝑠𝑖𝑛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1+j)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1821" y="2603500"/>
                <a:ext cx="4888291" cy="3947425"/>
              </a:xfrm>
              <a:blipFill>
                <a:blip r:embed="rId2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00299" y="2603499"/>
                <a:ext cx="5636525" cy="425450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|C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|=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½,    &lt;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 0=0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|=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(1/4)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2  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&lt; 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−1/4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1/4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(-1)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tan(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|=0         &lt;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undefined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00299" y="2603499"/>
                <a:ext cx="5636525" cy="4254501"/>
              </a:xfrm>
              <a:blipFill>
                <a:blip r:embed="rId3"/>
                <a:stretch>
                  <a:fillRect l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95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154954" y="3179928"/>
                <a:ext cx="4590753" cy="34392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|C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|=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(1/4)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(1/4)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&lt;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1/4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1/4</m:t>
                        </m:r>
                      </m:den>
                    </m:f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54954" y="3179928"/>
                <a:ext cx="4590753" cy="3439235"/>
              </a:xfrm>
              <a:blipFill>
                <a:blip r:embed="rId2"/>
                <a:stretch>
                  <a:fillRect l="-1724" t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305266" y="3179928"/>
                <a:ext cx="5076967" cy="34392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|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½  ,         &lt;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|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√2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,         &lt;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|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0  ,         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undefined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|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√2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   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05266" y="3179928"/>
                <a:ext cx="5076967" cy="3439236"/>
              </a:xfrm>
              <a:blipFill>
                <a:blip r:embed="rId3"/>
                <a:stretch>
                  <a:fillRect l="-1561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35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46913" y="1009934"/>
            <a:ext cx="8980227" cy="67069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of the Fourier Transform to Z-Transform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941696" y="2688609"/>
                <a:ext cx="10849970" cy="3875964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x(n)= {1,  1,  0,  0 }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X(z)= 1+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z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= 1+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𝑗𝑠𝑖𝑛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Cepstrum: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Suppose, {x(n)} has a z-transform X(z). We assume that, {x(n)} is a stable sequence so that X(z) converges on the unit circle. The complex cepstrum of the sequence {x(n)} is defined as the sequence {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)}, where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{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)}= ln X(z)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1696" y="2688609"/>
                <a:ext cx="10849970" cy="3875964"/>
              </a:xfrm>
              <a:blipFill>
                <a:blip r:embed="rId2"/>
                <a:stretch>
                  <a:fillRect l="-449" t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12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59104" y="973668"/>
            <a:ext cx="4457264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869743" y="2988860"/>
                <a:ext cx="9539785" cy="303094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Example-4.2.5: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Determine the Fourier transform of the following signals,</a:t>
                </a:r>
              </a:p>
              <a:p>
                <a:pPr marL="0" indent="0">
                  <a:buNone/>
                </a:pPr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+mj-lt"/>
                  <a:buAutoNum type="alphaLcParenR"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(n)= u(n)</a:t>
                </a:r>
              </a:p>
              <a:p>
                <a:pPr>
                  <a:buFont typeface="+mj-lt"/>
                  <a:buAutoNum type="alphaLcParenR"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u(n)</a:t>
                </a:r>
              </a:p>
              <a:p>
                <a:pPr>
                  <a:buFont typeface="+mj-lt"/>
                  <a:buAutoNum type="alphaLcParenR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(n)= (cos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n) u(n)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9743" y="2988860"/>
                <a:ext cx="9539785" cy="3030940"/>
              </a:xfrm>
              <a:blipFill>
                <a:blip r:embed="rId2"/>
                <a:stretch>
                  <a:fillRect l="-511" t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561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267</TotalTime>
  <Words>133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 Boardroom</vt:lpstr>
      <vt:lpstr>Lecture-10: Discrete Fourier transform(DFT)</vt:lpstr>
      <vt:lpstr>Problems</vt:lpstr>
      <vt:lpstr>PowerPoint Presentation</vt:lpstr>
      <vt:lpstr>PowerPoint Presentation</vt:lpstr>
      <vt:lpstr>PowerPoint Presentation</vt:lpstr>
      <vt:lpstr>Relationship of the Fourier Transform to Z-Transform</vt:lpstr>
      <vt:lpstr>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Lecture-10: Discrete Fourier transform(DFT)</dc:title>
  <dc:creator>Shapna</dc:creator>
  <cp:lastModifiedBy>Shapna</cp:lastModifiedBy>
  <cp:revision>20</cp:revision>
  <dcterms:created xsi:type="dcterms:W3CDTF">2017-02-03T08:05:02Z</dcterms:created>
  <dcterms:modified xsi:type="dcterms:W3CDTF">2017-02-03T16:37:06Z</dcterms:modified>
</cp:coreProperties>
</file>