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2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9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7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4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0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17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8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22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3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9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1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2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5ED39BB-369E-4E8A-B4E4-EFBA953A732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8E6BDA9-05F9-45E4-B6B6-F161B0F7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7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975" y="973668"/>
            <a:ext cx="5808391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Lecture-11: Filters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173" y="2603499"/>
            <a:ext cx="10495128" cy="385189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 Filter Characteristics: </a:t>
            </a:r>
          </a:p>
          <a:p>
            <a:pPr marL="457200" indent="-457200">
              <a:buFont typeface="+mj-lt"/>
              <a:buAutoNum type="alphaLcParenR"/>
            </a:pP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pass filter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pass filter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 pass filter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 stop filter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78" y="3259615"/>
            <a:ext cx="4195617" cy="3383308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789" y="3029803"/>
            <a:ext cx="4041955" cy="342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9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05" y="1041907"/>
            <a:ext cx="10304059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Chapter-7: Implementation of discrete-time system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4275" y="2347415"/>
            <a:ext cx="10959151" cy="423080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Finite Impulse Response (FIR)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filters: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filters which have an impulse response containing only a finite number of values are commonly called finite impulse response(FIR) filters.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Finite Impulse Response (FIR) Systems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Direct-form structure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Cascade-form structure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9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4710" y="973668"/>
            <a:ext cx="7724633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Direct-Form Structure of FIR Filters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77672" y="2415653"/>
                <a:ext cx="10931856" cy="4285397"/>
              </a:xfrm>
            </p:spPr>
            <p:txBody>
              <a:bodyPr/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direct-form realization follows from the convolution summation: 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The structure is illustrated below:</a:t>
                </a:r>
              </a:p>
              <a:p>
                <a:pPr marL="0" indent="0">
                  <a:buNone/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</a:t>
                </a:r>
              </a:p>
              <a:p>
                <a:pPr marL="0" indent="0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Figure: Direct-form realization of FIR system</a:t>
                </a:r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672" y="2415653"/>
                <a:ext cx="10931856" cy="4285397"/>
              </a:xfrm>
              <a:blipFill>
                <a:blip r:embed="rId2"/>
                <a:stretch>
                  <a:fillRect l="-334" t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122" y="3998795"/>
            <a:ext cx="7722427" cy="219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6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20" y="2906972"/>
            <a:ext cx="11122926" cy="3112827"/>
          </a:xfrm>
        </p:spPr>
        <p:txBody>
          <a:bodyPr/>
          <a:lstStyle/>
          <a:p>
            <a:pPr algn="just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 the structure requires  L-1  memory locations for storing the  L-1 previous inputs and has a complexity of L multiplications and  L-1 additions per output point. Since the output consists of a weighted linear combination of  L-1 past values of the input and weighted current value of the input, the structure resembles a tapped delay line or a transversal system. So, the direct-form realization is often called a transversal or tapped-delay-line filter.  </a:t>
            </a:r>
          </a:p>
          <a:p>
            <a:pPr algn="just"/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3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051" y="973668"/>
            <a:ext cx="7787316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Cascade-form structure of FIR system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709684" y="2603500"/>
                <a:ext cx="9270929" cy="34163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cascade realization follows naturally from the system function,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H(z)=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20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a simple matter to factor H(z) into second order FIR systems so that,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H(z)=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2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 </a:t>
                </a: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en-US" sz="22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b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k0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b</a:t>
                </a:r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−2  </m:t>
                        </m:r>
                      </m:sup>
                    </m:sSup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9684" y="2603500"/>
                <a:ext cx="9270929" cy="3416300"/>
              </a:xfrm>
              <a:blipFill>
                <a:blip r:embed="rId2"/>
                <a:stretch>
                  <a:fillRect l="-855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66" y="3753135"/>
            <a:ext cx="6564574" cy="300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8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4394" y="973668"/>
            <a:ext cx="6831973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Infinite Impulse Response (IIR)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2" y="2603500"/>
            <a:ext cx="10345002" cy="37836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Infinite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Impulse Response (FIR) filters: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filters which have an impulse response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infinite length are called infinite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impulse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response(IIR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filters.</a:t>
            </a: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For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Infinite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Impulse Response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(IIR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Systems:</a:t>
            </a:r>
            <a:endParaRPr lang="en-US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Direct-form structure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Cascade-form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5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767" y="973668"/>
            <a:ext cx="7902054" cy="7069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Direct-Form Structure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073" y="2358096"/>
            <a:ext cx="5022374" cy="4677326"/>
          </a:xfrm>
        </p:spPr>
      </p:pic>
    </p:spTree>
    <p:extLst>
      <p:ext uri="{BB962C8B-B14F-4D97-AF65-F5344CB8AC3E}">
        <p14:creationId xmlns:p14="http://schemas.microsoft.com/office/powerpoint/2010/main" val="3958998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219</TotalTime>
  <Words>233</Words>
  <Application>Microsoft Office PowerPoint</Application>
  <PresentationFormat>Widescreen</PresentationFormat>
  <Paragraphs>155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Century Gothic</vt:lpstr>
      <vt:lpstr>Times New Roman</vt:lpstr>
      <vt:lpstr>Wingdings 3</vt:lpstr>
      <vt:lpstr>Ion Boardroom</vt:lpstr>
      <vt:lpstr>Lecture-11: Filters</vt:lpstr>
      <vt:lpstr>Chapter-7: Implementation of discrete-time system</vt:lpstr>
      <vt:lpstr>Direct-Form Structure of FIR Filters</vt:lpstr>
      <vt:lpstr>PowerPoint Presentation</vt:lpstr>
      <vt:lpstr>Cascade-form structure of FIR system</vt:lpstr>
      <vt:lpstr>Infinite Impulse Response (IIR)</vt:lpstr>
      <vt:lpstr>Direct-Form Structure of IIR Filters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Lecture-11: Filters</dc:title>
  <dc:creator>Shapna</dc:creator>
  <cp:lastModifiedBy>Shapna</cp:lastModifiedBy>
  <cp:revision>25</cp:revision>
  <dcterms:created xsi:type="dcterms:W3CDTF">2017-02-03T12:31:50Z</dcterms:created>
  <dcterms:modified xsi:type="dcterms:W3CDTF">2017-02-03T16:37:39Z</dcterms:modified>
</cp:coreProperties>
</file>