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573" r:id="rId3"/>
    <p:sldId id="588" r:id="rId4"/>
    <p:sldId id="596" r:id="rId5"/>
    <p:sldId id="597" r:id="rId6"/>
    <p:sldId id="604" r:id="rId7"/>
    <p:sldId id="589" r:id="rId8"/>
    <p:sldId id="605" r:id="rId9"/>
    <p:sldId id="598" r:id="rId10"/>
    <p:sldId id="606" r:id="rId11"/>
    <p:sldId id="599"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92" autoAdjust="0"/>
    <p:restoredTop sz="94660"/>
  </p:normalViewPr>
  <p:slideViewPr>
    <p:cSldViewPr snapToGrid="0">
      <p:cViewPr varScale="1">
        <p:scale>
          <a:sx n="114" d="100"/>
          <a:sy n="114" d="100"/>
        </p:scale>
        <p:origin x="40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633AD-903B-4C26-B161-18F09FD321D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8D0E945-C012-48D8-A7F3-D367E31564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5E1DE58-FEAA-42FE-A6C4-4B4E0EDFCCB9}"/>
              </a:ext>
            </a:extLst>
          </p:cNvPr>
          <p:cNvSpPr>
            <a:spLocks noGrp="1"/>
          </p:cNvSpPr>
          <p:nvPr>
            <p:ph type="dt" sz="half" idx="10"/>
          </p:nvPr>
        </p:nvSpPr>
        <p:spPr/>
        <p:txBody>
          <a:bodyPr/>
          <a:lstStyle/>
          <a:p>
            <a:fld id="{D89B1C45-1934-4C0B-871F-1AF0B036EAFC}" type="datetimeFigureOut">
              <a:rPr lang="en-US" smtClean="0"/>
              <a:t>5/10/2021</a:t>
            </a:fld>
            <a:endParaRPr lang="en-US"/>
          </a:p>
        </p:txBody>
      </p:sp>
      <p:sp>
        <p:nvSpPr>
          <p:cNvPr id="5" name="Footer Placeholder 4">
            <a:extLst>
              <a:ext uri="{FF2B5EF4-FFF2-40B4-BE49-F238E27FC236}">
                <a16:creationId xmlns:a16="http://schemas.microsoft.com/office/drawing/2014/main" id="{CA41379D-3958-43C5-BCCC-99875431D7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226F12-9A2E-439F-98F1-7FF113CD426B}"/>
              </a:ext>
            </a:extLst>
          </p:cNvPr>
          <p:cNvSpPr>
            <a:spLocks noGrp="1"/>
          </p:cNvSpPr>
          <p:nvPr>
            <p:ph type="sldNum" sz="quarter" idx="12"/>
          </p:nvPr>
        </p:nvSpPr>
        <p:spPr/>
        <p:txBody>
          <a:bodyPr/>
          <a:lstStyle/>
          <a:p>
            <a:fld id="{25D4336C-5DAB-4202-B49E-49DCA6CC0665}" type="slidenum">
              <a:rPr lang="en-US" smtClean="0"/>
              <a:t>‹#›</a:t>
            </a:fld>
            <a:endParaRPr lang="en-US"/>
          </a:p>
        </p:txBody>
      </p:sp>
    </p:spTree>
    <p:extLst>
      <p:ext uri="{BB962C8B-B14F-4D97-AF65-F5344CB8AC3E}">
        <p14:creationId xmlns:p14="http://schemas.microsoft.com/office/powerpoint/2010/main" val="1627786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ED0F2-DDF1-4B8E-B964-97CB7177603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39B5B3D-846C-4C5F-A52D-FAC157428FF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9F83A2-5B83-4AE9-B904-5712FF60E468}"/>
              </a:ext>
            </a:extLst>
          </p:cNvPr>
          <p:cNvSpPr>
            <a:spLocks noGrp="1"/>
          </p:cNvSpPr>
          <p:nvPr>
            <p:ph type="dt" sz="half" idx="10"/>
          </p:nvPr>
        </p:nvSpPr>
        <p:spPr/>
        <p:txBody>
          <a:bodyPr/>
          <a:lstStyle/>
          <a:p>
            <a:fld id="{D89B1C45-1934-4C0B-871F-1AF0B036EAFC}" type="datetimeFigureOut">
              <a:rPr lang="en-US" smtClean="0"/>
              <a:t>5/10/2021</a:t>
            </a:fld>
            <a:endParaRPr lang="en-US"/>
          </a:p>
        </p:txBody>
      </p:sp>
      <p:sp>
        <p:nvSpPr>
          <p:cNvPr id="5" name="Footer Placeholder 4">
            <a:extLst>
              <a:ext uri="{FF2B5EF4-FFF2-40B4-BE49-F238E27FC236}">
                <a16:creationId xmlns:a16="http://schemas.microsoft.com/office/drawing/2014/main" id="{0A2CEBFF-6868-4F24-91BA-00532D77B0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E00C6B-AD8F-48C6-92B4-156F45677E3E}"/>
              </a:ext>
            </a:extLst>
          </p:cNvPr>
          <p:cNvSpPr>
            <a:spLocks noGrp="1"/>
          </p:cNvSpPr>
          <p:nvPr>
            <p:ph type="sldNum" sz="quarter" idx="12"/>
          </p:nvPr>
        </p:nvSpPr>
        <p:spPr/>
        <p:txBody>
          <a:bodyPr/>
          <a:lstStyle/>
          <a:p>
            <a:fld id="{25D4336C-5DAB-4202-B49E-49DCA6CC0665}" type="slidenum">
              <a:rPr lang="en-US" smtClean="0"/>
              <a:t>‹#›</a:t>
            </a:fld>
            <a:endParaRPr lang="en-US"/>
          </a:p>
        </p:txBody>
      </p:sp>
    </p:spTree>
    <p:extLst>
      <p:ext uri="{BB962C8B-B14F-4D97-AF65-F5344CB8AC3E}">
        <p14:creationId xmlns:p14="http://schemas.microsoft.com/office/powerpoint/2010/main" val="81734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F64081-EDF7-4D19-8E3F-D4D6CACD3B3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3AD3302-89FD-4EEA-B2C5-2B336ED66C9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96FFDD-0E29-4708-A865-2A63BCB67CE1}"/>
              </a:ext>
            </a:extLst>
          </p:cNvPr>
          <p:cNvSpPr>
            <a:spLocks noGrp="1"/>
          </p:cNvSpPr>
          <p:nvPr>
            <p:ph type="dt" sz="half" idx="10"/>
          </p:nvPr>
        </p:nvSpPr>
        <p:spPr/>
        <p:txBody>
          <a:bodyPr/>
          <a:lstStyle/>
          <a:p>
            <a:fld id="{D89B1C45-1934-4C0B-871F-1AF0B036EAFC}" type="datetimeFigureOut">
              <a:rPr lang="en-US" smtClean="0"/>
              <a:t>5/10/2021</a:t>
            </a:fld>
            <a:endParaRPr lang="en-US"/>
          </a:p>
        </p:txBody>
      </p:sp>
      <p:sp>
        <p:nvSpPr>
          <p:cNvPr id="5" name="Footer Placeholder 4">
            <a:extLst>
              <a:ext uri="{FF2B5EF4-FFF2-40B4-BE49-F238E27FC236}">
                <a16:creationId xmlns:a16="http://schemas.microsoft.com/office/drawing/2014/main" id="{BC457076-CFED-4FAA-8FFC-094B6BA433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82FE89-E4E6-43B2-9905-420E36A37ABC}"/>
              </a:ext>
            </a:extLst>
          </p:cNvPr>
          <p:cNvSpPr>
            <a:spLocks noGrp="1"/>
          </p:cNvSpPr>
          <p:nvPr>
            <p:ph type="sldNum" sz="quarter" idx="12"/>
          </p:nvPr>
        </p:nvSpPr>
        <p:spPr/>
        <p:txBody>
          <a:bodyPr/>
          <a:lstStyle/>
          <a:p>
            <a:fld id="{25D4336C-5DAB-4202-B49E-49DCA6CC0665}" type="slidenum">
              <a:rPr lang="en-US" smtClean="0"/>
              <a:t>‹#›</a:t>
            </a:fld>
            <a:endParaRPr lang="en-US"/>
          </a:p>
        </p:txBody>
      </p:sp>
    </p:spTree>
    <p:extLst>
      <p:ext uri="{BB962C8B-B14F-4D97-AF65-F5344CB8AC3E}">
        <p14:creationId xmlns:p14="http://schemas.microsoft.com/office/powerpoint/2010/main" val="1605079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5/10/2021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48570473"/>
      </p:ext>
    </p:extLst>
  </p:cSld>
  <p:clrMapOvr>
    <a:masterClrMapping/>
  </p:clrMapOvr>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5/10/2021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7009619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5/10/2021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91711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5/10/2021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8657955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5/10/2021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8054988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5/10/2021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420455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5/10/2021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95872830"/>
      </p:ext>
    </p:extLst>
  </p:cSld>
  <p:clrMapOvr>
    <a:masterClrMapping/>
  </p:clrMapOvr>
  <p:extLst>
    <p:ext uri="{DCECCB84-F9BA-43D5-87BE-67443E8EF086}">
      <p15:sldGuideLst xmlns:p15="http://schemas.microsoft.com/office/powerpoint/2012/main"/>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5/10/2021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060873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194D5-B975-49AD-85CB-135F2A34A9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EDD31E8-C166-46F3-BBF4-A6A5FD5A5F7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5A04E3-0FF6-4EAF-B4EC-01974C5EF156}"/>
              </a:ext>
            </a:extLst>
          </p:cNvPr>
          <p:cNvSpPr>
            <a:spLocks noGrp="1"/>
          </p:cNvSpPr>
          <p:nvPr>
            <p:ph type="dt" sz="half" idx="10"/>
          </p:nvPr>
        </p:nvSpPr>
        <p:spPr/>
        <p:txBody>
          <a:bodyPr/>
          <a:lstStyle/>
          <a:p>
            <a:fld id="{D89B1C45-1934-4C0B-871F-1AF0B036EAFC}" type="datetimeFigureOut">
              <a:rPr lang="en-US" smtClean="0"/>
              <a:t>5/10/2021</a:t>
            </a:fld>
            <a:endParaRPr lang="en-US"/>
          </a:p>
        </p:txBody>
      </p:sp>
      <p:sp>
        <p:nvSpPr>
          <p:cNvPr id="5" name="Footer Placeholder 4">
            <a:extLst>
              <a:ext uri="{FF2B5EF4-FFF2-40B4-BE49-F238E27FC236}">
                <a16:creationId xmlns:a16="http://schemas.microsoft.com/office/drawing/2014/main" id="{03ABCD62-BC1B-428C-BBAF-5DE516B89E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1AE473-06B8-46B4-9A81-4F6FEB170C00}"/>
              </a:ext>
            </a:extLst>
          </p:cNvPr>
          <p:cNvSpPr>
            <a:spLocks noGrp="1"/>
          </p:cNvSpPr>
          <p:nvPr>
            <p:ph type="sldNum" sz="quarter" idx="12"/>
          </p:nvPr>
        </p:nvSpPr>
        <p:spPr/>
        <p:txBody>
          <a:bodyPr/>
          <a:lstStyle/>
          <a:p>
            <a:fld id="{25D4336C-5DAB-4202-B49E-49DCA6CC0665}" type="slidenum">
              <a:rPr lang="en-US" smtClean="0"/>
              <a:t>‹#›</a:t>
            </a:fld>
            <a:endParaRPr lang="en-US"/>
          </a:p>
        </p:txBody>
      </p:sp>
    </p:spTree>
    <p:extLst>
      <p:ext uri="{BB962C8B-B14F-4D97-AF65-F5344CB8AC3E}">
        <p14:creationId xmlns:p14="http://schemas.microsoft.com/office/powerpoint/2010/main" val="14899379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5/10/2021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868584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5/10/2021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0192641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5/10/2021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03304149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5/10/2021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63169948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5/10/2021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5863236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pPr/>
              <a:t>5/10/2021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12240771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pPr/>
              <a:t>5/10/2021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49806694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5/10/2021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20191021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5/10/2021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91332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6A93B-5B33-49C0-B1C5-BBDA2673872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947A3D3-ECA1-41B9-B158-95BD1635C0D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7694892-926D-41D4-8D5C-FE4892AFC2C9}"/>
              </a:ext>
            </a:extLst>
          </p:cNvPr>
          <p:cNvSpPr>
            <a:spLocks noGrp="1"/>
          </p:cNvSpPr>
          <p:nvPr>
            <p:ph type="dt" sz="half" idx="10"/>
          </p:nvPr>
        </p:nvSpPr>
        <p:spPr/>
        <p:txBody>
          <a:bodyPr/>
          <a:lstStyle/>
          <a:p>
            <a:fld id="{D89B1C45-1934-4C0B-871F-1AF0B036EAFC}" type="datetimeFigureOut">
              <a:rPr lang="en-US" smtClean="0"/>
              <a:t>5/10/2021</a:t>
            </a:fld>
            <a:endParaRPr lang="en-US"/>
          </a:p>
        </p:txBody>
      </p:sp>
      <p:sp>
        <p:nvSpPr>
          <p:cNvPr id="5" name="Footer Placeholder 4">
            <a:extLst>
              <a:ext uri="{FF2B5EF4-FFF2-40B4-BE49-F238E27FC236}">
                <a16:creationId xmlns:a16="http://schemas.microsoft.com/office/drawing/2014/main" id="{60E892FB-EBD5-41F4-BC95-DF183F3B4D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27FF84-9B35-4E9D-B8E5-E2FFB5B5A9E9}"/>
              </a:ext>
            </a:extLst>
          </p:cNvPr>
          <p:cNvSpPr>
            <a:spLocks noGrp="1"/>
          </p:cNvSpPr>
          <p:nvPr>
            <p:ph type="sldNum" sz="quarter" idx="12"/>
          </p:nvPr>
        </p:nvSpPr>
        <p:spPr/>
        <p:txBody>
          <a:bodyPr/>
          <a:lstStyle/>
          <a:p>
            <a:fld id="{25D4336C-5DAB-4202-B49E-49DCA6CC0665}" type="slidenum">
              <a:rPr lang="en-US" smtClean="0"/>
              <a:t>‹#›</a:t>
            </a:fld>
            <a:endParaRPr lang="en-US"/>
          </a:p>
        </p:txBody>
      </p:sp>
    </p:spTree>
    <p:extLst>
      <p:ext uri="{BB962C8B-B14F-4D97-AF65-F5344CB8AC3E}">
        <p14:creationId xmlns:p14="http://schemas.microsoft.com/office/powerpoint/2010/main" val="18850221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F5530-CC3E-45EA-AB7A-906083C395E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752B8E5-BB31-4743-B886-6DB747839B7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0A52D97-8801-4CDB-86B5-A72C18B6111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1DD1E1-70B5-4BF9-BB4B-829A80867827}"/>
              </a:ext>
            </a:extLst>
          </p:cNvPr>
          <p:cNvSpPr>
            <a:spLocks noGrp="1"/>
          </p:cNvSpPr>
          <p:nvPr>
            <p:ph type="dt" sz="half" idx="10"/>
          </p:nvPr>
        </p:nvSpPr>
        <p:spPr/>
        <p:txBody>
          <a:bodyPr/>
          <a:lstStyle/>
          <a:p>
            <a:fld id="{D89B1C45-1934-4C0B-871F-1AF0B036EAFC}" type="datetimeFigureOut">
              <a:rPr lang="en-US" smtClean="0"/>
              <a:t>5/10/2021</a:t>
            </a:fld>
            <a:endParaRPr lang="en-US"/>
          </a:p>
        </p:txBody>
      </p:sp>
      <p:sp>
        <p:nvSpPr>
          <p:cNvPr id="6" name="Footer Placeholder 5">
            <a:extLst>
              <a:ext uri="{FF2B5EF4-FFF2-40B4-BE49-F238E27FC236}">
                <a16:creationId xmlns:a16="http://schemas.microsoft.com/office/drawing/2014/main" id="{B8DC8A01-CCD4-4529-A7F3-9F55F6685F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670620-89DD-4193-917A-11AACE9A1E4B}"/>
              </a:ext>
            </a:extLst>
          </p:cNvPr>
          <p:cNvSpPr>
            <a:spLocks noGrp="1"/>
          </p:cNvSpPr>
          <p:nvPr>
            <p:ph type="sldNum" sz="quarter" idx="12"/>
          </p:nvPr>
        </p:nvSpPr>
        <p:spPr/>
        <p:txBody>
          <a:bodyPr/>
          <a:lstStyle/>
          <a:p>
            <a:fld id="{25D4336C-5DAB-4202-B49E-49DCA6CC0665}" type="slidenum">
              <a:rPr lang="en-US" smtClean="0"/>
              <a:t>‹#›</a:t>
            </a:fld>
            <a:endParaRPr lang="en-US"/>
          </a:p>
        </p:txBody>
      </p:sp>
    </p:spTree>
    <p:extLst>
      <p:ext uri="{BB962C8B-B14F-4D97-AF65-F5344CB8AC3E}">
        <p14:creationId xmlns:p14="http://schemas.microsoft.com/office/powerpoint/2010/main" val="1440784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D8553-327F-419C-8D88-8D83BFE794B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0FEAC13-B0F6-4C64-AB13-DE58F19A113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8D17B9B-14E3-48E8-9DEA-07EC149EC59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FE5C02E-3D6D-4043-8C95-1C6A517CF4D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8EF598-2DA9-4FB6-ACF4-5316A1506E8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48857B0-4CAC-4943-9C15-54FC46C19454}"/>
              </a:ext>
            </a:extLst>
          </p:cNvPr>
          <p:cNvSpPr>
            <a:spLocks noGrp="1"/>
          </p:cNvSpPr>
          <p:nvPr>
            <p:ph type="dt" sz="half" idx="10"/>
          </p:nvPr>
        </p:nvSpPr>
        <p:spPr/>
        <p:txBody>
          <a:bodyPr/>
          <a:lstStyle/>
          <a:p>
            <a:fld id="{D89B1C45-1934-4C0B-871F-1AF0B036EAFC}" type="datetimeFigureOut">
              <a:rPr lang="en-US" smtClean="0"/>
              <a:t>5/10/2021</a:t>
            </a:fld>
            <a:endParaRPr lang="en-US"/>
          </a:p>
        </p:txBody>
      </p:sp>
      <p:sp>
        <p:nvSpPr>
          <p:cNvPr id="8" name="Footer Placeholder 7">
            <a:extLst>
              <a:ext uri="{FF2B5EF4-FFF2-40B4-BE49-F238E27FC236}">
                <a16:creationId xmlns:a16="http://schemas.microsoft.com/office/drawing/2014/main" id="{E6D8F5C8-445C-40CB-BEDB-69999A6AC76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93FEA4F-6AE6-4186-A50F-4D812BDAD18A}"/>
              </a:ext>
            </a:extLst>
          </p:cNvPr>
          <p:cNvSpPr>
            <a:spLocks noGrp="1"/>
          </p:cNvSpPr>
          <p:nvPr>
            <p:ph type="sldNum" sz="quarter" idx="12"/>
          </p:nvPr>
        </p:nvSpPr>
        <p:spPr/>
        <p:txBody>
          <a:bodyPr/>
          <a:lstStyle/>
          <a:p>
            <a:fld id="{25D4336C-5DAB-4202-B49E-49DCA6CC0665}" type="slidenum">
              <a:rPr lang="en-US" smtClean="0"/>
              <a:t>‹#›</a:t>
            </a:fld>
            <a:endParaRPr lang="en-US"/>
          </a:p>
        </p:txBody>
      </p:sp>
    </p:spTree>
    <p:extLst>
      <p:ext uri="{BB962C8B-B14F-4D97-AF65-F5344CB8AC3E}">
        <p14:creationId xmlns:p14="http://schemas.microsoft.com/office/powerpoint/2010/main" val="23241673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C846E-DAC0-49FB-8C08-B9DCF0DABBD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C75D888-DC22-49C1-98CC-F7DDA6766433}"/>
              </a:ext>
            </a:extLst>
          </p:cNvPr>
          <p:cNvSpPr>
            <a:spLocks noGrp="1"/>
          </p:cNvSpPr>
          <p:nvPr>
            <p:ph type="dt" sz="half" idx="10"/>
          </p:nvPr>
        </p:nvSpPr>
        <p:spPr/>
        <p:txBody>
          <a:bodyPr/>
          <a:lstStyle/>
          <a:p>
            <a:fld id="{D89B1C45-1934-4C0B-871F-1AF0B036EAFC}" type="datetimeFigureOut">
              <a:rPr lang="en-US" smtClean="0"/>
              <a:t>5/10/2021</a:t>
            </a:fld>
            <a:endParaRPr lang="en-US"/>
          </a:p>
        </p:txBody>
      </p:sp>
      <p:sp>
        <p:nvSpPr>
          <p:cNvPr id="4" name="Footer Placeholder 3">
            <a:extLst>
              <a:ext uri="{FF2B5EF4-FFF2-40B4-BE49-F238E27FC236}">
                <a16:creationId xmlns:a16="http://schemas.microsoft.com/office/drawing/2014/main" id="{6174BD3B-A1FF-47C2-8188-DBC9614A132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D2F6FD9-6B68-427C-BF7F-7CFB1F831D9E}"/>
              </a:ext>
            </a:extLst>
          </p:cNvPr>
          <p:cNvSpPr>
            <a:spLocks noGrp="1"/>
          </p:cNvSpPr>
          <p:nvPr>
            <p:ph type="sldNum" sz="quarter" idx="12"/>
          </p:nvPr>
        </p:nvSpPr>
        <p:spPr/>
        <p:txBody>
          <a:bodyPr/>
          <a:lstStyle/>
          <a:p>
            <a:fld id="{25D4336C-5DAB-4202-B49E-49DCA6CC0665}" type="slidenum">
              <a:rPr lang="en-US" smtClean="0"/>
              <a:t>‹#›</a:t>
            </a:fld>
            <a:endParaRPr lang="en-US"/>
          </a:p>
        </p:txBody>
      </p:sp>
    </p:spTree>
    <p:extLst>
      <p:ext uri="{BB962C8B-B14F-4D97-AF65-F5344CB8AC3E}">
        <p14:creationId xmlns:p14="http://schemas.microsoft.com/office/powerpoint/2010/main" val="7518574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CC15B5B-2739-4A86-9C41-F936DD1D7B0F}"/>
              </a:ext>
            </a:extLst>
          </p:cNvPr>
          <p:cNvSpPr>
            <a:spLocks noGrp="1"/>
          </p:cNvSpPr>
          <p:nvPr>
            <p:ph type="dt" sz="half" idx="10"/>
          </p:nvPr>
        </p:nvSpPr>
        <p:spPr/>
        <p:txBody>
          <a:bodyPr/>
          <a:lstStyle/>
          <a:p>
            <a:fld id="{D89B1C45-1934-4C0B-871F-1AF0B036EAFC}" type="datetimeFigureOut">
              <a:rPr lang="en-US" smtClean="0"/>
              <a:t>5/10/2021</a:t>
            </a:fld>
            <a:endParaRPr lang="en-US"/>
          </a:p>
        </p:txBody>
      </p:sp>
      <p:sp>
        <p:nvSpPr>
          <p:cNvPr id="3" name="Footer Placeholder 2">
            <a:extLst>
              <a:ext uri="{FF2B5EF4-FFF2-40B4-BE49-F238E27FC236}">
                <a16:creationId xmlns:a16="http://schemas.microsoft.com/office/drawing/2014/main" id="{B3520A73-4233-49F4-A4EF-75CEAE4F51A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38A4D73-9B96-4B8E-BBCC-07009D10D9DE}"/>
              </a:ext>
            </a:extLst>
          </p:cNvPr>
          <p:cNvSpPr>
            <a:spLocks noGrp="1"/>
          </p:cNvSpPr>
          <p:nvPr>
            <p:ph type="sldNum" sz="quarter" idx="12"/>
          </p:nvPr>
        </p:nvSpPr>
        <p:spPr/>
        <p:txBody>
          <a:bodyPr/>
          <a:lstStyle/>
          <a:p>
            <a:fld id="{25D4336C-5DAB-4202-B49E-49DCA6CC0665}" type="slidenum">
              <a:rPr lang="en-US" smtClean="0"/>
              <a:t>‹#›</a:t>
            </a:fld>
            <a:endParaRPr lang="en-US"/>
          </a:p>
        </p:txBody>
      </p:sp>
    </p:spTree>
    <p:extLst>
      <p:ext uri="{BB962C8B-B14F-4D97-AF65-F5344CB8AC3E}">
        <p14:creationId xmlns:p14="http://schemas.microsoft.com/office/powerpoint/2010/main" val="2165887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26CC95-B8F0-42D1-AD4F-F44E12694B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CE7926F-90E3-4DEE-BB83-13DAE2AB089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DF3C336-ACD6-4558-B53A-7C09B74B75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F2373F-611D-4FC2-A5E4-6B1BFD7B6163}"/>
              </a:ext>
            </a:extLst>
          </p:cNvPr>
          <p:cNvSpPr>
            <a:spLocks noGrp="1"/>
          </p:cNvSpPr>
          <p:nvPr>
            <p:ph type="dt" sz="half" idx="10"/>
          </p:nvPr>
        </p:nvSpPr>
        <p:spPr/>
        <p:txBody>
          <a:bodyPr/>
          <a:lstStyle/>
          <a:p>
            <a:fld id="{D89B1C45-1934-4C0B-871F-1AF0B036EAFC}" type="datetimeFigureOut">
              <a:rPr lang="en-US" smtClean="0"/>
              <a:t>5/10/2021</a:t>
            </a:fld>
            <a:endParaRPr lang="en-US"/>
          </a:p>
        </p:txBody>
      </p:sp>
      <p:sp>
        <p:nvSpPr>
          <p:cNvPr id="6" name="Footer Placeholder 5">
            <a:extLst>
              <a:ext uri="{FF2B5EF4-FFF2-40B4-BE49-F238E27FC236}">
                <a16:creationId xmlns:a16="http://schemas.microsoft.com/office/drawing/2014/main" id="{1094DB8E-C49D-4666-BF9E-D84C4BFD13E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ACCEC7-5FBB-45BB-AB40-0D8320A26B3A}"/>
              </a:ext>
            </a:extLst>
          </p:cNvPr>
          <p:cNvSpPr>
            <a:spLocks noGrp="1"/>
          </p:cNvSpPr>
          <p:nvPr>
            <p:ph type="sldNum" sz="quarter" idx="12"/>
          </p:nvPr>
        </p:nvSpPr>
        <p:spPr/>
        <p:txBody>
          <a:bodyPr/>
          <a:lstStyle/>
          <a:p>
            <a:fld id="{25D4336C-5DAB-4202-B49E-49DCA6CC0665}" type="slidenum">
              <a:rPr lang="en-US" smtClean="0"/>
              <a:t>‹#›</a:t>
            </a:fld>
            <a:endParaRPr lang="en-US"/>
          </a:p>
        </p:txBody>
      </p:sp>
    </p:spTree>
    <p:extLst>
      <p:ext uri="{BB962C8B-B14F-4D97-AF65-F5344CB8AC3E}">
        <p14:creationId xmlns:p14="http://schemas.microsoft.com/office/powerpoint/2010/main" val="2329256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ED8F3-9BD0-4D5B-9E82-8FE4814A9D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E62E124-BBEA-4449-A90F-B1A565DFD1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34898D2-2BDA-4167-8C6E-325A04AFA1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5FD91E-4581-464E-AC36-C8300F4F3BDD}"/>
              </a:ext>
            </a:extLst>
          </p:cNvPr>
          <p:cNvSpPr>
            <a:spLocks noGrp="1"/>
          </p:cNvSpPr>
          <p:nvPr>
            <p:ph type="dt" sz="half" idx="10"/>
          </p:nvPr>
        </p:nvSpPr>
        <p:spPr/>
        <p:txBody>
          <a:bodyPr/>
          <a:lstStyle/>
          <a:p>
            <a:fld id="{D89B1C45-1934-4C0B-871F-1AF0B036EAFC}" type="datetimeFigureOut">
              <a:rPr lang="en-US" smtClean="0"/>
              <a:t>5/10/2021</a:t>
            </a:fld>
            <a:endParaRPr lang="en-US"/>
          </a:p>
        </p:txBody>
      </p:sp>
      <p:sp>
        <p:nvSpPr>
          <p:cNvPr id="6" name="Footer Placeholder 5">
            <a:extLst>
              <a:ext uri="{FF2B5EF4-FFF2-40B4-BE49-F238E27FC236}">
                <a16:creationId xmlns:a16="http://schemas.microsoft.com/office/drawing/2014/main" id="{4F0CB829-2730-4DE3-8994-79A44FC7BC9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5FCEE3-BCF8-4700-89BD-D465CAF7D13E}"/>
              </a:ext>
            </a:extLst>
          </p:cNvPr>
          <p:cNvSpPr>
            <a:spLocks noGrp="1"/>
          </p:cNvSpPr>
          <p:nvPr>
            <p:ph type="sldNum" sz="quarter" idx="12"/>
          </p:nvPr>
        </p:nvSpPr>
        <p:spPr/>
        <p:txBody>
          <a:bodyPr/>
          <a:lstStyle/>
          <a:p>
            <a:fld id="{25D4336C-5DAB-4202-B49E-49DCA6CC0665}" type="slidenum">
              <a:rPr lang="en-US" smtClean="0"/>
              <a:t>‹#›</a:t>
            </a:fld>
            <a:endParaRPr lang="en-US"/>
          </a:p>
        </p:txBody>
      </p:sp>
    </p:spTree>
    <p:extLst>
      <p:ext uri="{BB962C8B-B14F-4D97-AF65-F5344CB8AC3E}">
        <p14:creationId xmlns:p14="http://schemas.microsoft.com/office/powerpoint/2010/main" val="34810962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32F9985-94BF-4B47-931A-AF611446779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B022BE0-AACF-4CD1-B553-8AFEA27B79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35FBB9-296E-4A21-AD63-4693F0FA21D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9B1C45-1934-4C0B-871F-1AF0B036EAFC}" type="datetimeFigureOut">
              <a:rPr lang="en-US" smtClean="0"/>
              <a:t>5/10/2021</a:t>
            </a:fld>
            <a:endParaRPr lang="en-US"/>
          </a:p>
        </p:txBody>
      </p:sp>
      <p:sp>
        <p:nvSpPr>
          <p:cNvPr id="5" name="Footer Placeholder 4">
            <a:extLst>
              <a:ext uri="{FF2B5EF4-FFF2-40B4-BE49-F238E27FC236}">
                <a16:creationId xmlns:a16="http://schemas.microsoft.com/office/drawing/2014/main" id="{8FCCDDA2-4223-4279-BFB4-2842A4A2390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DFBF40B-F7E8-497D-A1B2-E4F85279D43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D4336C-5DAB-4202-B49E-49DCA6CC0665}" type="slidenum">
              <a:rPr lang="en-US" smtClean="0"/>
              <a:t>‹#›</a:t>
            </a:fld>
            <a:endParaRPr lang="en-US"/>
          </a:p>
        </p:txBody>
      </p:sp>
    </p:spTree>
    <p:extLst>
      <p:ext uri="{BB962C8B-B14F-4D97-AF65-F5344CB8AC3E}">
        <p14:creationId xmlns:p14="http://schemas.microsoft.com/office/powerpoint/2010/main" val="37517139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89000"/>
              </a:schemeClr>
            </a:gs>
            <a:gs pos="23000">
              <a:schemeClr val="accent5">
                <a:lumMod val="89000"/>
              </a:schemeClr>
            </a:gs>
            <a:gs pos="69000">
              <a:schemeClr val="accent5">
                <a:lumMod val="75000"/>
              </a:schemeClr>
            </a:gs>
            <a:gs pos="97000">
              <a:schemeClr val="accent5">
                <a:lumMod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smtClean="0"/>
              <a:pPr/>
              <a:t>5/10/2021</a:t>
            </a:fld>
            <a:endParaRPr lang="en-US" dirty="0"/>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88475900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FDE12-F5E7-46C9-A1B8-F45C047E9136}"/>
              </a:ext>
            </a:extLst>
          </p:cNvPr>
          <p:cNvSpPr txBox="1">
            <a:spLocks/>
          </p:cNvSpPr>
          <p:nvPr/>
        </p:nvSpPr>
        <p:spPr>
          <a:xfrm>
            <a:off x="0" y="125835"/>
            <a:ext cx="12192000" cy="153518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3600" b="1" i="0" u="none" strike="noStrike" kern="1200" cap="all" spc="0" normalizeH="0" baseline="0" noProof="0" dirty="0">
                <a:ln>
                  <a:noFill/>
                </a:ln>
                <a:solidFill>
                  <a:schemeClr val="accent6">
                    <a:lumMod val="40000"/>
                    <a:lumOff val="60000"/>
                  </a:schemeClr>
                </a:solidFill>
                <a:effectLst>
                  <a:outerShdw blurRad="50800" dist="63500" dir="2700000" algn="tl" rotWithShape="0">
                    <a:srgbClr val="000000">
                      <a:alpha val="48000"/>
                    </a:srgbClr>
                  </a:outerShdw>
                </a:effectLst>
                <a:uLnTx/>
                <a:uFillTx/>
                <a:latin typeface="Bookman Old Style" panose="02050604050505020204"/>
                <a:ea typeface="+mj-ea"/>
                <a:cs typeface="+mj-cs"/>
              </a:rPr>
              <a:t>Chapter 02: </a:t>
            </a:r>
          </a:p>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3600" b="1" i="0" u="none" strike="noStrike" kern="1200" cap="all" spc="0" normalizeH="0" baseline="0" noProof="0" dirty="0">
                <a:ln>
                  <a:noFill/>
                </a:ln>
                <a:solidFill>
                  <a:schemeClr val="accent6">
                    <a:lumMod val="40000"/>
                    <a:lumOff val="60000"/>
                  </a:schemeClr>
                </a:solidFill>
                <a:effectLst>
                  <a:outerShdw blurRad="50800" dist="63500" dir="2700000" algn="tl" rotWithShape="0">
                    <a:srgbClr val="000000">
                      <a:alpha val="48000"/>
                    </a:srgbClr>
                  </a:outerShdw>
                </a:effectLst>
                <a:uLnTx/>
                <a:uFillTx/>
                <a:latin typeface="Bookman Old Style" panose="02050604050505020204"/>
                <a:ea typeface="+mj-ea"/>
                <a:cs typeface="+mj-cs"/>
              </a:rPr>
              <a:t>Overview of Disasters</a:t>
            </a:r>
          </a:p>
        </p:txBody>
      </p:sp>
      <p:sp>
        <p:nvSpPr>
          <p:cNvPr id="3" name="Subtitle 2">
            <a:extLst>
              <a:ext uri="{FF2B5EF4-FFF2-40B4-BE49-F238E27FC236}">
                <a16:creationId xmlns:a16="http://schemas.microsoft.com/office/drawing/2014/main" id="{B0D83EA0-D04F-43DE-AE08-EC4A8EBBA6DE}"/>
              </a:ext>
            </a:extLst>
          </p:cNvPr>
          <p:cNvSpPr txBox="1">
            <a:spLocks/>
          </p:cNvSpPr>
          <p:nvPr/>
        </p:nvSpPr>
        <p:spPr>
          <a:xfrm>
            <a:off x="0" y="2450330"/>
            <a:ext cx="12192000" cy="3449587"/>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a:lstStyle>
          <a:p>
            <a:pPr marL="228600" marR="0" lvl="0" indent="-228600" algn="l" defTabSz="914400" rtl="0" eaLnBrk="1" fontAlgn="auto" latinLnBrk="0" hangingPunct="1">
              <a:lnSpc>
                <a:spcPct val="120000"/>
              </a:lnSpc>
              <a:spcBef>
                <a:spcPts val="1000"/>
              </a:spcBef>
              <a:spcAft>
                <a:spcPts val="0"/>
              </a:spcAft>
              <a:buClrTx/>
              <a:buSzTx/>
              <a:buFont typeface="Wingdings" panose="05000000000000000000" pitchFamily="2" charset="2"/>
              <a:buChar char="q"/>
              <a:tabLst/>
              <a:defRPr/>
            </a:pPr>
            <a:r>
              <a:rPr kumimoji="0" lang="en-US" sz="2400" b="1" i="0" u="none" strike="noStrike" kern="1200" cap="none" spc="0" normalizeH="0" baseline="0" noProof="0" dirty="0">
                <a:ln>
                  <a:noFill/>
                </a:ln>
                <a:solidFill>
                  <a:prstClr val="white"/>
                </a:solidFill>
                <a:effectLst>
                  <a:outerShdw blurRad="50800" dist="38100" dir="2700000" algn="tl" rotWithShape="0">
                    <a:srgbClr val="000000">
                      <a:alpha val="48000"/>
                    </a:srgbClr>
                  </a:outerShdw>
                </a:effectLst>
                <a:uLnTx/>
                <a:uFillTx/>
                <a:latin typeface="Book Antiqua" panose="02040602050305030304" pitchFamily="18" charset="0"/>
                <a:ea typeface="+mn-ea"/>
                <a:cs typeface="+mn-cs"/>
              </a:rPr>
              <a:t> Topics to Cover:</a:t>
            </a:r>
          </a:p>
          <a:p>
            <a:pPr marL="457200" marR="0" lvl="0" indent="-457200" algn="l" defTabSz="914400" rtl="0" eaLnBrk="1" fontAlgn="auto" latinLnBrk="0" hangingPunct="1">
              <a:lnSpc>
                <a:spcPct val="120000"/>
              </a:lnSpc>
              <a:spcBef>
                <a:spcPts val="1000"/>
              </a:spcBef>
              <a:spcAft>
                <a:spcPts val="0"/>
              </a:spcAft>
              <a:buClrTx/>
              <a:buSzTx/>
              <a:buFont typeface="+mj-lt"/>
              <a:buAutoNum type="alphaUcPeriod"/>
              <a:tabLst/>
              <a:defRPr/>
            </a:pPr>
            <a:r>
              <a:rPr kumimoji="0" lang="en-US" b="1" i="0" u="none" strike="noStrike" kern="1200" cap="none" spc="0" normalizeH="0" baseline="0" noProof="0" dirty="0">
                <a:ln>
                  <a:noFill/>
                </a:ln>
                <a:solidFill>
                  <a:prstClr val="white"/>
                </a:solidFill>
                <a:effectLst>
                  <a:outerShdw blurRad="50800" dist="38100" dir="2700000" algn="tl" rotWithShape="0">
                    <a:srgbClr val="000000">
                      <a:alpha val="48000"/>
                    </a:srgbClr>
                  </a:outerShdw>
                </a:effectLst>
                <a:uLnTx/>
                <a:uFillTx/>
                <a:latin typeface="Book Antiqua" panose="02040602050305030304" pitchFamily="18" charset="0"/>
                <a:ea typeface="+mn-ea"/>
                <a:cs typeface="+mn-cs"/>
              </a:rPr>
              <a:t>Definition of Disaster</a:t>
            </a:r>
          </a:p>
          <a:p>
            <a:pPr marL="457200" marR="0" lvl="0" indent="-457200" algn="l" defTabSz="914400" rtl="0" eaLnBrk="1" fontAlgn="auto" latinLnBrk="0" hangingPunct="1">
              <a:lnSpc>
                <a:spcPct val="120000"/>
              </a:lnSpc>
              <a:spcBef>
                <a:spcPts val="1000"/>
              </a:spcBef>
              <a:spcAft>
                <a:spcPts val="0"/>
              </a:spcAft>
              <a:buClrTx/>
              <a:buSzTx/>
              <a:buFont typeface="+mj-lt"/>
              <a:buAutoNum type="alphaUcPeriod"/>
              <a:tabLst/>
              <a:defRPr/>
            </a:pPr>
            <a:r>
              <a:rPr kumimoji="0" lang="en-US" b="1" i="0" u="none" strike="noStrike" kern="1200" cap="none" spc="0" normalizeH="0" baseline="0" noProof="0" dirty="0">
                <a:ln>
                  <a:noFill/>
                </a:ln>
                <a:solidFill>
                  <a:prstClr val="white"/>
                </a:solidFill>
                <a:effectLst>
                  <a:outerShdw blurRad="50800" dist="38100" dir="2700000" algn="tl" rotWithShape="0">
                    <a:srgbClr val="000000">
                      <a:alpha val="48000"/>
                    </a:srgbClr>
                  </a:outerShdw>
                </a:effectLst>
                <a:uLnTx/>
                <a:uFillTx/>
                <a:latin typeface="Book Antiqua" panose="02040602050305030304" pitchFamily="18" charset="0"/>
                <a:ea typeface="+mn-ea"/>
                <a:cs typeface="+mn-cs"/>
              </a:rPr>
              <a:t>Levels of Disasters</a:t>
            </a:r>
          </a:p>
          <a:p>
            <a:pPr marL="457200" marR="0" lvl="0" indent="-457200" algn="l" defTabSz="914400" rtl="0" eaLnBrk="1" fontAlgn="auto" latinLnBrk="0" hangingPunct="1">
              <a:lnSpc>
                <a:spcPct val="120000"/>
              </a:lnSpc>
              <a:spcBef>
                <a:spcPts val="1000"/>
              </a:spcBef>
              <a:spcAft>
                <a:spcPts val="0"/>
              </a:spcAft>
              <a:buClrTx/>
              <a:buSzTx/>
              <a:buFont typeface="+mj-lt"/>
              <a:buAutoNum type="alphaUcPeriod"/>
              <a:tabLst/>
              <a:defRPr/>
            </a:pPr>
            <a:r>
              <a:rPr kumimoji="0" lang="en-US" b="1" i="0" u="none" strike="noStrike" kern="1200" cap="none" spc="0" normalizeH="0" baseline="0" noProof="0" dirty="0">
                <a:ln>
                  <a:noFill/>
                </a:ln>
                <a:solidFill>
                  <a:prstClr val="white"/>
                </a:solidFill>
                <a:effectLst>
                  <a:outerShdw blurRad="50800" dist="38100" dir="2700000" algn="tl" rotWithShape="0">
                    <a:srgbClr val="000000">
                      <a:alpha val="48000"/>
                    </a:srgbClr>
                  </a:outerShdw>
                </a:effectLst>
                <a:uLnTx/>
                <a:uFillTx/>
                <a:latin typeface="Book Antiqua" panose="02040602050305030304" pitchFamily="18" charset="0"/>
                <a:ea typeface="+mn-ea"/>
                <a:cs typeface="+mn-cs"/>
              </a:rPr>
              <a:t>Minor Disasters </a:t>
            </a:r>
          </a:p>
          <a:p>
            <a:pPr marL="457200" marR="0" lvl="0" indent="-457200" algn="l" defTabSz="914400" rtl="0" eaLnBrk="1" fontAlgn="auto" latinLnBrk="0" hangingPunct="1">
              <a:lnSpc>
                <a:spcPct val="120000"/>
              </a:lnSpc>
              <a:spcBef>
                <a:spcPts val="1000"/>
              </a:spcBef>
              <a:spcAft>
                <a:spcPts val="0"/>
              </a:spcAft>
              <a:buClrTx/>
              <a:buSzTx/>
              <a:buFont typeface="+mj-lt"/>
              <a:buAutoNum type="alphaUcPeriod"/>
              <a:tabLst/>
              <a:defRPr/>
            </a:pPr>
            <a:r>
              <a:rPr kumimoji="0" lang="en-US" b="1" i="0" u="none" strike="noStrike" kern="1200" cap="none" spc="0" normalizeH="0" baseline="0" noProof="0" dirty="0">
                <a:ln>
                  <a:noFill/>
                </a:ln>
                <a:solidFill>
                  <a:prstClr val="white"/>
                </a:solidFill>
                <a:effectLst>
                  <a:outerShdw blurRad="50800" dist="38100" dir="2700000" algn="tl" rotWithShape="0">
                    <a:srgbClr val="000000">
                      <a:alpha val="48000"/>
                    </a:srgbClr>
                  </a:outerShdw>
                </a:effectLst>
                <a:uLnTx/>
                <a:uFillTx/>
                <a:latin typeface="Book Antiqua" panose="02040602050305030304" pitchFamily="18" charset="0"/>
                <a:ea typeface="+mn-ea"/>
                <a:cs typeface="+mn-cs"/>
              </a:rPr>
              <a:t>Limited and Potential Disasters</a:t>
            </a:r>
          </a:p>
          <a:p>
            <a:pPr marL="457200" marR="0" lvl="0" indent="-457200" algn="l" defTabSz="914400" rtl="0" eaLnBrk="1" fontAlgn="auto" latinLnBrk="0" hangingPunct="1">
              <a:lnSpc>
                <a:spcPct val="120000"/>
              </a:lnSpc>
              <a:spcBef>
                <a:spcPts val="1000"/>
              </a:spcBef>
              <a:spcAft>
                <a:spcPts val="0"/>
              </a:spcAft>
              <a:buClrTx/>
              <a:buSzTx/>
              <a:buFont typeface="+mj-lt"/>
              <a:buAutoNum type="alphaUcPeriod"/>
              <a:tabLst/>
              <a:defRPr/>
            </a:pPr>
            <a:r>
              <a:rPr kumimoji="0" lang="en-US" b="1" i="0" u="none" strike="noStrike" kern="1200" cap="none" spc="0" normalizeH="0" baseline="0" noProof="0" dirty="0">
                <a:ln>
                  <a:noFill/>
                </a:ln>
                <a:solidFill>
                  <a:prstClr val="white"/>
                </a:solidFill>
                <a:effectLst>
                  <a:outerShdw blurRad="50800" dist="38100" dir="2700000" algn="tl" rotWithShape="0">
                    <a:srgbClr val="000000">
                      <a:alpha val="48000"/>
                    </a:srgbClr>
                  </a:outerShdw>
                </a:effectLst>
                <a:uLnTx/>
                <a:uFillTx/>
                <a:latin typeface="Book Antiqua" panose="02040602050305030304" pitchFamily="18" charset="0"/>
                <a:ea typeface="+mn-ea"/>
                <a:cs typeface="+mn-cs"/>
              </a:rPr>
              <a:t>Major Disasters</a:t>
            </a:r>
          </a:p>
          <a:p>
            <a:pPr marL="457200" marR="0" lvl="0" indent="-457200" algn="l" defTabSz="914400" rtl="0" eaLnBrk="1" fontAlgn="auto" latinLnBrk="0" hangingPunct="1">
              <a:lnSpc>
                <a:spcPct val="120000"/>
              </a:lnSpc>
              <a:spcBef>
                <a:spcPts val="1000"/>
              </a:spcBef>
              <a:spcAft>
                <a:spcPts val="0"/>
              </a:spcAft>
              <a:buClrTx/>
              <a:buSzTx/>
              <a:buFont typeface="+mj-lt"/>
              <a:buAutoNum type="alphaUcPeriod"/>
              <a:tabLst/>
              <a:defRPr/>
            </a:pPr>
            <a:r>
              <a:rPr kumimoji="0" lang="en-US" b="1" i="0" u="none" strike="noStrike" kern="1200" cap="none" spc="0" normalizeH="0" baseline="0" noProof="0" dirty="0">
                <a:ln>
                  <a:noFill/>
                </a:ln>
                <a:solidFill>
                  <a:prstClr val="white"/>
                </a:solidFill>
                <a:effectLst>
                  <a:outerShdw blurRad="50800" dist="38100" dir="2700000" algn="tl" rotWithShape="0">
                    <a:srgbClr val="000000">
                      <a:alpha val="48000"/>
                    </a:srgbClr>
                  </a:outerShdw>
                </a:effectLst>
                <a:uLnTx/>
                <a:uFillTx/>
                <a:latin typeface="Book Antiqua" panose="02040602050305030304" pitchFamily="18" charset="0"/>
                <a:ea typeface="+mn-ea"/>
                <a:cs typeface="+mn-cs"/>
              </a:rPr>
              <a:t>Disaster Declarations</a:t>
            </a:r>
          </a:p>
        </p:txBody>
      </p:sp>
    </p:spTree>
    <p:extLst>
      <p:ext uri="{BB962C8B-B14F-4D97-AF65-F5344CB8AC3E}">
        <p14:creationId xmlns:p14="http://schemas.microsoft.com/office/powerpoint/2010/main" val="24100693"/>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83DDB-30ED-4BFF-93B8-143F5EF68CCC}"/>
              </a:ext>
            </a:extLst>
          </p:cNvPr>
          <p:cNvSpPr>
            <a:spLocks noGrp="1"/>
          </p:cNvSpPr>
          <p:nvPr>
            <p:ph type="title"/>
          </p:nvPr>
        </p:nvSpPr>
        <p:spPr>
          <a:xfrm>
            <a:off x="0" y="0"/>
            <a:ext cx="12192000" cy="721453"/>
          </a:xfrm>
        </p:spPr>
        <p:txBody>
          <a:bodyPr>
            <a:noAutofit/>
          </a:bodyPr>
          <a:lstStyle/>
          <a:p>
            <a:pPr algn="ctr"/>
            <a:r>
              <a:rPr lang="en-US" sz="2800" b="1" dirty="0">
                <a:latin typeface="+mn-lt"/>
              </a:rPr>
              <a:t>F. Disaster Declarations</a:t>
            </a:r>
          </a:p>
        </p:txBody>
      </p:sp>
      <p:sp>
        <p:nvSpPr>
          <p:cNvPr id="10" name="Content Placeholder 2">
            <a:extLst>
              <a:ext uri="{FF2B5EF4-FFF2-40B4-BE49-F238E27FC236}">
                <a16:creationId xmlns:a16="http://schemas.microsoft.com/office/drawing/2014/main" id="{DDF30F02-2AD4-45DB-95A3-F1DE0B90234E}"/>
              </a:ext>
            </a:extLst>
          </p:cNvPr>
          <p:cNvSpPr>
            <a:spLocks noGrp="1"/>
          </p:cNvSpPr>
          <p:nvPr>
            <p:ph idx="1"/>
          </p:nvPr>
        </p:nvSpPr>
        <p:spPr>
          <a:xfrm>
            <a:off x="0" y="1166071"/>
            <a:ext cx="12192000" cy="5285063"/>
          </a:xfrm>
        </p:spPr>
        <p:txBody>
          <a:bodyPr>
            <a:noAutofit/>
          </a:bodyPr>
          <a:lstStyle/>
          <a:p>
            <a:pPr>
              <a:buFont typeface="Wingdings" panose="05000000000000000000" pitchFamily="2" charset="2"/>
              <a:buChar char="Ø"/>
            </a:pPr>
            <a:r>
              <a:rPr lang="en-US" b="1" dirty="0">
                <a:latin typeface="Book Antiqua" panose="02040602050305030304" pitchFamily="18" charset="0"/>
              </a:rPr>
              <a:t> Disasters are declared using established guidelines and procedures. Because all disasters are local, they are initially declared at the local level. </a:t>
            </a:r>
          </a:p>
          <a:p>
            <a:pPr>
              <a:buFont typeface="Wingdings" panose="05000000000000000000" pitchFamily="2" charset="2"/>
              <a:buChar char="Ø"/>
            </a:pPr>
            <a:r>
              <a:rPr lang="en-US" b="1" dirty="0">
                <a:latin typeface="Book Antiqua" panose="02040602050305030304" pitchFamily="18" charset="0"/>
              </a:rPr>
              <a:t>This declaration is made by the local Chief Elected Official (CEO) (mayor, city manager, commissioner). </a:t>
            </a:r>
          </a:p>
          <a:p>
            <a:pPr>
              <a:buFont typeface="Wingdings" panose="05000000000000000000" pitchFamily="2" charset="2"/>
              <a:buChar char="Ø"/>
            </a:pPr>
            <a:r>
              <a:rPr lang="en-US" b="1" dirty="0">
                <a:latin typeface="Book Antiqua" panose="02040602050305030304" pitchFamily="18" charset="0"/>
              </a:rPr>
              <a:t>Only when the CEO determines that local resources capabilities have been or are expected to be exceeded will the CEO of a community request state assistance. </a:t>
            </a:r>
          </a:p>
          <a:p>
            <a:pPr>
              <a:buFont typeface="Wingdings" panose="05000000000000000000" pitchFamily="2" charset="2"/>
              <a:buChar char="Ø"/>
            </a:pPr>
            <a:r>
              <a:rPr lang="en-US" b="1" dirty="0">
                <a:latin typeface="Book Antiqua" panose="02040602050305030304" pitchFamily="18" charset="0"/>
              </a:rPr>
              <a:t>If the state chooses to respond to a disaster, the Governor of the state will direct implementation of the state’s emergency plan.</a:t>
            </a:r>
          </a:p>
          <a:p>
            <a:pPr>
              <a:buFont typeface="Wingdings" panose="05000000000000000000" pitchFamily="2" charset="2"/>
              <a:buChar char="Ø"/>
            </a:pPr>
            <a:r>
              <a:rPr lang="en-US" b="1" dirty="0">
                <a:latin typeface="Book Antiqua" panose="02040602050305030304" pitchFamily="18" charset="0"/>
              </a:rPr>
              <a:t>Again, if the Governor determines that the resource capabilities of the state are exceeded, the Governor can request that the President declare a major disaster in order to make federal resources and assistance available to qualified state and local governments. </a:t>
            </a:r>
          </a:p>
          <a:p>
            <a:pPr>
              <a:buFont typeface="Wingdings" panose="05000000000000000000" pitchFamily="2" charset="2"/>
              <a:buChar char="Ø"/>
            </a:pPr>
            <a:r>
              <a:rPr lang="en-US" b="1" dirty="0">
                <a:latin typeface="Book Antiqua" panose="02040602050305030304" pitchFamily="18" charset="0"/>
              </a:rPr>
              <a:t>This ordered sequence is important to ensure appropriate financial assistance.</a:t>
            </a:r>
            <a:endParaRPr lang="en-GB" dirty="0">
              <a:latin typeface="Book Antiqua" panose="02040602050305030304" pitchFamily="18" charset="0"/>
            </a:endParaRPr>
          </a:p>
        </p:txBody>
      </p:sp>
    </p:spTree>
    <p:extLst>
      <p:ext uri="{BB962C8B-B14F-4D97-AF65-F5344CB8AC3E}">
        <p14:creationId xmlns:p14="http://schemas.microsoft.com/office/powerpoint/2010/main" val="3116151454"/>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CB308-B381-4465-82FE-6F242850E0FD}"/>
              </a:ext>
            </a:extLst>
          </p:cNvPr>
          <p:cNvSpPr>
            <a:spLocks noGrp="1"/>
          </p:cNvSpPr>
          <p:nvPr>
            <p:ph type="title"/>
          </p:nvPr>
        </p:nvSpPr>
        <p:spPr>
          <a:xfrm>
            <a:off x="0" y="0"/>
            <a:ext cx="12192000" cy="771787"/>
          </a:xfrm>
        </p:spPr>
        <p:txBody>
          <a:bodyPr>
            <a:normAutofit/>
          </a:bodyPr>
          <a:lstStyle/>
          <a:p>
            <a:pPr algn="ctr"/>
            <a:r>
              <a:rPr lang="en-US" sz="2800" b="1" dirty="0"/>
              <a:t>A. Definition of Disaster</a:t>
            </a:r>
          </a:p>
        </p:txBody>
      </p:sp>
      <p:sp>
        <p:nvSpPr>
          <p:cNvPr id="3" name="Content Placeholder 2">
            <a:extLst>
              <a:ext uri="{FF2B5EF4-FFF2-40B4-BE49-F238E27FC236}">
                <a16:creationId xmlns:a16="http://schemas.microsoft.com/office/drawing/2014/main" id="{A07DA8AC-6B9B-4B6A-B955-1BBFDD19D43C}"/>
              </a:ext>
            </a:extLst>
          </p:cNvPr>
          <p:cNvSpPr>
            <a:spLocks noGrp="1"/>
          </p:cNvSpPr>
          <p:nvPr>
            <p:ph idx="1"/>
          </p:nvPr>
        </p:nvSpPr>
        <p:spPr>
          <a:xfrm>
            <a:off x="0" y="2290195"/>
            <a:ext cx="12192000" cy="2969701"/>
          </a:xfrm>
        </p:spPr>
        <p:txBody>
          <a:bodyPr>
            <a:noAutofit/>
          </a:bodyPr>
          <a:lstStyle/>
          <a:p>
            <a:pPr>
              <a:buFont typeface="Wingdings" panose="05000000000000000000" pitchFamily="2" charset="2"/>
              <a:buChar char="q"/>
            </a:pPr>
            <a:r>
              <a:rPr lang="en-US" b="1" dirty="0">
                <a:latin typeface="Book Antiqua" panose="02040602050305030304" pitchFamily="18" charset="0"/>
              </a:rPr>
              <a:t> Definition: </a:t>
            </a:r>
          </a:p>
          <a:p>
            <a:pPr>
              <a:buFont typeface="Wingdings" panose="05000000000000000000" pitchFamily="2" charset="2"/>
              <a:buChar char="Ø"/>
            </a:pPr>
            <a:r>
              <a:rPr lang="en-US" b="1" dirty="0">
                <a:latin typeface="Book Antiqua" panose="02040602050305030304" pitchFamily="18" charset="0"/>
              </a:rPr>
              <a:t>A disaster is a serious disruption occurring over a short or long period of time that causes widespread human, material, economic or environmental loss which exceeds the ability of the affected community or society to cope using its own resources.</a:t>
            </a:r>
            <a:r>
              <a:rPr lang="en-GB" dirty="0">
                <a:latin typeface="Book Antiqua" panose="02040602050305030304" pitchFamily="18" charset="0"/>
              </a:rPr>
              <a:t> </a:t>
            </a:r>
          </a:p>
          <a:p>
            <a:pPr>
              <a:buFont typeface="Wingdings" panose="05000000000000000000" pitchFamily="2" charset="2"/>
              <a:buChar char="Ø"/>
            </a:pPr>
            <a:r>
              <a:rPr lang="en-US" dirty="0">
                <a:latin typeface="Book Antiqua" panose="02040602050305030304" pitchFamily="18" charset="0"/>
              </a:rPr>
              <a:t>At the other end of the spectrum, disasters are typically largescale and cross geographic, political, and academic boundaries. Disasters require a level of response and recovery greater than local communities can provide.</a:t>
            </a:r>
            <a:endParaRPr lang="en-GB" dirty="0">
              <a:latin typeface="Book Antiqua" panose="02040602050305030304" pitchFamily="18" charset="0"/>
            </a:endParaRPr>
          </a:p>
        </p:txBody>
      </p:sp>
    </p:spTree>
    <p:extLst>
      <p:ext uri="{BB962C8B-B14F-4D97-AF65-F5344CB8AC3E}">
        <p14:creationId xmlns:p14="http://schemas.microsoft.com/office/powerpoint/2010/main" val="3037970667"/>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CB308-B381-4465-82FE-6F242850E0FD}"/>
              </a:ext>
            </a:extLst>
          </p:cNvPr>
          <p:cNvSpPr>
            <a:spLocks noGrp="1"/>
          </p:cNvSpPr>
          <p:nvPr>
            <p:ph type="title"/>
          </p:nvPr>
        </p:nvSpPr>
        <p:spPr>
          <a:xfrm>
            <a:off x="0" y="0"/>
            <a:ext cx="12192000" cy="780176"/>
          </a:xfrm>
        </p:spPr>
        <p:txBody>
          <a:bodyPr>
            <a:normAutofit/>
          </a:bodyPr>
          <a:lstStyle/>
          <a:p>
            <a:pPr algn="ctr"/>
            <a:r>
              <a:rPr lang="en-US" sz="2800" b="1" dirty="0"/>
              <a:t>B. Levels of Disasters</a:t>
            </a:r>
          </a:p>
        </p:txBody>
      </p:sp>
      <p:sp>
        <p:nvSpPr>
          <p:cNvPr id="3" name="Content Placeholder 2">
            <a:extLst>
              <a:ext uri="{FF2B5EF4-FFF2-40B4-BE49-F238E27FC236}">
                <a16:creationId xmlns:a16="http://schemas.microsoft.com/office/drawing/2014/main" id="{A07DA8AC-6B9B-4B6A-B955-1BBFDD19D43C}"/>
              </a:ext>
            </a:extLst>
          </p:cNvPr>
          <p:cNvSpPr>
            <a:spLocks noGrp="1"/>
          </p:cNvSpPr>
          <p:nvPr>
            <p:ph idx="1"/>
          </p:nvPr>
        </p:nvSpPr>
        <p:spPr>
          <a:xfrm>
            <a:off x="0" y="2684479"/>
            <a:ext cx="12192000" cy="1786853"/>
          </a:xfrm>
        </p:spPr>
        <p:txBody>
          <a:bodyPr>
            <a:noAutofit/>
          </a:bodyPr>
          <a:lstStyle/>
          <a:p>
            <a:pPr>
              <a:buFont typeface="Wingdings" panose="05000000000000000000" pitchFamily="2" charset="2"/>
              <a:buChar char="Ø"/>
            </a:pPr>
            <a:r>
              <a:rPr lang="en-US" b="1" dirty="0">
                <a:latin typeface="Book Antiqua" panose="02040602050305030304" pitchFamily="18" charset="0"/>
              </a:rPr>
              <a:t> Emergency managers classify emergencies and disasters by size and the type and number of issues that need to be addressed. </a:t>
            </a:r>
          </a:p>
          <a:p>
            <a:pPr>
              <a:buFont typeface="Wingdings" panose="05000000000000000000" pitchFamily="2" charset="2"/>
              <a:buChar char="Ø"/>
            </a:pPr>
            <a:r>
              <a:rPr lang="en-US" b="1" dirty="0">
                <a:latin typeface="Book Antiqua" panose="02040602050305030304" pitchFamily="18" charset="0"/>
              </a:rPr>
              <a:t>This classification involves minor emergencies, limited and potential emergencies, and major disasters.</a:t>
            </a:r>
            <a:endParaRPr lang="en-GB" dirty="0">
              <a:latin typeface="Book Antiqua" panose="02040602050305030304" pitchFamily="18" charset="0"/>
            </a:endParaRPr>
          </a:p>
        </p:txBody>
      </p:sp>
    </p:spTree>
    <p:extLst>
      <p:ext uri="{BB962C8B-B14F-4D97-AF65-F5344CB8AC3E}">
        <p14:creationId xmlns:p14="http://schemas.microsoft.com/office/powerpoint/2010/main" val="654503936"/>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CB308-B381-4465-82FE-6F242850E0FD}"/>
              </a:ext>
            </a:extLst>
          </p:cNvPr>
          <p:cNvSpPr>
            <a:spLocks noGrp="1"/>
          </p:cNvSpPr>
          <p:nvPr>
            <p:ph type="title"/>
          </p:nvPr>
        </p:nvSpPr>
        <p:spPr>
          <a:xfrm>
            <a:off x="0" y="0"/>
            <a:ext cx="12192000" cy="889233"/>
          </a:xfrm>
        </p:spPr>
        <p:txBody>
          <a:bodyPr>
            <a:normAutofit/>
          </a:bodyPr>
          <a:lstStyle/>
          <a:p>
            <a:pPr algn="ctr"/>
            <a:r>
              <a:rPr lang="en-US" sz="2800" b="1" dirty="0"/>
              <a:t>C. Minor Disasters </a:t>
            </a:r>
          </a:p>
        </p:txBody>
      </p:sp>
      <p:sp>
        <p:nvSpPr>
          <p:cNvPr id="3" name="Content Placeholder 2">
            <a:extLst>
              <a:ext uri="{FF2B5EF4-FFF2-40B4-BE49-F238E27FC236}">
                <a16:creationId xmlns:a16="http://schemas.microsoft.com/office/drawing/2014/main" id="{A07DA8AC-6B9B-4B6A-B955-1BBFDD19D43C}"/>
              </a:ext>
            </a:extLst>
          </p:cNvPr>
          <p:cNvSpPr>
            <a:spLocks noGrp="1"/>
          </p:cNvSpPr>
          <p:nvPr>
            <p:ph idx="1"/>
          </p:nvPr>
        </p:nvSpPr>
        <p:spPr>
          <a:xfrm>
            <a:off x="0" y="1912692"/>
            <a:ext cx="12192000" cy="3531763"/>
          </a:xfrm>
        </p:spPr>
        <p:txBody>
          <a:bodyPr>
            <a:noAutofit/>
          </a:bodyPr>
          <a:lstStyle/>
          <a:p>
            <a:pPr>
              <a:buFont typeface="Wingdings" panose="05000000000000000000" pitchFamily="2" charset="2"/>
              <a:buChar char="q"/>
            </a:pPr>
            <a:r>
              <a:rPr lang="en-US" b="1" dirty="0">
                <a:latin typeface="Book Antiqua" panose="02040602050305030304" pitchFamily="18" charset="0"/>
              </a:rPr>
              <a:t> Example:</a:t>
            </a:r>
          </a:p>
          <a:p>
            <a:pPr>
              <a:buFont typeface="Wingdings" panose="05000000000000000000" pitchFamily="2" charset="2"/>
              <a:buChar char="v"/>
            </a:pPr>
            <a:r>
              <a:rPr lang="en-US" b="1" dirty="0">
                <a:latin typeface="Book Antiqua" panose="02040602050305030304" pitchFamily="18" charset="0"/>
              </a:rPr>
              <a:t> Residential fires</a:t>
            </a:r>
          </a:p>
          <a:p>
            <a:pPr>
              <a:buFont typeface="Wingdings" panose="05000000000000000000" pitchFamily="2" charset="2"/>
              <a:buChar char="v"/>
            </a:pPr>
            <a:r>
              <a:rPr lang="en-US" b="1" dirty="0">
                <a:latin typeface="Book Antiqua" panose="02040602050305030304" pitchFamily="18" charset="0"/>
              </a:rPr>
              <a:t> Livestock barn fires</a:t>
            </a:r>
          </a:p>
          <a:p>
            <a:pPr>
              <a:buFont typeface="Wingdings" panose="05000000000000000000" pitchFamily="2" charset="2"/>
              <a:buChar char="v"/>
            </a:pPr>
            <a:r>
              <a:rPr lang="en-US" b="1" dirty="0">
                <a:latin typeface="Book Antiqua" panose="02040602050305030304" pitchFamily="18" charset="0"/>
              </a:rPr>
              <a:t> Localized chemical spills</a:t>
            </a:r>
          </a:p>
          <a:p>
            <a:pPr>
              <a:buFont typeface="Wingdings" panose="05000000000000000000" pitchFamily="2" charset="2"/>
              <a:buChar char="v"/>
            </a:pPr>
            <a:r>
              <a:rPr lang="en-US" b="1" dirty="0">
                <a:latin typeface="Book Antiqua" panose="02040602050305030304" pitchFamily="18" charset="0"/>
              </a:rPr>
              <a:t> Livestock trailer wrecks</a:t>
            </a:r>
          </a:p>
          <a:p>
            <a:pPr>
              <a:buFont typeface="Wingdings" panose="05000000000000000000" pitchFamily="2" charset="2"/>
              <a:buChar char="v"/>
            </a:pPr>
            <a:r>
              <a:rPr lang="en-US" b="1" dirty="0">
                <a:latin typeface="Book Antiqua" panose="02040602050305030304" pitchFamily="18" charset="0"/>
              </a:rPr>
              <a:t> Power outages to animal-related businesses (farms, veterinary practices)</a:t>
            </a:r>
          </a:p>
          <a:p>
            <a:pPr>
              <a:buFont typeface="Wingdings" panose="05000000000000000000" pitchFamily="2" charset="2"/>
              <a:buChar char="v"/>
            </a:pPr>
            <a:r>
              <a:rPr lang="en-US" b="1" dirty="0">
                <a:latin typeface="Book Antiqua" panose="02040602050305030304" pitchFamily="18" charset="0"/>
              </a:rPr>
              <a:t> Storm damage (wind, hail, ice)</a:t>
            </a:r>
            <a:endParaRPr lang="en-GB" dirty="0">
              <a:latin typeface="Book Antiqua" panose="02040602050305030304" pitchFamily="18" charset="0"/>
            </a:endParaRPr>
          </a:p>
        </p:txBody>
      </p:sp>
      <p:sp>
        <p:nvSpPr>
          <p:cNvPr id="4" name="Rectangle 3">
            <a:extLst>
              <a:ext uri="{FF2B5EF4-FFF2-40B4-BE49-F238E27FC236}">
                <a16:creationId xmlns:a16="http://schemas.microsoft.com/office/drawing/2014/main" id="{60E292B8-3AD0-4C94-BF0C-6596C1B2E610}"/>
              </a:ext>
            </a:extLst>
          </p:cNvPr>
          <p:cNvSpPr/>
          <p:nvPr/>
        </p:nvSpPr>
        <p:spPr>
          <a:xfrm>
            <a:off x="10102197" y="6421815"/>
            <a:ext cx="2089803" cy="369332"/>
          </a:xfrm>
          <a:prstGeom prst="rect">
            <a:avLst/>
          </a:prstGeom>
        </p:spPr>
        <p:txBody>
          <a:bodyPr wrap="none">
            <a:spAutoFit/>
          </a:bodyPr>
          <a:lstStyle/>
          <a:p>
            <a:pPr lvl="0">
              <a:defRPr/>
            </a:pPr>
            <a:r>
              <a:rPr lang="en-US" b="1" dirty="0">
                <a:effectLst>
                  <a:outerShdw blurRad="38100" dist="38100" dir="2700000" algn="tl">
                    <a:srgbClr val="000000">
                      <a:alpha val="43137"/>
                    </a:srgbClr>
                  </a:outerShdw>
                </a:effectLst>
                <a:latin typeface="Rockwell" panose="02060603020205020403"/>
              </a:rPr>
              <a:t>To be Continued </a:t>
            </a:r>
          </a:p>
        </p:txBody>
      </p:sp>
    </p:spTree>
    <p:extLst>
      <p:ext uri="{BB962C8B-B14F-4D97-AF65-F5344CB8AC3E}">
        <p14:creationId xmlns:p14="http://schemas.microsoft.com/office/powerpoint/2010/main" val="3227913649"/>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CB308-B381-4465-82FE-6F242850E0FD}"/>
              </a:ext>
            </a:extLst>
          </p:cNvPr>
          <p:cNvSpPr>
            <a:spLocks noGrp="1"/>
          </p:cNvSpPr>
          <p:nvPr>
            <p:ph type="title"/>
          </p:nvPr>
        </p:nvSpPr>
        <p:spPr>
          <a:xfrm>
            <a:off x="0" y="0"/>
            <a:ext cx="12192000" cy="889233"/>
          </a:xfrm>
        </p:spPr>
        <p:txBody>
          <a:bodyPr>
            <a:normAutofit/>
          </a:bodyPr>
          <a:lstStyle/>
          <a:p>
            <a:pPr algn="ctr"/>
            <a:r>
              <a:rPr lang="en-US" sz="2800" b="1" dirty="0"/>
              <a:t>C. Minor Disasters </a:t>
            </a:r>
          </a:p>
        </p:txBody>
      </p:sp>
      <p:sp>
        <p:nvSpPr>
          <p:cNvPr id="3" name="Content Placeholder 2">
            <a:extLst>
              <a:ext uri="{FF2B5EF4-FFF2-40B4-BE49-F238E27FC236}">
                <a16:creationId xmlns:a16="http://schemas.microsoft.com/office/drawing/2014/main" id="{A07DA8AC-6B9B-4B6A-B955-1BBFDD19D43C}"/>
              </a:ext>
            </a:extLst>
          </p:cNvPr>
          <p:cNvSpPr>
            <a:spLocks noGrp="1"/>
          </p:cNvSpPr>
          <p:nvPr>
            <p:ph idx="1"/>
          </p:nvPr>
        </p:nvSpPr>
        <p:spPr>
          <a:xfrm>
            <a:off x="0" y="2340532"/>
            <a:ext cx="12192000" cy="1568738"/>
          </a:xfrm>
        </p:spPr>
        <p:txBody>
          <a:bodyPr>
            <a:noAutofit/>
          </a:bodyPr>
          <a:lstStyle/>
          <a:p>
            <a:pPr>
              <a:buFont typeface="Wingdings" panose="05000000000000000000" pitchFamily="2" charset="2"/>
              <a:buChar char="q"/>
            </a:pPr>
            <a:r>
              <a:rPr lang="en-US" b="1" dirty="0">
                <a:latin typeface="Book Antiqua" panose="02040602050305030304" pitchFamily="18" charset="0"/>
              </a:rPr>
              <a:t> Issues:</a:t>
            </a:r>
          </a:p>
          <a:p>
            <a:pPr>
              <a:buFont typeface="Wingdings" panose="05000000000000000000" pitchFamily="2" charset="2"/>
              <a:buChar char="v"/>
            </a:pPr>
            <a:r>
              <a:rPr lang="en-US" b="1" dirty="0">
                <a:latin typeface="Book Antiqua" panose="02040602050305030304" pitchFamily="18" charset="0"/>
              </a:rPr>
              <a:t> Temporary accommodation for people and animals</a:t>
            </a:r>
          </a:p>
          <a:p>
            <a:pPr>
              <a:buFont typeface="Wingdings" panose="05000000000000000000" pitchFamily="2" charset="2"/>
              <a:buChar char="v"/>
            </a:pPr>
            <a:r>
              <a:rPr lang="en-US" b="1" dirty="0">
                <a:latin typeface="Book Antiqua" panose="02040602050305030304" pitchFamily="18" charset="0"/>
              </a:rPr>
              <a:t> Testing, transport, and certification of animals for slaughter</a:t>
            </a:r>
            <a:endParaRPr lang="en-GB" dirty="0">
              <a:latin typeface="Book Antiqua" panose="02040602050305030304" pitchFamily="18" charset="0"/>
            </a:endParaRPr>
          </a:p>
        </p:txBody>
      </p:sp>
    </p:spTree>
    <p:extLst>
      <p:ext uri="{BB962C8B-B14F-4D97-AF65-F5344CB8AC3E}">
        <p14:creationId xmlns:p14="http://schemas.microsoft.com/office/powerpoint/2010/main" val="1678550392"/>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83DDB-30ED-4BFF-93B8-143F5EF68CCC}"/>
              </a:ext>
            </a:extLst>
          </p:cNvPr>
          <p:cNvSpPr>
            <a:spLocks noGrp="1"/>
          </p:cNvSpPr>
          <p:nvPr>
            <p:ph type="title"/>
          </p:nvPr>
        </p:nvSpPr>
        <p:spPr>
          <a:xfrm>
            <a:off x="0" y="-1"/>
            <a:ext cx="12192000" cy="855677"/>
          </a:xfrm>
        </p:spPr>
        <p:txBody>
          <a:bodyPr>
            <a:noAutofit/>
          </a:bodyPr>
          <a:lstStyle/>
          <a:p>
            <a:pPr algn="ctr"/>
            <a:r>
              <a:rPr lang="en-US" sz="2800" b="1" dirty="0">
                <a:latin typeface="+mn-lt"/>
              </a:rPr>
              <a:t>D. Limited and Potential Disasters</a:t>
            </a:r>
          </a:p>
        </p:txBody>
      </p:sp>
      <p:sp>
        <p:nvSpPr>
          <p:cNvPr id="4" name="Rectangle 3">
            <a:extLst>
              <a:ext uri="{FF2B5EF4-FFF2-40B4-BE49-F238E27FC236}">
                <a16:creationId xmlns:a16="http://schemas.microsoft.com/office/drawing/2014/main" id="{087E2279-B69D-4D53-A1EB-5D23B1985706}"/>
              </a:ext>
            </a:extLst>
          </p:cNvPr>
          <p:cNvSpPr/>
          <p:nvPr/>
        </p:nvSpPr>
        <p:spPr>
          <a:xfrm>
            <a:off x="10102197" y="6421815"/>
            <a:ext cx="2089803" cy="369332"/>
          </a:xfrm>
          <a:prstGeom prst="rect">
            <a:avLst/>
          </a:prstGeom>
        </p:spPr>
        <p:txBody>
          <a:bodyPr wrap="none">
            <a:spAutoFit/>
          </a:bodyPr>
          <a:lstStyle/>
          <a:p>
            <a:pPr lvl="0">
              <a:defRPr/>
            </a:pPr>
            <a:r>
              <a:rPr lang="en-US" b="1" dirty="0">
                <a:effectLst>
                  <a:outerShdw blurRad="38100" dist="38100" dir="2700000" algn="tl">
                    <a:srgbClr val="000000">
                      <a:alpha val="43137"/>
                    </a:srgbClr>
                  </a:outerShdw>
                </a:effectLst>
                <a:latin typeface="Rockwell" panose="02060603020205020403"/>
              </a:rPr>
              <a:t>To be Continued </a:t>
            </a:r>
          </a:p>
        </p:txBody>
      </p:sp>
      <p:sp>
        <p:nvSpPr>
          <p:cNvPr id="5" name="Content Placeholder 2">
            <a:extLst>
              <a:ext uri="{FF2B5EF4-FFF2-40B4-BE49-F238E27FC236}">
                <a16:creationId xmlns:a16="http://schemas.microsoft.com/office/drawing/2014/main" id="{D6EE15CD-AB2D-42B5-8C99-2003C357F140}"/>
              </a:ext>
            </a:extLst>
          </p:cNvPr>
          <p:cNvSpPr>
            <a:spLocks noGrp="1"/>
          </p:cNvSpPr>
          <p:nvPr>
            <p:ph idx="1"/>
          </p:nvPr>
        </p:nvSpPr>
        <p:spPr>
          <a:xfrm>
            <a:off x="0" y="1912692"/>
            <a:ext cx="12192000" cy="3531763"/>
          </a:xfrm>
        </p:spPr>
        <p:txBody>
          <a:bodyPr>
            <a:noAutofit/>
          </a:bodyPr>
          <a:lstStyle/>
          <a:p>
            <a:pPr>
              <a:buFont typeface="Wingdings" panose="05000000000000000000" pitchFamily="2" charset="2"/>
              <a:buChar char="q"/>
            </a:pPr>
            <a:r>
              <a:rPr lang="en-US" b="1" dirty="0">
                <a:latin typeface="Book Antiqua" panose="02040602050305030304" pitchFamily="18" charset="0"/>
              </a:rPr>
              <a:t> Example:</a:t>
            </a:r>
          </a:p>
          <a:p>
            <a:pPr>
              <a:buFont typeface="Wingdings" panose="05000000000000000000" pitchFamily="2" charset="2"/>
              <a:buChar char="v"/>
            </a:pPr>
            <a:r>
              <a:rPr lang="en-US" b="1" dirty="0">
                <a:latin typeface="Book Antiqua" panose="02040602050305030304" pitchFamily="18" charset="0"/>
              </a:rPr>
              <a:t> Localized flooding</a:t>
            </a:r>
          </a:p>
          <a:p>
            <a:pPr>
              <a:buFont typeface="Wingdings" panose="05000000000000000000" pitchFamily="2" charset="2"/>
              <a:buChar char="v"/>
            </a:pPr>
            <a:r>
              <a:rPr lang="en-US" b="1" dirty="0">
                <a:latin typeface="Book Antiqua" panose="02040602050305030304" pitchFamily="18" charset="0"/>
              </a:rPr>
              <a:t> Hurricane warning</a:t>
            </a:r>
          </a:p>
          <a:p>
            <a:pPr>
              <a:buFont typeface="Wingdings" panose="05000000000000000000" pitchFamily="2" charset="2"/>
              <a:buChar char="v"/>
            </a:pPr>
            <a:r>
              <a:rPr lang="en-US" b="1" dirty="0">
                <a:latin typeface="Book Antiqua" panose="02040602050305030304" pitchFamily="18" charset="0"/>
              </a:rPr>
              <a:t> Droughts</a:t>
            </a:r>
          </a:p>
          <a:p>
            <a:pPr>
              <a:buFont typeface="Wingdings" panose="05000000000000000000" pitchFamily="2" charset="2"/>
              <a:buChar char="v"/>
            </a:pPr>
            <a:r>
              <a:rPr lang="en-US" b="1" dirty="0">
                <a:latin typeface="Book Antiqua" panose="02040602050305030304" pitchFamily="18" charset="0"/>
              </a:rPr>
              <a:t> Presumptive diagnosis of foreign animal disease</a:t>
            </a:r>
          </a:p>
          <a:p>
            <a:pPr>
              <a:buFont typeface="Wingdings" panose="05000000000000000000" pitchFamily="2" charset="2"/>
              <a:buChar char="v"/>
            </a:pPr>
            <a:r>
              <a:rPr lang="en-US" b="1" dirty="0">
                <a:latin typeface="Book Antiqua" panose="02040602050305030304" pitchFamily="18" charset="0"/>
              </a:rPr>
              <a:t> Nuclear reactor failure</a:t>
            </a:r>
          </a:p>
          <a:p>
            <a:pPr>
              <a:buFont typeface="Wingdings" panose="05000000000000000000" pitchFamily="2" charset="2"/>
              <a:buChar char="v"/>
            </a:pPr>
            <a:r>
              <a:rPr lang="en-US" b="1" dirty="0">
                <a:latin typeface="Book Antiqua" panose="02040602050305030304" pitchFamily="18" charset="0"/>
              </a:rPr>
              <a:t> Tsunami warning</a:t>
            </a:r>
            <a:endParaRPr lang="en-GB" dirty="0">
              <a:latin typeface="Book Antiqua" panose="02040602050305030304" pitchFamily="18" charset="0"/>
            </a:endParaRPr>
          </a:p>
        </p:txBody>
      </p:sp>
    </p:spTree>
    <p:extLst>
      <p:ext uri="{BB962C8B-B14F-4D97-AF65-F5344CB8AC3E}">
        <p14:creationId xmlns:p14="http://schemas.microsoft.com/office/powerpoint/2010/main" val="337053247"/>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83DDB-30ED-4BFF-93B8-143F5EF68CCC}"/>
              </a:ext>
            </a:extLst>
          </p:cNvPr>
          <p:cNvSpPr>
            <a:spLocks noGrp="1"/>
          </p:cNvSpPr>
          <p:nvPr>
            <p:ph type="title"/>
          </p:nvPr>
        </p:nvSpPr>
        <p:spPr>
          <a:xfrm>
            <a:off x="0" y="-1"/>
            <a:ext cx="12192000" cy="855677"/>
          </a:xfrm>
        </p:spPr>
        <p:txBody>
          <a:bodyPr>
            <a:noAutofit/>
          </a:bodyPr>
          <a:lstStyle/>
          <a:p>
            <a:pPr algn="ctr"/>
            <a:r>
              <a:rPr lang="en-US" sz="2800" b="1" dirty="0">
                <a:latin typeface="+mn-lt"/>
              </a:rPr>
              <a:t>D. Limited and Potential Disasters</a:t>
            </a:r>
          </a:p>
        </p:txBody>
      </p:sp>
      <p:sp>
        <p:nvSpPr>
          <p:cNvPr id="5" name="Content Placeholder 2">
            <a:extLst>
              <a:ext uri="{FF2B5EF4-FFF2-40B4-BE49-F238E27FC236}">
                <a16:creationId xmlns:a16="http://schemas.microsoft.com/office/drawing/2014/main" id="{D6EE15CD-AB2D-42B5-8C99-2003C357F140}"/>
              </a:ext>
            </a:extLst>
          </p:cNvPr>
          <p:cNvSpPr>
            <a:spLocks noGrp="1"/>
          </p:cNvSpPr>
          <p:nvPr>
            <p:ph idx="1"/>
          </p:nvPr>
        </p:nvSpPr>
        <p:spPr>
          <a:xfrm>
            <a:off x="0" y="2449587"/>
            <a:ext cx="12192000" cy="2332137"/>
          </a:xfrm>
        </p:spPr>
        <p:txBody>
          <a:bodyPr>
            <a:noAutofit/>
          </a:bodyPr>
          <a:lstStyle/>
          <a:p>
            <a:pPr>
              <a:buFont typeface="Wingdings" panose="05000000000000000000" pitchFamily="2" charset="2"/>
              <a:buChar char="q"/>
            </a:pPr>
            <a:r>
              <a:rPr lang="en-US" b="1" dirty="0">
                <a:latin typeface="Book Antiqua" panose="02040602050305030304" pitchFamily="18" charset="0"/>
              </a:rPr>
              <a:t> Issues:</a:t>
            </a:r>
          </a:p>
          <a:p>
            <a:pPr>
              <a:buFont typeface="Wingdings" panose="05000000000000000000" pitchFamily="2" charset="2"/>
              <a:buChar char="v"/>
            </a:pPr>
            <a:r>
              <a:rPr lang="en-US" b="1" dirty="0">
                <a:latin typeface="Book Antiqua" panose="02040602050305030304" pitchFamily="18" charset="0"/>
              </a:rPr>
              <a:t> Notice of evacuation of animal owners and animals</a:t>
            </a:r>
          </a:p>
          <a:p>
            <a:pPr>
              <a:buFont typeface="Wingdings" panose="05000000000000000000" pitchFamily="2" charset="2"/>
              <a:buChar char="v"/>
            </a:pPr>
            <a:r>
              <a:rPr lang="en-US" b="1" dirty="0">
                <a:latin typeface="Book Antiqua" panose="02040602050305030304" pitchFamily="18" charset="0"/>
              </a:rPr>
              <a:t> Isolation of area</a:t>
            </a:r>
          </a:p>
          <a:p>
            <a:pPr>
              <a:buFont typeface="Wingdings" panose="05000000000000000000" pitchFamily="2" charset="2"/>
              <a:buChar char="v"/>
            </a:pPr>
            <a:r>
              <a:rPr lang="en-US" b="1" dirty="0">
                <a:latin typeface="Book Antiqua" panose="02040602050305030304" pitchFamily="18" charset="0"/>
              </a:rPr>
              <a:t> Disaster intelligence (e.g., mapping of a plume zone)</a:t>
            </a:r>
            <a:endParaRPr lang="en-GB" dirty="0">
              <a:latin typeface="Book Antiqua" panose="02040602050305030304" pitchFamily="18" charset="0"/>
            </a:endParaRPr>
          </a:p>
        </p:txBody>
      </p:sp>
    </p:spTree>
    <p:extLst>
      <p:ext uri="{BB962C8B-B14F-4D97-AF65-F5344CB8AC3E}">
        <p14:creationId xmlns:p14="http://schemas.microsoft.com/office/powerpoint/2010/main" val="4049434362"/>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83DDB-30ED-4BFF-93B8-143F5EF68CCC}"/>
              </a:ext>
            </a:extLst>
          </p:cNvPr>
          <p:cNvSpPr>
            <a:spLocks noGrp="1"/>
          </p:cNvSpPr>
          <p:nvPr>
            <p:ph type="title"/>
          </p:nvPr>
        </p:nvSpPr>
        <p:spPr>
          <a:xfrm>
            <a:off x="0" y="0"/>
            <a:ext cx="12192000" cy="687897"/>
          </a:xfrm>
        </p:spPr>
        <p:txBody>
          <a:bodyPr>
            <a:noAutofit/>
          </a:bodyPr>
          <a:lstStyle/>
          <a:p>
            <a:pPr algn="ctr"/>
            <a:r>
              <a:rPr lang="en-US" sz="2800" b="1" dirty="0">
                <a:latin typeface="+mn-lt"/>
              </a:rPr>
              <a:t>E. Major Disasters</a:t>
            </a:r>
          </a:p>
        </p:txBody>
      </p:sp>
      <p:sp>
        <p:nvSpPr>
          <p:cNvPr id="7" name="Rectangle 6">
            <a:extLst>
              <a:ext uri="{FF2B5EF4-FFF2-40B4-BE49-F238E27FC236}">
                <a16:creationId xmlns:a16="http://schemas.microsoft.com/office/drawing/2014/main" id="{BCFC035F-2A5E-4762-9AFC-79372973808D}"/>
              </a:ext>
            </a:extLst>
          </p:cNvPr>
          <p:cNvSpPr/>
          <p:nvPr/>
        </p:nvSpPr>
        <p:spPr>
          <a:xfrm>
            <a:off x="10102197" y="6421815"/>
            <a:ext cx="2089803" cy="369332"/>
          </a:xfrm>
          <a:prstGeom prst="rect">
            <a:avLst/>
          </a:prstGeom>
        </p:spPr>
        <p:txBody>
          <a:bodyPr wrap="none">
            <a:spAutoFit/>
          </a:bodyPr>
          <a:lstStyle/>
          <a:p>
            <a:pPr lvl="0">
              <a:defRPr/>
            </a:pPr>
            <a:r>
              <a:rPr lang="en-US" b="1" dirty="0">
                <a:effectLst>
                  <a:outerShdw blurRad="38100" dist="38100" dir="2700000" algn="tl">
                    <a:srgbClr val="000000">
                      <a:alpha val="43137"/>
                    </a:srgbClr>
                  </a:outerShdw>
                </a:effectLst>
                <a:latin typeface="Rockwell" panose="02060603020205020403"/>
              </a:rPr>
              <a:t>To be Continued </a:t>
            </a:r>
          </a:p>
        </p:txBody>
      </p:sp>
      <p:sp>
        <p:nvSpPr>
          <p:cNvPr id="5" name="Content Placeholder 2">
            <a:extLst>
              <a:ext uri="{FF2B5EF4-FFF2-40B4-BE49-F238E27FC236}">
                <a16:creationId xmlns:a16="http://schemas.microsoft.com/office/drawing/2014/main" id="{8C2D758C-6C2E-4A7B-A723-4C6543E43370}"/>
              </a:ext>
            </a:extLst>
          </p:cNvPr>
          <p:cNvSpPr>
            <a:spLocks noGrp="1"/>
          </p:cNvSpPr>
          <p:nvPr>
            <p:ph idx="1"/>
          </p:nvPr>
        </p:nvSpPr>
        <p:spPr>
          <a:xfrm>
            <a:off x="0" y="2105640"/>
            <a:ext cx="12192000" cy="2608974"/>
          </a:xfrm>
        </p:spPr>
        <p:txBody>
          <a:bodyPr>
            <a:noAutofit/>
          </a:bodyPr>
          <a:lstStyle/>
          <a:p>
            <a:pPr>
              <a:buFont typeface="Wingdings" panose="05000000000000000000" pitchFamily="2" charset="2"/>
              <a:buChar char="q"/>
            </a:pPr>
            <a:r>
              <a:rPr lang="en-US" b="1" dirty="0">
                <a:latin typeface="Book Antiqua" panose="02040602050305030304" pitchFamily="18" charset="0"/>
              </a:rPr>
              <a:t> Example:</a:t>
            </a:r>
          </a:p>
          <a:p>
            <a:pPr>
              <a:buFont typeface="Wingdings" panose="05000000000000000000" pitchFamily="2" charset="2"/>
              <a:buChar char="v"/>
            </a:pPr>
            <a:r>
              <a:rPr lang="en-US" b="1" dirty="0">
                <a:latin typeface="Book Antiqua" panose="02040602050305030304" pitchFamily="18" charset="0"/>
              </a:rPr>
              <a:t> Large-scale flooding</a:t>
            </a:r>
          </a:p>
          <a:p>
            <a:pPr>
              <a:buFont typeface="Wingdings" panose="05000000000000000000" pitchFamily="2" charset="2"/>
              <a:buChar char="v"/>
            </a:pPr>
            <a:r>
              <a:rPr lang="en-US" b="1" dirty="0">
                <a:latin typeface="Book Antiqua" panose="02040602050305030304" pitchFamily="18" charset="0"/>
              </a:rPr>
              <a:t> Hurricane</a:t>
            </a:r>
          </a:p>
          <a:p>
            <a:pPr>
              <a:buFont typeface="Wingdings" panose="05000000000000000000" pitchFamily="2" charset="2"/>
              <a:buChar char="v"/>
            </a:pPr>
            <a:r>
              <a:rPr lang="en-US" b="1" dirty="0">
                <a:latin typeface="Book Antiqua" panose="02040602050305030304" pitchFamily="18" charset="0"/>
              </a:rPr>
              <a:t> Earthquake</a:t>
            </a:r>
          </a:p>
          <a:p>
            <a:pPr>
              <a:buFont typeface="Wingdings" panose="05000000000000000000" pitchFamily="2" charset="2"/>
              <a:buChar char="v"/>
            </a:pPr>
            <a:r>
              <a:rPr lang="en-US" b="1" dirty="0">
                <a:latin typeface="Book Antiqua" panose="02040602050305030304" pitchFamily="18" charset="0"/>
              </a:rPr>
              <a:t> Foreign animal disease outbreak</a:t>
            </a:r>
            <a:endParaRPr lang="en-GB" dirty="0">
              <a:latin typeface="Book Antiqua" panose="02040602050305030304" pitchFamily="18" charset="0"/>
            </a:endParaRPr>
          </a:p>
        </p:txBody>
      </p:sp>
    </p:spTree>
    <p:extLst>
      <p:ext uri="{BB962C8B-B14F-4D97-AF65-F5344CB8AC3E}">
        <p14:creationId xmlns:p14="http://schemas.microsoft.com/office/powerpoint/2010/main" val="519955784"/>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83DDB-30ED-4BFF-93B8-143F5EF68CCC}"/>
              </a:ext>
            </a:extLst>
          </p:cNvPr>
          <p:cNvSpPr>
            <a:spLocks noGrp="1"/>
          </p:cNvSpPr>
          <p:nvPr>
            <p:ph type="title"/>
          </p:nvPr>
        </p:nvSpPr>
        <p:spPr>
          <a:xfrm>
            <a:off x="0" y="0"/>
            <a:ext cx="12192000" cy="687897"/>
          </a:xfrm>
        </p:spPr>
        <p:txBody>
          <a:bodyPr>
            <a:noAutofit/>
          </a:bodyPr>
          <a:lstStyle/>
          <a:p>
            <a:pPr algn="ctr"/>
            <a:r>
              <a:rPr lang="en-US" sz="2800" b="1" dirty="0">
                <a:latin typeface="+mn-lt"/>
              </a:rPr>
              <a:t>E. Major Disasters</a:t>
            </a:r>
          </a:p>
        </p:txBody>
      </p:sp>
      <p:sp>
        <p:nvSpPr>
          <p:cNvPr id="8" name="Content Placeholder 2">
            <a:extLst>
              <a:ext uri="{FF2B5EF4-FFF2-40B4-BE49-F238E27FC236}">
                <a16:creationId xmlns:a16="http://schemas.microsoft.com/office/drawing/2014/main" id="{E0087F71-366D-4A6F-817F-2EE714EC1481}"/>
              </a:ext>
            </a:extLst>
          </p:cNvPr>
          <p:cNvSpPr txBox="1">
            <a:spLocks/>
          </p:cNvSpPr>
          <p:nvPr/>
        </p:nvSpPr>
        <p:spPr>
          <a:xfrm>
            <a:off x="0" y="2097250"/>
            <a:ext cx="12192000" cy="2994868"/>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a:lstStyle>
          <a:p>
            <a:pPr>
              <a:buFont typeface="Wingdings" panose="05000000000000000000" pitchFamily="2" charset="2"/>
              <a:buChar char="q"/>
            </a:pPr>
            <a:r>
              <a:rPr lang="en-US" b="1" dirty="0">
                <a:latin typeface="Book Antiqua" panose="02040602050305030304" pitchFamily="18" charset="0"/>
              </a:rPr>
              <a:t> Issues:</a:t>
            </a:r>
          </a:p>
          <a:p>
            <a:pPr>
              <a:buFont typeface="Wingdings" panose="05000000000000000000" pitchFamily="2" charset="2"/>
              <a:buChar char="v"/>
            </a:pPr>
            <a:r>
              <a:rPr lang="en-US" b="1" dirty="0">
                <a:latin typeface="Book Antiqua" panose="02040602050305030304" pitchFamily="18" charset="0"/>
              </a:rPr>
              <a:t> Disease control interventions</a:t>
            </a:r>
          </a:p>
          <a:p>
            <a:pPr>
              <a:buFont typeface="Wingdings" panose="05000000000000000000" pitchFamily="2" charset="2"/>
              <a:buChar char="v"/>
            </a:pPr>
            <a:r>
              <a:rPr lang="en-US" b="1" dirty="0">
                <a:latin typeface="Book Antiqua" panose="02040602050305030304" pitchFamily="18" charset="0"/>
              </a:rPr>
              <a:t> Evacuation failures of animal owners</a:t>
            </a:r>
          </a:p>
          <a:p>
            <a:pPr>
              <a:buFont typeface="Wingdings" panose="05000000000000000000" pitchFamily="2" charset="2"/>
              <a:buChar char="v"/>
            </a:pPr>
            <a:r>
              <a:rPr lang="en-US" b="1" dirty="0">
                <a:latin typeface="Book Antiqua" panose="02040602050305030304" pitchFamily="18" charset="0"/>
              </a:rPr>
              <a:t> Animal rescue attempts</a:t>
            </a:r>
          </a:p>
          <a:p>
            <a:pPr>
              <a:buFont typeface="Wingdings" panose="05000000000000000000" pitchFamily="2" charset="2"/>
              <a:buChar char="v"/>
            </a:pPr>
            <a:r>
              <a:rPr lang="en-US" b="1" dirty="0">
                <a:latin typeface="Book Antiqua" panose="02040602050305030304" pitchFamily="18" charset="0"/>
              </a:rPr>
              <a:t> Carcass disposal</a:t>
            </a:r>
          </a:p>
          <a:p>
            <a:pPr>
              <a:buFont typeface="Wingdings" panose="05000000000000000000" pitchFamily="2" charset="2"/>
              <a:buChar char="v"/>
            </a:pPr>
            <a:r>
              <a:rPr lang="en-US" b="1" dirty="0">
                <a:latin typeface="Book Antiqua" panose="02040602050305030304" pitchFamily="18" charset="0"/>
              </a:rPr>
              <a:t> Temporary accommodation for owners of animals</a:t>
            </a:r>
            <a:endParaRPr lang="en-GB" dirty="0">
              <a:latin typeface="Book Antiqua" panose="02040602050305030304" pitchFamily="18" charset="0"/>
            </a:endParaRPr>
          </a:p>
        </p:txBody>
      </p:sp>
    </p:spTree>
    <p:extLst>
      <p:ext uri="{BB962C8B-B14F-4D97-AF65-F5344CB8AC3E}">
        <p14:creationId xmlns:p14="http://schemas.microsoft.com/office/powerpoint/2010/main" val="2581592492"/>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otalTime>121</TotalTime>
  <Words>507</Words>
  <Application>Microsoft Office PowerPoint</Application>
  <PresentationFormat>Widescreen</PresentationFormat>
  <Paragraphs>64</Paragraphs>
  <Slides>10</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10</vt:i4>
      </vt:variant>
    </vt:vector>
  </HeadingPairs>
  <TitlesOfParts>
    <vt:vector size="19" baseType="lpstr">
      <vt:lpstr>Arial</vt:lpstr>
      <vt:lpstr>Book Antiqua</vt:lpstr>
      <vt:lpstr>Bookman Old Style</vt:lpstr>
      <vt:lpstr>Calibri</vt:lpstr>
      <vt:lpstr>Calibri Light</vt:lpstr>
      <vt:lpstr>Rockwell</vt:lpstr>
      <vt:lpstr>Wingdings</vt:lpstr>
      <vt:lpstr>Office Theme</vt:lpstr>
      <vt:lpstr>Damask</vt:lpstr>
      <vt:lpstr>PowerPoint Presentation</vt:lpstr>
      <vt:lpstr>A. Definition of Disaster</vt:lpstr>
      <vt:lpstr>B. Levels of Disasters</vt:lpstr>
      <vt:lpstr>C. Minor Disasters </vt:lpstr>
      <vt:lpstr>C. Minor Disasters </vt:lpstr>
      <vt:lpstr>D. Limited and Potential Disasters</vt:lpstr>
      <vt:lpstr>D. Limited and Potential Disasters</vt:lpstr>
      <vt:lpstr>E. Major Disasters</vt:lpstr>
      <vt:lpstr>E. Major Disasters</vt:lpstr>
      <vt:lpstr>F. Disaster Declarations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Shahi Khan</dc:creator>
  <cp:lastModifiedBy>Shahi Khan</cp:lastModifiedBy>
  <cp:revision>11</cp:revision>
  <dcterms:created xsi:type="dcterms:W3CDTF">2021-01-17T09:05:47Z</dcterms:created>
  <dcterms:modified xsi:type="dcterms:W3CDTF">2021-05-10T10:08:55Z</dcterms:modified>
</cp:coreProperties>
</file>