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72" r:id="rId3"/>
    <p:sldId id="604" r:id="rId4"/>
    <p:sldId id="605" r:id="rId5"/>
    <p:sldId id="606" r:id="rId6"/>
    <p:sldId id="607" r:id="rId7"/>
    <p:sldId id="608" r:id="rId8"/>
    <p:sldId id="609" r:id="rId9"/>
    <p:sldId id="610" r:id="rId10"/>
    <p:sldId id="611" r:id="rId11"/>
    <p:sldId id="612" r:id="rId12"/>
    <p:sldId id="613" r:id="rId13"/>
    <p:sldId id="614" r:id="rId14"/>
    <p:sldId id="615" r:id="rId15"/>
    <p:sldId id="616" r:id="rId16"/>
    <p:sldId id="617" r:id="rId17"/>
    <p:sldId id="6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33AD-903B-4C26-B161-18F09FD32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0E945-C012-48D8-A7F3-D367E3156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1DE58-FEAA-42FE-A6C4-4B4E0EDF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1379D-3958-43C5-BCCC-99875431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26F12-9A2E-439F-98F1-7FF113CD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8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D0F2-DDF1-4B8E-B964-97CB7177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B5B3D-846C-4C5F-A52D-FAC157428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F83A2-5B83-4AE9-B904-5712FF60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CEBFF-6868-4F24-91BA-00532D77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00C6B-AD8F-48C6-92B4-156F4567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64081-EDF7-4D19-8E3F-D4D6CACD3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3302-89FD-4EEA-B2C5-2B336ED66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6FFDD-0E29-4708-A865-2A63BCB6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57076-CFED-4FAA-8FFC-094B6BA4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2FE89-E4E6-43B2-9905-420E36A3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70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61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9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98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45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72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7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94D5-B975-49AD-85CB-135F2A34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D31E8-C166-46F3-BBF4-A6A5FD5A5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A04E3-0FF6-4EAF-B4EC-01974C5E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CD62-BC1B-428C-BBAF-5DE516B8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AE473-06B8-46B4-9A81-4F6FEB17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37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58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64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4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699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23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07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66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10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3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A93B-5B33-49C0-B1C5-BBDA2673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7A3D3-ECA1-41B9-B158-95BD1635C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94892-926D-41D4-8D5C-FE4892AF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892FB-EBD5-41F4-BC95-DF183F3B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FF84-9B35-4E9D-B8E5-E2FFB5B5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2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5530-CC3E-45EA-AB7A-906083C3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2B8E5-BB31-4743-B886-6DB747839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52D97-8801-4CDB-86B5-A72C18B6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DD1E1-70B5-4BF9-BB4B-829A8086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C8A01-CCD4-4529-A7F3-9F55F6685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70620-89DD-4193-917A-11AACE9A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8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8553-327F-419C-8D88-8D83BFE7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EAC13-B0F6-4C64-AB13-DE58F19A1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17B9B-14E3-48E8-9DEA-07EC149EC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5C02E-3D6D-4043-8C95-1C6A517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EF598-2DA9-4FB6-ACF4-5316A1506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857B0-4CAC-4943-9C15-54FC46C1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8F5C8-445C-40CB-BEDB-69999A6AC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3FEA4F-6AE6-4186-A50F-4D812BDA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6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846E-DAC0-49FB-8C08-B9DCF0DA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5D888-DC22-49C1-98CC-F7DDA676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4BD3B-A1FF-47C2-8188-DBC9614A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F6FD9-6B68-427C-BF7F-7CFB1F83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5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15B5B-2739-4A86-9C41-F936DD1D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20A73-4233-49F4-A4EF-75CEAE4F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A4D73-9B96-4B8E-BBCC-07009D10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CC95-B8F0-42D1-AD4F-F44E1269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7926F-90E3-4DEE-BB83-13DAE2AB0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3C336-ACD6-4558-B53A-7C09B74B7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2373F-611D-4FC2-A5E4-6B1BFD7B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4DB8E-C49D-4666-BF9E-D84C4BFD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CCEC7-5FBB-45BB-AB40-0D8320A2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5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D8F3-9BD0-4D5B-9E82-8FE4814A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2E124-BBEA-4449-A90F-B1A565DFD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98D2-2BDA-4167-8C6E-325A04AF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FD91E-4581-464E-AC36-C8300F4F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CB829-2730-4DE3-8994-79A44FC7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FCEE3-BCF8-4700-89BD-D465CAF7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9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F9985-94BF-4B47-931A-AF611446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22BE0-AACF-4CD1-B553-8AFEA27B7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5FBB9-296E-4A21-AD63-4693F0FA2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B1C45-1934-4C0B-871F-1AF0B036EAF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CDDA2-4223-4279-BFB4-2842A4A23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F40B-F7E8-497D-A1B2-E4F85279D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1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59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9FB3-FAB5-4CDB-9007-8AF64C7D47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69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Chapter 03: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Disaster Scenario in Bangladesh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105BA-F4B6-4052-836A-01067EBC0F9D}"/>
              </a:ext>
            </a:extLst>
          </p:cNvPr>
          <p:cNvSpPr txBox="1">
            <a:spLocks/>
          </p:cNvSpPr>
          <p:nvPr/>
        </p:nvSpPr>
        <p:spPr>
          <a:xfrm>
            <a:off x="0" y="1593908"/>
            <a:ext cx="12192000" cy="5264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Topics to Cover: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Floods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Cyclone Devastated Area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Risk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Context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 Land of Natural Disasters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River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Climate Change Impact: Observed in Bangladesh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Earthquake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Disaster Management Regulative Framework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Legislation and policy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Disaster Management Institutions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Products/Services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Community-based Early Warning</a:t>
            </a:r>
          </a:p>
        </p:txBody>
      </p:sp>
    </p:spTree>
    <p:extLst>
      <p:ext uri="{BB962C8B-B14F-4D97-AF65-F5344CB8AC3E}">
        <p14:creationId xmlns:p14="http://schemas.microsoft.com/office/powerpoint/2010/main" val="18986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I. Disaster Management Regulative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EA62F-2BEB-4442-A7C3-EA4CB389C7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734" y="838900"/>
            <a:ext cx="10571206" cy="587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J. Legislation and policy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CF005-044D-4E3E-9108-E6C83316F9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5256" y="788565"/>
            <a:ext cx="9141488" cy="58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K. Disaster Management Institutions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951F6-BE99-4902-971B-8A30C8D21A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3892" y="746621"/>
            <a:ext cx="9978633" cy="603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L. Products/Services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9DC46-5A96-4F49-8AD7-042A386A71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737" y="679508"/>
            <a:ext cx="9563729" cy="60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3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M. Community-based Early Warning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35D10-76E6-4BDE-B5E9-2F20D7DAA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641" y="721452"/>
            <a:ext cx="9240768" cy="60609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6A70DE-3A75-4FA0-9ACB-2CE172C706EB}"/>
              </a:ext>
            </a:extLst>
          </p:cNvPr>
          <p:cNvSpPr/>
          <p:nvPr/>
        </p:nvSpPr>
        <p:spPr>
          <a:xfrm>
            <a:off x="10880520" y="6316910"/>
            <a:ext cx="1311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To be Continued </a:t>
            </a:r>
          </a:p>
        </p:txBody>
      </p:sp>
    </p:spTree>
    <p:extLst>
      <p:ext uri="{BB962C8B-B14F-4D97-AF65-F5344CB8AC3E}">
        <p14:creationId xmlns:p14="http://schemas.microsoft.com/office/powerpoint/2010/main" val="20569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M. Community-based Early Warning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4B381-BC1E-40C4-A0B6-CEF606DA25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417" y="827737"/>
            <a:ext cx="7850538" cy="58540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62717A-FB7D-448D-9883-447F4822D7D4}"/>
              </a:ext>
            </a:extLst>
          </p:cNvPr>
          <p:cNvSpPr/>
          <p:nvPr/>
        </p:nvSpPr>
        <p:spPr>
          <a:xfrm>
            <a:off x="10102197" y="6421815"/>
            <a:ext cx="208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To be Continued </a:t>
            </a:r>
          </a:p>
        </p:txBody>
      </p:sp>
    </p:spTree>
    <p:extLst>
      <p:ext uri="{BB962C8B-B14F-4D97-AF65-F5344CB8AC3E}">
        <p14:creationId xmlns:p14="http://schemas.microsoft.com/office/powerpoint/2010/main" val="41875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M. Community-based Early Warning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75291-1E84-4EF5-8DD7-AE6045248E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270" y="880844"/>
            <a:ext cx="4194496" cy="545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A. Floods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E788C-5503-4505-84F4-6C91E0C331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5578" y="796953"/>
            <a:ext cx="9127221" cy="59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4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B. Cyclone Devastated Area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258DA-5C80-44BA-A937-50E1CACFB6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861" y="789124"/>
            <a:ext cx="7912222" cy="59178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D8C9B8-8224-4F8D-A4A8-0C0E8EE8D5DA}"/>
              </a:ext>
            </a:extLst>
          </p:cNvPr>
          <p:cNvSpPr/>
          <p:nvPr/>
        </p:nvSpPr>
        <p:spPr>
          <a:xfrm>
            <a:off x="6727971" y="981512"/>
            <a:ext cx="2810312" cy="4530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C. Risk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6EC9B-1ABC-48E8-903C-ACD54B9065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306" y="688114"/>
            <a:ext cx="8150458" cy="61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D. Context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594CD-3502-4C2E-869D-6ADDEEA739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4693" y="708004"/>
            <a:ext cx="8184444" cy="5952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ED7A3B-DCA8-4920-B66E-7F9BFE505B6F}"/>
              </a:ext>
            </a:extLst>
          </p:cNvPr>
          <p:cNvSpPr/>
          <p:nvPr/>
        </p:nvSpPr>
        <p:spPr>
          <a:xfrm>
            <a:off x="3447875" y="729842"/>
            <a:ext cx="2919369" cy="7466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E. A Land of Natural Disasters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B77AB-93EF-42A1-BBF3-B2CCA3F12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7798" y="768303"/>
            <a:ext cx="9269834" cy="59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F. River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2A092-57A5-47FD-A3B7-8C1723618B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748" y="758504"/>
            <a:ext cx="7954226" cy="59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G. Climate Change Impact: Observed in Bangladesh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4857C-6D71-4BE2-B871-FC01B09917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4242" y="798362"/>
            <a:ext cx="9286613" cy="59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AEC2A1-76C0-4458-8987-DF8EA6A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H. Earthquake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70865-3850-4359-97BF-2D4EC4831A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3828" y="805342"/>
            <a:ext cx="4212676" cy="59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126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Bookman Old Style</vt:lpstr>
      <vt:lpstr>Calibri</vt:lpstr>
      <vt:lpstr>Calibri Light</vt:lpstr>
      <vt:lpstr>Rockwell</vt:lpstr>
      <vt:lpstr>Wingdings</vt:lpstr>
      <vt:lpstr>Office Theme</vt:lpstr>
      <vt:lpstr>Damask</vt:lpstr>
      <vt:lpstr>PowerPoint Presentation</vt:lpstr>
      <vt:lpstr>A. Floods</vt:lpstr>
      <vt:lpstr>B. Cyclone Devastated Area</vt:lpstr>
      <vt:lpstr>C. Risk</vt:lpstr>
      <vt:lpstr>D. Context</vt:lpstr>
      <vt:lpstr>E. A Land of Natural Disasters</vt:lpstr>
      <vt:lpstr>F. River</vt:lpstr>
      <vt:lpstr>G. Climate Change Impact: Observed in Bangladesh</vt:lpstr>
      <vt:lpstr>H. Earthquake</vt:lpstr>
      <vt:lpstr>I. Disaster Management Regulative Framework</vt:lpstr>
      <vt:lpstr>J. Legislation and policy</vt:lpstr>
      <vt:lpstr>K. Disaster Management Institutions</vt:lpstr>
      <vt:lpstr>L. Products/Services</vt:lpstr>
      <vt:lpstr>M. Community-based Early Warning</vt:lpstr>
      <vt:lpstr>M. Community-based Early Warning</vt:lpstr>
      <vt:lpstr>M. Community-based Early Warning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 Khan</dc:creator>
  <cp:lastModifiedBy>Shahi Khan</cp:lastModifiedBy>
  <cp:revision>20</cp:revision>
  <dcterms:created xsi:type="dcterms:W3CDTF">2021-01-17T09:05:47Z</dcterms:created>
  <dcterms:modified xsi:type="dcterms:W3CDTF">2021-05-16T08:46:30Z</dcterms:modified>
</cp:coreProperties>
</file>