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514" r:id="rId2"/>
    <p:sldId id="589" r:id="rId3"/>
    <p:sldId id="590" r:id="rId4"/>
    <p:sldId id="591" r:id="rId5"/>
    <p:sldId id="593" r:id="rId6"/>
    <p:sldId id="594" r:id="rId7"/>
    <p:sldId id="592" r:id="rId8"/>
    <p:sldId id="595" r:id="rId9"/>
    <p:sldId id="596" r:id="rId10"/>
    <p:sldId id="597" r:id="rId11"/>
    <p:sldId id="598" r:id="rId12"/>
    <p:sldId id="5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48D9-4193-47D4-AA34-A4A6C45338DC}"/>
              </a:ext>
            </a:extLst>
          </p:cNvPr>
          <p:cNvSpPr txBox="1">
            <a:spLocks/>
          </p:cNvSpPr>
          <p:nvPr/>
        </p:nvSpPr>
        <p:spPr>
          <a:xfrm>
            <a:off x="0" y="130560"/>
            <a:ext cx="12192000" cy="110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Bookman Old Style" panose="02050604050505020204" pitchFamily="18" charset="0"/>
              </a:rPr>
              <a:t>Chapter 07: </a:t>
            </a:r>
          </a:p>
          <a:p>
            <a:r>
              <a:rPr lang="en-US" sz="3600" dirty="0">
                <a:latin typeface="Bookman Old Style" panose="02050604050505020204" pitchFamily="18" charset="0"/>
              </a:rPr>
              <a:t>National plan for disaster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36AFC-8A14-4C70-BB06-C9B078BFD10C}"/>
              </a:ext>
            </a:extLst>
          </p:cNvPr>
          <p:cNvSpPr txBox="1">
            <a:spLocks/>
          </p:cNvSpPr>
          <p:nvPr/>
        </p:nvSpPr>
        <p:spPr>
          <a:xfrm>
            <a:off x="0" y="1551964"/>
            <a:ext cx="12192000" cy="5142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b="1">
                <a:effectLst/>
                <a:latin typeface="Book Antiqua" panose="02040602050305030304" pitchFamily="18" charset="0"/>
              </a:rPr>
              <a:t> Topic </a:t>
            </a:r>
            <a:r>
              <a:rPr lang="en-US" sz="2400" b="1" dirty="0">
                <a:effectLst/>
                <a:latin typeface="Book Antiqua" panose="02040602050305030304" pitchFamily="18" charset="0"/>
              </a:rPr>
              <a:t>to Cover: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Objectives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DMIC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Information Flow During Emergency Response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Cyclone Preparedness Program – CPP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The Main Activities Of Cyclone Preparedness Program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Unit Committee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Early Warning Dissemination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Lines Of Defense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Evacuation And Rescue Operation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Immediate Assistance Needs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effectLst/>
                <a:latin typeface="Book Antiqua" panose="02040602050305030304" pitchFamily="18" charset="0"/>
              </a:rPr>
              <a:t>Resource Mobilization System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2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1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I. EVACUATION AND RESCUE OPERATION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0" y="2508864"/>
            <a:ext cx="12192000" cy="2432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Instruction to local authorities for evacuation and rescue operations.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Undertaking evacuation measures in risk areas by Local DM Committees.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42000 CPP Volunteers and the Community Leaders in the risk areas play important roles in evacuation to shelters.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AFD, CPP and DMC members take part in rescue operation.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Emergency Responses by GO, NGOs and Others.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8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1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J. IMMEDIATE ASSISTANCE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0" y="2508864"/>
            <a:ext cx="12192000" cy="2432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Search and rescue operation.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Supply of instant food.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Medicare.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Water and sanitation.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Temporary shelter for displaced people.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Restoration of livelihoods.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K. RESOURCE MOBILIZATION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D189-DBFE-4C06-AE56-E2EDAF5D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8" y="727096"/>
            <a:ext cx="8005896" cy="60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A. 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-8389" y="2290750"/>
            <a:ext cx="12192000" cy="17946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Enhance disaster management coordination through improved facilities and information sharing </a:t>
            </a:r>
            <a:br>
              <a:rPr lang="en-US" sz="2000" b="1" dirty="0">
                <a:latin typeface="Book Antiqua" panose="02040602050305030304" pitchFamily="18" charset="0"/>
              </a:rPr>
            </a:br>
            <a:r>
              <a:rPr lang="en-US" sz="2000" b="1" dirty="0">
                <a:latin typeface="Book Antiqua" panose="02040602050305030304" pitchFamily="18" charset="0"/>
              </a:rPr>
              <a:t> capacities of DMIC during normal and emergency periods.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Improved capacity of information sharing during normal (non-emergency) periods.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Emergency Operation Centre more effectively and efficiently coordinated during disasters.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2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B. DMIC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E9CCC-E644-460F-BA7A-470D639B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584871"/>
            <a:ext cx="8214243" cy="61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C. INFORMATION FLOW DURING EMERGENCY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61A7E-9A55-440C-9B97-8F379C753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/>
          <a:stretch/>
        </p:blipFill>
        <p:spPr>
          <a:xfrm>
            <a:off x="1921080" y="1098958"/>
            <a:ext cx="8810980" cy="55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D. CYCLONE PREPAREDNESS PROGRAM – CPP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8B1E2-7C4A-4F6C-A50B-630C360EB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 b="4446"/>
          <a:stretch/>
        </p:blipFill>
        <p:spPr>
          <a:xfrm>
            <a:off x="1308682" y="1149291"/>
            <a:ext cx="9702879" cy="5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1057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E. THE MAIN ACTIVITIES OF CYCLONE PREPAREDNESS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0" y="2810868"/>
            <a:ext cx="12192000" cy="17946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Disseminate cyclone warning signals to local residents.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Assist people in taking shelter.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Rescue victims affected by a cyclone.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Provide first aid to people injured by a cyclone.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0"/>
            <a:ext cx="12192000" cy="607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F. UNIT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4B21B-0D38-4064-90F3-CE73625ED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8" y="689176"/>
            <a:ext cx="5065439" cy="60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1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G. EARLY WARNING DISSEMINATION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0" y="2575975"/>
            <a:ext cx="12192000" cy="2600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BMD (Bangladesh Metrological Department) and FFWC(Flood Forecasting and Warning Center) generates Early warnings.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Ensure receipt of warning signals of imminent disasters by all concerned officials, agencies and mass communication media.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Publish daily bulletins during disaster period for foreign embassies and UN Missions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CPP plays vital roles disseminating EW to community level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3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46FC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5685EC-D3A5-4821-A3F6-51DF7F7762C0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1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H. LINES OF DEFENSE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9BF07-E29E-454D-A833-CA97126D34CB}"/>
              </a:ext>
            </a:extLst>
          </p:cNvPr>
          <p:cNvSpPr txBox="1">
            <a:spLocks/>
          </p:cNvSpPr>
          <p:nvPr/>
        </p:nvSpPr>
        <p:spPr>
          <a:xfrm>
            <a:off x="0" y="1795799"/>
            <a:ext cx="12192000" cy="4168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Structural: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Cyclone shelters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Embankments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Polders, evacuation routes, </a:t>
            </a:r>
            <a:r>
              <a:rPr lang="en-US" sz="2000" b="1" dirty="0" err="1">
                <a:latin typeface="Book Antiqua" panose="02040602050305030304" pitchFamily="18" charset="0"/>
              </a:rPr>
              <a:t>killahs</a:t>
            </a:r>
            <a:r>
              <a:rPr lang="en-US" sz="2000" b="1" dirty="0">
                <a:latin typeface="Book Antiqua" panose="02040602050305030304" pitchFamily="18" charset="0"/>
              </a:rPr>
              <a:t> ( Earth mound)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Houses and building retrofitting (cyclone resilient)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Book Antiqua" panose="02040602050305030304" pitchFamily="18" charset="0"/>
              </a:rPr>
              <a:t> Non structural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 Institutional preparedness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 Warning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 Response preparedness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Book Antiqua" panose="02040602050305030304" pitchFamily="18" charset="0"/>
              </a:rPr>
              <a:t>  Community &amp; civil society mobilization</a:t>
            </a:r>
            <a:endParaRPr lang="en-GB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398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Bookman Old Style</vt:lpstr>
      <vt:lpstr>Calibri</vt:lpstr>
      <vt:lpstr>Calibri Light</vt:lpstr>
      <vt:lpstr>Wingdings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Basics</dc:title>
  <dc:creator>Administrator</dc:creator>
  <cp:lastModifiedBy>Shahi Khan</cp:lastModifiedBy>
  <cp:revision>47</cp:revision>
  <dcterms:created xsi:type="dcterms:W3CDTF">2020-05-07T16:59:49Z</dcterms:created>
  <dcterms:modified xsi:type="dcterms:W3CDTF">2021-05-10T16:17:36Z</dcterms:modified>
</cp:coreProperties>
</file>