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26" r:id="rId1"/>
    <p:sldMasterId id="2147484538" r:id="rId2"/>
    <p:sldMasterId id="2147484550" r:id="rId3"/>
    <p:sldMasterId id="2147484838" r:id="rId4"/>
    <p:sldMasterId id="2147485263" r:id="rId5"/>
  </p:sldMasterIdLst>
  <p:notesMasterIdLst>
    <p:notesMasterId r:id="rId52"/>
  </p:notesMasterIdLst>
  <p:handoutMasterIdLst>
    <p:handoutMasterId r:id="rId53"/>
  </p:handoutMasterIdLst>
  <p:sldIdLst>
    <p:sldId id="381" r:id="rId6"/>
    <p:sldId id="621" r:id="rId7"/>
    <p:sldId id="534" r:id="rId8"/>
    <p:sldId id="658" r:id="rId9"/>
    <p:sldId id="656" r:id="rId10"/>
    <p:sldId id="655" r:id="rId11"/>
    <p:sldId id="660" r:id="rId12"/>
    <p:sldId id="659" r:id="rId13"/>
    <p:sldId id="661" r:id="rId14"/>
    <p:sldId id="600" r:id="rId15"/>
    <p:sldId id="662" r:id="rId16"/>
    <p:sldId id="722" r:id="rId17"/>
    <p:sldId id="601" r:id="rId18"/>
    <p:sldId id="663" r:id="rId19"/>
    <p:sldId id="721" r:id="rId20"/>
    <p:sldId id="664" r:id="rId21"/>
    <p:sldId id="665" r:id="rId22"/>
    <p:sldId id="670" r:id="rId23"/>
    <p:sldId id="724" r:id="rId24"/>
    <p:sldId id="671" r:id="rId25"/>
    <p:sldId id="672" r:id="rId26"/>
    <p:sldId id="683" r:id="rId27"/>
    <p:sldId id="673" r:id="rId28"/>
    <p:sldId id="685" r:id="rId29"/>
    <p:sldId id="678" r:id="rId30"/>
    <p:sldId id="679" r:id="rId31"/>
    <p:sldId id="687" r:id="rId32"/>
    <p:sldId id="688" r:id="rId33"/>
    <p:sldId id="689" r:id="rId34"/>
    <p:sldId id="690" r:id="rId35"/>
    <p:sldId id="691" r:id="rId36"/>
    <p:sldId id="692" r:id="rId37"/>
    <p:sldId id="694" r:id="rId38"/>
    <p:sldId id="632" r:id="rId39"/>
    <p:sldId id="695" r:id="rId40"/>
    <p:sldId id="696" r:id="rId41"/>
    <p:sldId id="725" r:id="rId42"/>
    <p:sldId id="728" r:id="rId43"/>
    <p:sldId id="727" r:id="rId44"/>
    <p:sldId id="726" r:id="rId45"/>
    <p:sldId id="698" r:id="rId46"/>
    <p:sldId id="699" r:id="rId47"/>
    <p:sldId id="700" r:id="rId48"/>
    <p:sldId id="701" r:id="rId49"/>
    <p:sldId id="702" r:id="rId50"/>
    <p:sldId id="712" r:id="rId51"/>
  </p:sldIdLst>
  <p:sldSz cx="9144000" cy="6858000" type="screen4x3"/>
  <p:notesSz cx="6946900" cy="100838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a:srgbClr val="008000"/>
    <a:srgbClr val="80008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701" autoAdjust="0"/>
  </p:normalViewPr>
  <p:slideViewPr>
    <p:cSldViewPr>
      <p:cViewPr varScale="1">
        <p:scale>
          <a:sx n="63" d="100"/>
          <a:sy n="63" d="100"/>
        </p:scale>
        <p:origin x="1392"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77C8EAD-7409-40D0-8E61-F39AA3B4BC1F}"/>
              </a:ext>
            </a:extLst>
          </p:cNvPr>
          <p:cNvSpPr>
            <a:spLocks noGrp="1" noChangeArrowheads="1"/>
          </p:cNvSpPr>
          <p:nvPr>
            <p:ph type="hdr" sz="quarter"/>
          </p:nvPr>
        </p:nvSpPr>
        <p:spPr bwMode="auto">
          <a:xfrm>
            <a:off x="0" y="0"/>
            <a:ext cx="3009900" cy="504825"/>
          </a:xfrm>
          <a:prstGeom prst="rect">
            <a:avLst/>
          </a:prstGeom>
          <a:noFill/>
          <a:ln w="9525">
            <a:noFill/>
            <a:miter lim="800000"/>
            <a:headEnd/>
            <a:tailEnd/>
          </a:ln>
          <a:effectLst/>
        </p:spPr>
        <p:txBody>
          <a:bodyPr vert="horz" wrap="square" lIns="93415" tIns="46708" rIns="93415" bIns="46708" numCol="1" anchor="t" anchorCtr="0" compatLnSpc="1">
            <a:prstTxWarp prst="textNoShape">
              <a:avLst/>
            </a:prstTxWarp>
          </a:bodyPr>
          <a:lstStyle>
            <a:lvl1pPr algn="l" defTabSz="933450" eaLnBrk="1" hangingPunct="1">
              <a:defRPr sz="1200">
                <a:latin typeface="SulekhaT" pitchFamily="2" charset="0"/>
              </a:defRPr>
            </a:lvl1pPr>
          </a:lstStyle>
          <a:p>
            <a:pPr>
              <a:defRPr/>
            </a:pPr>
            <a:endParaRPr lang="en-US"/>
          </a:p>
        </p:txBody>
      </p:sp>
      <p:sp>
        <p:nvSpPr>
          <p:cNvPr id="21507" name="Rectangle 3">
            <a:extLst>
              <a:ext uri="{FF2B5EF4-FFF2-40B4-BE49-F238E27FC236}">
                <a16:creationId xmlns:a16="http://schemas.microsoft.com/office/drawing/2014/main" id="{446CF22B-731A-489D-8588-CEDC4294AF74}"/>
              </a:ext>
            </a:extLst>
          </p:cNvPr>
          <p:cNvSpPr>
            <a:spLocks noGrp="1" noChangeArrowheads="1"/>
          </p:cNvSpPr>
          <p:nvPr>
            <p:ph type="dt" sz="quarter" idx="1"/>
          </p:nvPr>
        </p:nvSpPr>
        <p:spPr bwMode="auto">
          <a:xfrm>
            <a:off x="3937000" y="0"/>
            <a:ext cx="3009900" cy="504825"/>
          </a:xfrm>
          <a:prstGeom prst="rect">
            <a:avLst/>
          </a:prstGeom>
          <a:noFill/>
          <a:ln w="9525">
            <a:noFill/>
            <a:miter lim="800000"/>
            <a:headEnd/>
            <a:tailEnd/>
          </a:ln>
          <a:effectLst/>
        </p:spPr>
        <p:txBody>
          <a:bodyPr vert="horz" wrap="square" lIns="93415" tIns="46708" rIns="93415" bIns="46708" numCol="1" anchor="t" anchorCtr="0" compatLnSpc="1">
            <a:prstTxWarp prst="textNoShape">
              <a:avLst/>
            </a:prstTxWarp>
          </a:bodyPr>
          <a:lstStyle>
            <a:lvl1pPr algn="r" defTabSz="933450" eaLnBrk="1" hangingPunct="1">
              <a:defRPr sz="1200">
                <a:latin typeface="SulekhaT" pitchFamily="2" charset="0"/>
              </a:defRPr>
            </a:lvl1pPr>
          </a:lstStyle>
          <a:p>
            <a:pPr>
              <a:defRPr/>
            </a:pPr>
            <a:endParaRPr lang="en-US"/>
          </a:p>
        </p:txBody>
      </p:sp>
      <p:sp>
        <p:nvSpPr>
          <p:cNvPr id="21508" name="Rectangle 4">
            <a:extLst>
              <a:ext uri="{FF2B5EF4-FFF2-40B4-BE49-F238E27FC236}">
                <a16:creationId xmlns:a16="http://schemas.microsoft.com/office/drawing/2014/main" id="{A281652F-0EF0-4324-982B-193CB683F46E}"/>
              </a:ext>
            </a:extLst>
          </p:cNvPr>
          <p:cNvSpPr>
            <a:spLocks noGrp="1" noChangeArrowheads="1"/>
          </p:cNvSpPr>
          <p:nvPr>
            <p:ph type="ftr" sz="quarter" idx="2"/>
          </p:nvPr>
        </p:nvSpPr>
        <p:spPr bwMode="auto">
          <a:xfrm>
            <a:off x="0" y="9578975"/>
            <a:ext cx="3009900" cy="504825"/>
          </a:xfrm>
          <a:prstGeom prst="rect">
            <a:avLst/>
          </a:prstGeom>
          <a:noFill/>
          <a:ln w="9525">
            <a:noFill/>
            <a:miter lim="800000"/>
            <a:headEnd/>
            <a:tailEnd/>
          </a:ln>
          <a:effectLst/>
        </p:spPr>
        <p:txBody>
          <a:bodyPr vert="horz" wrap="square" lIns="93415" tIns="46708" rIns="93415" bIns="46708" numCol="1" anchor="b" anchorCtr="0" compatLnSpc="1">
            <a:prstTxWarp prst="textNoShape">
              <a:avLst/>
            </a:prstTxWarp>
          </a:bodyPr>
          <a:lstStyle>
            <a:lvl1pPr algn="l" defTabSz="933450" eaLnBrk="1" hangingPunct="1">
              <a:defRPr sz="1200">
                <a:latin typeface="SulekhaT" pitchFamily="2" charset="0"/>
              </a:defRPr>
            </a:lvl1pPr>
          </a:lstStyle>
          <a:p>
            <a:pPr>
              <a:defRPr/>
            </a:pPr>
            <a:endParaRPr lang="en-US"/>
          </a:p>
        </p:txBody>
      </p:sp>
      <p:sp>
        <p:nvSpPr>
          <p:cNvPr id="21509" name="Rectangle 5">
            <a:extLst>
              <a:ext uri="{FF2B5EF4-FFF2-40B4-BE49-F238E27FC236}">
                <a16:creationId xmlns:a16="http://schemas.microsoft.com/office/drawing/2014/main" id="{7FB7B622-CC6F-4FD4-9FE4-604B4491CA58}"/>
              </a:ext>
            </a:extLst>
          </p:cNvPr>
          <p:cNvSpPr>
            <a:spLocks noGrp="1" noChangeArrowheads="1"/>
          </p:cNvSpPr>
          <p:nvPr>
            <p:ph type="sldNum" sz="quarter" idx="3"/>
          </p:nvPr>
        </p:nvSpPr>
        <p:spPr bwMode="auto">
          <a:xfrm>
            <a:off x="3937000" y="9578975"/>
            <a:ext cx="3009900" cy="504825"/>
          </a:xfrm>
          <a:prstGeom prst="rect">
            <a:avLst/>
          </a:prstGeom>
          <a:noFill/>
          <a:ln w="9525">
            <a:noFill/>
            <a:miter lim="800000"/>
            <a:headEnd/>
            <a:tailEnd/>
          </a:ln>
          <a:effectLst/>
        </p:spPr>
        <p:txBody>
          <a:bodyPr vert="horz" wrap="square" lIns="93415" tIns="46708" rIns="93415" bIns="46708" numCol="1" anchor="b" anchorCtr="0" compatLnSpc="1">
            <a:prstTxWarp prst="textNoShape">
              <a:avLst/>
            </a:prstTxWarp>
          </a:bodyPr>
          <a:lstStyle>
            <a:lvl1pPr algn="r" defTabSz="933450" eaLnBrk="1" hangingPunct="1">
              <a:defRPr sz="1200">
                <a:latin typeface="SulekhaT" pitchFamily="2" charset="0"/>
              </a:defRPr>
            </a:lvl1pPr>
          </a:lstStyle>
          <a:p>
            <a:pPr>
              <a:defRPr/>
            </a:pPr>
            <a:fld id="{D9287237-612C-44E6-9EC4-17159977928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02132A1-8B71-4EDC-A911-48BDD8B534C3}"/>
              </a:ext>
            </a:extLst>
          </p:cNvPr>
          <p:cNvSpPr>
            <a:spLocks noGrp="1" noChangeArrowheads="1"/>
          </p:cNvSpPr>
          <p:nvPr>
            <p:ph type="hdr" sz="quarter"/>
          </p:nvPr>
        </p:nvSpPr>
        <p:spPr bwMode="auto">
          <a:xfrm>
            <a:off x="0" y="0"/>
            <a:ext cx="3016250" cy="541338"/>
          </a:xfrm>
          <a:prstGeom prst="rect">
            <a:avLst/>
          </a:prstGeom>
          <a:noFill/>
          <a:ln w="9525">
            <a:noFill/>
            <a:miter lim="800000"/>
            <a:headEnd/>
            <a:tailEnd/>
          </a:ln>
          <a:effectLst/>
        </p:spPr>
        <p:txBody>
          <a:bodyPr vert="horz" wrap="square" lIns="93415" tIns="46708" rIns="93415" bIns="46708" numCol="1" anchor="t" anchorCtr="0" compatLnSpc="1">
            <a:prstTxWarp prst="textNoShape">
              <a:avLst/>
            </a:prstTxWarp>
          </a:bodyPr>
          <a:lstStyle>
            <a:lvl1pPr algn="l" defTabSz="933450" eaLnBrk="1" hangingPunct="1">
              <a:defRPr sz="1200">
                <a:latin typeface="SulekhaT" pitchFamily="2" charset="0"/>
              </a:defRPr>
            </a:lvl1pPr>
          </a:lstStyle>
          <a:p>
            <a:pPr>
              <a:defRPr/>
            </a:pPr>
            <a:endParaRPr lang="en-US"/>
          </a:p>
        </p:txBody>
      </p:sp>
      <p:sp>
        <p:nvSpPr>
          <p:cNvPr id="22531" name="Rectangle 3">
            <a:extLst>
              <a:ext uri="{FF2B5EF4-FFF2-40B4-BE49-F238E27FC236}">
                <a16:creationId xmlns:a16="http://schemas.microsoft.com/office/drawing/2014/main" id="{A1C93CA7-3B12-4E90-94DA-FB8C23984532}"/>
              </a:ext>
            </a:extLst>
          </p:cNvPr>
          <p:cNvSpPr>
            <a:spLocks noGrp="1" noChangeArrowheads="1"/>
          </p:cNvSpPr>
          <p:nvPr>
            <p:ph type="dt" idx="1"/>
          </p:nvPr>
        </p:nvSpPr>
        <p:spPr bwMode="auto">
          <a:xfrm>
            <a:off x="3968750" y="0"/>
            <a:ext cx="3016250" cy="541338"/>
          </a:xfrm>
          <a:prstGeom prst="rect">
            <a:avLst/>
          </a:prstGeom>
          <a:noFill/>
          <a:ln w="9525">
            <a:noFill/>
            <a:miter lim="800000"/>
            <a:headEnd/>
            <a:tailEnd/>
          </a:ln>
          <a:effectLst/>
        </p:spPr>
        <p:txBody>
          <a:bodyPr vert="horz" wrap="square" lIns="93415" tIns="46708" rIns="93415" bIns="46708" numCol="1" anchor="t" anchorCtr="0" compatLnSpc="1">
            <a:prstTxWarp prst="textNoShape">
              <a:avLst/>
            </a:prstTxWarp>
          </a:bodyPr>
          <a:lstStyle>
            <a:lvl1pPr algn="r" defTabSz="933450" eaLnBrk="1" hangingPunct="1">
              <a:defRPr sz="1200">
                <a:latin typeface="SulekhaT" pitchFamily="2" charset="0"/>
              </a:defRPr>
            </a:lvl1pPr>
          </a:lstStyle>
          <a:p>
            <a:pPr>
              <a:defRPr/>
            </a:pPr>
            <a:endParaRPr lang="en-US"/>
          </a:p>
        </p:txBody>
      </p:sp>
      <p:sp>
        <p:nvSpPr>
          <p:cNvPr id="74756" name="Rectangle 4">
            <a:extLst>
              <a:ext uri="{FF2B5EF4-FFF2-40B4-BE49-F238E27FC236}">
                <a16:creationId xmlns:a16="http://schemas.microsoft.com/office/drawing/2014/main" id="{2ECFECF6-B449-4D5D-B52C-D9679B4FB4EC}"/>
              </a:ext>
            </a:extLst>
          </p:cNvPr>
          <p:cNvSpPr>
            <a:spLocks noChangeArrowheads="1" noTextEdit="1"/>
          </p:cNvSpPr>
          <p:nvPr>
            <p:ph type="sldImg" idx="2"/>
          </p:nvPr>
        </p:nvSpPr>
        <p:spPr bwMode="auto">
          <a:xfrm>
            <a:off x="965200" y="773113"/>
            <a:ext cx="5059363" cy="37941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a:extLst>
              <a:ext uri="{FF2B5EF4-FFF2-40B4-BE49-F238E27FC236}">
                <a16:creationId xmlns:a16="http://schemas.microsoft.com/office/drawing/2014/main" id="{B5C045AC-EBA8-4020-9082-BEC38506CBD1}"/>
              </a:ext>
            </a:extLst>
          </p:cNvPr>
          <p:cNvSpPr>
            <a:spLocks noGrp="1" noChangeArrowheads="1"/>
          </p:cNvSpPr>
          <p:nvPr>
            <p:ph type="body" sz="quarter" idx="3"/>
          </p:nvPr>
        </p:nvSpPr>
        <p:spPr bwMode="auto">
          <a:xfrm>
            <a:off x="952500" y="4799013"/>
            <a:ext cx="5080000" cy="4567237"/>
          </a:xfrm>
          <a:prstGeom prst="rect">
            <a:avLst/>
          </a:prstGeom>
          <a:noFill/>
          <a:ln w="9525">
            <a:noFill/>
            <a:miter lim="800000"/>
            <a:headEnd/>
            <a:tailEnd/>
          </a:ln>
          <a:effectLst/>
        </p:spPr>
        <p:txBody>
          <a:bodyPr vert="horz" wrap="square" lIns="93415" tIns="46708" rIns="93415" bIns="4670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2534" name="Rectangle 6">
            <a:extLst>
              <a:ext uri="{FF2B5EF4-FFF2-40B4-BE49-F238E27FC236}">
                <a16:creationId xmlns:a16="http://schemas.microsoft.com/office/drawing/2014/main" id="{6B6E2340-B293-448E-B9B0-8C583C282A27}"/>
              </a:ext>
            </a:extLst>
          </p:cNvPr>
          <p:cNvSpPr>
            <a:spLocks noGrp="1" noChangeArrowheads="1"/>
          </p:cNvSpPr>
          <p:nvPr>
            <p:ph type="ftr" sz="quarter" idx="4"/>
          </p:nvPr>
        </p:nvSpPr>
        <p:spPr bwMode="auto">
          <a:xfrm>
            <a:off x="0" y="9599613"/>
            <a:ext cx="3016250" cy="463550"/>
          </a:xfrm>
          <a:prstGeom prst="rect">
            <a:avLst/>
          </a:prstGeom>
          <a:noFill/>
          <a:ln w="9525">
            <a:noFill/>
            <a:miter lim="800000"/>
            <a:headEnd/>
            <a:tailEnd/>
          </a:ln>
          <a:effectLst/>
        </p:spPr>
        <p:txBody>
          <a:bodyPr vert="horz" wrap="square" lIns="93415" tIns="46708" rIns="93415" bIns="46708" numCol="1" anchor="b" anchorCtr="0" compatLnSpc="1">
            <a:prstTxWarp prst="textNoShape">
              <a:avLst/>
            </a:prstTxWarp>
          </a:bodyPr>
          <a:lstStyle>
            <a:lvl1pPr algn="l" defTabSz="933450" eaLnBrk="1" hangingPunct="1">
              <a:defRPr sz="1200">
                <a:latin typeface="SulekhaT" pitchFamily="2" charset="0"/>
              </a:defRPr>
            </a:lvl1pPr>
          </a:lstStyle>
          <a:p>
            <a:pPr>
              <a:defRPr/>
            </a:pPr>
            <a:endParaRPr lang="en-US"/>
          </a:p>
        </p:txBody>
      </p:sp>
      <p:sp>
        <p:nvSpPr>
          <p:cNvPr id="22535" name="Rectangle 7">
            <a:extLst>
              <a:ext uri="{FF2B5EF4-FFF2-40B4-BE49-F238E27FC236}">
                <a16:creationId xmlns:a16="http://schemas.microsoft.com/office/drawing/2014/main" id="{7FEEAE33-3D45-45B8-8749-5A8A43ED7470}"/>
              </a:ext>
            </a:extLst>
          </p:cNvPr>
          <p:cNvSpPr>
            <a:spLocks noGrp="1" noChangeArrowheads="1"/>
          </p:cNvSpPr>
          <p:nvPr>
            <p:ph type="sldNum" sz="quarter" idx="5"/>
          </p:nvPr>
        </p:nvSpPr>
        <p:spPr bwMode="auto">
          <a:xfrm>
            <a:off x="3968750" y="9599613"/>
            <a:ext cx="3016250" cy="463550"/>
          </a:xfrm>
          <a:prstGeom prst="rect">
            <a:avLst/>
          </a:prstGeom>
          <a:noFill/>
          <a:ln w="9525">
            <a:noFill/>
            <a:miter lim="800000"/>
            <a:headEnd/>
            <a:tailEnd/>
          </a:ln>
          <a:effectLst/>
        </p:spPr>
        <p:txBody>
          <a:bodyPr vert="horz" wrap="square" lIns="93415" tIns="46708" rIns="93415" bIns="46708" numCol="1" anchor="b" anchorCtr="0" compatLnSpc="1">
            <a:prstTxWarp prst="textNoShape">
              <a:avLst/>
            </a:prstTxWarp>
          </a:bodyPr>
          <a:lstStyle>
            <a:lvl1pPr algn="r" defTabSz="933450" eaLnBrk="1" hangingPunct="1">
              <a:defRPr sz="1200">
                <a:latin typeface="SulekhaT" pitchFamily="2" charset="0"/>
              </a:defRPr>
            </a:lvl1pPr>
          </a:lstStyle>
          <a:p>
            <a:pPr>
              <a:defRPr/>
            </a:pPr>
            <a:fld id="{D33C6BEA-1440-468A-BB60-18D9C3DB0B5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1961C994-CAAB-4D76-9D13-1FA2C2F5D292}"/>
              </a:ext>
            </a:extLst>
          </p:cNvPr>
          <p:cNvSpPr>
            <a:spLocks noGrp="1" noRot="1" noChangeAspect="1" noChangeArrowheads="1" noTextEdit="1"/>
          </p:cNvSpPr>
          <p:nvPr>
            <p:ph type="sldImg"/>
          </p:nvPr>
        </p:nvSpPr>
        <p:spPr>
          <a:ln/>
        </p:spPr>
      </p:sp>
      <p:sp>
        <p:nvSpPr>
          <p:cNvPr id="77827" name="Notes Placeholder 2">
            <a:extLst>
              <a:ext uri="{FF2B5EF4-FFF2-40B4-BE49-F238E27FC236}">
                <a16:creationId xmlns:a16="http://schemas.microsoft.com/office/drawing/2014/main" id="{4C6E2BFE-92C5-4F22-9D55-CB842B08BF1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77828" name="Slide Number Placeholder 3">
            <a:extLst>
              <a:ext uri="{FF2B5EF4-FFF2-40B4-BE49-F238E27FC236}">
                <a16:creationId xmlns:a16="http://schemas.microsoft.com/office/drawing/2014/main" id="{2C6CE4E2-63F5-4337-9D52-B3E223B9AD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defRPr>
            </a:lvl1pPr>
            <a:lvl2pPr marL="742950" indent="-285750" defTabSz="933450">
              <a:defRPr>
                <a:solidFill>
                  <a:schemeClr val="tx1"/>
                </a:solidFill>
                <a:latin typeface="Arial" panose="020B0604020202020204" pitchFamily="34" charset="0"/>
              </a:defRPr>
            </a:lvl2pPr>
            <a:lvl3pPr marL="1143000" indent="-228600" defTabSz="933450">
              <a:defRPr>
                <a:solidFill>
                  <a:schemeClr val="tx1"/>
                </a:solidFill>
                <a:latin typeface="Arial" panose="020B0604020202020204" pitchFamily="34" charset="0"/>
              </a:defRPr>
            </a:lvl3pPr>
            <a:lvl4pPr marL="1600200" indent="-228600" defTabSz="933450">
              <a:defRPr>
                <a:solidFill>
                  <a:schemeClr val="tx1"/>
                </a:solidFill>
                <a:latin typeface="Arial" panose="020B0604020202020204" pitchFamily="34" charset="0"/>
              </a:defRPr>
            </a:lvl4pPr>
            <a:lvl5pPr marL="2057400" indent="-228600" defTabSz="933450">
              <a:defRPr>
                <a:solidFill>
                  <a:schemeClr val="tx1"/>
                </a:solidFill>
                <a:latin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defRPr>
            </a:lvl9pPr>
          </a:lstStyle>
          <a:p>
            <a:fld id="{DDC9F43C-639E-4BD4-8593-4E8B05E9E281}" type="slidenum">
              <a:rPr lang="en-US" altLang="en-US" smtClean="0">
                <a:latin typeface="SulekhaT" pitchFamily="2" charset="0"/>
              </a:rPr>
              <a:pPr/>
              <a:t>1</a:t>
            </a:fld>
            <a:endParaRPr lang="en-US" altLang="en-US">
              <a:latin typeface="SulekhaT" pitchFamily="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themeOverride" Target="../theme/themeOverride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9.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0.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3.xml"/><Relationship Id="rId1" Type="http://schemas.openxmlformats.org/officeDocument/2006/relationships/themeOverride" Target="../theme/themeOverride1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13.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1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1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4.xml"/><Relationship Id="rId1" Type="http://schemas.openxmlformats.org/officeDocument/2006/relationships/themeOverride" Target="../theme/themeOverride1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8795777E-CC07-47F0-979C-AEA24D2546FC}"/>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grpSp>
        <p:nvGrpSpPr>
          <p:cNvPr id="5" name="Group 15">
            <a:extLst>
              <a:ext uri="{FF2B5EF4-FFF2-40B4-BE49-F238E27FC236}">
                <a16:creationId xmlns:a16="http://schemas.microsoft.com/office/drawing/2014/main" id="{FA7BAD12-A1E1-447B-AA52-76A7CD09BB0B}"/>
              </a:ext>
            </a:extLst>
          </p:cNvPr>
          <p:cNvGrpSpPr>
            <a:grpSpLocks/>
          </p:cNvGrpSpPr>
          <p:nvPr/>
        </p:nvGrpSpPr>
        <p:grpSpPr bwMode="auto">
          <a:xfrm>
            <a:off x="-3175" y="4953000"/>
            <a:ext cx="9147175" cy="1911350"/>
            <a:chOff x="-3765" y="4832896"/>
            <a:chExt cx="9147765" cy="2032192"/>
          </a:xfrm>
        </p:grpSpPr>
        <p:sp>
          <p:nvSpPr>
            <p:cNvPr id="6" name="Freeform 15">
              <a:extLst>
                <a:ext uri="{FF2B5EF4-FFF2-40B4-BE49-F238E27FC236}">
                  <a16:creationId xmlns:a16="http://schemas.microsoft.com/office/drawing/2014/main" id="{3F460FB2-D985-40DD-918D-724A3A3054FC}"/>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black"/>
                </a:solidFill>
                <a:latin typeface="Arial" charset="0"/>
              </a:endParaRPr>
            </a:p>
          </p:txBody>
        </p:sp>
        <p:sp>
          <p:nvSpPr>
            <p:cNvPr id="7" name="Freeform 18">
              <a:extLst>
                <a:ext uri="{FF2B5EF4-FFF2-40B4-BE49-F238E27FC236}">
                  <a16:creationId xmlns:a16="http://schemas.microsoft.com/office/drawing/2014/main" id="{B842F9FE-8F2F-4E57-812A-F683C55546B3}"/>
                </a:ext>
              </a:extLst>
            </p:cNvPr>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18">
              <a:extLst>
                <a:ext uri="{FF2B5EF4-FFF2-40B4-BE49-F238E27FC236}">
                  <a16:creationId xmlns:a16="http://schemas.microsoft.com/office/drawing/2014/main" id="{7CD9C6DA-DE02-4BA4-B162-60ECF7C0E6EA}"/>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10" name="Straight Connector 9">
              <a:extLst>
                <a:ext uri="{FF2B5EF4-FFF2-40B4-BE49-F238E27FC236}">
                  <a16:creationId xmlns:a16="http://schemas.microsoft.com/office/drawing/2014/main" id="{3B199895-4AC3-4784-A02B-8DBB63C87EA3}"/>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a:extLst>
              <a:ext uri="{FF2B5EF4-FFF2-40B4-BE49-F238E27FC236}">
                <a16:creationId xmlns:a16="http://schemas.microsoft.com/office/drawing/2014/main" id="{B8D2157C-B7FA-4CC8-AABA-518B7A84F9A0}"/>
              </a:ext>
            </a:extLst>
          </p:cNvPr>
          <p:cNvSpPr>
            <a:spLocks noGrp="1"/>
          </p:cNvSpPr>
          <p:nvPr>
            <p:ph type="dt" sz="half" idx="10"/>
          </p:nvPr>
        </p:nvSpPr>
        <p:spPr/>
        <p:txBody>
          <a:bodyPr/>
          <a:lstStyle>
            <a:lvl1pPr>
              <a:defRPr>
                <a:solidFill>
                  <a:srgbClr val="FFFFFF"/>
                </a:solidFill>
              </a:defRPr>
            </a:lvl1pPr>
            <a:extLst/>
          </a:lstStyle>
          <a:p>
            <a:pPr>
              <a:defRPr/>
            </a:pPr>
            <a:fld id="{D8FE3EAA-C130-4805-8FEC-E6D50268314F}" type="datetime1">
              <a:rPr lang="en-US"/>
              <a:pPr>
                <a:defRPr/>
              </a:pPr>
              <a:t>4/19/2021</a:t>
            </a:fld>
            <a:endParaRPr lang="en-US"/>
          </a:p>
        </p:txBody>
      </p:sp>
      <p:sp>
        <p:nvSpPr>
          <p:cNvPr id="12" name="Footer Placeholder 18">
            <a:extLst>
              <a:ext uri="{FF2B5EF4-FFF2-40B4-BE49-F238E27FC236}">
                <a16:creationId xmlns:a16="http://schemas.microsoft.com/office/drawing/2014/main" id="{DCBD1D23-6E29-4700-9E8D-8C2E2445EE3B}"/>
              </a:ext>
            </a:extLst>
          </p:cNvPr>
          <p:cNvSpPr>
            <a:spLocks noGrp="1"/>
          </p:cNvSpPr>
          <p:nvPr>
            <p:ph type="ftr" sz="quarter" idx="11"/>
          </p:nvPr>
        </p:nvSpPr>
        <p:spPr/>
        <p:txBody>
          <a:bodyPr/>
          <a:lstStyle>
            <a:lvl1pPr>
              <a:defRPr>
                <a:solidFill>
                  <a:srgbClr val="2DA2BF">
                    <a:tint val="20000"/>
                  </a:srgbClr>
                </a:solidFill>
              </a:defRPr>
            </a:lvl1pPr>
            <a:extLst/>
          </a:lstStyle>
          <a:p>
            <a:pPr>
              <a:defRPr/>
            </a:pPr>
            <a:r>
              <a:rPr lang="en-US"/>
              <a:t>HE2017Chapter1-3</a:t>
            </a:r>
          </a:p>
        </p:txBody>
      </p:sp>
      <p:sp>
        <p:nvSpPr>
          <p:cNvPr id="13" name="Slide Number Placeholder 26">
            <a:extLst>
              <a:ext uri="{FF2B5EF4-FFF2-40B4-BE49-F238E27FC236}">
                <a16:creationId xmlns:a16="http://schemas.microsoft.com/office/drawing/2014/main" id="{50B54359-3E8E-46BF-98C2-2C074080D73D}"/>
              </a:ext>
            </a:extLst>
          </p:cNvPr>
          <p:cNvSpPr>
            <a:spLocks noGrp="1"/>
          </p:cNvSpPr>
          <p:nvPr>
            <p:ph type="sldNum" sz="quarter" idx="12"/>
          </p:nvPr>
        </p:nvSpPr>
        <p:spPr/>
        <p:txBody>
          <a:bodyPr/>
          <a:lstStyle>
            <a:lvl1pPr>
              <a:defRPr>
                <a:solidFill>
                  <a:srgbClr val="FFFFFF"/>
                </a:solidFill>
              </a:defRPr>
            </a:lvl1pPr>
          </a:lstStyle>
          <a:p>
            <a:pPr>
              <a:defRPr/>
            </a:pPr>
            <a:fld id="{5AE3C68C-5E38-4FB6-9042-715CCE68DB1F}" type="slidenum">
              <a:rPr lang="en-US" altLang="en-US"/>
              <a:pPr>
                <a:defRPr/>
              </a:pPr>
              <a:t>‹#›</a:t>
            </a:fld>
            <a:endParaRPr lang="en-US" altLang="en-US"/>
          </a:p>
        </p:txBody>
      </p:sp>
    </p:spTree>
    <p:extLst>
      <p:ext uri="{BB962C8B-B14F-4D97-AF65-F5344CB8AC3E}">
        <p14:creationId xmlns:p14="http://schemas.microsoft.com/office/powerpoint/2010/main" val="3703049892"/>
      </p:ext>
    </p:extLst>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B1EB0475-B399-4FF5-80D3-C168514DD95A}"/>
              </a:ext>
            </a:extLst>
          </p:cNvPr>
          <p:cNvSpPr>
            <a:spLocks noGrp="1"/>
          </p:cNvSpPr>
          <p:nvPr>
            <p:ph type="dt" sz="half" idx="10"/>
          </p:nvPr>
        </p:nvSpPr>
        <p:spPr/>
        <p:txBody>
          <a:bodyPr/>
          <a:lstStyle>
            <a:lvl1pPr>
              <a:defRPr/>
            </a:lvl1pPr>
          </a:lstStyle>
          <a:p>
            <a:pPr>
              <a:defRPr/>
            </a:pPr>
            <a:fld id="{7DC40AF5-C20D-4F46-9A6E-FD333919B293}" type="datetime1">
              <a:rPr lang="en-US"/>
              <a:pPr>
                <a:defRPr/>
              </a:pPr>
              <a:t>4/19/2021</a:t>
            </a:fld>
            <a:endParaRPr lang="en-US"/>
          </a:p>
        </p:txBody>
      </p:sp>
      <p:sp>
        <p:nvSpPr>
          <p:cNvPr id="5" name="Footer Placeholder 21">
            <a:extLst>
              <a:ext uri="{FF2B5EF4-FFF2-40B4-BE49-F238E27FC236}">
                <a16:creationId xmlns:a16="http://schemas.microsoft.com/office/drawing/2014/main" id="{55751503-4EDB-433C-B3A0-C8ADF6C8575E}"/>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8F85DCA6-85E4-48CB-96F5-E2E169EF53C4}"/>
              </a:ext>
            </a:extLst>
          </p:cNvPr>
          <p:cNvSpPr>
            <a:spLocks noGrp="1"/>
          </p:cNvSpPr>
          <p:nvPr>
            <p:ph type="sldNum" sz="quarter" idx="12"/>
          </p:nvPr>
        </p:nvSpPr>
        <p:spPr/>
        <p:txBody>
          <a:bodyPr/>
          <a:lstStyle>
            <a:lvl1pPr>
              <a:defRPr/>
            </a:lvl1pPr>
          </a:lstStyle>
          <a:p>
            <a:pPr>
              <a:defRPr/>
            </a:pPr>
            <a:fld id="{E3806494-0803-4EA8-9D64-F5AC930BCF15}" type="slidenum">
              <a:rPr lang="en-US" altLang="en-US"/>
              <a:pPr>
                <a:defRPr/>
              </a:pPr>
              <a:t>‹#›</a:t>
            </a:fld>
            <a:endParaRPr lang="en-US" altLang="en-US"/>
          </a:p>
        </p:txBody>
      </p:sp>
    </p:spTree>
    <p:extLst>
      <p:ext uri="{BB962C8B-B14F-4D97-AF65-F5344CB8AC3E}">
        <p14:creationId xmlns:p14="http://schemas.microsoft.com/office/powerpoint/2010/main" val="1688919438"/>
      </p:ext>
    </p:extLst>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263C2971-6111-4771-A2DA-80493B46EF7C}"/>
              </a:ext>
            </a:extLst>
          </p:cNvPr>
          <p:cNvSpPr>
            <a:spLocks noGrp="1"/>
          </p:cNvSpPr>
          <p:nvPr>
            <p:ph type="dt" sz="half" idx="10"/>
          </p:nvPr>
        </p:nvSpPr>
        <p:spPr/>
        <p:txBody>
          <a:bodyPr/>
          <a:lstStyle>
            <a:lvl1pPr>
              <a:defRPr/>
            </a:lvl1pPr>
          </a:lstStyle>
          <a:p>
            <a:pPr>
              <a:defRPr/>
            </a:pPr>
            <a:fld id="{DCE7A2F5-B275-437A-B0ED-CD852752148F}" type="datetime1">
              <a:rPr lang="en-US"/>
              <a:pPr>
                <a:defRPr/>
              </a:pPr>
              <a:t>4/19/2021</a:t>
            </a:fld>
            <a:endParaRPr lang="en-US"/>
          </a:p>
        </p:txBody>
      </p:sp>
      <p:sp>
        <p:nvSpPr>
          <p:cNvPr id="5" name="Footer Placeholder 21">
            <a:extLst>
              <a:ext uri="{FF2B5EF4-FFF2-40B4-BE49-F238E27FC236}">
                <a16:creationId xmlns:a16="http://schemas.microsoft.com/office/drawing/2014/main" id="{390B6FB6-3453-44F3-90F5-EFC0BA462EEF}"/>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3491EBC8-97CF-4923-B123-154BC1370125}"/>
              </a:ext>
            </a:extLst>
          </p:cNvPr>
          <p:cNvSpPr>
            <a:spLocks noGrp="1"/>
          </p:cNvSpPr>
          <p:nvPr>
            <p:ph type="sldNum" sz="quarter" idx="12"/>
          </p:nvPr>
        </p:nvSpPr>
        <p:spPr/>
        <p:txBody>
          <a:bodyPr/>
          <a:lstStyle>
            <a:lvl1pPr>
              <a:defRPr/>
            </a:lvl1pPr>
          </a:lstStyle>
          <a:p>
            <a:pPr>
              <a:defRPr/>
            </a:pPr>
            <a:fld id="{C9FC2986-CE33-472B-8F1B-EB97CDCEA5E0}" type="slidenum">
              <a:rPr lang="en-US" altLang="en-US"/>
              <a:pPr>
                <a:defRPr/>
              </a:pPr>
              <a:t>‹#›</a:t>
            </a:fld>
            <a:endParaRPr lang="en-US" altLang="en-US"/>
          </a:p>
        </p:txBody>
      </p:sp>
    </p:spTree>
    <p:extLst>
      <p:ext uri="{BB962C8B-B14F-4D97-AF65-F5344CB8AC3E}">
        <p14:creationId xmlns:p14="http://schemas.microsoft.com/office/powerpoint/2010/main" val="1512314244"/>
      </p:ext>
    </p:extLst>
  </p:cSld>
  <p:clrMapOvr>
    <a:masterClrMapping/>
  </p:clrMapOvr>
  <p:transitio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8AB66724-B40B-471F-AA6D-29CEF1E21947}"/>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grpSp>
        <p:nvGrpSpPr>
          <p:cNvPr id="5" name="Group 15">
            <a:extLst>
              <a:ext uri="{FF2B5EF4-FFF2-40B4-BE49-F238E27FC236}">
                <a16:creationId xmlns:a16="http://schemas.microsoft.com/office/drawing/2014/main" id="{B811D7E3-BF39-475B-AA01-ADE5F6C5A5B2}"/>
              </a:ext>
            </a:extLst>
          </p:cNvPr>
          <p:cNvGrpSpPr>
            <a:grpSpLocks/>
          </p:cNvGrpSpPr>
          <p:nvPr/>
        </p:nvGrpSpPr>
        <p:grpSpPr bwMode="auto">
          <a:xfrm>
            <a:off x="-3175" y="4953000"/>
            <a:ext cx="9147175" cy="1911350"/>
            <a:chOff x="-3765" y="4832896"/>
            <a:chExt cx="9147765" cy="2032192"/>
          </a:xfrm>
        </p:grpSpPr>
        <p:sp>
          <p:nvSpPr>
            <p:cNvPr id="6" name="Freeform 15">
              <a:extLst>
                <a:ext uri="{FF2B5EF4-FFF2-40B4-BE49-F238E27FC236}">
                  <a16:creationId xmlns:a16="http://schemas.microsoft.com/office/drawing/2014/main" id="{BA473704-1CEA-4B32-B4B7-E17861C1C13A}"/>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black"/>
                </a:solidFill>
                <a:latin typeface="Arial" charset="0"/>
              </a:endParaRPr>
            </a:p>
          </p:txBody>
        </p:sp>
        <p:sp>
          <p:nvSpPr>
            <p:cNvPr id="7" name="Freeform 18">
              <a:extLst>
                <a:ext uri="{FF2B5EF4-FFF2-40B4-BE49-F238E27FC236}">
                  <a16:creationId xmlns:a16="http://schemas.microsoft.com/office/drawing/2014/main" id="{6A983C36-FA09-4805-B44B-833790F3EF0B}"/>
                </a:ext>
              </a:extLst>
            </p:cNvPr>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18">
              <a:extLst>
                <a:ext uri="{FF2B5EF4-FFF2-40B4-BE49-F238E27FC236}">
                  <a16:creationId xmlns:a16="http://schemas.microsoft.com/office/drawing/2014/main" id="{EEC9CC57-D0FD-4A6D-A552-F1E0914AC215}"/>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10" name="Straight Connector 9">
              <a:extLst>
                <a:ext uri="{FF2B5EF4-FFF2-40B4-BE49-F238E27FC236}">
                  <a16:creationId xmlns:a16="http://schemas.microsoft.com/office/drawing/2014/main" id="{B9F27C22-12CD-46A6-88D7-FE94FBC7D5C9}"/>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a:extLst>
              <a:ext uri="{FF2B5EF4-FFF2-40B4-BE49-F238E27FC236}">
                <a16:creationId xmlns:a16="http://schemas.microsoft.com/office/drawing/2014/main" id="{66084726-2891-4AE4-8157-073E0ECB76E9}"/>
              </a:ext>
            </a:extLst>
          </p:cNvPr>
          <p:cNvSpPr>
            <a:spLocks noGrp="1"/>
          </p:cNvSpPr>
          <p:nvPr>
            <p:ph type="dt" sz="half" idx="10"/>
          </p:nvPr>
        </p:nvSpPr>
        <p:spPr/>
        <p:txBody>
          <a:bodyPr/>
          <a:lstStyle>
            <a:lvl1pPr>
              <a:defRPr>
                <a:solidFill>
                  <a:srgbClr val="FFFFFF"/>
                </a:solidFill>
              </a:defRPr>
            </a:lvl1pPr>
            <a:extLst/>
          </a:lstStyle>
          <a:p>
            <a:pPr>
              <a:defRPr/>
            </a:pPr>
            <a:fld id="{9A2F395B-A260-4970-9888-225FD546871C}" type="datetime1">
              <a:rPr lang="en-US"/>
              <a:pPr>
                <a:defRPr/>
              </a:pPr>
              <a:t>4/19/2021</a:t>
            </a:fld>
            <a:endParaRPr lang="en-US"/>
          </a:p>
        </p:txBody>
      </p:sp>
      <p:sp>
        <p:nvSpPr>
          <p:cNvPr id="12" name="Footer Placeholder 18">
            <a:extLst>
              <a:ext uri="{FF2B5EF4-FFF2-40B4-BE49-F238E27FC236}">
                <a16:creationId xmlns:a16="http://schemas.microsoft.com/office/drawing/2014/main" id="{E9A93C4B-3016-4AD4-B5E7-D3C897774351}"/>
              </a:ext>
            </a:extLst>
          </p:cNvPr>
          <p:cNvSpPr>
            <a:spLocks noGrp="1"/>
          </p:cNvSpPr>
          <p:nvPr>
            <p:ph type="ftr" sz="quarter" idx="11"/>
          </p:nvPr>
        </p:nvSpPr>
        <p:spPr/>
        <p:txBody>
          <a:bodyPr/>
          <a:lstStyle>
            <a:lvl1pPr>
              <a:defRPr>
                <a:solidFill>
                  <a:srgbClr val="2DA2BF">
                    <a:tint val="20000"/>
                  </a:srgbClr>
                </a:solidFill>
              </a:defRPr>
            </a:lvl1pPr>
            <a:extLst/>
          </a:lstStyle>
          <a:p>
            <a:pPr>
              <a:defRPr/>
            </a:pPr>
            <a:r>
              <a:rPr lang="en-US"/>
              <a:t>HE2017Chapter1-3</a:t>
            </a:r>
          </a:p>
        </p:txBody>
      </p:sp>
      <p:sp>
        <p:nvSpPr>
          <p:cNvPr id="13" name="Slide Number Placeholder 26">
            <a:extLst>
              <a:ext uri="{FF2B5EF4-FFF2-40B4-BE49-F238E27FC236}">
                <a16:creationId xmlns:a16="http://schemas.microsoft.com/office/drawing/2014/main" id="{8BC0FF25-B4E8-4F9D-BCCA-17CF2CB9534B}"/>
              </a:ext>
            </a:extLst>
          </p:cNvPr>
          <p:cNvSpPr>
            <a:spLocks noGrp="1"/>
          </p:cNvSpPr>
          <p:nvPr>
            <p:ph type="sldNum" sz="quarter" idx="12"/>
          </p:nvPr>
        </p:nvSpPr>
        <p:spPr/>
        <p:txBody>
          <a:bodyPr/>
          <a:lstStyle>
            <a:lvl1pPr>
              <a:defRPr>
                <a:solidFill>
                  <a:srgbClr val="FFFFFF"/>
                </a:solidFill>
              </a:defRPr>
            </a:lvl1pPr>
          </a:lstStyle>
          <a:p>
            <a:pPr>
              <a:defRPr/>
            </a:pPr>
            <a:fld id="{19A12CC4-CB3A-47BE-9EAF-4EC592A05C29}" type="slidenum">
              <a:rPr lang="en-US" altLang="en-US"/>
              <a:pPr>
                <a:defRPr/>
              </a:pPr>
              <a:t>‹#›</a:t>
            </a:fld>
            <a:endParaRPr lang="en-US" altLang="en-US"/>
          </a:p>
        </p:txBody>
      </p:sp>
    </p:spTree>
    <p:extLst>
      <p:ext uri="{BB962C8B-B14F-4D97-AF65-F5344CB8AC3E}">
        <p14:creationId xmlns:p14="http://schemas.microsoft.com/office/powerpoint/2010/main" val="1857760905"/>
      </p:ext>
    </p:extLst>
  </p:cSld>
  <p:clrMapOvr>
    <a:masterClrMapping/>
  </p:clrMapOvr>
  <p:transition spd="med">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a:extLst>
              <a:ext uri="{FF2B5EF4-FFF2-40B4-BE49-F238E27FC236}">
                <a16:creationId xmlns:a16="http://schemas.microsoft.com/office/drawing/2014/main" id="{45C9B128-B4A1-4110-8350-B8D278CB4928}"/>
              </a:ext>
            </a:extLst>
          </p:cNvPr>
          <p:cNvSpPr>
            <a:spLocks noGrp="1"/>
          </p:cNvSpPr>
          <p:nvPr>
            <p:ph type="dt" sz="half" idx="10"/>
          </p:nvPr>
        </p:nvSpPr>
        <p:spPr/>
        <p:txBody>
          <a:bodyPr/>
          <a:lstStyle>
            <a:lvl1pPr>
              <a:defRPr/>
            </a:lvl1pPr>
          </a:lstStyle>
          <a:p>
            <a:pPr>
              <a:defRPr/>
            </a:pPr>
            <a:fld id="{6A5B2A79-9479-4AD8-9E7B-BFD3C58CAF57}" type="datetime1">
              <a:rPr lang="en-US"/>
              <a:pPr>
                <a:defRPr/>
              </a:pPr>
              <a:t>4/19/2021</a:t>
            </a:fld>
            <a:endParaRPr lang="en-US"/>
          </a:p>
        </p:txBody>
      </p:sp>
      <p:sp>
        <p:nvSpPr>
          <p:cNvPr id="5" name="Footer Placeholder 21">
            <a:extLst>
              <a:ext uri="{FF2B5EF4-FFF2-40B4-BE49-F238E27FC236}">
                <a16:creationId xmlns:a16="http://schemas.microsoft.com/office/drawing/2014/main" id="{1403C751-A24D-4CC8-84F2-2465AEBB904E}"/>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88CDC002-EF5D-44CE-A930-2CD70E7F4819}"/>
              </a:ext>
            </a:extLst>
          </p:cNvPr>
          <p:cNvSpPr>
            <a:spLocks noGrp="1"/>
          </p:cNvSpPr>
          <p:nvPr>
            <p:ph type="sldNum" sz="quarter" idx="12"/>
          </p:nvPr>
        </p:nvSpPr>
        <p:spPr/>
        <p:txBody>
          <a:bodyPr/>
          <a:lstStyle>
            <a:lvl1pPr>
              <a:defRPr/>
            </a:lvl1pPr>
          </a:lstStyle>
          <a:p>
            <a:pPr>
              <a:defRPr/>
            </a:pPr>
            <a:fld id="{2FAA5502-4E0A-4D85-99C5-530EA31C839F}" type="slidenum">
              <a:rPr lang="en-US" altLang="en-US"/>
              <a:pPr>
                <a:defRPr/>
              </a:pPr>
              <a:t>‹#›</a:t>
            </a:fld>
            <a:endParaRPr lang="en-US" altLang="en-US"/>
          </a:p>
        </p:txBody>
      </p:sp>
    </p:spTree>
    <p:extLst>
      <p:ext uri="{BB962C8B-B14F-4D97-AF65-F5344CB8AC3E}">
        <p14:creationId xmlns:p14="http://schemas.microsoft.com/office/powerpoint/2010/main" val="461835910"/>
      </p:ext>
    </p:extLst>
  </p:cSld>
  <p:clrMapOvr>
    <a:masterClrMapping/>
  </p:clrMapOvr>
  <p:transition spd="med">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Chevron 10">
            <a:extLst>
              <a:ext uri="{FF2B5EF4-FFF2-40B4-BE49-F238E27FC236}">
                <a16:creationId xmlns:a16="http://schemas.microsoft.com/office/drawing/2014/main" id="{311EC395-C4A5-46DF-9702-98BC22B605BE}"/>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5" name="Chevron 11">
            <a:extLst>
              <a:ext uri="{FF2B5EF4-FFF2-40B4-BE49-F238E27FC236}">
                <a16:creationId xmlns:a16="http://schemas.microsoft.com/office/drawing/2014/main" id="{5C6784E2-17E5-4B7C-95E1-EB014264B480}"/>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CE493810-8F24-4945-8AC9-F511E965D080}"/>
              </a:ext>
            </a:extLst>
          </p:cNvPr>
          <p:cNvSpPr>
            <a:spLocks noGrp="1"/>
          </p:cNvSpPr>
          <p:nvPr>
            <p:ph type="dt" sz="half" idx="10"/>
          </p:nvPr>
        </p:nvSpPr>
        <p:spPr/>
        <p:txBody>
          <a:bodyPr/>
          <a:lstStyle>
            <a:lvl1pPr>
              <a:defRPr>
                <a:solidFill>
                  <a:prstClr val="white"/>
                </a:solidFill>
              </a:defRPr>
            </a:lvl1pPr>
            <a:extLst/>
          </a:lstStyle>
          <a:p>
            <a:pPr>
              <a:defRPr/>
            </a:pPr>
            <a:fld id="{38636E1A-24FC-4586-BD4E-2DAD6DE65E80}" type="datetime1">
              <a:rPr lang="en-US"/>
              <a:pPr>
                <a:defRPr/>
              </a:pPr>
              <a:t>4/19/2021</a:t>
            </a:fld>
            <a:endParaRPr lang="en-US"/>
          </a:p>
        </p:txBody>
      </p:sp>
      <p:sp>
        <p:nvSpPr>
          <p:cNvPr id="7" name="Footer Placeholder 4">
            <a:extLst>
              <a:ext uri="{FF2B5EF4-FFF2-40B4-BE49-F238E27FC236}">
                <a16:creationId xmlns:a16="http://schemas.microsoft.com/office/drawing/2014/main" id="{7E17D528-3193-4973-AF00-CAFEEA7C07B2}"/>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8" name="Slide Number Placeholder 5">
            <a:extLst>
              <a:ext uri="{FF2B5EF4-FFF2-40B4-BE49-F238E27FC236}">
                <a16:creationId xmlns:a16="http://schemas.microsoft.com/office/drawing/2014/main" id="{1A89221F-3512-41B9-94F5-3E1F9E1BD191}"/>
              </a:ext>
            </a:extLst>
          </p:cNvPr>
          <p:cNvSpPr>
            <a:spLocks noGrp="1"/>
          </p:cNvSpPr>
          <p:nvPr>
            <p:ph type="sldNum" sz="quarter" idx="12"/>
          </p:nvPr>
        </p:nvSpPr>
        <p:spPr/>
        <p:txBody>
          <a:bodyPr/>
          <a:lstStyle>
            <a:lvl1pPr>
              <a:defRPr>
                <a:solidFill>
                  <a:srgbClr val="FFFFFF"/>
                </a:solidFill>
              </a:defRPr>
            </a:lvl1pPr>
          </a:lstStyle>
          <a:p>
            <a:pPr>
              <a:defRPr/>
            </a:pPr>
            <a:fld id="{7C1F605E-D89E-41AD-A43B-67470D77C037}" type="slidenum">
              <a:rPr lang="en-US" altLang="en-US"/>
              <a:pPr>
                <a:defRPr/>
              </a:pPr>
              <a:t>‹#›</a:t>
            </a:fld>
            <a:endParaRPr lang="en-US" altLang="en-US"/>
          </a:p>
        </p:txBody>
      </p:sp>
    </p:spTree>
    <p:extLst>
      <p:ext uri="{BB962C8B-B14F-4D97-AF65-F5344CB8AC3E}">
        <p14:creationId xmlns:p14="http://schemas.microsoft.com/office/powerpoint/2010/main" val="4099461990"/>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a:extLst>
              <a:ext uri="{FF2B5EF4-FFF2-40B4-BE49-F238E27FC236}">
                <a16:creationId xmlns:a16="http://schemas.microsoft.com/office/drawing/2014/main" id="{DA6CDDF4-E434-4008-A0C5-F75474AAF057}"/>
              </a:ext>
            </a:extLst>
          </p:cNvPr>
          <p:cNvSpPr>
            <a:spLocks noGrp="1"/>
          </p:cNvSpPr>
          <p:nvPr>
            <p:ph type="dt" sz="half" idx="10"/>
          </p:nvPr>
        </p:nvSpPr>
        <p:spPr/>
        <p:txBody>
          <a:bodyPr/>
          <a:lstStyle>
            <a:lvl1pPr>
              <a:defRPr>
                <a:solidFill>
                  <a:prstClr val="white"/>
                </a:solidFill>
              </a:defRPr>
            </a:lvl1pPr>
            <a:extLst/>
          </a:lstStyle>
          <a:p>
            <a:pPr>
              <a:defRPr/>
            </a:pPr>
            <a:fld id="{E5C850DA-8972-45B2-9615-D405A9A5201E}" type="datetime1">
              <a:rPr lang="en-US"/>
              <a:pPr>
                <a:defRPr/>
              </a:pPr>
              <a:t>4/19/2021</a:t>
            </a:fld>
            <a:endParaRPr lang="en-US"/>
          </a:p>
        </p:txBody>
      </p:sp>
      <p:sp>
        <p:nvSpPr>
          <p:cNvPr id="6" name="Footer Placeholder 5">
            <a:extLst>
              <a:ext uri="{FF2B5EF4-FFF2-40B4-BE49-F238E27FC236}">
                <a16:creationId xmlns:a16="http://schemas.microsoft.com/office/drawing/2014/main" id="{A468385D-7107-4373-8B14-F7E418544712}"/>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7" name="Slide Number Placeholder 6">
            <a:extLst>
              <a:ext uri="{FF2B5EF4-FFF2-40B4-BE49-F238E27FC236}">
                <a16:creationId xmlns:a16="http://schemas.microsoft.com/office/drawing/2014/main" id="{35C28943-7707-4673-9A1F-2CD6D0238F3C}"/>
              </a:ext>
            </a:extLst>
          </p:cNvPr>
          <p:cNvSpPr>
            <a:spLocks noGrp="1"/>
          </p:cNvSpPr>
          <p:nvPr>
            <p:ph type="sldNum" sz="quarter" idx="12"/>
          </p:nvPr>
        </p:nvSpPr>
        <p:spPr/>
        <p:txBody>
          <a:bodyPr/>
          <a:lstStyle>
            <a:lvl1pPr>
              <a:defRPr>
                <a:solidFill>
                  <a:srgbClr val="FFFFFF"/>
                </a:solidFill>
              </a:defRPr>
            </a:lvl1pPr>
          </a:lstStyle>
          <a:p>
            <a:pPr>
              <a:defRPr/>
            </a:pPr>
            <a:fld id="{F15A1E53-1637-44E6-A3F4-B4588BCE1DBB}" type="slidenum">
              <a:rPr lang="en-US" altLang="en-US"/>
              <a:pPr>
                <a:defRPr/>
              </a:pPr>
              <a:t>‹#›</a:t>
            </a:fld>
            <a:endParaRPr lang="en-US" altLang="en-US"/>
          </a:p>
        </p:txBody>
      </p:sp>
    </p:spTree>
    <p:extLst>
      <p:ext uri="{BB962C8B-B14F-4D97-AF65-F5344CB8AC3E}">
        <p14:creationId xmlns:p14="http://schemas.microsoft.com/office/powerpoint/2010/main" val="3757945393"/>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9A4E35-A319-47A3-97D9-0E5F2AFB478B}"/>
              </a:ext>
            </a:extLst>
          </p:cNvPr>
          <p:cNvSpPr>
            <a:spLocks noGrp="1"/>
          </p:cNvSpPr>
          <p:nvPr>
            <p:ph type="dt" sz="half" idx="10"/>
          </p:nvPr>
        </p:nvSpPr>
        <p:spPr/>
        <p:txBody>
          <a:bodyPr/>
          <a:lstStyle>
            <a:lvl1pPr>
              <a:defRPr/>
            </a:lvl1pPr>
            <a:extLst/>
          </a:lstStyle>
          <a:p>
            <a:pPr>
              <a:defRPr/>
            </a:pPr>
            <a:fld id="{92685232-D4A3-4A0A-BA8B-A409AB02F2CE}" type="datetime1">
              <a:rPr lang="en-US"/>
              <a:pPr>
                <a:defRPr/>
              </a:pPr>
              <a:t>4/19/2021</a:t>
            </a:fld>
            <a:endParaRPr lang="en-US"/>
          </a:p>
        </p:txBody>
      </p:sp>
      <p:sp>
        <p:nvSpPr>
          <p:cNvPr id="8" name="Footer Placeholder 7">
            <a:extLst>
              <a:ext uri="{FF2B5EF4-FFF2-40B4-BE49-F238E27FC236}">
                <a16:creationId xmlns:a16="http://schemas.microsoft.com/office/drawing/2014/main" id="{BB50330B-544D-45D4-A1DC-FB306C63AFAB}"/>
              </a:ext>
            </a:extLst>
          </p:cNvPr>
          <p:cNvSpPr>
            <a:spLocks noGrp="1"/>
          </p:cNvSpPr>
          <p:nvPr>
            <p:ph type="ftr" sz="quarter" idx="11"/>
          </p:nvPr>
        </p:nvSpPr>
        <p:spPr/>
        <p:txBody>
          <a:bodyPr/>
          <a:lstStyle>
            <a:lvl1pPr>
              <a:defRPr/>
            </a:lvl1pPr>
            <a:extLst/>
          </a:lstStyle>
          <a:p>
            <a:pPr>
              <a:defRPr/>
            </a:pPr>
            <a:r>
              <a:rPr lang="en-US"/>
              <a:t>HE2017Chapter1-3</a:t>
            </a:r>
          </a:p>
        </p:txBody>
      </p:sp>
      <p:sp>
        <p:nvSpPr>
          <p:cNvPr id="9" name="Slide Number Placeholder 8">
            <a:extLst>
              <a:ext uri="{FF2B5EF4-FFF2-40B4-BE49-F238E27FC236}">
                <a16:creationId xmlns:a16="http://schemas.microsoft.com/office/drawing/2014/main" id="{A0EB4F1F-2687-4AC5-ACCD-273CAD0102E3}"/>
              </a:ext>
            </a:extLst>
          </p:cNvPr>
          <p:cNvSpPr>
            <a:spLocks noGrp="1"/>
          </p:cNvSpPr>
          <p:nvPr>
            <p:ph type="sldNum" sz="quarter" idx="12"/>
          </p:nvPr>
        </p:nvSpPr>
        <p:spPr/>
        <p:txBody>
          <a:bodyPr/>
          <a:lstStyle>
            <a:lvl1pPr>
              <a:defRPr/>
            </a:lvl1pPr>
          </a:lstStyle>
          <a:p>
            <a:pPr>
              <a:defRPr/>
            </a:pPr>
            <a:fld id="{1ED46776-FB71-4AE9-A481-4D2C60CCC1B7}" type="slidenum">
              <a:rPr lang="en-US" altLang="en-US"/>
              <a:pPr>
                <a:defRPr/>
              </a:pPr>
              <a:t>‹#›</a:t>
            </a:fld>
            <a:endParaRPr lang="en-US" altLang="en-US"/>
          </a:p>
        </p:txBody>
      </p:sp>
    </p:spTree>
    <p:extLst>
      <p:ext uri="{BB962C8B-B14F-4D97-AF65-F5344CB8AC3E}">
        <p14:creationId xmlns:p14="http://schemas.microsoft.com/office/powerpoint/2010/main" val="1173241684"/>
      </p:ext>
    </p:extLst>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a:extLst>
              <a:ext uri="{FF2B5EF4-FFF2-40B4-BE49-F238E27FC236}">
                <a16:creationId xmlns:a16="http://schemas.microsoft.com/office/drawing/2014/main" id="{58045F38-C824-469B-931E-C58013482091}"/>
              </a:ext>
            </a:extLst>
          </p:cNvPr>
          <p:cNvSpPr>
            <a:spLocks noGrp="1"/>
          </p:cNvSpPr>
          <p:nvPr>
            <p:ph type="dt" sz="half" idx="10"/>
          </p:nvPr>
        </p:nvSpPr>
        <p:spPr/>
        <p:txBody>
          <a:bodyPr/>
          <a:lstStyle>
            <a:lvl1pPr>
              <a:defRPr>
                <a:solidFill>
                  <a:prstClr val="white"/>
                </a:solidFill>
              </a:defRPr>
            </a:lvl1pPr>
            <a:extLst/>
          </a:lstStyle>
          <a:p>
            <a:pPr>
              <a:defRPr/>
            </a:pPr>
            <a:fld id="{38FF8D53-D7B1-4D39-BDB5-6B89A06616F3}" type="datetime1">
              <a:rPr lang="en-US"/>
              <a:pPr>
                <a:defRPr/>
              </a:pPr>
              <a:t>4/19/2021</a:t>
            </a:fld>
            <a:endParaRPr lang="en-US"/>
          </a:p>
        </p:txBody>
      </p:sp>
      <p:sp>
        <p:nvSpPr>
          <p:cNvPr id="4" name="Footer Placeholder 3">
            <a:extLst>
              <a:ext uri="{FF2B5EF4-FFF2-40B4-BE49-F238E27FC236}">
                <a16:creationId xmlns:a16="http://schemas.microsoft.com/office/drawing/2014/main" id="{413236BB-6902-4D1D-B9A8-B74F9B49FC3E}"/>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5" name="Slide Number Placeholder 4">
            <a:extLst>
              <a:ext uri="{FF2B5EF4-FFF2-40B4-BE49-F238E27FC236}">
                <a16:creationId xmlns:a16="http://schemas.microsoft.com/office/drawing/2014/main" id="{CC3899BE-8E59-4603-8AF9-7399E46EE44D}"/>
              </a:ext>
            </a:extLst>
          </p:cNvPr>
          <p:cNvSpPr>
            <a:spLocks noGrp="1"/>
          </p:cNvSpPr>
          <p:nvPr>
            <p:ph type="sldNum" sz="quarter" idx="12"/>
          </p:nvPr>
        </p:nvSpPr>
        <p:spPr/>
        <p:txBody>
          <a:bodyPr/>
          <a:lstStyle>
            <a:lvl1pPr>
              <a:defRPr>
                <a:solidFill>
                  <a:srgbClr val="FFFFFF"/>
                </a:solidFill>
              </a:defRPr>
            </a:lvl1pPr>
          </a:lstStyle>
          <a:p>
            <a:pPr>
              <a:defRPr/>
            </a:pPr>
            <a:fld id="{3F34D65D-65B6-4648-B1B5-972F94E07E80}" type="slidenum">
              <a:rPr lang="en-US" altLang="en-US"/>
              <a:pPr>
                <a:defRPr/>
              </a:pPr>
              <a:t>‹#›</a:t>
            </a:fld>
            <a:endParaRPr lang="en-US" altLang="en-US"/>
          </a:p>
        </p:txBody>
      </p:sp>
    </p:spTree>
    <p:extLst>
      <p:ext uri="{BB962C8B-B14F-4D97-AF65-F5344CB8AC3E}">
        <p14:creationId xmlns:p14="http://schemas.microsoft.com/office/powerpoint/2010/main" val="2249744725"/>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A0CC5CD7-99F5-4103-9E58-479E6799EDC7}"/>
              </a:ext>
            </a:extLst>
          </p:cNvPr>
          <p:cNvSpPr>
            <a:spLocks noGrp="1"/>
          </p:cNvSpPr>
          <p:nvPr>
            <p:ph type="dt" sz="half" idx="10"/>
          </p:nvPr>
        </p:nvSpPr>
        <p:spPr/>
        <p:txBody>
          <a:bodyPr/>
          <a:lstStyle>
            <a:lvl1pPr>
              <a:defRPr/>
            </a:lvl1pPr>
          </a:lstStyle>
          <a:p>
            <a:pPr>
              <a:defRPr/>
            </a:pPr>
            <a:fld id="{A81B7965-F1EC-4C2C-819F-ADBB56E22FD5}" type="datetime1">
              <a:rPr lang="en-US"/>
              <a:pPr>
                <a:defRPr/>
              </a:pPr>
              <a:t>4/19/2021</a:t>
            </a:fld>
            <a:endParaRPr lang="en-US"/>
          </a:p>
        </p:txBody>
      </p:sp>
      <p:sp>
        <p:nvSpPr>
          <p:cNvPr id="3" name="Footer Placeholder 21">
            <a:extLst>
              <a:ext uri="{FF2B5EF4-FFF2-40B4-BE49-F238E27FC236}">
                <a16:creationId xmlns:a16="http://schemas.microsoft.com/office/drawing/2014/main" id="{713BC247-35D5-4CA0-913E-5B759983C850}"/>
              </a:ext>
            </a:extLst>
          </p:cNvPr>
          <p:cNvSpPr>
            <a:spLocks noGrp="1"/>
          </p:cNvSpPr>
          <p:nvPr>
            <p:ph type="ftr" sz="quarter" idx="11"/>
          </p:nvPr>
        </p:nvSpPr>
        <p:spPr/>
        <p:txBody>
          <a:bodyPr/>
          <a:lstStyle>
            <a:lvl1pPr>
              <a:defRPr/>
            </a:lvl1pPr>
          </a:lstStyle>
          <a:p>
            <a:pPr>
              <a:defRPr/>
            </a:pPr>
            <a:r>
              <a:rPr lang="en-US"/>
              <a:t>HE2017Chapter1-3</a:t>
            </a:r>
          </a:p>
        </p:txBody>
      </p:sp>
      <p:sp>
        <p:nvSpPr>
          <p:cNvPr id="4" name="Slide Number Placeholder 17">
            <a:extLst>
              <a:ext uri="{FF2B5EF4-FFF2-40B4-BE49-F238E27FC236}">
                <a16:creationId xmlns:a16="http://schemas.microsoft.com/office/drawing/2014/main" id="{6C477B15-1971-4B77-B46F-F7323E4B5C3C}"/>
              </a:ext>
            </a:extLst>
          </p:cNvPr>
          <p:cNvSpPr>
            <a:spLocks noGrp="1"/>
          </p:cNvSpPr>
          <p:nvPr>
            <p:ph type="sldNum" sz="quarter" idx="12"/>
          </p:nvPr>
        </p:nvSpPr>
        <p:spPr/>
        <p:txBody>
          <a:bodyPr/>
          <a:lstStyle>
            <a:lvl1pPr>
              <a:defRPr/>
            </a:lvl1pPr>
          </a:lstStyle>
          <a:p>
            <a:pPr>
              <a:defRPr/>
            </a:pPr>
            <a:fld id="{82882D9C-8D69-4D08-906A-62280584BC73}" type="slidenum">
              <a:rPr lang="en-US" altLang="en-US"/>
              <a:pPr>
                <a:defRPr/>
              </a:pPr>
              <a:t>‹#›</a:t>
            </a:fld>
            <a:endParaRPr lang="en-US" altLang="en-US"/>
          </a:p>
        </p:txBody>
      </p:sp>
    </p:spTree>
    <p:extLst>
      <p:ext uri="{BB962C8B-B14F-4D97-AF65-F5344CB8AC3E}">
        <p14:creationId xmlns:p14="http://schemas.microsoft.com/office/powerpoint/2010/main" val="610711920"/>
      </p:ext>
    </p:extLst>
  </p:cSld>
  <p:clrMapOvr>
    <a:masterClrMapping/>
  </p:clrMapOvr>
  <p:transition spd="med">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88CAC6-D512-4706-9E8A-4C0A7CDA41E7}"/>
              </a:ext>
            </a:extLst>
          </p:cNvPr>
          <p:cNvSpPr>
            <a:spLocks noGrp="1"/>
          </p:cNvSpPr>
          <p:nvPr>
            <p:ph type="dt" sz="half" idx="10"/>
          </p:nvPr>
        </p:nvSpPr>
        <p:spPr/>
        <p:txBody>
          <a:bodyPr/>
          <a:lstStyle>
            <a:lvl1pPr>
              <a:defRPr/>
            </a:lvl1pPr>
            <a:extLst/>
          </a:lstStyle>
          <a:p>
            <a:pPr>
              <a:defRPr/>
            </a:pPr>
            <a:fld id="{66E515EB-4B18-4431-9391-6B11A22B1BB2}" type="datetime1">
              <a:rPr lang="en-US"/>
              <a:pPr>
                <a:defRPr/>
              </a:pPr>
              <a:t>4/19/2021</a:t>
            </a:fld>
            <a:endParaRPr lang="en-US"/>
          </a:p>
        </p:txBody>
      </p:sp>
      <p:sp>
        <p:nvSpPr>
          <p:cNvPr id="6" name="Footer Placeholder 5">
            <a:extLst>
              <a:ext uri="{FF2B5EF4-FFF2-40B4-BE49-F238E27FC236}">
                <a16:creationId xmlns:a16="http://schemas.microsoft.com/office/drawing/2014/main" id="{9B1A03BD-DDBF-4E84-84B0-91FF3B11C3BC}"/>
              </a:ext>
            </a:extLst>
          </p:cNvPr>
          <p:cNvSpPr>
            <a:spLocks noGrp="1"/>
          </p:cNvSpPr>
          <p:nvPr>
            <p:ph type="ftr" sz="quarter" idx="11"/>
          </p:nvPr>
        </p:nvSpPr>
        <p:spPr/>
        <p:txBody>
          <a:bodyPr/>
          <a:lstStyle>
            <a:lvl1pPr>
              <a:defRPr/>
            </a:lvl1pPr>
            <a:extLst/>
          </a:lstStyle>
          <a:p>
            <a:pPr>
              <a:defRPr/>
            </a:pPr>
            <a:r>
              <a:rPr lang="en-US"/>
              <a:t>HE2017Chapter1-3</a:t>
            </a:r>
          </a:p>
        </p:txBody>
      </p:sp>
      <p:sp>
        <p:nvSpPr>
          <p:cNvPr id="7" name="Slide Number Placeholder 6">
            <a:extLst>
              <a:ext uri="{FF2B5EF4-FFF2-40B4-BE49-F238E27FC236}">
                <a16:creationId xmlns:a16="http://schemas.microsoft.com/office/drawing/2014/main" id="{841FA795-D94D-4F86-A353-F2D63DBCD45E}"/>
              </a:ext>
            </a:extLst>
          </p:cNvPr>
          <p:cNvSpPr>
            <a:spLocks noGrp="1"/>
          </p:cNvSpPr>
          <p:nvPr>
            <p:ph type="sldNum" sz="quarter" idx="12"/>
          </p:nvPr>
        </p:nvSpPr>
        <p:spPr/>
        <p:txBody>
          <a:bodyPr/>
          <a:lstStyle>
            <a:lvl1pPr>
              <a:defRPr/>
            </a:lvl1pPr>
          </a:lstStyle>
          <a:p>
            <a:pPr>
              <a:defRPr/>
            </a:pPr>
            <a:fld id="{E4F16AD2-2914-4496-A4AC-F0C81D68EFF1}" type="slidenum">
              <a:rPr lang="en-US" altLang="en-US"/>
              <a:pPr>
                <a:defRPr/>
              </a:pPr>
              <a:t>‹#›</a:t>
            </a:fld>
            <a:endParaRPr lang="en-US" altLang="en-US"/>
          </a:p>
        </p:txBody>
      </p:sp>
    </p:spTree>
    <p:extLst>
      <p:ext uri="{BB962C8B-B14F-4D97-AF65-F5344CB8AC3E}">
        <p14:creationId xmlns:p14="http://schemas.microsoft.com/office/powerpoint/2010/main" val="1752131362"/>
      </p:ext>
    </p:extLst>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a:extLst>
              <a:ext uri="{FF2B5EF4-FFF2-40B4-BE49-F238E27FC236}">
                <a16:creationId xmlns:a16="http://schemas.microsoft.com/office/drawing/2014/main" id="{BABE741F-EE8D-4AEB-9412-D2F0E5A9954D}"/>
              </a:ext>
            </a:extLst>
          </p:cNvPr>
          <p:cNvSpPr>
            <a:spLocks noGrp="1"/>
          </p:cNvSpPr>
          <p:nvPr>
            <p:ph type="dt" sz="half" idx="10"/>
          </p:nvPr>
        </p:nvSpPr>
        <p:spPr/>
        <p:txBody>
          <a:bodyPr/>
          <a:lstStyle>
            <a:lvl1pPr>
              <a:defRPr/>
            </a:lvl1pPr>
          </a:lstStyle>
          <a:p>
            <a:pPr>
              <a:defRPr/>
            </a:pPr>
            <a:fld id="{CAE1E240-9AEB-4D53-A9FE-915ACF7D2F34}" type="datetime1">
              <a:rPr lang="en-US"/>
              <a:pPr>
                <a:defRPr/>
              </a:pPr>
              <a:t>4/19/2021</a:t>
            </a:fld>
            <a:endParaRPr lang="en-US"/>
          </a:p>
        </p:txBody>
      </p:sp>
      <p:sp>
        <p:nvSpPr>
          <p:cNvPr id="5" name="Footer Placeholder 21">
            <a:extLst>
              <a:ext uri="{FF2B5EF4-FFF2-40B4-BE49-F238E27FC236}">
                <a16:creationId xmlns:a16="http://schemas.microsoft.com/office/drawing/2014/main" id="{5172EBE3-0DB4-43AB-9F94-86A9AA2B3B95}"/>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9BDBB181-86AB-483E-AA1E-85A66C4FAAE2}"/>
              </a:ext>
            </a:extLst>
          </p:cNvPr>
          <p:cNvSpPr>
            <a:spLocks noGrp="1"/>
          </p:cNvSpPr>
          <p:nvPr>
            <p:ph type="sldNum" sz="quarter" idx="12"/>
          </p:nvPr>
        </p:nvSpPr>
        <p:spPr/>
        <p:txBody>
          <a:bodyPr/>
          <a:lstStyle>
            <a:lvl1pPr>
              <a:defRPr/>
            </a:lvl1pPr>
          </a:lstStyle>
          <a:p>
            <a:pPr>
              <a:defRPr/>
            </a:pPr>
            <a:fld id="{4A8F5938-C60E-4241-8CBF-BD8579EC1D51}" type="slidenum">
              <a:rPr lang="en-US" altLang="en-US"/>
              <a:pPr>
                <a:defRPr/>
              </a:pPr>
              <a:t>‹#›</a:t>
            </a:fld>
            <a:endParaRPr lang="en-US" altLang="en-US"/>
          </a:p>
        </p:txBody>
      </p:sp>
    </p:spTree>
    <p:extLst>
      <p:ext uri="{BB962C8B-B14F-4D97-AF65-F5344CB8AC3E}">
        <p14:creationId xmlns:p14="http://schemas.microsoft.com/office/powerpoint/2010/main" val="838859565"/>
      </p:ext>
    </p:extLst>
  </p:cSld>
  <p:clrMapOvr>
    <a:masterClrMapping/>
  </p:clrMapOvr>
  <p:transition spd="med">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10">
            <a:extLst>
              <a:ext uri="{FF2B5EF4-FFF2-40B4-BE49-F238E27FC236}">
                <a16:creationId xmlns:a16="http://schemas.microsoft.com/office/drawing/2014/main" id="{6D38817E-7609-499F-BA64-4090A6A7746D}"/>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white"/>
              </a:solidFill>
              <a:latin typeface="Arial" charset="0"/>
            </a:endParaRPr>
          </a:p>
        </p:txBody>
      </p:sp>
      <p:sp>
        <p:nvSpPr>
          <p:cNvPr id="6" name="Freeform 15">
            <a:extLst>
              <a:ext uri="{FF2B5EF4-FFF2-40B4-BE49-F238E27FC236}">
                <a16:creationId xmlns:a16="http://schemas.microsoft.com/office/drawing/2014/main" id="{704920E3-4250-4234-989D-823BF6471A16}"/>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a:extLst>
              <a:ext uri="{FF2B5EF4-FFF2-40B4-BE49-F238E27FC236}">
                <a16:creationId xmlns:a16="http://schemas.microsoft.com/office/drawing/2014/main" id="{4B6E8C74-4F49-4020-92EA-507AF56E8729}"/>
              </a:ext>
            </a:extLst>
          </p:cNvPr>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8" name="Straight Connector 7">
            <a:extLst>
              <a:ext uri="{FF2B5EF4-FFF2-40B4-BE49-F238E27FC236}">
                <a16:creationId xmlns:a16="http://schemas.microsoft.com/office/drawing/2014/main" id="{6FF8502F-F778-4B95-B17C-8D8201558C4B}"/>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8">
            <a:extLst>
              <a:ext uri="{FF2B5EF4-FFF2-40B4-BE49-F238E27FC236}">
                <a16:creationId xmlns:a16="http://schemas.microsoft.com/office/drawing/2014/main" id="{4861C498-5FF5-4D7E-AB56-6716C9446315}"/>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10" name="Chevron 19">
            <a:extLst>
              <a:ext uri="{FF2B5EF4-FFF2-40B4-BE49-F238E27FC236}">
                <a16:creationId xmlns:a16="http://schemas.microsoft.com/office/drawing/2014/main" id="{35080491-C5A5-45B5-930E-702000B5BB6D}"/>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F0BCDF0E-5607-4210-9D86-4F185CD6886C}"/>
              </a:ext>
            </a:extLst>
          </p:cNvPr>
          <p:cNvSpPr>
            <a:spLocks noGrp="1"/>
          </p:cNvSpPr>
          <p:nvPr>
            <p:ph type="dt" sz="half" idx="10"/>
          </p:nvPr>
        </p:nvSpPr>
        <p:spPr/>
        <p:txBody>
          <a:bodyPr/>
          <a:lstStyle>
            <a:lvl1pPr>
              <a:defRPr>
                <a:solidFill>
                  <a:prstClr val="white"/>
                </a:solidFill>
              </a:defRPr>
            </a:lvl1pPr>
            <a:extLst/>
          </a:lstStyle>
          <a:p>
            <a:pPr>
              <a:defRPr/>
            </a:pPr>
            <a:fld id="{FFAB758B-EBFB-438A-A04D-CC643F92E110}" type="datetime1">
              <a:rPr lang="en-US"/>
              <a:pPr>
                <a:defRPr/>
              </a:pPr>
              <a:t>4/19/2021</a:t>
            </a:fld>
            <a:endParaRPr lang="en-US"/>
          </a:p>
        </p:txBody>
      </p:sp>
      <p:sp>
        <p:nvSpPr>
          <p:cNvPr id="12" name="Footer Placeholder 5">
            <a:extLst>
              <a:ext uri="{FF2B5EF4-FFF2-40B4-BE49-F238E27FC236}">
                <a16:creationId xmlns:a16="http://schemas.microsoft.com/office/drawing/2014/main" id="{B2592D38-529F-47D5-BB0C-A65F483384C2}"/>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13" name="Slide Number Placeholder 6">
            <a:extLst>
              <a:ext uri="{FF2B5EF4-FFF2-40B4-BE49-F238E27FC236}">
                <a16:creationId xmlns:a16="http://schemas.microsoft.com/office/drawing/2014/main" id="{F5A448B6-15F7-4010-9986-B019A4F2AFFF}"/>
              </a:ext>
            </a:extLst>
          </p:cNvPr>
          <p:cNvSpPr>
            <a:spLocks noGrp="1"/>
          </p:cNvSpPr>
          <p:nvPr>
            <p:ph type="sldNum" sz="quarter" idx="12"/>
          </p:nvPr>
        </p:nvSpPr>
        <p:spPr/>
        <p:txBody>
          <a:bodyPr/>
          <a:lstStyle>
            <a:lvl1pPr>
              <a:defRPr>
                <a:solidFill>
                  <a:srgbClr val="FFFFFF"/>
                </a:solidFill>
              </a:defRPr>
            </a:lvl1pPr>
          </a:lstStyle>
          <a:p>
            <a:pPr>
              <a:defRPr/>
            </a:pPr>
            <a:fld id="{A20B5540-D0F8-4D47-9DAB-B693D5FEA1EB}" type="slidenum">
              <a:rPr lang="en-US" altLang="en-US"/>
              <a:pPr>
                <a:defRPr/>
              </a:pPr>
              <a:t>‹#›</a:t>
            </a:fld>
            <a:endParaRPr lang="en-US" altLang="en-US"/>
          </a:p>
        </p:txBody>
      </p:sp>
    </p:spTree>
    <p:extLst>
      <p:ext uri="{BB962C8B-B14F-4D97-AF65-F5344CB8AC3E}">
        <p14:creationId xmlns:p14="http://schemas.microsoft.com/office/powerpoint/2010/main" val="1731425471"/>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DCBD70C9-8177-4774-B6BA-523E5C315146}"/>
              </a:ext>
            </a:extLst>
          </p:cNvPr>
          <p:cNvSpPr>
            <a:spLocks noGrp="1"/>
          </p:cNvSpPr>
          <p:nvPr>
            <p:ph type="dt" sz="half" idx="10"/>
          </p:nvPr>
        </p:nvSpPr>
        <p:spPr/>
        <p:txBody>
          <a:bodyPr/>
          <a:lstStyle>
            <a:lvl1pPr>
              <a:defRPr/>
            </a:lvl1pPr>
          </a:lstStyle>
          <a:p>
            <a:pPr>
              <a:defRPr/>
            </a:pPr>
            <a:fld id="{1D54F1E4-41D5-442A-9EC0-0D7011FE2C80}" type="datetime1">
              <a:rPr lang="en-US"/>
              <a:pPr>
                <a:defRPr/>
              </a:pPr>
              <a:t>4/19/2021</a:t>
            </a:fld>
            <a:endParaRPr lang="en-US"/>
          </a:p>
        </p:txBody>
      </p:sp>
      <p:sp>
        <p:nvSpPr>
          <p:cNvPr id="5" name="Footer Placeholder 21">
            <a:extLst>
              <a:ext uri="{FF2B5EF4-FFF2-40B4-BE49-F238E27FC236}">
                <a16:creationId xmlns:a16="http://schemas.microsoft.com/office/drawing/2014/main" id="{AA9A31B7-EA30-4515-9109-8CDAFCC70654}"/>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DFEED6EA-2AF2-4A04-ADCF-34A1134E75EE}"/>
              </a:ext>
            </a:extLst>
          </p:cNvPr>
          <p:cNvSpPr>
            <a:spLocks noGrp="1"/>
          </p:cNvSpPr>
          <p:nvPr>
            <p:ph type="sldNum" sz="quarter" idx="12"/>
          </p:nvPr>
        </p:nvSpPr>
        <p:spPr/>
        <p:txBody>
          <a:bodyPr/>
          <a:lstStyle>
            <a:lvl1pPr>
              <a:defRPr/>
            </a:lvl1pPr>
          </a:lstStyle>
          <a:p>
            <a:pPr>
              <a:defRPr/>
            </a:pPr>
            <a:fld id="{D1CCF5B6-789D-40CB-850E-442B16992011}" type="slidenum">
              <a:rPr lang="en-US" altLang="en-US"/>
              <a:pPr>
                <a:defRPr/>
              </a:pPr>
              <a:t>‹#›</a:t>
            </a:fld>
            <a:endParaRPr lang="en-US" altLang="en-US"/>
          </a:p>
        </p:txBody>
      </p:sp>
    </p:spTree>
    <p:extLst>
      <p:ext uri="{BB962C8B-B14F-4D97-AF65-F5344CB8AC3E}">
        <p14:creationId xmlns:p14="http://schemas.microsoft.com/office/powerpoint/2010/main" val="1012987414"/>
      </p:ext>
    </p:extLst>
  </p:cSld>
  <p:clrMapOvr>
    <a:masterClrMapping/>
  </p:clrMapOvr>
  <p:transition spd="med">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D409EE25-2416-4347-B17A-616D7BD9F869}"/>
              </a:ext>
            </a:extLst>
          </p:cNvPr>
          <p:cNvSpPr>
            <a:spLocks noGrp="1"/>
          </p:cNvSpPr>
          <p:nvPr>
            <p:ph type="dt" sz="half" idx="10"/>
          </p:nvPr>
        </p:nvSpPr>
        <p:spPr/>
        <p:txBody>
          <a:bodyPr/>
          <a:lstStyle>
            <a:lvl1pPr>
              <a:defRPr/>
            </a:lvl1pPr>
          </a:lstStyle>
          <a:p>
            <a:pPr>
              <a:defRPr/>
            </a:pPr>
            <a:fld id="{A7C3B0C7-4EF8-499F-8329-8C130D030952}" type="datetime1">
              <a:rPr lang="en-US"/>
              <a:pPr>
                <a:defRPr/>
              </a:pPr>
              <a:t>4/19/2021</a:t>
            </a:fld>
            <a:endParaRPr lang="en-US"/>
          </a:p>
        </p:txBody>
      </p:sp>
      <p:sp>
        <p:nvSpPr>
          <p:cNvPr id="5" name="Footer Placeholder 21">
            <a:extLst>
              <a:ext uri="{FF2B5EF4-FFF2-40B4-BE49-F238E27FC236}">
                <a16:creationId xmlns:a16="http://schemas.microsoft.com/office/drawing/2014/main" id="{0CBD3D02-BC6E-4754-A70F-D91BFD80CB37}"/>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69DCFC36-DC36-496A-A225-A6BEA912A3C4}"/>
              </a:ext>
            </a:extLst>
          </p:cNvPr>
          <p:cNvSpPr>
            <a:spLocks noGrp="1"/>
          </p:cNvSpPr>
          <p:nvPr>
            <p:ph type="sldNum" sz="quarter" idx="12"/>
          </p:nvPr>
        </p:nvSpPr>
        <p:spPr/>
        <p:txBody>
          <a:bodyPr/>
          <a:lstStyle>
            <a:lvl1pPr>
              <a:defRPr/>
            </a:lvl1pPr>
          </a:lstStyle>
          <a:p>
            <a:pPr>
              <a:defRPr/>
            </a:pPr>
            <a:fld id="{6736BB93-ABB4-4DB5-A915-D594D60479BF}" type="slidenum">
              <a:rPr lang="en-US" altLang="en-US"/>
              <a:pPr>
                <a:defRPr/>
              </a:pPr>
              <a:t>‹#›</a:t>
            </a:fld>
            <a:endParaRPr lang="en-US" altLang="en-US"/>
          </a:p>
        </p:txBody>
      </p:sp>
    </p:spTree>
    <p:extLst>
      <p:ext uri="{BB962C8B-B14F-4D97-AF65-F5344CB8AC3E}">
        <p14:creationId xmlns:p14="http://schemas.microsoft.com/office/powerpoint/2010/main" val="3540254719"/>
      </p:ext>
    </p:extLst>
  </p:cSld>
  <p:clrMapOvr>
    <a:masterClrMapping/>
  </p:clrMapOvr>
  <p:transition spd="med">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02854DDA-DE9E-49BF-B03C-764949C730E0}"/>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grpSp>
        <p:nvGrpSpPr>
          <p:cNvPr id="5" name="Group 15">
            <a:extLst>
              <a:ext uri="{FF2B5EF4-FFF2-40B4-BE49-F238E27FC236}">
                <a16:creationId xmlns:a16="http://schemas.microsoft.com/office/drawing/2014/main" id="{4D80734C-9028-4DC2-A502-5661FBC6CCE3}"/>
              </a:ext>
            </a:extLst>
          </p:cNvPr>
          <p:cNvGrpSpPr>
            <a:grpSpLocks/>
          </p:cNvGrpSpPr>
          <p:nvPr/>
        </p:nvGrpSpPr>
        <p:grpSpPr bwMode="auto">
          <a:xfrm>
            <a:off x="-3175" y="4953000"/>
            <a:ext cx="9147175" cy="1911350"/>
            <a:chOff x="-3765" y="4832896"/>
            <a:chExt cx="9147765" cy="2032192"/>
          </a:xfrm>
        </p:grpSpPr>
        <p:sp>
          <p:nvSpPr>
            <p:cNvPr id="6" name="Freeform 15">
              <a:extLst>
                <a:ext uri="{FF2B5EF4-FFF2-40B4-BE49-F238E27FC236}">
                  <a16:creationId xmlns:a16="http://schemas.microsoft.com/office/drawing/2014/main" id="{B137C737-5CA5-455B-8AB0-8F7493050386}"/>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black"/>
                </a:solidFill>
                <a:latin typeface="Arial" charset="0"/>
              </a:endParaRPr>
            </a:p>
          </p:txBody>
        </p:sp>
        <p:sp>
          <p:nvSpPr>
            <p:cNvPr id="7" name="Freeform 18">
              <a:extLst>
                <a:ext uri="{FF2B5EF4-FFF2-40B4-BE49-F238E27FC236}">
                  <a16:creationId xmlns:a16="http://schemas.microsoft.com/office/drawing/2014/main" id="{6DF37C5F-CA8F-411B-A28B-72999A7AF8AA}"/>
                </a:ext>
              </a:extLst>
            </p:cNvPr>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18">
              <a:extLst>
                <a:ext uri="{FF2B5EF4-FFF2-40B4-BE49-F238E27FC236}">
                  <a16:creationId xmlns:a16="http://schemas.microsoft.com/office/drawing/2014/main" id="{3C902B45-1B42-4271-A04D-E6AE9E3FC545}"/>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10" name="Straight Connector 9">
              <a:extLst>
                <a:ext uri="{FF2B5EF4-FFF2-40B4-BE49-F238E27FC236}">
                  <a16:creationId xmlns:a16="http://schemas.microsoft.com/office/drawing/2014/main" id="{5845494C-C019-4A14-BECD-6931080A4CEE}"/>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a:extLst>
              <a:ext uri="{FF2B5EF4-FFF2-40B4-BE49-F238E27FC236}">
                <a16:creationId xmlns:a16="http://schemas.microsoft.com/office/drawing/2014/main" id="{FE7B298D-1AE5-40EA-9707-B93348B3E60A}"/>
              </a:ext>
            </a:extLst>
          </p:cNvPr>
          <p:cNvSpPr>
            <a:spLocks noGrp="1"/>
          </p:cNvSpPr>
          <p:nvPr>
            <p:ph type="dt" sz="half" idx="10"/>
          </p:nvPr>
        </p:nvSpPr>
        <p:spPr/>
        <p:txBody>
          <a:bodyPr/>
          <a:lstStyle>
            <a:lvl1pPr>
              <a:defRPr>
                <a:solidFill>
                  <a:srgbClr val="FFFFFF"/>
                </a:solidFill>
              </a:defRPr>
            </a:lvl1pPr>
            <a:extLst/>
          </a:lstStyle>
          <a:p>
            <a:pPr>
              <a:defRPr/>
            </a:pPr>
            <a:fld id="{5E1A1B44-E408-4C85-B8C6-9CBFA38B7797}" type="datetime1">
              <a:rPr lang="en-US"/>
              <a:pPr>
                <a:defRPr/>
              </a:pPr>
              <a:t>4/19/2021</a:t>
            </a:fld>
            <a:endParaRPr lang="en-US"/>
          </a:p>
        </p:txBody>
      </p:sp>
      <p:sp>
        <p:nvSpPr>
          <p:cNvPr id="12" name="Footer Placeholder 18">
            <a:extLst>
              <a:ext uri="{FF2B5EF4-FFF2-40B4-BE49-F238E27FC236}">
                <a16:creationId xmlns:a16="http://schemas.microsoft.com/office/drawing/2014/main" id="{6C36DDFE-1611-4D4B-A9B5-AC2667B029AB}"/>
              </a:ext>
            </a:extLst>
          </p:cNvPr>
          <p:cNvSpPr>
            <a:spLocks noGrp="1"/>
          </p:cNvSpPr>
          <p:nvPr>
            <p:ph type="ftr" sz="quarter" idx="11"/>
          </p:nvPr>
        </p:nvSpPr>
        <p:spPr/>
        <p:txBody>
          <a:bodyPr/>
          <a:lstStyle>
            <a:lvl1pPr>
              <a:defRPr>
                <a:solidFill>
                  <a:srgbClr val="2DA2BF">
                    <a:tint val="20000"/>
                  </a:srgbClr>
                </a:solidFill>
              </a:defRPr>
            </a:lvl1pPr>
            <a:extLst/>
          </a:lstStyle>
          <a:p>
            <a:pPr>
              <a:defRPr/>
            </a:pPr>
            <a:r>
              <a:rPr lang="en-US"/>
              <a:t>HE2017Chapter1-3</a:t>
            </a:r>
          </a:p>
        </p:txBody>
      </p:sp>
      <p:sp>
        <p:nvSpPr>
          <p:cNvPr id="13" name="Slide Number Placeholder 26">
            <a:extLst>
              <a:ext uri="{FF2B5EF4-FFF2-40B4-BE49-F238E27FC236}">
                <a16:creationId xmlns:a16="http://schemas.microsoft.com/office/drawing/2014/main" id="{7059990F-7265-4F5D-A9CF-E2D4F2238F54}"/>
              </a:ext>
            </a:extLst>
          </p:cNvPr>
          <p:cNvSpPr>
            <a:spLocks noGrp="1"/>
          </p:cNvSpPr>
          <p:nvPr>
            <p:ph type="sldNum" sz="quarter" idx="12"/>
          </p:nvPr>
        </p:nvSpPr>
        <p:spPr/>
        <p:txBody>
          <a:bodyPr/>
          <a:lstStyle>
            <a:lvl1pPr>
              <a:defRPr>
                <a:solidFill>
                  <a:srgbClr val="FFFFFF"/>
                </a:solidFill>
              </a:defRPr>
            </a:lvl1pPr>
          </a:lstStyle>
          <a:p>
            <a:pPr>
              <a:defRPr/>
            </a:pPr>
            <a:fld id="{9088A648-1453-443F-9801-2DE1C739B62D}" type="slidenum">
              <a:rPr lang="en-US" altLang="en-US"/>
              <a:pPr>
                <a:defRPr/>
              </a:pPr>
              <a:t>‹#›</a:t>
            </a:fld>
            <a:endParaRPr lang="en-US" altLang="en-US"/>
          </a:p>
        </p:txBody>
      </p:sp>
    </p:spTree>
    <p:extLst>
      <p:ext uri="{BB962C8B-B14F-4D97-AF65-F5344CB8AC3E}">
        <p14:creationId xmlns:p14="http://schemas.microsoft.com/office/powerpoint/2010/main" val="950193644"/>
      </p:ext>
    </p:extLst>
  </p:cSld>
  <p:clrMapOvr>
    <a:masterClrMapping/>
  </p:clrMapOvr>
  <p:transition spd="med">
    <p:rand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a:extLst>
              <a:ext uri="{FF2B5EF4-FFF2-40B4-BE49-F238E27FC236}">
                <a16:creationId xmlns:a16="http://schemas.microsoft.com/office/drawing/2014/main" id="{7BBA54F9-034E-4BB3-90AD-B57153AB39BA}"/>
              </a:ext>
            </a:extLst>
          </p:cNvPr>
          <p:cNvSpPr>
            <a:spLocks noGrp="1"/>
          </p:cNvSpPr>
          <p:nvPr>
            <p:ph type="dt" sz="half" idx="10"/>
          </p:nvPr>
        </p:nvSpPr>
        <p:spPr/>
        <p:txBody>
          <a:bodyPr/>
          <a:lstStyle>
            <a:lvl1pPr>
              <a:defRPr/>
            </a:lvl1pPr>
          </a:lstStyle>
          <a:p>
            <a:pPr>
              <a:defRPr/>
            </a:pPr>
            <a:fld id="{11EBECFF-FE49-44F7-A858-FFA79D15A6ED}" type="datetime1">
              <a:rPr lang="en-US"/>
              <a:pPr>
                <a:defRPr/>
              </a:pPr>
              <a:t>4/19/2021</a:t>
            </a:fld>
            <a:endParaRPr lang="en-US"/>
          </a:p>
        </p:txBody>
      </p:sp>
      <p:sp>
        <p:nvSpPr>
          <p:cNvPr id="5" name="Footer Placeholder 21">
            <a:extLst>
              <a:ext uri="{FF2B5EF4-FFF2-40B4-BE49-F238E27FC236}">
                <a16:creationId xmlns:a16="http://schemas.microsoft.com/office/drawing/2014/main" id="{3748280D-CB4F-4363-B9B4-9B8E21923DF7}"/>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18A3C493-E553-4D95-A0BA-4236C7F03E5D}"/>
              </a:ext>
            </a:extLst>
          </p:cNvPr>
          <p:cNvSpPr>
            <a:spLocks noGrp="1"/>
          </p:cNvSpPr>
          <p:nvPr>
            <p:ph type="sldNum" sz="quarter" idx="12"/>
          </p:nvPr>
        </p:nvSpPr>
        <p:spPr/>
        <p:txBody>
          <a:bodyPr/>
          <a:lstStyle>
            <a:lvl1pPr>
              <a:defRPr/>
            </a:lvl1pPr>
          </a:lstStyle>
          <a:p>
            <a:pPr>
              <a:defRPr/>
            </a:pPr>
            <a:fld id="{23665D66-B8F8-4775-9CAA-0D9F09F127F5}" type="slidenum">
              <a:rPr lang="en-US" altLang="en-US"/>
              <a:pPr>
                <a:defRPr/>
              </a:pPr>
              <a:t>‹#›</a:t>
            </a:fld>
            <a:endParaRPr lang="en-US" altLang="en-US"/>
          </a:p>
        </p:txBody>
      </p:sp>
    </p:spTree>
    <p:extLst>
      <p:ext uri="{BB962C8B-B14F-4D97-AF65-F5344CB8AC3E}">
        <p14:creationId xmlns:p14="http://schemas.microsoft.com/office/powerpoint/2010/main" val="3554421781"/>
      </p:ext>
    </p:extLst>
  </p:cSld>
  <p:clrMapOvr>
    <a:masterClrMapping/>
  </p:clrMapOvr>
  <p:transition spd="med">
    <p:rand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Chevron 10">
            <a:extLst>
              <a:ext uri="{FF2B5EF4-FFF2-40B4-BE49-F238E27FC236}">
                <a16:creationId xmlns:a16="http://schemas.microsoft.com/office/drawing/2014/main" id="{3E5EC48C-D73C-472B-B31A-A07FB5559146}"/>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5" name="Chevron 11">
            <a:extLst>
              <a:ext uri="{FF2B5EF4-FFF2-40B4-BE49-F238E27FC236}">
                <a16:creationId xmlns:a16="http://schemas.microsoft.com/office/drawing/2014/main" id="{3EC99843-9530-4A4C-852E-020A920BF9F0}"/>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345665D0-A8D4-45AA-BC3E-5F573EEE9390}"/>
              </a:ext>
            </a:extLst>
          </p:cNvPr>
          <p:cNvSpPr>
            <a:spLocks noGrp="1"/>
          </p:cNvSpPr>
          <p:nvPr>
            <p:ph type="dt" sz="half" idx="10"/>
          </p:nvPr>
        </p:nvSpPr>
        <p:spPr/>
        <p:txBody>
          <a:bodyPr/>
          <a:lstStyle>
            <a:lvl1pPr>
              <a:defRPr>
                <a:solidFill>
                  <a:prstClr val="white"/>
                </a:solidFill>
              </a:defRPr>
            </a:lvl1pPr>
            <a:extLst/>
          </a:lstStyle>
          <a:p>
            <a:pPr>
              <a:defRPr/>
            </a:pPr>
            <a:fld id="{0D25FD58-642A-44E1-8109-BB14AD20A941}" type="datetime1">
              <a:rPr lang="en-US"/>
              <a:pPr>
                <a:defRPr/>
              </a:pPr>
              <a:t>4/19/2021</a:t>
            </a:fld>
            <a:endParaRPr lang="en-US"/>
          </a:p>
        </p:txBody>
      </p:sp>
      <p:sp>
        <p:nvSpPr>
          <p:cNvPr id="7" name="Footer Placeholder 4">
            <a:extLst>
              <a:ext uri="{FF2B5EF4-FFF2-40B4-BE49-F238E27FC236}">
                <a16:creationId xmlns:a16="http://schemas.microsoft.com/office/drawing/2014/main" id="{EEB7E3FE-1985-41DB-977B-41922D10E064}"/>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8" name="Slide Number Placeholder 5">
            <a:extLst>
              <a:ext uri="{FF2B5EF4-FFF2-40B4-BE49-F238E27FC236}">
                <a16:creationId xmlns:a16="http://schemas.microsoft.com/office/drawing/2014/main" id="{C2F06F3C-B7C2-498F-BFF1-B24954230B75}"/>
              </a:ext>
            </a:extLst>
          </p:cNvPr>
          <p:cNvSpPr>
            <a:spLocks noGrp="1"/>
          </p:cNvSpPr>
          <p:nvPr>
            <p:ph type="sldNum" sz="quarter" idx="12"/>
          </p:nvPr>
        </p:nvSpPr>
        <p:spPr/>
        <p:txBody>
          <a:bodyPr/>
          <a:lstStyle>
            <a:lvl1pPr>
              <a:defRPr>
                <a:solidFill>
                  <a:srgbClr val="FFFFFF"/>
                </a:solidFill>
              </a:defRPr>
            </a:lvl1pPr>
          </a:lstStyle>
          <a:p>
            <a:pPr>
              <a:defRPr/>
            </a:pPr>
            <a:fld id="{B4D95F13-3150-4F2D-901D-B9C553C750F0}" type="slidenum">
              <a:rPr lang="en-US" altLang="en-US"/>
              <a:pPr>
                <a:defRPr/>
              </a:pPr>
              <a:t>‹#›</a:t>
            </a:fld>
            <a:endParaRPr lang="en-US" altLang="en-US"/>
          </a:p>
        </p:txBody>
      </p:sp>
    </p:spTree>
    <p:extLst>
      <p:ext uri="{BB962C8B-B14F-4D97-AF65-F5344CB8AC3E}">
        <p14:creationId xmlns:p14="http://schemas.microsoft.com/office/powerpoint/2010/main" val="1322179987"/>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a:extLst>
              <a:ext uri="{FF2B5EF4-FFF2-40B4-BE49-F238E27FC236}">
                <a16:creationId xmlns:a16="http://schemas.microsoft.com/office/drawing/2014/main" id="{6FB60789-F0DE-4267-90C8-F648BEC6D424}"/>
              </a:ext>
            </a:extLst>
          </p:cNvPr>
          <p:cNvSpPr>
            <a:spLocks noGrp="1"/>
          </p:cNvSpPr>
          <p:nvPr>
            <p:ph type="dt" sz="half" idx="10"/>
          </p:nvPr>
        </p:nvSpPr>
        <p:spPr/>
        <p:txBody>
          <a:bodyPr/>
          <a:lstStyle>
            <a:lvl1pPr>
              <a:defRPr>
                <a:solidFill>
                  <a:prstClr val="white"/>
                </a:solidFill>
              </a:defRPr>
            </a:lvl1pPr>
            <a:extLst/>
          </a:lstStyle>
          <a:p>
            <a:pPr>
              <a:defRPr/>
            </a:pPr>
            <a:fld id="{5C5F20A4-7C92-493F-81F5-332F1DF3F85F}" type="datetime1">
              <a:rPr lang="en-US"/>
              <a:pPr>
                <a:defRPr/>
              </a:pPr>
              <a:t>4/19/2021</a:t>
            </a:fld>
            <a:endParaRPr lang="en-US"/>
          </a:p>
        </p:txBody>
      </p:sp>
      <p:sp>
        <p:nvSpPr>
          <p:cNvPr id="6" name="Footer Placeholder 5">
            <a:extLst>
              <a:ext uri="{FF2B5EF4-FFF2-40B4-BE49-F238E27FC236}">
                <a16:creationId xmlns:a16="http://schemas.microsoft.com/office/drawing/2014/main" id="{47607F0A-4AC1-452B-8661-E544126CC80A}"/>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7" name="Slide Number Placeholder 6">
            <a:extLst>
              <a:ext uri="{FF2B5EF4-FFF2-40B4-BE49-F238E27FC236}">
                <a16:creationId xmlns:a16="http://schemas.microsoft.com/office/drawing/2014/main" id="{C8BE1ED3-9130-4DB3-B994-7234E79C310C}"/>
              </a:ext>
            </a:extLst>
          </p:cNvPr>
          <p:cNvSpPr>
            <a:spLocks noGrp="1"/>
          </p:cNvSpPr>
          <p:nvPr>
            <p:ph type="sldNum" sz="quarter" idx="12"/>
          </p:nvPr>
        </p:nvSpPr>
        <p:spPr/>
        <p:txBody>
          <a:bodyPr/>
          <a:lstStyle>
            <a:lvl1pPr>
              <a:defRPr>
                <a:solidFill>
                  <a:srgbClr val="FFFFFF"/>
                </a:solidFill>
              </a:defRPr>
            </a:lvl1pPr>
          </a:lstStyle>
          <a:p>
            <a:pPr>
              <a:defRPr/>
            </a:pPr>
            <a:fld id="{9294D776-BE37-4AF5-8F61-75F4853F6694}" type="slidenum">
              <a:rPr lang="en-US" altLang="en-US"/>
              <a:pPr>
                <a:defRPr/>
              </a:pPr>
              <a:t>‹#›</a:t>
            </a:fld>
            <a:endParaRPr lang="en-US" altLang="en-US"/>
          </a:p>
        </p:txBody>
      </p:sp>
    </p:spTree>
    <p:extLst>
      <p:ext uri="{BB962C8B-B14F-4D97-AF65-F5344CB8AC3E}">
        <p14:creationId xmlns:p14="http://schemas.microsoft.com/office/powerpoint/2010/main" val="2977298013"/>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603C65-F9EE-4FED-A7CD-BE77974C2219}"/>
              </a:ext>
            </a:extLst>
          </p:cNvPr>
          <p:cNvSpPr>
            <a:spLocks noGrp="1"/>
          </p:cNvSpPr>
          <p:nvPr>
            <p:ph type="dt" sz="half" idx="10"/>
          </p:nvPr>
        </p:nvSpPr>
        <p:spPr/>
        <p:txBody>
          <a:bodyPr/>
          <a:lstStyle>
            <a:lvl1pPr>
              <a:defRPr/>
            </a:lvl1pPr>
            <a:extLst/>
          </a:lstStyle>
          <a:p>
            <a:pPr>
              <a:defRPr/>
            </a:pPr>
            <a:fld id="{1A48584B-2893-4366-842F-1385AEDFFBF4}" type="datetime1">
              <a:rPr lang="en-US"/>
              <a:pPr>
                <a:defRPr/>
              </a:pPr>
              <a:t>4/19/2021</a:t>
            </a:fld>
            <a:endParaRPr lang="en-US"/>
          </a:p>
        </p:txBody>
      </p:sp>
      <p:sp>
        <p:nvSpPr>
          <p:cNvPr id="8" name="Footer Placeholder 7">
            <a:extLst>
              <a:ext uri="{FF2B5EF4-FFF2-40B4-BE49-F238E27FC236}">
                <a16:creationId xmlns:a16="http://schemas.microsoft.com/office/drawing/2014/main" id="{56C50092-2863-427A-9084-845042DE6816}"/>
              </a:ext>
            </a:extLst>
          </p:cNvPr>
          <p:cNvSpPr>
            <a:spLocks noGrp="1"/>
          </p:cNvSpPr>
          <p:nvPr>
            <p:ph type="ftr" sz="quarter" idx="11"/>
          </p:nvPr>
        </p:nvSpPr>
        <p:spPr/>
        <p:txBody>
          <a:bodyPr/>
          <a:lstStyle>
            <a:lvl1pPr>
              <a:defRPr/>
            </a:lvl1pPr>
            <a:extLst/>
          </a:lstStyle>
          <a:p>
            <a:pPr>
              <a:defRPr/>
            </a:pPr>
            <a:r>
              <a:rPr lang="en-US"/>
              <a:t>HE2017Chapter1-3</a:t>
            </a:r>
          </a:p>
        </p:txBody>
      </p:sp>
      <p:sp>
        <p:nvSpPr>
          <p:cNvPr id="9" name="Slide Number Placeholder 8">
            <a:extLst>
              <a:ext uri="{FF2B5EF4-FFF2-40B4-BE49-F238E27FC236}">
                <a16:creationId xmlns:a16="http://schemas.microsoft.com/office/drawing/2014/main" id="{F49A8EA9-C297-4A08-B404-2AA9E9F863D3}"/>
              </a:ext>
            </a:extLst>
          </p:cNvPr>
          <p:cNvSpPr>
            <a:spLocks noGrp="1"/>
          </p:cNvSpPr>
          <p:nvPr>
            <p:ph type="sldNum" sz="quarter" idx="12"/>
          </p:nvPr>
        </p:nvSpPr>
        <p:spPr/>
        <p:txBody>
          <a:bodyPr/>
          <a:lstStyle>
            <a:lvl1pPr>
              <a:defRPr/>
            </a:lvl1pPr>
          </a:lstStyle>
          <a:p>
            <a:pPr>
              <a:defRPr/>
            </a:pPr>
            <a:fld id="{229B36C3-D347-4556-855C-B138084D311A}" type="slidenum">
              <a:rPr lang="en-US" altLang="en-US"/>
              <a:pPr>
                <a:defRPr/>
              </a:pPr>
              <a:t>‹#›</a:t>
            </a:fld>
            <a:endParaRPr lang="en-US" altLang="en-US"/>
          </a:p>
        </p:txBody>
      </p:sp>
    </p:spTree>
    <p:extLst>
      <p:ext uri="{BB962C8B-B14F-4D97-AF65-F5344CB8AC3E}">
        <p14:creationId xmlns:p14="http://schemas.microsoft.com/office/powerpoint/2010/main" val="2179025043"/>
      </p:ext>
    </p:extLst>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a:extLst>
              <a:ext uri="{FF2B5EF4-FFF2-40B4-BE49-F238E27FC236}">
                <a16:creationId xmlns:a16="http://schemas.microsoft.com/office/drawing/2014/main" id="{9849707F-9130-49E2-9955-0E90B67CA209}"/>
              </a:ext>
            </a:extLst>
          </p:cNvPr>
          <p:cNvSpPr>
            <a:spLocks noGrp="1"/>
          </p:cNvSpPr>
          <p:nvPr>
            <p:ph type="dt" sz="half" idx="10"/>
          </p:nvPr>
        </p:nvSpPr>
        <p:spPr/>
        <p:txBody>
          <a:bodyPr/>
          <a:lstStyle>
            <a:lvl1pPr>
              <a:defRPr>
                <a:solidFill>
                  <a:prstClr val="white"/>
                </a:solidFill>
              </a:defRPr>
            </a:lvl1pPr>
            <a:extLst/>
          </a:lstStyle>
          <a:p>
            <a:pPr>
              <a:defRPr/>
            </a:pPr>
            <a:fld id="{374174DF-30FC-4EF0-A759-A818E6AA89EC}" type="datetime1">
              <a:rPr lang="en-US"/>
              <a:pPr>
                <a:defRPr/>
              </a:pPr>
              <a:t>4/19/2021</a:t>
            </a:fld>
            <a:endParaRPr lang="en-US"/>
          </a:p>
        </p:txBody>
      </p:sp>
      <p:sp>
        <p:nvSpPr>
          <p:cNvPr id="4" name="Footer Placeholder 3">
            <a:extLst>
              <a:ext uri="{FF2B5EF4-FFF2-40B4-BE49-F238E27FC236}">
                <a16:creationId xmlns:a16="http://schemas.microsoft.com/office/drawing/2014/main" id="{594412C6-346E-4CB0-932B-33E14DFBFF57}"/>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5" name="Slide Number Placeholder 4">
            <a:extLst>
              <a:ext uri="{FF2B5EF4-FFF2-40B4-BE49-F238E27FC236}">
                <a16:creationId xmlns:a16="http://schemas.microsoft.com/office/drawing/2014/main" id="{AFF11E32-A4C8-4341-8000-DE02DE41FEE0}"/>
              </a:ext>
            </a:extLst>
          </p:cNvPr>
          <p:cNvSpPr>
            <a:spLocks noGrp="1"/>
          </p:cNvSpPr>
          <p:nvPr>
            <p:ph type="sldNum" sz="quarter" idx="12"/>
          </p:nvPr>
        </p:nvSpPr>
        <p:spPr/>
        <p:txBody>
          <a:bodyPr/>
          <a:lstStyle>
            <a:lvl1pPr>
              <a:defRPr>
                <a:solidFill>
                  <a:srgbClr val="FFFFFF"/>
                </a:solidFill>
              </a:defRPr>
            </a:lvl1pPr>
          </a:lstStyle>
          <a:p>
            <a:pPr>
              <a:defRPr/>
            </a:pPr>
            <a:fld id="{A8FCD3AC-626C-47F2-8BFE-1DD0FE4D5F43}" type="slidenum">
              <a:rPr lang="en-US" altLang="en-US"/>
              <a:pPr>
                <a:defRPr/>
              </a:pPr>
              <a:t>‹#›</a:t>
            </a:fld>
            <a:endParaRPr lang="en-US" altLang="en-US"/>
          </a:p>
        </p:txBody>
      </p:sp>
    </p:spTree>
    <p:extLst>
      <p:ext uri="{BB962C8B-B14F-4D97-AF65-F5344CB8AC3E}">
        <p14:creationId xmlns:p14="http://schemas.microsoft.com/office/powerpoint/2010/main" val="2923574593"/>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0DCD8F8E-4CD6-4523-8316-9E61D6E4DD67}"/>
              </a:ext>
            </a:extLst>
          </p:cNvPr>
          <p:cNvSpPr>
            <a:spLocks noGrp="1"/>
          </p:cNvSpPr>
          <p:nvPr>
            <p:ph type="dt" sz="half" idx="10"/>
          </p:nvPr>
        </p:nvSpPr>
        <p:spPr/>
        <p:txBody>
          <a:bodyPr/>
          <a:lstStyle>
            <a:lvl1pPr>
              <a:defRPr/>
            </a:lvl1pPr>
          </a:lstStyle>
          <a:p>
            <a:pPr>
              <a:defRPr/>
            </a:pPr>
            <a:fld id="{195ECB68-660C-48FF-A16C-3F3B58EC141A}" type="datetime1">
              <a:rPr lang="en-US"/>
              <a:pPr>
                <a:defRPr/>
              </a:pPr>
              <a:t>4/19/2021</a:t>
            </a:fld>
            <a:endParaRPr lang="en-US"/>
          </a:p>
        </p:txBody>
      </p:sp>
      <p:sp>
        <p:nvSpPr>
          <p:cNvPr id="3" name="Footer Placeholder 21">
            <a:extLst>
              <a:ext uri="{FF2B5EF4-FFF2-40B4-BE49-F238E27FC236}">
                <a16:creationId xmlns:a16="http://schemas.microsoft.com/office/drawing/2014/main" id="{319E0DD3-0409-4940-A1B7-8754B47E452D}"/>
              </a:ext>
            </a:extLst>
          </p:cNvPr>
          <p:cNvSpPr>
            <a:spLocks noGrp="1"/>
          </p:cNvSpPr>
          <p:nvPr>
            <p:ph type="ftr" sz="quarter" idx="11"/>
          </p:nvPr>
        </p:nvSpPr>
        <p:spPr/>
        <p:txBody>
          <a:bodyPr/>
          <a:lstStyle>
            <a:lvl1pPr>
              <a:defRPr/>
            </a:lvl1pPr>
          </a:lstStyle>
          <a:p>
            <a:pPr>
              <a:defRPr/>
            </a:pPr>
            <a:r>
              <a:rPr lang="en-US"/>
              <a:t>HE2017Chapter1-3</a:t>
            </a:r>
          </a:p>
        </p:txBody>
      </p:sp>
      <p:sp>
        <p:nvSpPr>
          <p:cNvPr id="4" name="Slide Number Placeholder 17">
            <a:extLst>
              <a:ext uri="{FF2B5EF4-FFF2-40B4-BE49-F238E27FC236}">
                <a16:creationId xmlns:a16="http://schemas.microsoft.com/office/drawing/2014/main" id="{DB21FAF7-26ED-4075-8D8A-F40A96DAA866}"/>
              </a:ext>
            </a:extLst>
          </p:cNvPr>
          <p:cNvSpPr>
            <a:spLocks noGrp="1"/>
          </p:cNvSpPr>
          <p:nvPr>
            <p:ph type="sldNum" sz="quarter" idx="12"/>
          </p:nvPr>
        </p:nvSpPr>
        <p:spPr/>
        <p:txBody>
          <a:bodyPr/>
          <a:lstStyle>
            <a:lvl1pPr>
              <a:defRPr/>
            </a:lvl1pPr>
          </a:lstStyle>
          <a:p>
            <a:pPr>
              <a:defRPr/>
            </a:pPr>
            <a:fld id="{86F8D317-EF2E-41D8-9BB3-72D7231CE732}" type="slidenum">
              <a:rPr lang="en-US" altLang="en-US"/>
              <a:pPr>
                <a:defRPr/>
              </a:pPr>
              <a:t>‹#›</a:t>
            </a:fld>
            <a:endParaRPr lang="en-US" altLang="en-US"/>
          </a:p>
        </p:txBody>
      </p:sp>
    </p:spTree>
    <p:extLst>
      <p:ext uri="{BB962C8B-B14F-4D97-AF65-F5344CB8AC3E}">
        <p14:creationId xmlns:p14="http://schemas.microsoft.com/office/powerpoint/2010/main" val="3643408037"/>
      </p:ext>
    </p:extLst>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Chevron 10">
            <a:extLst>
              <a:ext uri="{FF2B5EF4-FFF2-40B4-BE49-F238E27FC236}">
                <a16:creationId xmlns:a16="http://schemas.microsoft.com/office/drawing/2014/main" id="{FA4E421B-B724-4540-A4BD-A1F04BB2E184}"/>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5" name="Chevron 11">
            <a:extLst>
              <a:ext uri="{FF2B5EF4-FFF2-40B4-BE49-F238E27FC236}">
                <a16:creationId xmlns:a16="http://schemas.microsoft.com/office/drawing/2014/main" id="{04D62C17-9B65-4649-9295-95C26DA52230}"/>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90BE4DEB-FEB3-4B3A-8E12-ACAC25E1C957}"/>
              </a:ext>
            </a:extLst>
          </p:cNvPr>
          <p:cNvSpPr>
            <a:spLocks noGrp="1"/>
          </p:cNvSpPr>
          <p:nvPr>
            <p:ph type="dt" sz="half" idx="10"/>
          </p:nvPr>
        </p:nvSpPr>
        <p:spPr/>
        <p:txBody>
          <a:bodyPr/>
          <a:lstStyle>
            <a:lvl1pPr>
              <a:defRPr>
                <a:solidFill>
                  <a:prstClr val="white"/>
                </a:solidFill>
              </a:defRPr>
            </a:lvl1pPr>
            <a:extLst/>
          </a:lstStyle>
          <a:p>
            <a:pPr>
              <a:defRPr/>
            </a:pPr>
            <a:fld id="{DA3A326B-2529-4E3C-B70F-068AE6C32DFB}" type="datetime1">
              <a:rPr lang="en-US"/>
              <a:pPr>
                <a:defRPr/>
              </a:pPr>
              <a:t>4/19/2021</a:t>
            </a:fld>
            <a:endParaRPr lang="en-US"/>
          </a:p>
        </p:txBody>
      </p:sp>
      <p:sp>
        <p:nvSpPr>
          <p:cNvPr id="7" name="Footer Placeholder 4">
            <a:extLst>
              <a:ext uri="{FF2B5EF4-FFF2-40B4-BE49-F238E27FC236}">
                <a16:creationId xmlns:a16="http://schemas.microsoft.com/office/drawing/2014/main" id="{168308B8-AB5F-4ECF-A185-C31801BEF8C4}"/>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8" name="Slide Number Placeholder 5">
            <a:extLst>
              <a:ext uri="{FF2B5EF4-FFF2-40B4-BE49-F238E27FC236}">
                <a16:creationId xmlns:a16="http://schemas.microsoft.com/office/drawing/2014/main" id="{71D7FEA4-78F3-441B-B9FF-ECBC0B387E24}"/>
              </a:ext>
            </a:extLst>
          </p:cNvPr>
          <p:cNvSpPr>
            <a:spLocks noGrp="1"/>
          </p:cNvSpPr>
          <p:nvPr>
            <p:ph type="sldNum" sz="quarter" idx="12"/>
          </p:nvPr>
        </p:nvSpPr>
        <p:spPr/>
        <p:txBody>
          <a:bodyPr/>
          <a:lstStyle>
            <a:lvl1pPr>
              <a:defRPr>
                <a:solidFill>
                  <a:srgbClr val="FFFFFF"/>
                </a:solidFill>
              </a:defRPr>
            </a:lvl1pPr>
          </a:lstStyle>
          <a:p>
            <a:pPr>
              <a:defRPr/>
            </a:pPr>
            <a:fld id="{78DB4B6D-0D5A-48B7-AC6B-CBA9DACF1ACC}" type="slidenum">
              <a:rPr lang="en-US" altLang="en-US"/>
              <a:pPr>
                <a:defRPr/>
              </a:pPr>
              <a:t>‹#›</a:t>
            </a:fld>
            <a:endParaRPr lang="en-US" altLang="en-US"/>
          </a:p>
        </p:txBody>
      </p:sp>
    </p:spTree>
    <p:extLst>
      <p:ext uri="{BB962C8B-B14F-4D97-AF65-F5344CB8AC3E}">
        <p14:creationId xmlns:p14="http://schemas.microsoft.com/office/powerpoint/2010/main" val="877156435"/>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4C3345-B1BF-4E6C-9EE0-D22E24D5287A}"/>
              </a:ext>
            </a:extLst>
          </p:cNvPr>
          <p:cNvSpPr>
            <a:spLocks noGrp="1"/>
          </p:cNvSpPr>
          <p:nvPr>
            <p:ph type="dt" sz="half" idx="10"/>
          </p:nvPr>
        </p:nvSpPr>
        <p:spPr/>
        <p:txBody>
          <a:bodyPr/>
          <a:lstStyle>
            <a:lvl1pPr>
              <a:defRPr/>
            </a:lvl1pPr>
            <a:extLst/>
          </a:lstStyle>
          <a:p>
            <a:pPr>
              <a:defRPr/>
            </a:pPr>
            <a:fld id="{EE3174E1-2261-4928-8503-70F3CB0EE356}" type="datetime1">
              <a:rPr lang="en-US"/>
              <a:pPr>
                <a:defRPr/>
              </a:pPr>
              <a:t>4/19/2021</a:t>
            </a:fld>
            <a:endParaRPr lang="en-US"/>
          </a:p>
        </p:txBody>
      </p:sp>
      <p:sp>
        <p:nvSpPr>
          <p:cNvPr id="6" name="Footer Placeholder 5">
            <a:extLst>
              <a:ext uri="{FF2B5EF4-FFF2-40B4-BE49-F238E27FC236}">
                <a16:creationId xmlns:a16="http://schemas.microsoft.com/office/drawing/2014/main" id="{1B445588-EE12-4E39-9666-2F1AD6029332}"/>
              </a:ext>
            </a:extLst>
          </p:cNvPr>
          <p:cNvSpPr>
            <a:spLocks noGrp="1"/>
          </p:cNvSpPr>
          <p:nvPr>
            <p:ph type="ftr" sz="quarter" idx="11"/>
          </p:nvPr>
        </p:nvSpPr>
        <p:spPr/>
        <p:txBody>
          <a:bodyPr/>
          <a:lstStyle>
            <a:lvl1pPr>
              <a:defRPr/>
            </a:lvl1pPr>
            <a:extLst/>
          </a:lstStyle>
          <a:p>
            <a:pPr>
              <a:defRPr/>
            </a:pPr>
            <a:r>
              <a:rPr lang="en-US"/>
              <a:t>HE2017Chapter1-3</a:t>
            </a:r>
          </a:p>
        </p:txBody>
      </p:sp>
      <p:sp>
        <p:nvSpPr>
          <p:cNvPr id="7" name="Slide Number Placeholder 6">
            <a:extLst>
              <a:ext uri="{FF2B5EF4-FFF2-40B4-BE49-F238E27FC236}">
                <a16:creationId xmlns:a16="http://schemas.microsoft.com/office/drawing/2014/main" id="{DD8999F7-80B5-4A90-AFA4-DE0602079F8B}"/>
              </a:ext>
            </a:extLst>
          </p:cNvPr>
          <p:cNvSpPr>
            <a:spLocks noGrp="1"/>
          </p:cNvSpPr>
          <p:nvPr>
            <p:ph type="sldNum" sz="quarter" idx="12"/>
          </p:nvPr>
        </p:nvSpPr>
        <p:spPr/>
        <p:txBody>
          <a:bodyPr/>
          <a:lstStyle>
            <a:lvl1pPr>
              <a:defRPr/>
            </a:lvl1pPr>
          </a:lstStyle>
          <a:p>
            <a:pPr>
              <a:defRPr/>
            </a:pPr>
            <a:fld id="{6E802D13-9416-44D7-B54B-C3B3AAC03730}" type="slidenum">
              <a:rPr lang="en-US" altLang="en-US"/>
              <a:pPr>
                <a:defRPr/>
              </a:pPr>
              <a:t>‹#›</a:t>
            </a:fld>
            <a:endParaRPr lang="en-US" altLang="en-US"/>
          </a:p>
        </p:txBody>
      </p:sp>
    </p:spTree>
    <p:extLst>
      <p:ext uri="{BB962C8B-B14F-4D97-AF65-F5344CB8AC3E}">
        <p14:creationId xmlns:p14="http://schemas.microsoft.com/office/powerpoint/2010/main" val="3223235365"/>
      </p:ext>
    </p:extLst>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10">
            <a:extLst>
              <a:ext uri="{FF2B5EF4-FFF2-40B4-BE49-F238E27FC236}">
                <a16:creationId xmlns:a16="http://schemas.microsoft.com/office/drawing/2014/main" id="{EA9BDDB9-8C19-4997-9A7B-69546C2916D8}"/>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white"/>
              </a:solidFill>
              <a:latin typeface="Arial" charset="0"/>
            </a:endParaRPr>
          </a:p>
        </p:txBody>
      </p:sp>
      <p:sp>
        <p:nvSpPr>
          <p:cNvPr id="6" name="Freeform 15">
            <a:extLst>
              <a:ext uri="{FF2B5EF4-FFF2-40B4-BE49-F238E27FC236}">
                <a16:creationId xmlns:a16="http://schemas.microsoft.com/office/drawing/2014/main" id="{2E9CC43D-E40E-4671-9BEF-7FD8A8424650}"/>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a:extLst>
              <a:ext uri="{FF2B5EF4-FFF2-40B4-BE49-F238E27FC236}">
                <a16:creationId xmlns:a16="http://schemas.microsoft.com/office/drawing/2014/main" id="{75A36E11-1BE5-4633-AA76-5CC736934ED3}"/>
              </a:ext>
            </a:extLst>
          </p:cNvPr>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8" name="Straight Connector 7">
            <a:extLst>
              <a:ext uri="{FF2B5EF4-FFF2-40B4-BE49-F238E27FC236}">
                <a16:creationId xmlns:a16="http://schemas.microsoft.com/office/drawing/2014/main" id="{1F53E5F8-420B-429B-B18D-576ECC346D0A}"/>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8">
            <a:extLst>
              <a:ext uri="{FF2B5EF4-FFF2-40B4-BE49-F238E27FC236}">
                <a16:creationId xmlns:a16="http://schemas.microsoft.com/office/drawing/2014/main" id="{52A0715E-8620-4C1E-A229-04A8ACCCD69B}"/>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10" name="Chevron 19">
            <a:extLst>
              <a:ext uri="{FF2B5EF4-FFF2-40B4-BE49-F238E27FC236}">
                <a16:creationId xmlns:a16="http://schemas.microsoft.com/office/drawing/2014/main" id="{A97FC5DF-DF38-4520-BCAF-DFB756D83B47}"/>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1D3C21DA-C075-448D-8D95-51C1C5D63B36}"/>
              </a:ext>
            </a:extLst>
          </p:cNvPr>
          <p:cNvSpPr>
            <a:spLocks noGrp="1"/>
          </p:cNvSpPr>
          <p:nvPr>
            <p:ph type="dt" sz="half" idx="10"/>
          </p:nvPr>
        </p:nvSpPr>
        <p:spPr/>
        <p:txBody>
          <a:bodyPr/>
          <a:lstStyle>
            <a:lvl1pPr>
              <a:defRPr>
                <a:solidFill>
                  <a:prstClr val="white"/>
                </a:solidFill>
              </a:defRPr>
            </a:lvl1pPr>
            <a:extLst/>
          </a:lstStyle>
          <a:p>
            <a:pPr>
              <a:defRPr/>
            </a:pPr>
            <a:fld id="{5B5E9168-C255-4A8B-9E46-AB3431EC044C}" type="datetime1">
              <a:rPr lang="en-US"/>
              <a:pPr>
                <a:defRPr/>
              </a:pPr>
              <a:t>4/19/2021</a:t>
            </a:fld>
            <a:endParaRPr lang="en-US"/>
          </a:p>
        </p:txBody>
      </p:sp>
      <p:sp>
        <p:nvSpPr>
          <p:cNvPr id="12" name="Footer Placeholder 5">
            <a:extLst>
              <a:ext uri="{FF2B5EF4-FFF2-40B4-BE49-F238E27FC236}">
                <a16:creationId xmlns:a16="http://schemas.microsoft.com/office/drawing/2014/main" id="{E5A21E88-CB2D-4924-9DBD-35F5C1FDF375}"/>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13" name="Slide Number Placeholder 6">
            <a:extLst>
              <a:ext uri="{FF2B5EF4-FFF2-40B4-BE49-F238E27FC236}">
                <a16:creationId xmlns:a16="http://schemas.microsoft.com/office/drawing/2014/main" id="{FE457AD5-83A6-4F7B-A325-734FDE21A6F7}"/>
              </a:ext>
            </a:extLst>
          </p:cNvPr>
          <p:cNvSpPr>
            <a:spLocks noGrp="1"/>
          </p:cNvSpPr>
          <p:nvPr>
            <p:ph type="sldNum" sz="quarter" idx="12"/>
          </p:nvPr>
        </p:nvSpPr>
        <p:spPr/>
        <p:txBody>
          <a:bodyPr/>
          <a:lstStyle>
            <a:lvl1pPr>
              <a:defRPr>
                <a:solidFill>
                  <a:srgbClr val="FFFFFF"/>
                </a:solidFill>
              </a:defRPr>
            </a:lvl1pPr>
          </a:lstStyle>
          <a:p>
            <a:pPr>
              <a:defRPr/>
            </a:pPr>
            <a:fld id="{2FDB88E6-F588-436D-9608-FF20CF08007D}" type="slidenum">
              <a:rPr lang="en-US" altLang="en-US"/>
              <a:pPr>
                <a:defRPr/>
              </a:pPr>
              <a:t>‹#›</a:t>
            </a:fld>
            <a:endParaRPr lang="en-US" altLang="en-US"/>
          </a:p>
        </p:txBody>
      </p:sp>
    </p:spTree>
    <p:extLst>
      <p:ext uri="{BB962C8B-B14F-4D97-AF65-F5344CB8AC3E}">
        <p14:creationId xmlns:p14="http://schemas.microsoft.com/office/powerpoint/2010/main" val="2186119246"/>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8E5852B1-6C3B-4903-9FAC-AC734CC43A29}"/>
              </a:ext>
            </a:extLst>
          </p:cNvPr>
          <p:cNvSpPr>
            <a:spLocks noGrp="1"/>
          </p:cNvSpPr>
          <p:nvPr>
            <p:ph type="dt" sz="half" idx="10"/>
          </p:nvPr>
        </p:nvSpPr>
        <p:spPr/>
        <p:txBody>
          <a:bodyPr/>
          <a:lstStyle>
            <a:lvl1pPr>
              <a:defRPr/>
            </a:lvl1pPr>
          </a:lstStyle>
          <a:p>
            <a:pPr>
              <a:defRPr/>
            </a:pPr>
            <a:fld id="{83695147-10CC-40A0-A0D2-D12110018DE1}" type="datetime1">
              <a:rPr lang="en-US"/>
              <a:pPr>
                <a:defRPr/>
              </a:pPr>
              <a:t>4/19/2021</a:t>
            </a:fld>
            <a:endParaRPr lang="en-US"/>
          </a:p>
        </p:txBody>
      </p:sp>
      <p:sp>
        <p:nvSpPr>
          <p:cNvPr id="5" name="Footer Placeholder 21">
            <a:extLst>
              <a:ext uri="{FF2B5EF4-FFF2-40B4-BE49-F238E27FC236}">
                <a16:creationId xmlns:a16="http://schemas.microsoft.com/office/drawing/2014/main" id="{9629DB15-79B5-444B-9452-E02C91AA265B}"/>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92B98CFC-52FF-4D3A-9975-866FF0185F22}"/>
              </a:ext>
            </a:extLst>
          </p:cNvPr>
          <p:cNvSpPr>
            <a:spLocks noGrp="1"/>
          </p:cNvSpPr>
          <p:nvPr>
            <p:ph type="sldNum" sz="quarter" idx="12"/>
          </p:nvPr>
        </p:nvSpPr>
        <p:spPr/>
        <p:txBody>
          <a:bodyPr/>
          <a:lstStyle>
            <a:lvl1pPr>
              <a:defRPr/>
            </a:lvl1pPr>
          </a:lstStyle>
          <a:p>
            <a:pPr>
              <a:defRPr/>
            </a:pPr>
            <a:fld id="{793256BE-168A-4EE1-8C11-6F109CBED19B}" type="slidenum">
              <a:rPr lang="en-US" altLang="en-US"/>
              <a:pPr>
                <a:defRPr/>
              </a:pPr>
              <a:t>‹#›</a:t>
            </a:fld>
            <a:endParaRPr lang="en-US" altLang="en-US"/>
          </a:p>
        </p:txBody>
      </p:sp>
    </p:spTree>
    <p:extLst>
      <p:ext uri="{BB962C8B-B14F-4D97-AF65-F5344CB8AC3E}">
        <p14:creationId xmlns:p14="http://schemas.microsoft.com/office/powerpoint/2010/main" val="3290808301"/>
      </p:ext>
    </p:extLst>
  </p:cSld>
  <p:clrMapOvr>
    <a:masterClrMapping/>
  </p:clrMapOvr>
  <p:transition spd="med">
    <p:rand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5C966E70-43B8-4898-AB7E-A42141CA9C80}"/>
              </a:ext>
            </a:extLst>
          </p:cNvPr>
          <p:cNvSpPr>
            <a:spLocks noGrp="1"/>
          </p:cNvSpPr>
          <p:nvPr>
            <p:ph type="dt" sz="half" idx="10"/>
          </p:nvPr>
        </p:nvSpPr>
        <p:spPr/>
        <p:txBody>
          <a:bodyPr/>
          <a:lstStyle>
            <a:lvl1pPr>
              <a:defRPr/>
            </a:lvl1pPr>
          </a:lstStyle>
          <a:p>
            <a:pPr>
              <a:defRPr/>
            </a:pPr>
            <a:fld id="{EF8A1466-57BE-47CB-ACD3-BA15C60F0B3C}" type="datetime1">
              <a:rPr lang="en-US"/>
              <a:pPr>
                <a:defRPr/>
              </a:pPr>
              <a:t>4/19/2021</a:t>
            </a:fld>
            <a:endParaRPr lang="en-US"/>
          </a:p>
        </p:txBody>
      </p:sp>
      <p:sp>
        <p:nvSpPr>
          <p:cNvPr id="5" name="Footer Placeholder 21">
            <a:extLst>
              <a:ext uri="{FF2B5EF4-FFF2-40B4-BE49-F238E27FC236}">
                <a16:creationId xmlns:a16="http://schemas.microsoft.com/office/drawing/2014/main" id="{F8CAA399-0B69-4F46-A525-934759FCBFBA}"/>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4C1F13E5-4EBC-4444-8BB2-9D9ED367A2FE}"/>
              </a:ext>
            </a:extLst>
          </p:cNvPr>
          <p:cNvSpPr>
            <a:spLocks noGrp="1"/>
          </p:cNvSpPr>
          <p:nvPr>
            <p:ph type="sldNum" sz="quarter" idx="12"/>
          </p:nvPr>
        </p:nvSpPr>
        <p:spPr/>
        <p:txBody>
          <a:bodyPr/>
          <a:lstStyle>
            <a:lvl1pPr>
              <a:defRPr/>
            </a:lvl1pPr>
          </a:lstStyle>
          <a:p>
            <a:pPr>
              <a:defRPr/>
            </a:pPr>
            <a:fld id="{CD9C75E5-577D-4422-8020-5625C85A9384}" type="slidenum">
              <a:rPr lang="en-US" altLang="en-US"/>
              <a:pPr>
                <a:defRPr/>
              </a:pPr>
              <a:t>‹#›</a:t>
            </a:fld>
            <a:endParaRPr lang="en-US" altLang="en-US"/>
          </a:p>
        </p:txBody>
      </p:sp>
    </p:spTree>
    <p:extLst>
      <p:ext uri="{BB962C8B-B14F-4D97-AF65-F5344CB8AC3E}">
        <p14:creationId xmlns:p14="http://schemas.microsoft.com/office/powerpoint/2010/main" val="3174021948"/>
      </p:ext>
    </p:extLst>
  </p:cSld>
  <p:clrMapOvr>
    <a:masterClrMapping/>
  </p:clrMapOvr>
  <p:transition spd="med">
    <p:rand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A37C7031-B9AF-40C0-9749-87D9DBDB1A24}"/>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grpSp>
        <p:nvGrpSpPr>
          <p:cNvPr id="5" name="Group 15">
            <a:extLst>
              <a:ext uri="{FF2B5EF4-FFF2-40B4-BE49-F238E27FC236}">
                <a16:creationId xmlns:a16="http://schemas.microsoft.com/office/drawing/2014/main" id="{0F7145D3-3173-4649-83C9-F653E786DFFF}"/>
              </a:ext>
            </a:extLst>
          </p:cNvPr>
          <p:cNvGrpSpPr>
            <a:grpSpLocks/>
          </p:cNvGrpSpPr>
          <p:nvPr/>
        </p:nvGrpSpPr>
        <p:grpSpPr bwMode="auto">
          <a:xfrm>
            <a:off x="-3175" y="4953000"/>
            <a:ext cx="9147175" cy="1911350"/>
            <a:chOff x="-3765" y="4832896"/>
            <a:chExt cx="9147765" cy="2032192"/>
          </a:xfrm>
        </p:grpSpPr>
        <p:sp>
          <p:nvSpPr>
            <p:cNvPr id="6" name="Freeform 15">
              <a:extLst>
                <a:ext uri="{FF2B5EF4-FFF2-40B4-BE49-F238E27FC236}">
                  <a16:creationId xmlns:a16="http://schemas.microsoft.com/office/drawing/2014/main" id="{0B74D65D-B820-41FC-9EC4-54DA552C80B9}"/>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black"/>
                </a:solidFill>
                <a:latin typeface="Arial" charset="0"/>
              </a:endParaRPr>
            </a:p>
          </p:txBody>
        </p:sp>
        <p:sp>
          <p:nvSpPr>
            <p:cNvPr id="7" name="Freeform 18">
              <a:extLst>
                <a:ext uri="{FF2B5EF4-FFF2-40B4-BE49-F238E27FC236}">
                  <a16:creationId xmlns:a16="http://schemas.microsoft.com/office/drawing/2014/main" id="{58D624E7-A7D5-4E2B-93CB-76E93EC1B641}"/>
                </a:ext>
              </a:extLst>
            </p:cNvPr>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18">
              <a:extLst>
                <a:ext uri="{FF2B5EF4-FFF2-40B4-BE49-F238E27FC236}">
                  <a16:creationId xmlns:a16="http://schemas.microsoft.com/office/drawing/2014/main" id="{A9101CEF-C47C-4A0A-BE59-19F17B36F92A}"/>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10" name="Straight Connector 9">
              <a:extLst>
                <a:ext uri="{FF2B5EF4-FFF2-40B4-BE49-F238E27FC236}">
                  <a16:creationId xmlns:a16="http://schemas.microsoft.com/office/drawing/2014/main" id="{F4B2558B-DB66-4252-9F04-08662BD73695}"/>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a:extLst>
              <a:ext uri="{FF2B5EF4-FFF2-40B4-BE49-F238E27FC236}">
                <a16:creationId xmlns:a16="http://schemas.microsoft.com/office/drawing/2014/main" id="{A6793B55-0F96-4208-AC85-F84845F90A66}"/>
              </a:ext>
            </a:extLst>
          </p:cNvPr>
          <p:cNvSpPr>
            <a:spLocks noGrp="1"/>
          </p:cNvSpPr>
          <p:nvPr>
            <p:ph type="dt" sz="half" idx="10"/>
          </p:nvPr>
        </p:nvSpPr>
        <p:spPr/>
        <p:txBody>
          <a:bodyPr/>
          <a:lstStyle>
            <a:lvl1pPr>
              <a:defRPr>
                <a:solidFill>
                  <a:srgbClr val="FFFFFF"/>
                </a:solidFill>
              </a:defRPr>
            </a:lvl1pPr>
            <a:extLst/>
          </a:lstStyle>
          <a:p>
            <a:pPr>
              <a:defRPr/>
            </a:pPr>
            <a:fld id="{F4260A4F-5F8D-4C3B-9436-D78BF9B13613}" type="datetime1">
              <a:rPr lang="en-US"/>
              <a:pPr>
                <a:defRPr/>
              </a:pPr>
              <a:t>4/19/2021</a:t>
            </a:fld>
            <a:endParaRPr lang="en-US"/>
          </a:p>
        </p:txBody>
      </p:sp>
      <p:sp>
        <p:nvSpPr>
          <p:cNvPr id="12" name="Footer Placeholder 18">
            <a:extLst>
              <a:ext uri="{FF2B5EF4-FFF2-40B4-BE49-F238E27FC236}">
                <a16:creationId xmlns:a16="http://schemas.microsoft.com/office/drawing/2014/main" id="{512E4B2C-BA9B-4595-BD95-626649B4AF94}"/>
              </a:ext>
            </a:extLst>
          </p:cNvPr>
          <p:cNvSpPr>
            <a:spLocks noGrp="1"/>
          </p:cNvSpPr>
          <p:nvPr>
            <p:ph type="ftr" sz="quarter" idx="11"/>
          </p:nvPr>
        </p:nvSpPr>
        <p:spPr/>
        <p:txBody>
          <a:bodyPr/>
          <a:lstStyle>
            <a:lvl1pPr>
              <a:defRPr>
                <a:solidFill>
                  <a:srgbClr val="2DA2BF">
                    <a:tint val="20000"/>
                  </a:srgbClr>
                </a:solidFill>
              </a:defRPr>
            </a:lvl1pPr>
            <a:extLst/>
          </a:lstStyle>
          <a:p>
            <a:pPr>
              <a:defRPr/>
            </a:pPr>
            <a:r>
              <a:rPr lang="en-US"/>
              <a:t>HE2017Chapter1-3</a:t>
            </a:r>
          </a:p>
        </p:txBody>
      </p:sp>
      <p:sp>
        <p:nvSpPr>
          <p:cNvPr id="13" name="Slide Number Placeholder 26">
            <a:extLst>
              <a:ext uri="{FF2B5EF4-FFF2-40B4-BE49-F238E27FC236}">
                <a16:creationId xmlns:a16="http://schemas.microsoft.com/office/drawing/2014/main" id="{EEBE7BF0-CDB3-4C32-90A6-438F534A4DB9}"/>
              </a:ext>
            </a:extLst>
          </p:cNvPr>
          <p:cNvSpPr>
            <a:spLocks noGrp="1"/>
          </p:cNvSpPr>
          <p:nvPr>
            <p:ph type="sldNum" sz="quarter" idx="12"/>
          </p:nvPr>
        </p:nvSpPr>
        <p:spPr/>
        <p:txBody>
          <a:bodyPr/>
          <a:lstStyle>
            <a:lvl1pPr>
              <a:defRPr>
                <a:solidFill>
                  <a:srgbClr val="FFFFFF"/>
                </a:solidFill>
              </a:defRPr>
            </a:lvl1pPr>
          </a:lstStyle>
          <a:p>
            <a:pPr>
              <a:defRPr/>
            </a:pPr>
            <a:fld id="{611111EA-62EE-48E1-A2C8-1CCE2FE17D4D}" type="slidenum">
              <a:rPr lang="en-US" altLang="en-US"/>
              <a:pPr>
                <a:defRPr/>
              </a:pPr>
              <a:t>‹#›</a:t>
            </a:fld>
            <a:endParaRPr lang="en-US" altLang="en-US"/>
          </a:p>
        </p:txBody>
      </p:sp>
    </p:spTree>
    <p:extLst>
      <p:ext uri="{BB962C8B-B14F-4D97-AF65-F5344CB8AC3E}">
        <p14:creationId xmlns:p14="http://schemas.microsoft.com/office/powerpoint/2010/main" val="4191281326"/>
      </p:ext>
    </p:extLst>
  </p:cSld>
  <p:clrMapOvr>
    <a:masterClrMapping/>
  </p:clrMapOvr>
  <p:transition spd="med">
    <p:random/>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a:extLst>
              <a:ext uri="{FF2B5EF4-FFF2-40B4-BE49-F238E27FC236}">
                <a16:creationId xmlns:a16="http://schemas.microsoft.com/office/drawing/2014/main" id="{F539021B-F09B-4A76-8707-9DB967D7879D}"/>
              </a:ext>
            </a:extLst>
          </p:cNvPr>
          <p:cNvSpPr>
            <a:spLocks noGrp="1"/>
          </p:cNvSpPr>
          <p:nvPr>
            <p:ph type="dt" sz="half" idx="10"/>
          </p:nvPr>
        </p:nvSpPr>
        <p:spPr/>
        <p:txBody>
          <a:bodyPr/>
          <a:lstStyle>
            <a:lvl1pPr>
              <a:defRPr/>
            </a:lvl1pPr>
          </a:lstStyle>
          <a:p>
            <a:pPr>
              <a:defRPr/>
            </a:pPr>
            <a:fld id="{D6B82980-0FD4-4A26-BB2D-5977A9EDDE56}" type="datetime1">
              <a:rPr lang="en-US"/>
              <a:pPr>
                <a:defRPr/>
              </a:pPr>
              <a:t>4/19/2021</a:t>
            </a:fld>
            <a:endParaRPr lang="en-US"/>
          </a:p>
        </p:txBody>
      </p:sp>
      <p:sp>
        <p:nvSpPr>
          <p:cNvPr id="5" name="Footer Placeholder 21">
            <a:extLst>
              <a:ext uri="{FF2B5EF4-FFF2-40B4-BE49-F238E27FC236}">
                <a16:creationId xmlns:a16="http://schemas.microsoft.com/office/drawing/2014/main" id="{C87D3C22-F8A6-419E-929D-FE4FE9DF6D3E}"/>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04E2B641-6836-4C62-8318-CD0A2C90DD04}"/>
              </a:ext>
            </a:extLst>
          </p:cNvPr>
          <p:cNvSpPr>
            <a:spLocks noGrp="1"/>
          </p:cNvSpPr>
          <p:nvPr>
            <p:ph type="sldNum" sz="quarter" idx="12"/>
          </p:nvPr>
        </p:nvSpPr>
        <p:spPr/>
        <p:txBody>
          <a:bodyPr/>
          <a:lstStyle>
            <a:lvl1pPr>
              <a:defRPr/>
            </a:lvl1pPr>
          </a:lstStyle>
          <a:p>
            <a:pPr>
              <a:defRPr/>
            </a:pPr>
            <a:fld id="{34283915-C936-47D5-835A-D5B90BD0FF06}" type="slidenum">
              <a:rPr lang="en-US" altLang="en-US"/>
              <a:pPr>
                <a:defRPr/>
              </a:pPr>
              <a:t>‹#›</a:t>
            </a:fld>
            <a:endParaRPr lang="en-US" altLang="en-US"/>
          </a:p>
        </p:txBody>
      </p:sp>
    </p:spTree>
    <p:extLst>
      <p:ext uri="{BB962C8B-B14F-4D97-AF65-F5344CB8AC3E}">
        <p14:creationId xmlns:p14="http://schemas.microsoft.com/office/powerpoint/2010/main" val="80548763"/>
      </p:ext>
    </p:extLst>
  </p:cSld>
  <p:clrMapOvr>
    <a:masterClrMapping/>
  </p:clrMapOvr>
  <p:transition spd="med">
    <p:random/>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Chevron 10">
            <a:extLst>
              <a:ext uri="{FF2B5EF4-FFF2-40B4-BE49-F238E27FC236}">
                <a16:creationId xmlns:a16="http://schemas.microsoft.com/office/drawing/2014/main" id="{327EC8D2-6B94-4329-AC64-13F9B4149900}"/>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5" name="Chevron 11">
            <a:extLst>
              <a:ext uri="{FF2B5EF4-FFF2-40B4-BE49-F238E27FC236}">
                <a16:creationId xmlns:a16="http://schemas.microsoft.com/office/drawing/2014/main" id="{9283C671-FEA1-4C91-8647-64D2CC4746BE}"/>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E9A80A44-59AE-48A6-B7A9-130F9570D76E}"/>
              </a:ext>
            </a:extLst>
          </p:cNvPr>
          <p:cNvSpPr>
            <a:spLocks noGrp="1"/>
          </p:cNvSpPr>
          <p:nvPr>
            <p:ph type="dt" sz="half" idx="10"/>
          </p:nvPr>
        </p:nvSpPr>
        <p:spPr/>
        <p:txBody>
          <a:bodyPr/>
          <a:lstStyle>
            <a:lvl1pPr>
              <a:defRPr>
                <a:solidFill>
                  <a:prstClr val="white"/>
                </a:solidFill>
              </a:defRPr>
            </a:lvl1pPr>
            <a:extLst/>
          </a:lstStyle>
          <a:p>
            <a:pPr>
              <a:defRPr/>
            </a:pPr>
            <a:fld id="{6CEC377A-C330-4138-87B5-112A68A21FAE}" type="datetime1">
              <a:rPr lang="en-US"/>
              <a:pPr>
                <a:defRPr/>
              </a:pPr>
              <a:t>4/19/2021</a:t>
            </a:fld>
            <a:endParaRPr lang="en-US"/>
          </a:p>
        </p:txBody>
      </p:sp>
      <p:sp>
        <p:nvSpPr>
          <p:cNvPr id="7" name="Footer Placeholder 4">
            <a:extLst>
              <a:ext uri="{FF2B5EF4-FFF2-40B4-BE49-F238E27FC236}">
                <a16:creationId xmlns:a16="http://schemas.microsoft.com/office/drawing/2014/main" id="{7FA90E66-1B36-40B2-A8A1-C1E39EACF606}"/>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8" name="Slide Number Placeholder 5">
            <a:extLst>
              <a:ext uri="{FF2B5EF4-FFF2-40B4-BE49-F238E27FC236}">
                <a16:creationId xmlns:a16="http://schemas.microsoft.com/office/drawing/2014/main" id="{B1152884-A9F0-4BD7-9E61-B99017CB0FFE}"/>
              </a:ext>
            </a:extLst>
          </p:cNvPr>
          <p:cNvSpPr>
            <a:spLocks noGrp="1"/>
          </p:cNvSpPr>
          <p:nvPr>
            <p:ph type="sldNum" sz="quarter" idx="12"/>
          </p:nvPr>
        </p:nvSpPr>
        <p:spPr/>
        <p:txBody>
          <a:bodyPr/>
          <a:lstStyle>
            <a:lvl1pPr>
              <a:defRPr>
                <a:solidFill>
                  <a:srgbClr val="FFFFFF"/>
                </a:solidFill>
              </a:defRPr>
            </a:lvl1pPr>
          </a:lstStyle>
          <a:p>
            <a:pPr>
              <a:defRPr/>
            </a:pPr>
            <a:fld id="{27FB091E-DF26-4457-8E59-21C1FB73A156}" type="slidenum">
              <a:rPr lang="en-US" altLang="en-US"/>
              <a:pPr>
                <a:defRPr/>
              </a:pPr>
              <a:t>‹#›</a:t>
            </a:fld>
            <a:endParaRPr lang="en-US" altLang="en-US"/>
          </a:p>
        </p:txBody>
      </p:sp>
    </p:spTree>
    <p:extLst>
      <p:ext uri="{BB962C8B-B14F-4D97-AF65-F5344CB8AC3E}">
        <p14:creationId xmlns:p14="http://schemas.microsoft.com/office/powerpoint/2010/main" val="2413810553"/>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a:extLst>
              <a:ext uri="{FF2B5EF4-FFF2-40B4-BE49-F238E27FC236}">
                <a16:creationId xmlns:a16="http://schemas.microsoft.com/office/drawing/2014/main" id="{A4DC2BF9-466F-4C09-B5FC-E248254950D7}"/>
              </a:ext>
            </a:extLst>
          </p:cNvPr>
          <p:cNvSpPr>
            <a:spLocks noGrp="1"/>
          </p:cNvSpPr>
          <p:nvPr>
            <p:ph type="dt" sz="half" idx="10"/>
          </p:nvPr>
        </p:nvSpPr>
        <p:spPr/>
        <p:txBody>
          <a:bodyPr/>
          <a:lstStyle>
            <a:lvl1pPr>
              <a:defRPr>
                <a:solidFill>
                  <a:prstClr val="white"/>
                </a:solidFill>
              </a:defRPr>
            </a:lvl1pPr>
            <a:extLst/>
          </a:lstStyle>
          <a:p>
            <a:pPr>
              <a:defRPr/>
            </a:pPr>
            <a:fld id="{FDDF02E1-8A9F-480B-822C-8754E2ED978E}" type="datetime1">
              <a:rPr lang="en-US"/>
              <a:pPr>
                <a:defRPr/>
              </a:pPr>
              <a:t>4/19/2021</a:t>
            </a:fld>
            <a:endParaRPr lang="en-US"/>
          </a:p>
        </p:txBody>
      </p:sp>
      <p:sp>
        <p:nvSpPr>
          <p:cNvPr id="6" name="Footer Placeholder 5">
            <a:extLst>
              <a:ext uri="{FF2B5EF4-FFF2-40B4-BE49-F238E27FC236}">
                <a16:creationId xmlns:a16="http://schemas.microsoft.com/office/drawing/2014/main" id="{292EAEBA-5136-4F20-9D37-20795F0F9896}"/>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7" name="Slide Number Placeholder 6">
            <a:extLst>
              <a:ext uri="{FF2B5EF4-FFF2-40B4-BE49-F238E27FC236}">
                <a16:creationId xmlns:a16="http://schemas.microsoft.com/office/drawing/2014/main" id="{D435A037-DF4A-43D8-A042-79A1B75F1F23}"/>
              </a:ext>
            </a:extLst>
          </p:cNvPr>
          <p:cNvSpPr>
            <a:spLocks noGrp="1"/>
          </p:cNvSpPr>
          <p:nvPr>
            <p:ph type="sldNum" sz="quarter" idx="12"/>
          </p:nvPr>
        </p:nvSpPr>
        <p:spPr/>
        <p:txBody>
          <a:bodyPr/>
          <a:lstStyle>
            <a:lvl1pPr>
              <a:defRPr>
                <a:solidFill>
                  <a:srgbClr val="FFFFFF"/>
                </a:solidFill>
              </a:defRPr>
            </a:lvl1pPr>
          </a:lstStyle>
          <a:p>
            <a:pPr>
              <a:defRPr/>
            </a:pPr>
            <a:fld id="{F0ACB91C-F1F6-4FBC-82A2-4D57B0394107}" type="slidenum">
              <a:rPr lang="en-US" altLang="en-US"/>
              <a:pPr>
                <a:defRPr/>
              </a:pPr>
              <a:t>‹#›</a:t>
            </a:fld>
            <a:endParaRPr lang="en-US" altLang="en-US"/>
          </a:p>
        </p:txBody>
      </p:sp>
    </p:spTree>
    <p:extLst>
      <p:ext uri="{BB962C8B-B14F-4D97-AF65-F5344CB8AC3E}">
        <p14:creationId xmlns:p14="http://schemas.microsoft.com/office/powerpoint/2010/main" val="382608958"/>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D3DA0E-5D07-4CBD-980C-5987AE010B2E}"/>
              </a:ext>
            </a:extLst>
          </p:cNvPr>
          <p:cNvSpPr>
            <a:spLocks noGrp="1"/>
          </p:cNvSpPr>
          <p:nvPr>
            <p:ph type="dt" sz="half" idx="10"/>
          </p:nvPr>
        </p:nvSpPr>
        <p:spPr/>
        <p:txBody>
          <a:bodyPr/>
          <a:lstStyle>
            <a:lvl1pPr>
              <a:defRPr/>
            </a:lvl1pPr>
            <a:extLst/>
          </a:lstStyle>
          <a:p>
            <a:pPr>
              <a:defRPr/>
            </a:pPr>
            <a:fld id="{5DA3F66E-C7FB-4C41-B25B-31045570F762}" type="datetime1">
              <a:rPr lang="en-US"/>
              <a:pPr>
                <a:defRPr/>
              </a:pPr>
              <a:t>4/19/2021</a:t>
            </a:fld>
            <a:endParaRPr lang="en-US"/>
          </a:p>
        </p:txBody>
      </p:sp>
      <p:sp>
        <p:nvSpPr>
          <p:cNvPr id="8" name="Footer Placeholder 7">
            <a:extLst>
              <a:ext uri="{FF2B5EF4-FFF2-40B4-BE49-F238E27FC236}">
                <a16:creationId xmlns:a16="http://schemas.microsoft.com/office/drawing/2014/main" id="{AF60015E-1487-4CAB-BC15-C8973D3F1191}"/>
              </a:ext>
            </a:extLst>
          </p:cNvPr>
          <p:cNvSpPr>
            <a:spLocks noGrp="1"/>
          </p:cNvSpPr>
          <p:nvPr>
            <p:ph type="ftr" sz="quarter" idx="11"/>
          </p:nvPr>
        </p:nvSpPr>
        <p:spPr/>
        <p:txBody>
          <a:bodyPr/>
          <a:lstStyle>
            <a:lvl1pPr>
              <a:defRPr/>
            </a:lvl1pPr>
            <a:extLst/>
          </a:lstStyle>
          <a:p>
            <a:pPr>
              <a:defRPr/>
            </a:pPr>
            <a:r>
              <a:rPr lang="en-US"/>
              <a:t>HE2017Chapter1-3</a:t>
            </a:r>
          </a:p>
        </p:txBody>
      </p:sp>
      <p:sp>
        <p:nvSpPr>
          <p:cNvPr id="9" name="Slide Number Placeholder 8">
            <a:extLst>
              <a:ext uri="{FF2B5EF4-FFF2-40B4-BE49-F238E27FC236}">
                <a16:creationId xmlns:a16="http://schemas.microsoft.com/office/drawing/2014/main" id="{4ABEED11-A5AB-468E-AA55-D2076323420F}"/>
              </a:ext>
            </a:extLst>
          </p:cNvPr>
          <p:cNvSpPr>
            <a:spLocks noGrp="1"/>
          </p:cNvSpPr>
          <p:nvPr>
            <p:ph type="sldNum" sz="quarter" idx="12"/>
          </p:nvPr>
        </p:nvSpPr>
        <p:spPr/>
        <p:txBody>
          <a:bodyPr/>
          <a:lstStyle>
            <a:lvl1pPr>
              <a:defRPr/>
            </a:lvl1pPr>
          </a:lstStyle>
          <a:p>
            <a:pPr>
              <a:defRPr/>
            </a:pPr>
            <a:fld id="{8CA4CE93-E209-46A9-863C-7BD99D9FED36}" type="slidenum">
              <a:rPr lang="en-US" altLang="en-US"/>
              <a:pPr>
                <a:defRPr/>
              </a:pPr>
              <a:t>‹#›</a:t>
            </a:fld>
            <a:endParaRPr lang="en-US" altLang="en-US"/>
          </a:p>
        </p:txBody>
      </p:sp>
    </p:spTree>
    <p:extLst>
      <p:ext uri="{BB962C8B-B14F-4D97-AF65-F5344CB8AC3E}">
        <p14:creationId xmlns:p14="http://schemas.microsoft.com/office/powerpoint/2010/main" val="2558546632"/>
      </p:ext>
    </p:extLst>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a:extLst>
              <a:ext uri="{FF2B5EF4-FFF2-40B4-BE49-F238E27FC236}">
                <a16:creationId xmlns:a16="http://schemas.microsoft.com/office/drawing/2014/main" id="{EA798EB9-78E1-4402-8FAC-4E6A40FB969F}"/>
              </a:ext>
            </a:extLst>
          </p:cNvPr>
          <p:cNvSpPr>
            <a:spLocks noGrp="1"/>
          </p:cNvSpPr>
          <p:nvPr>
            <p:ph type="dt" sz="half" idx="10"/>
          </p:nvPr>
        </p:nvSpPr>
        <p:spPr/>
        <p:txBody>
          <a:bodyPr/>
          <a:lstStyle>
            <a:lvl1pPr>
              <a:defRPr>
                <a:solidFill>
                  <a:prstClr val="white"/>
                </a:solidFill>
              </a:defRPr>
            </a:lvl1pPr>
            <a:extLst/>
          </a:lstStyle>
          <a:p>
            <a:pPr>
              <a:defRPr/>
            </a:pPr>
            <a:fld id="{1C07AE32-F7B8-4F80-865F-3CE01D47BB53}" type="datetime1">
              <a:rPr lang="en-US"/>
              <a:pPr>
                <a:defRPr/>
              </a:pPr>
              <a:t>4/19/2021</a:t>
            </a:fld>
            <a:endParaRPr lang="en-US"/>
          </a:p>
        </p:txBody>
      </p:sp>
      <p:sp>
        <p:nvSpPr>
          <p:cNvPr id="4" name="Footer Placeholder 3">
            <a:extLst>
              <a:ext uri="{FF2B5EF4-FFF2-40B4-BE49-F238E27FC236}">
                <a16:creationId xmlns:a16="http://schemas.microsoft.com/office/drawing/2014/main" id="{865CE576-B5BC-467D-8C0B-1547DD985DDC}"/>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5" name="Slide Number Placeholder 4">
            <a:extLst>
              <a:ext uri="{FF2B5EF4-FFF2-40B4-BE49-F238E27FC236}">
                <a16:creationId xmlns:a16="http://schemas.microsoft.com/office/drawing/2014/main" id="{028E87EB-A980-4F0C-ABAB-0F52C6981570}"/>
              </a:ext>
            </a:extLst>
          </p:cNvPr>
          <p:cNvSpPr>
            <a:spLocks noGrp="1"/>
          </p:cNvSpPr>
          <p:nvPr>
            <p:ph type="sldNum" sz="quarter" idx="12"/>
          </p:nvPr>
        </p:nvSpPr>
        <p:spPr/>
        <p:txBody>
          <a:bodyPr/>
          <a:lstStyle>
            <a:lvl1pPr>
              <a:defRPr>
                <a:solidFill>
                  <a:srgbClr val="FFFFFF"/>
                </a:solidFill>
              </a:defRPr>
            </a:lvl1pPr>
          </a:lstStyle>
          <a:p>
            <a:pPr>
              <a:defRPr/>
            </a:pPr>
            <a:fld id="{D3E3CA91-ACAF-4345-AA2D-D493551A5FDA}" type="slidenum">
              <a:rPr lang="en-US" altLang="en-US"/>
              <a:pPr>
                <a:defRPr/>
              </a:pPr>
              <a:t>‹#›</a:t>
            </a:fld>
            <a:endParaRPr lang="en-US" altLang="en-US"/>
          </a:p>
        </p:txBody>
      </p:sp>
    </p:spTree>
    <p:extLst>
      <p:ext uri="{BB962C8B-B14F-4D97-AF65-F5344CB8AC3E}">
        <p14:creationId xmlns:p14="http://schemas.microsoft.com/office/powerpoint/2010/main" val="2242814026"/>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a:extLst>
              <a:ext uri="{FF2B5EF4-FFF2-40B4-BE49-F238E27FC236}">
                <a16:creationId xmlns:a16="http://schemas.microsoft.com/office/drawing/2014/main" id="{2E206485-B1AE-4030-8339-5899220BD6A0}"/>
              </a:ext>
            </a:extLst>
          </p:cNvPr>
          <p:cNvSpPr>
            <a:spLocks noGrp="1"/>
          </p:cNvSpPr>
          <p:nvPr>
            <p:ph type="dt" sz="half" idx="10"/>
          </p:nvPr>
        </p:nvSpPr>
        <p:spPr/>
        <p:txBody>
          <a:bodyPr/>
          <a:lstStyle>
            <a:lvl1pPr>
              <a:defRPr>
                <a:solidFill>
                  <a:prstClr val="white"/>
                </a:solidFill>
              </a:defRPr>
            </a:lvl1pPr>
            <a:extLst/>
          </a:lstStyle>
          <a:p>
            <a:pPr>
              <a:defRPr/>
            </a:pPr>
            <a:fld id="{8F352947-8326-4F25-BAED-AFA33D9AD03C}" type="datetime1">
              <a:rPr lang="en-US"/>
              <a:pPr>
                <a:defRPr/>
              </a:pPr>
              <a:t>4/19/2021</a:t>
            </a:fld>
            <a:endParaRPr lang="en-US"/>
          </a:p>
        </p:txBody>
      </p:sp>
      <p:sp>
        <p:nvSpPr>
          <p:cNvPr id="6" name="Footer Placeholder 5">
            <a:extLst>
              <a:ext uri="{FF2B5EF4-FFF2-40B4-BE49-F238E27FC236}">
                <a16:creationId xmlns:a16="http://schemas.microsoft.com/office/drawing/2014/main" id="{DF0CB0B4-B865-4875-AF15-B1FD614BCEE8}"/>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7" name="Slide Number Placeholder 6">
            <a:extLst>
              <a:ext uri="{FF2B5EF4-FFF2-40B4-BE49-F238E27FC236}">
                <a16:creationId xmlns:a16="http://schemas.microsoft.com/office/drawing/2014/main" id="{1ACC1286-4BE0-4F49-973B-E7A73B61C527}"/>
              </a:ext>
            </a:extLst>
          </p:cNvPr>
          <p:cNvSpPr>
            <a:spLocks noGrp="1"/>
          </p:cNvSpPr>
          <p:nvPr>
            <p:ph type="sldNum" sz="quarter" idx="12"/>
          </p:nvPr>
        </p:nvSpPr>
        <p:spPr/>
        <p:txBody>
          <a:bodyPr/>
          <a:lstStyle>
            <a:lvl1pPr>
              <a:defRPr>
                <a:solidFill>
                  <a:srgbClr val="FFFFFF"/>
                </a:solidFill>
              </a:defRPr>
            </a:lvl1pPr>
          </a:lstStyle>
          <a:p>
            <a:pPr>
              <a:defRPr/>
            </a:pPr>
            <a:fld id="{8B4FFAC0-C379-44AC-A588-A54E69833D69}" type="slidenum">
              <a:rPr lang="en-US" altLang="en-US"/>
              <a:pPr>
                <a:defRPr/>
              </a:pPr>
              <a:t>‹#›</a:t>
            </a:fld>
            <a:endParaRPr lang="en-US" altLang="en-US"/>
          </a:p>
        </p:txBody>
      </p:sp>
    </p:spTree>
    <p:extLst>
      <p:ext uri="{BB962C8B-B14F-4D97-AF65-F5344CB8AC3E}">
        <p14:creationId xmlns:p14="http://schemas.microsoft.com/office/powerpoint/2010/main" val="1324860928"/>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E47ADB8A-C0B1-4907-8711-595D0445E592}"/>
              </a:ext>
            </a:extLst>
          </p:cNvPr>
          <p:cNvSpPr>
            <a:spLocks noGrp="1"/>
          </p:cNvSpPr>
          <p:nvPr>
            <p:ph type="dt" sz="half" idx="10"/>
          </p:nvPr>
        </p:nvSpPr>
        <p:spPr/>
        <p:txBody>
          <a:bodyPr/>
          <a:lstStyle>
            <a:lvl1pPr>
              <a:defRPr/>
            </a:lvl1pPr>
          </a:lstStyle>
          <a:p>
            <a:pPr>
              <a:defRPr/>
            </a:pPr>
            <a:fld id="{20A2D4DC-0D35-4591-BE2E-460EE9BC1263}" type="datetime1">
              <a:rPr lang="en-US"/>
              <a:pPr>
                <a:defRPr/>
              </a:pPr>
              <a:t>4/19/2021</a:t>
            </a:fld>
            <a:endParaRPr lang="en-US"/>
          </a:p>
        </p:txBody>
      </p:sp>
      <p:sp>
        <p:nvSpPr>
          <p:cNvPr id="3" name="Footer Placeholder 21">
            <a:extLst>
              <a:ext uri="{FF2B5EF4-FFF2-40B4-BE49-F238E27FC236}">
                <a16:creationId xmlns:a16="http://schemas.microsoft.com/office/drawing/2014/main" id="{CDC9375B-8355-4B06-AADC-E0ADD32C60C1}"/>
              </a:ext>
            </a:extLst>
          </p:cNvPr>
          <p:cNvSpPr>
            <a:spLocks noGrp="1"/>
          </p:cNvSpPr>
          <p:nvPr>
            <p:ph type="ftr" sz="quarter" idx="11"/>
          </p:nvPr>
        </p:nvSpPr>
        <p:spPr/>
        <p:txBody>
          <a:bodyPr/>
          <a:lstStyle>
            <a:lvl1pPr>
              <a:defRPr/>
            </a:lvl1pPr>
          </a:lstStyle>
          <a:p>
            <a:pPr>
              <a:defRPr/>
            </a:pPr>
            <a:r>
              <a:rPr lang="en-US"/>
              <a:t>HE2017Chapter1-3</a:t>
            </a:r>
          </a:p>
        </p:txBody>
      </p:sp>
      <p:sp>
        <p:nvSpPr>
          <p:cNvPr id="4" name="Slide Number Placeholder 17">
            <a:extLst>
              <a:ext uri="{FF2B5EF4-FFF2-40B4-BE49-F238E27FC236}">
                <a16:creationId xmlns:a16="http://schemas.microsoft.com/office/drawing/2014/main" id="{075E91CD-784F-45F8-9347-FDC6D602D4EC}"/>
              </a:ext>
            </a:extLst>
          </p:cNvPr>
          <p:cNvSpPr>
            <a:spLocks noGrp="1"/>
          </p:cNvSpPr>
          <p:nvPr>
            <p:ph type="sldNum" sz="quarter" idx="12"/>
          </p:nvPr>
        </p:nvSpPr>
        <p:spPr/>
        <p:txBody>
          <a:bodyPr/>
          <a:lstStyle>
            <a:lvl1pPr>
              <a:defRPr/>
            </a:lvl1pPr>
          </a:lstStyle>
          <a:p>
            <a:pPr>
              <a:defRPr/>
            </a:pPr>
            <a:fld id="{9DD0A708-81EB-41A6-8E8D-E4FF07B24F38}" type="slidenum">
              <a:rPr lang="en-US" altLang="en-US"/>
              <a:pPr>
                <a:defRPr/>
              </a:pPr>
              <a:t>‹#›</a:t>
            </a:fld>
            <a:endParaRPr lang="en-US" altLang="en-US"/>
          </a:p>
        </p:txBody>
      </p:sp>
    </p:spTree>
    <p:extLst>
      <p:ext uri="{BB962C8B-B14F-4D97-AF65-F5344CB8AC3E}">
        <p14:creationId xmlns:p14="http://schemas.microsoft.com/office/powerpoint/2010/main" val="3837977676"/>
      </p:ext>
    </p:extLst>
  </p:cSld>
  <p:clrMapOvr>
    <a:masterClrMapping/>
  </p:clrMapOvr>
  <p:transition spd="med">
    <p:random/>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DE8AD5-80F9-4EEB-B864-BA009FCC3B64}"/>
              </a:ext>
            </a:extLst>
          </p:cNvPr>
          <p:cNvSpPr>
            <a:spLocks noGrp="1"/>
          </p:cNvSpPr>
          <p:nvPr>
            <p:ph type="dt" sz="half" idx="10"/>
          </p:nvPr>
        </p:nvSpPr>
        <p:spPr/>
        <p:txBody>
          <a:bodyPr/>
          <a:lstStyle>
            <a:lvl1pPr>
              <a:defRPr/>
            </a:lvl1pPr>
            <a:extLst/>
          </a:lstStyle>
          <a:p>
            <a:pPr>
              <a:defRPr/>
            </a:pPr>
            <a:fld id="{C71CCE6A-CEBE-4C0F-9C79-6F4774DD6705}" type="datetime1">
              <a:rPr lang="en-US"/>
              <a:pPr>
                <a:defRPr/>
              </a:pPr>
              <a:t>4/19/2021</a:t>
            </a:fld>
            <a:endParaRPr lang="en-US"/>
          </a:p>
        </p:txBody>
      </p:sp>
      <p:sp>
        <p:nvSpPr>
          <p:cNvPr id="6" name="Footer Placeholder 5">
            <a:extLst>
              <a:ext uri="{FF2B5EF4-FFF2-40B4-BE49-F238E27FC236}">
                <a16:creationId xmlns:a16="http://schemas.microsoft.com/office/drawing/2014/main" id="{B68BF4CD-59E6-4173-930B-D0B633A14B25}"/>
              </a:ext>
            </a:extLst>
          </p:cNvPr>
          <p:cNvSpPr>
            <a:spLocks noGrp="1"/>
          </p:cNvSpPr>
          <p:nvPr>
            <p:ph type="ftr" sz="quarter" idx="11"/>
          </p:nvPr>
        </p:nvSpPr>
        <p:spPr/>
        <p:txBody>
          <a:bodyPr/>
          <a:lstStyle>
            <a:lvl1pPr>
              <a:defRPr/>
            </a:lvl1pPr>
            <a:extLst/>
          </a:lstStyle>
          <a:p>
            <a:pPr>
              <a:defRPr/>
            </a:pPr>
            <a:r>
              <a:rPr lang="en-US"/>
              <a:t>HE2017Chapter1-3</a:t>
            </a:r>
          </a:p>
        </p:txBody>
      </p:sp>
      <p:sp>
        <p:nvSpPr>
          <p:cNvPr id="7" name="Slide Number Placeholder 6">
            <a:extLst>
              <a:ext uri="{FF2B5EF4-FFF2-40B4-BE49-F238E27FC236}">
                <a16:creationId xmlns:a16="http://schemas.microsoft.com/office/drawing/2014/main" id="{1827866B-7770-4E3D-9AA2-A61EA12A4349}"/>
              </a:ext>
            </a:extLst>
          </p:cNvPr>
          <p:cNvSpPr>
            <a:spLocks noGrp="1"/>
          </p:cNvSpPr>
          <p:nvPr>
            <p:ph type="sldNum" sz="quarter" idx="12"/>
          </p:nvPr>
        </p:nvSpPr>
        <p:spPr/>
        <p:txBody>
          <a:bodyPr/>
          <a:lstStyle>
            <a:lvl1pPr>
              <a:defRPr/>
            </a:lvl1pPr>
          </a:lstStyle>
          <a:p>
            <a:pPr>
              <a:defRPr/>
            </a:pPr>
            <a:fld id="{42FB7DCB-51E7-4A7F-9F2D-85E346745724}" type="slidenum">
              <a:rPr lang="en-US" altLang="en-US"/>
              <a:pPr>
                <a:defRPr/>
              </a:pPr>
              <a:t>‹#›</a:t>
            </a:fld>
            <a:endParaRPr lang="en-US" altLang="en-US"/>
          </a:p>
        </p:txBody>
      </p:sp>
    </p:spTree>
    <p:extLst>
      <p:ext uri="{BB962C8B-B14F-4D97-AF65-F5344CB8AC3E}">
        <p14:creationId xmlns:p14="http://schemas.microsoft.com/office/powerpoint/2010/main" val="376396458"/>
      </p:ext>
    </p:extLst>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10">
            <a:extLst>
              <a:ext uri="{FF2B5EF4-FFF2-40B4-BE49-F238E27FC236}">
                <a16:creationId xmlns:a16="http://schemas.microsoft.com/office/drawing/2014/main" id="{80AA9980-8DE7-4D01-A60B-B90B7D3775C0}"/>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white"/>
              </a:solidFill>
              <a:latin typeface="Arial" charset="0"/>
            </a:endParaRPr>
          </a:p>
        </p:txBody>
      </p:sp>
      <p:sp>
        <p:nvSpPr>
          <p:cNvPr id="6" name="Freeform 15">
            <a:extLst>
              <a:ext uri="{FF2B5EF4-FFF2-40B4-BE49-F238E27FC236}">
                <a16:creationId xmlns:a16="http://schemas.microsoft.com/office/drawing/2014/main" id="{8002B606-3066-4CC0-A034-5D678112CBE6}"/>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a:extLst>
              <a:ext uri="{FF2B5EF4-FFF2-40B4-BE49-F238E27FC236}">
                <a16:creationId xmlns:a16="http://schemas.microsoft.com/office/drawing/2014/main" id="{A7767E66-1463-4FD4-9D67-C437F6606AB3}"/>
              </a:ext>
            </a:extLst>
          </p:cNvPr>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8" name="Straight Connector 7">
            <a:extLst>
              <a:ext uri="{FF2B5EF4-FFF2-40B4-BE49-F238E27FC236}">
                <a16:creationId xmlns:a16="http://schemas.microsoft.com/office/drawing/2014/main" id="{E52E2D82-1D4D-4E6C-A659-5BB79CCA7707}"/>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8">
            <a:extLst>
              <a:ext uri="{FF2B5EF4-FFF2-40B4-BE49-F238E27FC236}">
                <a16:creationId xmlns:a16="http://schemas.microsoft.com/office/drawing/2014/main" id="{6C923557-385F-42EE-8FE2-5520BA81080D}"/>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10" name="Chevron 19">
            <a:extLst>
              <a:ext uri="{FF2B5EF4-FFF2-40B4-BE49-F238E27FC236}">
                <a16:creationId xmlns:a16="http://schemas.microsoft.com/office/drawing/2014/main" id="{750EACF2-AFF8-4EFD-9D1E-0AB1603F8C88}"/>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0CACBDA5-9390-46F4-8D42-2601494C3033}"/>
              </a:ext>
            </a:extLst>
          </p:cNvPr>
          <p:cNvSpPr>
            <a:spLocks noGrp="1"/>
          </p:cNvSpPr>
          <p:nvPr>
            <p:ph type="dt" sz="half" idx="10"/>
          </p:nvPr>
        </p:nvSpPr>
        <p:spPr/>
        <p:txBody>
          <a:bodyPr/>
          <a:lstStyle>
            <a:lvl1pPr>
              <a:defRPr>
                <a:solidFill>
                  <a:prstClr val="white"/>
                </a:solidFill>
              </a:defRPr>
            </a:lvl1pPr>
            <a:extLst/>
          </a:lstStyle>
          <a:p>
            <a:pPr>
              <a:defRPr/>
            </a:pPr>
            <a:fld id="{CC8C65E9-F311-46C3-A4D4-531A928AA5CA}" type="datetime1">
              <a:rPr lang="en-US"/>
              <a:pPr>
                <a:defRPr/>
              </a:pPr>
              <a:t>4/19/2021</a:t>
            </a:fld>
            <a:endParaRPr lang="en-US"/>
          </a:p>
        </p:txBody>
      </p:sp>
      <p:sp>
        <p:nvSpPr>
          <p:cNvPr id="12" name="Footer Placeholder 5">
            <a:extLst>
              <a:ext uri="{FF2B5EF4-FFF2-40B4-BE49-F238E27FC236}">
                <a16:creationId xmlns:a16="http://schemas.microsoft.com/office/drawing/2014/main" id="{1EAC83C0-B735-4B49-9F26-D58AD85CE80B}"/>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13" name="Slide Number Placeholder 6">
            <a:extLst>
              <a:ext uri="{FF2B5EF4-FFF2-40B4-BE49-F238E27FC236}">
                <a16:creationId xmlns:a16="http://schemas.microsoft.com/office/drawing/2014/main" id="{454C4F20-6835-419B-9E7C-F6421911DE01}"/>
              </a:ext>
            </a:extLst>
          </p:cNvPr>
          <p:cNvSpPr>
            <a:spLocks noGrp="1"/>
          </p:cNvSpPr>
          <p:nvPr>
            <p:ph type="sldNum" sz="quarter" idx="12"/>
          </p:nvPr>
        </p:nvSpPr>
        <p:spPr/>
        <p:txBody>
          <a:bodyPr/>
          <a:lstStyle>
            <a:lvl1pPr>
              <a:defRPr>
                <a:solidFill>
                  <a:srgbClr val="FFFFFF"/>
                </a:solidFill>
              </a:defRPr>
            </a:lvl1pPr>
          </a:lstStyle>
          <a:p>
            <a:pPr>
              <a:defRPr/>
            </a:pPr>
            <a:fld id="{9F342B0F-26F7-4445-856E-D90C80552616}" type="slidenum">
              <a:rPr lang="en-US" altLang="en-US"/>
              <a:pPr>
                <a:defRPr/>
              </a:pPr>
              <a:t>‹#›</a:t>
            </a:fld>
            <a:endParaRPr lang="en-US" altLang="en-US"/>
          </a:p>
        </p:txBody>
      </p:sp>
    </p:spTree>
    <p:extLst>
      <p:ext uri="{BB962C8B-B14F-4D97-AF65-F5344CB8AC3E}">
        <p14:creationId xmlns:p14="http://schemas.microsoft.com/office/powerpoint/2010/main" val="1049104760"/>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4A8D88BB-D225-4C50-94E0-80C514599B30}"/>
              </a:ext>
            </a:extLst>
          </p:cNvPr>
          <p:cNvSpPr>
            <a:spLocks noGrp="1"/>
          </p:cNvSpPr>
          <p:nvPr>
            <p:ph type="dt" sz="half" idx="10"/>
          </p:nvPr>
        </p:nvSpPr>
        <p:spPr/>
        <p:txBody>
          <a:bodyPr/>
          <a:lstStyle>
            <a:lvl1pPr>
              <a:defRPr/>
            </a:lvl1pPr>
          </a:lstStyle>
          <a:p>
            <a:pPr>
              <a:defRPr/>
            </a:pPr>
            <a:fld id="{49937335-C8D6-4D9C-9C27-395CE15EFE54}" type="datetime1">
              <a:rPr lang="en-US"/>
              <a:pPr>
                <a:defRPr/>
              </a:pPr>
              <a:t>4/19/2021</a:t>
            </a:fld>
            <a:endParaRPr lang="en-US"/>
          </a:p>
        </p:txBody>
      </p:sp>
      <p:sp>
        <p:nvSpPr>
          <p:cNvPr id="5" name="Footer Placeholder 21">
            <a:extLst>
              <a:ext uri="{FF2B5EF4-FFF2-40B4-BE49-F238E27FC236}">
                <a16:creationId xmlns:a16="http://schemas.microsoft.com/office/drawing/2014/main" id="{2706062D-9ABE-4850-AD93-D4EBEFE89428}"/>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73304DE8-07C5-488D-A311-D687FC66ECAE}"/>
              </a:ext>
            </a:extLst>
          </p:cNvPr>
          <p:cNvSpPr>
            <a:spLocks noGrp="1"/>
          </p:cNvSpPr>
          <p:nvPr>
            <p:ph type="sldNum" sz="quarter" idx="12"/>
          </p:nvPr>
        </p:nvSpPr>
        <p:spPr/>
        <p:txBody>
          <a:bodyPr/>
          <a:lstStyle>
            <a:lvl1pPr>
              <a:defRPr/>
            </a:lvl1pPr>
          </a:lstStyle>
          <a:p>
            <a:pPr>
              <a:defRPr/>
            </a:pPr>
            <a:fld id="{D24A4EA0-1422-4C12-A597-F29BD66BA760}" type="slidenum">
              <a:rPr lang="en-US" altLang="en-US"/>
              <a:pPr>
                <a:defRPr/>
              </a:pPr>
              <a:t>‹#›</a:t>
            </a:fld>
            <a:endParaRPr lang="en-US" altLang="en-US"/>
          </a:p>
        </p:txBody>
      </p:sp>
    </p:spTree>
    <p:extLst>
      <p:ext uri="{BB962C8B-B14F-4D97-AF65-F5344CB8AC3E}">
        <p14:creationId xmlns:p14="http://schemas.microsoft.com/office/powerpoint/2010/main" val="4193636407"/>
      </p:ext>
    </p:extLst>
  </p:cSld>
  <p:clrMapOvr>
    <a:masterClrMapping/>
  </p:clrMapOvr>
  <p:transition spd="med">
    <p:random/>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670735FA-03EE-4409-84FA-A314B9D0FBB8}"/>
              </a:ext>
            </a:extLst>
          </p:cNvPr>
          <p:cNvSpPr>
            <a:spLocks noGrp="1"/>
          </p:cNvSpPr>
          <p:nvPr>
            <p:ph type="dt" sz="half" idx="10"/>
          </p:nvPr>
        </p:nvSpPr>
        <p:spPr/>
        <p:txBody>
          <a:bodyPr/>
          <a:lstStyle>
            <a:lvl1pPr>
              <a:defRPr/>
            </a:lvl1pPr>
          </a:lstStyle>
          <a:p>
            <a:pPr>
              <a:defRPr/>
            </a:pPr>
            <a:fld id="{45257285-2171-4A25-BC91-64D510F3C320}" type="datetime1">
              <a:rPr lang="en-US"/>
              <a:pPr>
                <a:defRPr/>
              </a:pPr>
              <a:t>4/19/2021</a:t>
            </a:fld>
            <a:endParaRPr lang="en-US"/>
          </a:p>
        </p:txBody>
      </p:sp>
      <p:sp>
        <p:nvSpPr>
          <p:cNvPr id="5" name="Footer Placeholder 21">
            <a:extLst>
              <a:ext uri="{FF2B5EF4-FFF2-40B4-BE49-F238E27FC236}">
                <a16:creationId xmlns:a16="http://schemas.microsoft.com/office/drawing/2014/main" id="{3151E1CE-673D-485F-9803-39D2230FE0E0}"/>
              </a:ext>
            </a:extLst>
          </p:cNvPr>
          <p:cNvSpPr>
            <a:spLocks noGrp="1"/>
          </p:cNvSpPr>
          <p:nvPr>
            <p:ph type="ftr" sz="quarter" idx="11"/>
          </p:nvPr>
        </p:nvSpPr>
        <p:spPr/>
        <p:txBody>
          <a:bodyPr/>
          <a:lstStyle>
            <a:lvl1pPr>
              <a:defRPr/>
            </a:lvl1pPr>
          </a:lstStyle>
          <a:p>
            <a:pPr>
              <a:defRPr/>
            </a:pPr>
            <a:r>
              <a:rPr lang="en-US"/>
              <a:t>HE2017Chapter1-3</a:t>
            </a:r>
          </a:p>
        </p:txBody>
      </p:sp>
      <p:sp>
        <p:nvSpPr>
          <p:cNvPr id="6" name="Slide Number Placeholder 17">
            <a:extLst>
              <a:ext uri="{FF2B5EF4-FFF2-40B4-BE49-F238E27FC236}">
                <a16:creationId xmlns:a16="http://schemas.microsoft.com/office/drawing/2014/main" id="{1FE55DBC-026A-4D32-AE1B-DB9C9BC50089}"/>
              </a:ext>
            </a:extLst>
          </p:cNvPr>
          <p:cNvSpPr>
            <a:spLocks noGrp="1"/>
          </p:cNvSpPr>
          <p:nvPr>
            <p:ph type="sldNum" sz="quarter" idx="12"/>
          </p:nvPr>
        </p:nvSpPr>
        <p:spPr/>
        <p:txBody>
          <a:bodyPr/>
          <a:lstStyle>
            <a:lvl1pPr>
              <a:defRPr/>
            </a:lvl1pPr>
          </a:lstStyle>
          <a:p>
            <a:pPr>
              <a:defRPr/>
            </a:pPr>
            <a:fld id="{862A203F-11F5-4995-AB7A-3A94B290AF87}" type="slidenum">
              <a:rPr lang="en-US" altLang="en-US"/>
              <a:pPr>
                <a:defRPr/>
              </a:pPr>
              <a:t>‹#›</a:t>
            </a:fld>
            <a:endParaRPr lang="en-US" altLang="en-US"/>
          </a:p>
        </p:txBody>
      </p:sp>
    </p:spTree>
    <p:extLst>
      <p:ext uri="{BB962C8B-B14F-4D97-AF65-F5344CB8AC3E}">
        <p14:creationId xmlns:p14="http://schemas.microsoft.com/office/powerpoint/2010/main" val="2231279206"/>
      </p:ext>
    </p:extLst>
  </p:cSld>
  <p:clrMapOvr>
    <a:masterClrMapping/>
  </p:clrMapOvr>
  <p:transition spd="med">
    <p:random/>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75122F9A-A309-42FC-824B-9FD938A2390D}" type="datetime1">
              <a:rPr lang="en-US" smtClean="0"/>
              <a:pPr>
                <a:defRPr/>
              </a:pPr>
              <a:t>4/19/2021</a:t>
            </a:fld>
            <a:endParaRPr lang="en-US"/>
          </a:p>
        </p:txBody>
      </p:sp>
      <p:sp>
        <p:nvSpPr>
          <p:cNvPr id="5" name="Footer Placeholder 4"/>
          <p:cNvSpPr>
            <a:spLocks noGrp="1"/>
          </p:cNvSpPr>
          <p:nvPr>
            <p:ph type="ftr" sz="quarter" idx="11"/>
          </p:nvPr>
        </p:nvSpPr>
        <p:spPr/>
        <p:txBody>
          <a:bodyPr/>
          <a:lstStyle/>
          <a:p>
            <a:pPr>
              <a:defRPr/>
            </a:pPr>
            <a:r>
              <a:rPr lang="en-US"/>
              <a:t>HE2017Chapter1-3</a:t>
            </a: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BA96FE48-AECD-49CE-B67E-20337CCCD700}" type="slidenum">
              <a:rPr lang="en-US" altLang="en-US" smtClean="0"/>
              <a:pPr>
                <a:defRPr/>
              </a:pPr>
              <a:t>‹#›</a:t>
            </a:fld>
            <a:endParaRPr lang="en-US" altLang="en-US"/>
          </a:p>
        </p:txBody>
      </p:sp>
    </p:spTree>
    <p:extLst>
      <p:ext uri="{BB962C8B-B14F-4D97-AF65-F5344CB8AC3E}">
        <p14:creationId xmlns:p14="http://schemas.microsoft.com/office/powerpoint/2010/main" val="909277520"/>
      </p:ext>
    </p:extLst>
  </p:cSld>
  <p:clrMapOvr>
    <a:masterClrMapping/>
  </p:clrMapOvr>
  <p:transition spd="med">
    <p:random/>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928E8F63-42B0-4DE7-9F36-A30943FBF599}" type="datetime1">
              <a:rPr lang="en-US" smtClean="0"/>
              <a:pPr>
                <a:defRPr/>
              </a:pPr>
              <a:t>4/19/2021</a:t>
            </a:fld>
            <a:endParaRPr lang="en-US"/>
          </a:p>
        </p:txBody>
      </p:sp>
      <p:sp>
        <p:nvSpPr>
          <p:cNvPr id="5" name="Footer Placeholder 4"/>
          <p:cNvSpPr>
            <a:spLocks noGrp="1"/>
          </p:cNvSpPr>
          <p:nvPr>
            <p:ph type="ftr" sz="quarter" idx="11"/>
          </p:nvPr>
        </p:nvSpPr>
        <p:spPr/>
        <p:txBody>
          <a:bodyPr/>
          <a:lstStyle/>
          <a:p>
            <a:pPr>
              <a:defRPr/>
            </a:pPr>
            <a:r>
              <a:rPr lang="en-US"/>
              <a:t>HE2017Chapter1-3</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8B3BD4EE-F466-443D-96A5-28B263D559FB}" type="slidenum">
              <a:rPr lang="en-US" altLang="en-US" smtClean="0"/>
              <a:pPr>
                <a:defRPr/>
              </a:pPr>
              <a:t>‹#›</a:t>
            </a:fld>
            <a:endParaRPr lang="en-US" altLang="en-US"/>
          </a:p>
        </p:txBody>
      </p:sp>
    </p:spTree>
    <p:extLst>
      <p:ext uri="{BB962C8B-B14F-4D97-AF65-F5344CB8AC3E}">
        <p14:creationId xmlns:p14="http://schemas.microsoft.com/office/powerpoint/2010/main" val="243653178"/>
      </p:ext>
    </p:extLst>
  </p:cSld>
  <p:clrMapOvr>
    <a:masterClrMapping/>
  </p:clrMapOvr>
  <p:transition spd="med">
    <p:random/>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B396DBAD-2C35-4C2C-A064-3C7F9A8688B4}" type="datetime1">
              <a:rPr lang="en-US" smtClean="0"/>
              <a:pPr>
                <a:defRPr/>
              </a:pPr>
              <a:t>4/19/2021</a:t>
            </a:fld>
            <a:endParaRPr lang="en-US"/>
          </a:p>
        </p:txBody>
      </p:sp>
      <p:sp>
        <p:nvSpPr>
          <p:cNvPr id="5" name="Footer Placeholder 4"/>
          <p:cNvSpPr>
            <a:spLocks noGrp="1"/>
          </p:cNvSpPr>
          <p:nvPr>
            <p:ph type="ftr" sz="quarter" idx="11"/>
          </p:nvPr>
        </p:nvSpPr>
        <p:spPr/>
        <p:txBody>
          <a:bodyPr/>
          <a:lstStyle/>
          <a:p>
            <a:pPr>
              <a:defRPr/>
            </a:pPr>
            <a:r>
              <a:rPr lang="en-US"/>
              <a:t>HE2017Chapter1-3</a:t>
            </a: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61B7F313-8602-4C4C-9C19-B7F3475FDB57}" type="slidenum">
              <a:rPr lang="en-US" altLang="en-US" smtClean="0"/>
              <a:pPr>
                <a:defRPr/>
              </a:pPr>
              <a:t>‹#›</a:t>
            </a:fld>
            <a:endParaRPr lang="en-US" altLang="en-US"/>
          </a:p>
        </p:txBody>
      </p:sp>
    </p:spTree>
    <p:extLst>
      <p:ext uri="{BB962C8B-B14F-4D97-AF65-F5344CB8AC3E}">
        <p14:creationId xmlns:p14="http://schemas.microsoft.com/office/powerpoint/2010/main" val="3360265138"/>
      </p:ext>
    </p:extLst>
  </p:cSld>
  <p:clrMapOvr>
    <a:masterClrMapping/>
  </p:clrMapOvr>
  <p:transition spd="med">
    <p:random/>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C520156-7889-4C8C-8079-F0D8BD5E72F8}" type="datetime1">
              <a:rPr lang="en-US" smtClean="0"/>
              <a:pPr>
                <a:defRPr/>
              </a:pPr>
              <a:t>4/19/2021</a:t>
            </a:fld>
            <a:endParaRPr lang="en-US"/>
          </a:p>
        </p:txBody>
      </p:sp>
      <p:sp>
        <p:nvSpPr>
          <p:cNvPr id="6" name="Footer Placeholder 5"/>
          <p:cNvSpPr>
            <a:spLocks noGrp="1"/>
          </p:cNvSpPr>
          <p:nvPr>
            <p:ph type="ftr" sz="quarter" idx="11"/>
          </p:nvPr>
        </p:nvSpPr>
        <p:spPr/>
        <p:txBody>
          <a:bodyPr/>
          <a:lstStyle/>
          <a:p>
            <a:pPr>
              <a:defRPr/>
            </a:pPr>
            <a:r>
              <a:rPr lang="en-US"/>
              <a:t>HE2017Chapter1-3</a:t>
            </a: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788F204F-7BC6-4065-BBB0-64AE608A7A77}" type="slidenum">
              <a:rPr lang="en-US" altLang="en-US" smtClean="0"/>
              <a:pPr>
                <a:defRPr/>
              </a:pPr>
              <a:t>‹#›</a:t>
            </a:fld>
            <a:endParaRPr lang="en-US" altLang="en-US"/>
          </a:p>
        </p:txBody>
      </p:sp>
    </p:spTree>
    <p:extLst>
      <p:ext uri="{BB962C8B-B14F-4D97-AF65-F5344CB8AC3E}">
        <p14:creationId xmlns:p14="http://schemas.microsoft.com/office/powerpoint/2010/main" val="3058160770"/>
      </p:ext>
    </p:extLst>
  </p:cSld>
  <p:clrMapOvr>
    <a:masterClrMapping/>
  </p:clrMapOvr>
  <p:transition spd="med">
    <p:random/>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025FCE84-8C8F-48C9-91F9-5B77F250D037}" type="datetime1">
              <a:rPr lang="en-US" smtClean="0"/>
              <a:pPr>
                <a:defRPr/>
              </a:pPr>
              <a:t>4/19/2021</a:t>
            </a:fld>
            <a:endParaRPr lang="en-US"/>
          </a:p>
        </p:txBody>
      </p:sp>
      <p:sp>
        <p:nvSpPr>
          <p:cNvPr id="8" name="Footer Placeholder 7"/>
          <p:cNvSpPr>
            <a:spLocks noGrp="1"/>
          </p:cNvSpPr>
          <p:nvPr>
            <p:ph type="ftr" sz="quarter" idx="11"/>
          </p:nvPr>
        </p:nvSpPr>
        <p:spPr/>
        <p:txBody>
          <a:bodyPr/>
          <a:lstStyle/>
          <a:p>
            <a:pPr>
              <a:defRPr/>
            </a:pPr>
            <a:r>
              <a:rPr lang="en-US"/>
              <a:t>HE2017Chapter1-3</a:t>
            </a: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2AA9EC32-956F-40FC-A93C-ACEE2FC6D0FD}" type="slidenum">
              <a:rPr lang="en-US" altLang="en-US" smtClean="0"/>
              <a:pPr>
                <a:defRPr/>
              </a:pPr>
              <a:t>‹#›</a:t>
            </a:fld>
            <a:endParaRPr lang="en-US" altLang="en-US"/>
          </a:p>
        </p:txBody>
      </p:sp>
    </p:spTree>
    <p:extLst>
      <p:ext uri="{BB962C8B-B14F-4D97-AF65-F5344CB8AC3E}">
        <p14:creationId xmlns:p14="http://schemas.microsoft.com/office/powerpoint/2010/main" val="2967468157"/>
      </p:ext>
    </p:extLst>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465B9F-933F-4F2B-9705-27493EE3C3CD}"/>
              </a:ext>
            </a:extLst>
          </p:cNvPr>
          <p:cNvSpPr>
            <a:spLocks noGrp="1"/>
          </p:cNvSpPr>
          <p:nvPr>
            <p:ph type="dt" sz="half" idx="10"/>
          </p:nvPr>
        </p:nvSpPr>
        <p:spPr/>
        <p:txBody>
          <a:bodyPr/>
          <a:lstStyle>
            <a:lvl1pPr>
              <a:defRPr/>
            </a:lvl1pPr>
            <a:extLst/>
          </a:lstStyle>
          <a:p>
            <a:pPr>
              <a:defRPr/>
            </a:pPr>
            <a:fld id="{52D0EE0C-5C23-4096-A7C7-E15106A7721B}" type="datetime1">
              <a:rPr lang="en-US"/>
              <a:pPr>
                <a:defRPr/>
              </a:pPr>
              <a:t>4/19/2021</a:t>
            </a:fld>
            <a:endParaRPr lang="en-US"/>
          </a:p>
        </p:txBody>
      </p:sp>
      <p:sp>
        <p:nvSpPr>
          <p:cNvPr id="8" name="Footer Placeholder 7">
            <a:extLst>
              <a:ext uri="{FF2B5EF4-FFF2-40B4-BE49-F238E27FC236}">
                <a16:creationId xmlns:a16="http://schemas.microsoft.com/office/drawing/2014/main" id="{E92E368B-ACAC-4336-A6C2-41065C929796}"/>
              </a:ext>
            </a:extLst>
          </p:cNvPr>
          <p:cNvSpPr>
            <a:spLocks noGrp="1"/>
          </p:cNvSpPr>
          <p:nvPr>
            <p:ph type="ftr" sz="quarter" idx="11"/>
          </p:nvPr>
        </p:nvSpPr>
        <p:spPr/>
        <p:txBody>
          <a:bodyPr/>
          <a:lstStyle>
            <a:lvl1pPr>
              <a:defRPr/>
            </a:lvl1pPr>
            <a:extLst/>
          </a:lstStyle>
          <a:p>
            <a:pPr>
              <a:defRPr/>
            </a:pPr>
            <a:r>
              <a:rPr lang="en-US"/>
              <a:t>HE2017Chapter1-3</a:t>
            </a:r>
          </a:p>
        </p:txBody>
      </p:sp>
      <p:sp>
        <p:nvSpPr>
          <p:cNvPr id="9" name="Slide Number Placeholder 8">
            <a:extLst>
              <a:ext uri="{FF2B5EF4-FFF2-40B4-BE49-F238E27FC236}">
                <a16:creationId xmlns:a16="http://schemas.microsoft.com/office/drawing/2014/main" id="{058EE929-D23C-4A8D-AAAA-B40CF78E321A}"/>
              </a:ext>
            </a:extLst>
          </p:cNvPr>
          <p:cNvSpPr>
            <a:spLocks noGrp="1"/>
          </p:cNvSpPr>
          <p:nvPr>
            <p:ph type="sldNum" sz="quarter" idx="12"/>
          </p:nvPr>
        </p:nvSpPr>
        <p:spPr/>
        <p:txBody>
          <a:bodyPr/>
          <a:lstStyle>
            <a:lvl1pPr>
              <a:defRPr/>
            </a:lvl1pPr>
          </a:lstStyle>
          <a:p>
            <a:pPr>
              <a:defRPr/>
            </a:pPr>
            <a:fld id="{4604F1AA-8BBF-49B4-BBA0-06349DFD3527}" type="slidenum">
              <a:rPr lang="en-US" altLang="en-US"/>
              <a:pPr>
                <a:defRPr/>
              </a:pPr>
              <a:t>‹#›</a:t>
            </a:fld>
            <a:endParaRPr lang="en-US" altLang="en-US"/>
          </a:p>
        </p:txBody>
      </p:sp>
    </p:spTree>
    <p:extLst>
      <p:ext uri="{BB962C8B-B14F-4D97-AF65-F5344CB8AC3E}">
        <p14:creationId xmlns:p14="http://schemas.microsoft.com/office/powerpoint/2010/main" val="2243495318"/>
      </p:ext>
    </p:extLst>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FF8933B1-9163-4D86-A52B-813BE82B7922}" type="datetime1">
              <a:rPr lang="en-US" smtClean="0"/>
              <a:pPr>
                <a:defRPr/>
              </a:pPr>
              <a:t>4/19/2021</a:t>
            </a:fld>
            <a:endParaRPr lang="en-US"/>
          </a:p>
        </p:txBody>
      </p:sp>
      <p:sp>
        <p:nvSpPr>
          <p:cNvPr id="4" name="Footer Placeholder 3"/>
          <p:cNvSpPr>
            <a:spLocks noGrp="1"/>
          </p:cNvSpPr>
          <p:nvPr>
            <p:ph type="ftr" sz="quarter" idx="11"/>
          </p:nvPr>
        </p:nvSpPr>
        <p:spPr/>
        <p:txBody>
          <a:bodyPr/>
          <a:lstStyle/>
          <a:p>
            <a:pPr>
              <a:defRPr/>
            </a:pPr>
            <a:r>
              <a:rPr lang="en-US"/>
              <a:t>HE2017Chapter1-3</a:t>
            </a: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CC499389-900D-4241-AC6F-7DBA0908E119}" type="slidenum">
              <a:rPr lang="en-US" altLang="en-US" smtClean="0"/>
              <a:pPr>
                <a:defRPr/>
              </a:pPr>
              <a:t>‹#›</a:t>
            </a:fld>
            <a:endParaRPr lang="en-US" altLang="en-US"/>
          </a:p>
        </p:txBody>
      </p:sp>
    </p:spTree>
    <p:extLst>
      <p:ext uri="{BB962C8B-B14F-4D97-AF65-F5344CB8AC3E}">
        <p14:creationId xmlns:p14="http://schemas.microsoft.com/office/powerpoint/2010/main" val="1374723730"/>
      </p:ext>
    </p:extLst>
  </p:cSld>
  <p:clrMapOvr>
    <a:masterClrMapping/>
  </p:clrMapOvr>
  <p:transition spd="med">
    <p:random/>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963B34EA-2866-4E6A-921D-5625E1B63AC7}" type="datetime1">
              <a:rPr lang="en-US" smtClean="0"/>
              <a:pPr>
                <a:defRPr/>
              </a:pPr>
              <a:t>4/19/2021</a:t>
            </a:fld>
            <a:endParaRPr lang="en-US"/>
          </a:p>
        </p:txBody>
      </p:sp>
      <p:sp>
        <p:nvSpPr>
          <p:cNvPr id="3" name="Footer Placeholder 2"/>
          <p:cNvSpPr>
            <a:spLocks noGrp="1"/>
          </p:cNvSpPr>
          <p:nvPr>
            <p:ph type="ftr" sz="quarter" idx="11"/>
          </p:nvPr>
        </p:nvSpPr>
        <p:spPr/>
        <p:txBody>
          <a:bodyPr/>
          <a:lstStyle/>
          <a:p>
            <a:pPr>
              <a:defRPr/>
            </a:pPr>
            <a:r>
              <a:rPr lang="en-US"/>
              <a:t>HE2017Chapter1-3</a:t>
            </a: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2B8CFDFB-A040-4817-AEC2-6E982954D4E5}" type="slidenum">
              <a:rPr lang="en-US" altLang="en-US" smtClean="0"/>
              <a:pPr>
                <a:defRPr/>
              </a:pPr>
              <a:t>‹#›</a:t>
            </a:fld>
            <a:endParaRPr lang="en-US" altLang="en-US"/>
          </a:p>
        </p:txBody>
      </p:sp>
    </p:spTree>
    <p:extLst>
      <p:ext uri="{BB962C8B-B14F-4D97-AF65-F5344CB8AC3E}">
        <p14:creationId xmlns:p14="http://schemas.microsoft.com/office/powerpoint/2010/main" val="1336010573"/>
      </p:ext>
    </p:extLst>
  </p:cSld>
  <p:clrMapOvr>
    <a:masterClrMapping/>
  </p:clrMapOvr>
  <p:transition spd="med">
    <p:random/>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3B72C88F-4230-44C3-8036-6CE39E410EB2}" type="datetime1">
              <a:rPr lang="en-US" smtClean="0"/>
              <a:pPr>
                <a:defRPr/>
              </a:pPr>
              <a:t>4/19/2021</a:t>
            </a:fld>
            <a:endParaRPr lang="en-US"/>
          </a:p>
        </p:txBody>
      </p:sp>
      <p:sp>
        <p:nvSpPr>
          <p:cNvPr id="6" name="Footer Placeholder 5"/>
          <p:cNvSpPr>
            <a:spLocks noGrp="1"/>
          </p:cNvSpPr>
          <p:nvPr>
            <p:ph type="ftr" sz="quarter" idx="11"/>
          </p:nvPr>
        </p:nvSpPr>
        <p:spPr/>
        <p:txBody>
          <a:bodyPr/>
          <a:lstStyle/>
          <a:p>
            <a:pPr>
              <a:defRPr/>
            </a:pPr>
            <a:r>
              <a:rPr lang="en-US"/>
              <a:t>HE2017Chapter1-3</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56BF0A90-431D-4782-B1B4-3896AFCB3D13}" type="slidenum">
              <a:rPr lang="en-US" altLang="en-US" smtClean="0"/>
              <a:pPr>
                <a:defRPr/>
              </a:pPr>
              <a:t>‹#›</a:t>
            </a:fld>
            <a:endParaRPr lang="en-US" altLang="en-US"/>
          </a:p>
        </p:txBody>
      </p:sp>
    </p:spTree>
    <p:extLst>
      <p:ext uri="{BB962C8B-B14F-4D97-AF65-F5344CB8AC3E}">
        <p14:creationId xmlns:p14="http://schemas.microsoft.com/office/powerpoint/2010/main" val="982843394"/>
      </p:ext>
    </p:extLst>
  </p:cSld>
  <p:clrMapOvr>
    <a:masterClrMapping/>
  </p:clrMapOvr>
  <p:transition spd="med">
    <p:random/>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004319A8-28B8-4B16-B640-5E0307FFAE0B}" type="datetime1">
              <a:rPr lang="en-US" smtClean="0"/>
              <a:pPr>
                <a:defRPr/>
              </a:pPr>
              <a:t>4/19/2021</a:t>
            </a:fld>
            <a:endParaRPr lang="en-US"/>
          </a:p>
        </p:txBody>
      </p:sp>
      <p:sp>
        <p:nvSpPr>
          <p:cNvPr id="6" name="Footer Placeholder 5"/>
          <p:cNvSpPr>
            <a:spLocks noGrp="1"/>
          </p:cNvSpPr>
          <p:nvPr>
            <p:ph type="ftr" sz="quarter" idx="11"/>
          </p:nvPr>
        </p:nvSpPr>
        <p:spPr/>
        <p:txBody>
          <a:bodyPr/>
          <a:lstStyle/>
          <a:p>
            <a:pPr>
              <a:defRPr/>
            </a:pPr>
            <a:r>
              <a:rPr lang="en-US"/>
              <a:t>HE2017Chapter1-3</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47CD8700-62D3-4A6F-BEBC-C18BF870AD3E}" type="slidenum">
              <a:rPr lang="en-US" altLang="en-US" smtClean="0"/>
              <a:pPr>
                <a:defRPr/>
              </a:pPr>
              <a:t>‹#›</a:t>
            </a:fld>
            <a:endParaRPr lang="en-US" altLang="en-US"/>
          </a:p>
        </p:txBody>
      </p:sp>
    </p:spTree>
    <p:extLst>
      <p:ext uri="{BB962C8B-B14F-4D97-AF65-F5344CB8AC3E}">
        <p14:creationId xmlns:p14="http://schemas.microsoft.com/office/powerpoint/2010/main" val="969325075"/>
      </p:ext>
    </p:extLst>
  </p:cSld>
  <p:clrMapOvr>
    <a:masterClrMapping/>
  </p:clrMapOvr>
  <p:transition spd="med">
    <p:random/>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666E7430-6C37-4901-89F2-673E8617B20D}" type="datetime1">
              <a:rPr lang="en-US" smtClean="0"/>
              <a:pPr>
                <a:defRPr/>
              </a:pPr>
              <a:t>4/19/2021</a:t>
            </a:fld>
            <a:endParaRPr lang="en-US"/>
          </a:p>
        </p:txBody>
      </p:sp>
      <p:sp>
        <p:nvSpPr>
          <p:cNvPr id="5" name="Footer Placeholder 4"/>
          <p:cNvSpPr>
            <a:spLocks noGrp="1"/>
          </p:cNvSpPr>
          <p:nvPr>
            <p:ph type="ftr" sz="quarter" idx="11"/>
          </p:nvPr>
        </p:nvSpPr>
        <p:spPr/>
        <p:txBody>
          <a:bodyPr/>
          <a:lstStyle/>
          <a:p>
            <a:pPr>
              <a:defRPr/>
            </a:pPr>
            <a:r>
              <a:rPr lang="en-US"/>
              <a:t>HE2017Chapter1-3</a:t>
            </a: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E17AAFE0-9D14-4B8D-BCF4-15EA2768C444}" type="slidenum">
              <a:rPr lang="en-US" altLang="en-US" smtClean="0"/>
              <a:pPr>
                <a:defRPr/>
              </a:pPr>
              <a:t>‹#›</a:t>
            </a:fld>
            <a:endParaRPr lang="en-US" altLang="en-US"/>
          </a:p>
        </p:txBody>
      </p:sp>
    </p:spTree>
    <p:extLst>
      <p:ext uri="{BB962C8B-B14F-4D97-AF65-F5344CB8AC3E}">
        <p14:creationId xmlns:p14="http://schemas.microsoft.com/office/powerpoint/2010/main" val="3515065853"/>
      </p:ext>
    </p:extLst>
  </p:cSld>
  <p:clrMapOvr>
    <a:masterClrMapping/>
  </p:clrMapOvr>
  <p:hf hdr="0" dt="0"/>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666E7430-6C37-4901-89F2-673E8617B20D}" type="datetime1">
              <a:rPr lang="en-US" smtClean="0"/>
              <a:pPr>
                <a:defRPr/>
              </a:pPr>
              <a:t>4/19/2021</a:t>
            </a:fld>
            <a:endParaRPr lang="en-US"/>
          </a:p>
        </p:txBody>
      </p:sp>
      <p:sp>
        <p:nvSpPr>
          <p:cNvPr id="5" name="Footer Placeholder 4"/>
          <p:cNvSpPr>
            <a:spLocks noGrp="1"/>
          </p:cNvSpPr>
          <p:nvPr>
            <p:ph type="ftr" sz="quarter" idx="11"/>
          </p:nvPr>
        </p:nvSpPr>
        <p:spPr/>
        <p:txBody>
          <a:bodyPr/>
          <a:lstStyle/>
          <a:p>
            <a:pPr>
              <a:defRPr/>
            </a:pPr>
            <a:r>
              <a:rPr lang="en-US"/>
              <a:t>HE2017Chapter1-3</a:t>
            </a: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E17AAFE0-9D14-4B8D-BCF4-15EA2768C444}" type="slidenum">
              <a:rPr lang="en-US" altLang="en-US" smtClean="0"/>
              <a:pPr>
                <a:defRPr/>
              </a:pPr>
              <a:t>‹#›</a:t>
            </a:fld>
            <a:endParaRPr lang="en-US"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86903464"/>
      </p:ext>
    </p:extLst>
  </p:cSld>
  <p:clrMapOvr>
    <a:masterClrMapping/>
  </p:clrMapOvr>
  <p:hf hdr="0" dt="0"/>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fld id="{666E7430-6C37-4901-89F2-673E8617B20D}" type="datetime1">
              <a:rPr lang="en-US" smtClean="0"/>
              <a:pPr>
                <a:defRPr/>
              </a:pPr>
              <a:t>4/19/2021</a:t>
            </a:fld>
            <a:endParaRPr lang="en-US"/>
          </a:p>
        </p:txBody>
      </p:sp>
      <p:sp>
        <p:nvSpPr>
          <p:cNvPr id="6" name="Footer Placeholder 5"/>
          <p:cNvSpPr>
            <a:spLocks noGrp="1"/>
          </p:cNvSpPr>
          <p:nvPr>
            <p:ph type="ftr" sz="quarter" idx="11"/>
          </p:nvPr>
        </p:nvSpPr>
        <p:spPr/>
        <p:txBody>
          <a:bodyPr/>
          <a:lstStyle/>
          <a:p>
            <a:pPr>
              <a:defRPr/>
            </a:pPr>
            <a:r>
              <a:rPr lang="en-US"/>
              <a:t>HE2017Chapter1-3</a:t>
            </a: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E17AAFE0-9D14-4B8D-BCF4-15EA2768C444}" type="slidenum">
              <a:rPr lang="en-US" altLang="en-US" smtClean="0"/>
              <a:pPr>
                <a:defRPr/>
              </a:pPr>
              <a:t>‹#›</a:t>
            </a:fld>
            <a:endParaRPr lang="en-US" altLang="en-US"/>
          </a:p>
        </p:txBody>
      </p:sp>
    </p:spTree>
    <p:extLst>
      <p:ext uri="{BB962C8B-B14F-4D97-AF65-F5344CB8AC3E}">
        <p14:creationId xmlns:p14="http://schemas.microsoft.com/office/powerpoint/2010/main" val="3707330537"/>
      </p:ext>
    </p:extLst>
  </p:cSld>
  <p:clrMapOvr>
    <a:masterClrMapping/>
  </p:clrMapOvr>
  <p:hf hdr="0" dt="0"/>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fld id="{666E7430-6C37-4901-89F2-673E8617B20D}" type="datetime1">
              <a:rPr lang="en-US" smtClean="0"/>
              <a:pPr>
                <a:defRPr/>
              </a:pPr>
              <a:t>4/19/2021</a:t>
            </a:fld>
            <a:endParaRPr lang="en-US"/>
          </a:p>
        </p:txBody>
      </p:sp>
      <p:sp>
        <p:nvSpPr>
          <p:cNvPr id="6" name="Footer Placeholder 5"/>
          <p:cNvSpPr>
            <a:spLocks noGrp="1"/>
          </p:cNvSpPr>
          <p:nvPr>
            <p:ph type="ftr" sz="quarter" idx="11"/>
          </p:nvPr>
        </p:nvSpPr>
        <p:spPr/>
        <p:txBody>
          <a:bodyPr/>
          <a:lstStyle/>
          <a:p>
            <a:pPr>
              <a:defRPr/>
            </a:pPr>
            <a:r>
              <a:rPr lang="en-US"/>
              <a:t>HE2017Chapter1-3</a:t>
            </a: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E17AAFE0-9D14-4B8D-BCF4-15EA2768C444}" type="slidenum">
              <a:rPr lang="en-US" altLang="en-US" smtClean="0"/>
              <a:pPr>
                <a:defRPr/>
              </a:pPr>
              <a:t>‹#›</a:t>
            </a:fld>
            <a:endParaRPr lang="en-US"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5804783"/>
      </p:ext>
    </p:extLst>
  </p:cSld>
  <p:clrMapOvr>
    <a:masterClrMapping/>
  </p:clrMapOvr>
  <p:hf hdr="0" dt="0"/>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pPr>
              <a:defRPr/>
            </a:pPr>
            <a:fld id="{666E7430-6C37-4901-89F2-673E8617B20D}" type="datetime1">
              <a:rPr lang="en-US" smtClean="0"/>
              <a:pPr>
                <a:defRPr/>
              </a:pPr>
              <a:t>4/19/2021</a:t>
            </a:fld>
            <a:endParaRPr lang="en-US"/>
          </a:p>
        </p:txBody>
      </p:sp>
      <p:sp>
        <p:nvSpPr>
          <p:cNvPr id="6" name="Footer Placeholder 5"/>
          <p:cNvSpPr>
            <a:spLocks noGrp="1"/>
          </p:cNvSpPr>
          <p:nvPr>
            <p:ph type="ftr" sz="quarter" idx="11"/>
          </p:nvPr>
        </p:nvSpPr>
        <p:spPr/>
        <p:txBody>
          <a:bodyPr/>
          <a:lstStyle/>
          <a:p>
            <a:pPr>
              <a:defRPr/>
            </a:pPr>
            <a:r>
              <a:rPr lang="en-US"/>
              <a:t>HE2017Chapter1-3</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E17AAFE0-9D14-4B8D-BCF4-15EA2768C444}" type="slidenum">
              <a:rPr lang="en-US" altLang="en-US" smtClean="0"/>
              <a:pPr>
                <a:defRPr/>
              </a:pPr>
              <a:t>‹#›</a:t>
            </a:fld>
            <a:endParaRPr lang="en-US" altLang="en-US"/>
          </a:p>
        </p:txBody>
      </p:sp>
    </p:spTree>
    <p:extLst>
      <p:ext uri="{BB962C8B-B14F-4D97-AF65-F5344CB8AC3E}">
        <p14:creationId xmlns:p14="http://schemas.microsoft.com/office/powerpoint/2010/main" val="320472908"/>
      </p:ext>
    </p:extLst>
  </p:cSld>
  <p:clrMapOvr>
    <a:masterClrMapping/>
  </p:clrMapOvr>
  <p:hf hd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A126630-036E-41D6-A4AA-09B3BEC90E0C}" type="datetime1">
              <a:rPr lang="en-US" smtClean="0"/>
              <a:pPr>
                <a:defRPr/>
              </a:pPr>
              <a:t>4/19/2021</a:t>
            </a:fld>
            <a:endParaRPr lang="en-US"/>
          </a:p>
        </p:txBody>
      </p:sp>
      <p:sp>
        <p:nvSpPr>
          <p:cNvPr id="5" name="Footer Placeholder 4"/>
          <p:cNvSpPr>
            <a:spLocks noGrp="1"/>
          </p:cNvSpPr>
          <p:nvPr>
            <p:ph type="ftr" sz="quarter" idx="11"/>
          </p:nvPr>
        </p:nvSpPr>
        <p:spPr/>
        <p:txBody>
          <a:bodyPr/>
          <a:lstStyle/>
          <a:p>
            <a:pPr>
              <a:defRPr/>
            </a:pPr>
            <a:r>
              <a:rPr lang="en-US"/>
              <a:t>HE2017Chapter1-3</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CCA4FC48-3BE9-43AD-A0FE-680EDBC26235}" type="slidenum">
              <a:rPr lang="en-US" altLang="en-US" smtClean="0"/>
              <a:pPr>
                <a:defRPr/>
              </a:pPr>
              <a:t>‹#›</a:t>
            </a:fld>
            <a:endParaRPr lang="en-US" altLang="en-US"/>
          </a:p>
        </p:txBody>
      </p:sp>
    </p:spTree>
    <p:extLst>
      <p:ext uri="{BB962C8B-B14F-4D97-AF65-F5344CB8AC3E}">
        <p14:creationId xmlns:p14="http://schemas.microsoft.com/office/powerpoint/2010/main" val="879342844"/>
      </p:ext>
    </p:extLst>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a:extLst>
              <a:ext uri="{FF2B5EF4-FFF2-40B4-BE49-F238E27FC236}">
                <a16:creationId xmlns:a16="http://schemas.microsoft.com/office/drawing/2014/main" id="{7231BCCC-F6D5-4712-BF6E-9D86ED3B9337}"/>
              </a:ext>
            </a:extLst>
          </p:cNvPr>
          <p:cNvSpPr>
            <a:spLocks noGrp="1"/>
          </p:cNvSpPr>
          <p:nvPr>
            <p:ph type="dt" sz="half" idx="10"/>
          </p:nvPr>
        </p:nvSpPr>
        <p:spPr/>
        <p:txBody>
          <a:bodyPr/>
          <a:lstStyle>
            <a:lvl1pPr>
              <a:defRPr>
                <a:solidFill>
                  <a:prstClr val="white"/>
                </a:solidFill>
              </a:defRPr>
            </a:lvl1pPr>
            <a:extLst/>
          </a:lstStyle>
          <a:p>
            <a:pPr>
              <a:defRPr/>
            </a:pPr>
            <a:fld id="{44DB28CC-1223-4E14-A532-079A32854B5D}" type="datetime1">
              <a:rPr lang="en-US"/>
              <a:pPr>
                <a:defRPr/>
              </a:pPr>
              <a:t>4/19/2021</a:t>
            </a:fld>
            <a:endParaRPr lang="en-US"/>
          </a:p>
        </p:txBody>
      </p:sp>
      <p:sp>
        <p:nvSpPr>
          <p:cNvPr id="4" name="Footer Placeholder 3">
            <a:extLst>
              <a:ext uri="{FF2B5EF4-FFF2-40B4-BE49-F238E27FC236}">
                <a16:creationId xmlns:a16="http://schemas.microsoft.com/office/drawing/2014/main" id="{6FB10F59-C616-46F5-B89F-58537F859593}"/>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5" name="Slide Number Placeholder 4">
            <a:extLst>
              <a:ext uri="{FF2B5EF4-FFF2-40B4-BE49-F238E27FC236}">
                <a16:creationId xmlns:a16="http://schemas.microsoft.com/office/drawing/2014/main" id="{6B4340C5-EA25-44CB-A789-2C2F92D7B1AC}"/>
              </a:ext>
            </a:extLst>
          </p:cNvPr>
          <p:cNvSpPr>
            <a:spLocks noGrp="1"/>
          </p:cNvSpPr>
          <p:nvPr>
            <p:ph type="sldNum" sz="quarter" idx="12"/>
          </p:nvPr>
        </p:nvSpPr>
        <p:spPr/>
        <p:txBody>
          <a:bodyPr/>
          <a:lstStyle>
            <a:lvl1pPr>
              <a:defRPr>
                <a:solidFill>
                  <a:srgbClr val="FFFFFF"/>
                </a:solidFill>
              </a:defRPr>
            </a:lvl1pPr>
          </a:lstStyle>
          <a:p>
            <a:pPr>
              <a:defRPr/>
            </a:pPr>
            <a:fld id="{0FEEF775-3765-4190-BE96-144A2060D72A}" type="slidenum">
              <a:rPr lang="en-US" altLang="en-US"/>
              <a:pPr>
                <a:defRPr/>
              </a:pPr>
              <a:t>‹#›</a:t>
            </a:fld>
            <a:endParaRPr lang="en-US" altLang="en-US"/>
          </a:p>
        </p:txBody>
      </p:sp>
    </p:spTree>
    <p:extLst>
      <p:ext uri="{BB962C8B-B14F-4D97-AF65-F5344CB8AC3E}">
        <p14:creationId xmlns:p14="http://schemas.microsoft.com/office/powerpoint/2010/main" val="3421282177"/>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8F91D3DC-5321-4DAF-A745-A6BBEB4629ED}" type="datetime1">
              <a:rPr lang="en-US" smtClean="0"/>
              <a:pPr>
                <a:defRPr/>
              </a:pPr>
              <a:t>4/19/2021</a:t>
            </a:fld>
            <a:endParaRPr lang="en-US"/>
          </a:p>
        </p:txBody>
      </p:sp>
      <p:sp>
        <p:nvSpPr>
          <p:cNvPr id="5" name="Footer Placeholder 4"/>
          <p:cNvSpPr>
            <a:spLocks noGrp="1"/>
          </p:cNvSpPr>
          <p:nvPr>
            <p:ph type="ftr" sz="quarter" idx="11"/>
          </p:nvPr>
        </p:nvSpPr>
        <p:spPr/>
        <p:txBody>
          <a:bodyPr/>
          <a:lstStyle/>
          <a:p>
            <a:pPr>
              <a:defRPr/>
            </a:pPr>
            <a:r>
              <a:rPr lang="en-US"/>
              <a:t>HE2017Chapter1-3</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B9B7AD8F-66E5-49C2-8000-082CDF1AF294}" type="slidenum">
              <a:rPr lang="en-US" altLang="en-US" smtClean="0"/>
              <a:pPr>
                <a:defRPr/>
              </a:pPr>
              <a:t>‹#›</a:t>
            </a:fld>
            <a:endParaRPr lang="en-US" altLang="en-US"/>
          </a:p>
        </p:txBody>
      </p:sp>
    </p:spTree>
    <p:extLst>
      <p:ext uri="{BB962C8B-B14F-4D97-AF65-F5344CB8AC3E}">
        <p14:creationId xmlns:p14="http://schemas.microsoft.com/office/powerpoint/2010/main" val="1460746523"/>
      </p:ext>
    </p:extLst>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6565358A-083A-4A86-A97F-CBC41CCC7401}"/>
              </a:ext>
            </a:extLst>
          </p:cNvPr>
          <p:cNvSpPr>
            <a:spLocks noGrp="1"/>
          </p:cNvSpPr>
          <p:nvPr>
            <p:ph type="dt" sz="half" idx="10"/>
          </p:nvPr>
        </p:nvSpPr>
        <p:spPr/>
        <p:txBody>
          <a:bodyPr/>
          <a:lstStyle>
            <a:lvl1pPr>
              <a:defRPr/>
            </a:lvl1pPr>
          </a:lstStyle>
          <a:p>
            <a:pPr>
              <a:defRPr/>
            </a:pPr>
            <a:fld id="{08678CB0-CFE3-4DC0-B129-D9FEBE4295A1}" type="datetime1">
              <a:rPr lang="en-US"/>
              <a:pPr>
                <a:defRPr/>
              </a:pPr>
              <a:t>4/19/2021</a:t>
            </a:fld>
            <a:endParaRPr lang="en-US"/>
          </a:p>
        </p:txBody>
      </p:sp>
      <p:sp>
        <p:nvSpPr>
          <p:cNvPr id="3" name="Footer Placeholder 21">
            <a:extLst>
              <a:ext uri="{FF2B5EF4-FFF2-40B4-BE49-F238E27FC236}">
                <a16:creationId xmlns:a16="http://schemas.microsoft.com/office/drawing/2014/main" id="{98D938D5-ACAA-4CFD-AC33-C7C91C6D6A6E}"/>
              </a:ext>
            </a:extLst>
          </p:cNvPr>
          <p:cNvSpPr>
            <a:spLocks noGrp="1"/>
          </p:cNvSpPr>
          <p:nvPr>
            <p:ph type="ftr" sz="quarter" idx="11"/>
          </p:nvPr>
        </p:nvSpPr>
        <p:spPr/>
        <p:txBody>
          <a:bodyPr/>
          <a:lstStyle>
            <a:lvl1pPr>
              <a:defRPr/>
            </a:lvl1pPr>
          </a:lstStyle>
          <a:p>
            <a:pPr>
              <a:defRPr/>
            </a:pPr>
            <a:r>
              <a:rPr lang="en-US"/>
              <a:t>HE2017Chapter1-3</a:t>
            </a:r>
          </a:p>
        </p:txBody>
      </p:sp>
      <p:sp>
        <p:nvSpPr>
          <p:cNvPr id="4" name="Slide Number Placeholder 17">
            <a:extLst>
              <a:ext uri="{FF2B5EF4-FFF2-40B4-BE49-F238E27FC236}">
                <a16:creationId xmlns:a16="http://schemas.microsoft.com/office/drawing/2014/main" id="{27D8B5B0-D43E-4DF5-A310-79FE7FE9F287}"/>
              </a:ext>
            </a:extLst>
          </p:cNvPr>
          <p:cNvSpPr>
            <a:spLocks noGrp="1"/>
          </p:cNvSpPr>
          <p:nvPr>
            <p:ph type="sldNum" sz="quarter" idx="12"/>
          </p:nvPr>
        </p:nvSpPr>
        <p:spPr/>
        <p:txBody>
          <a:bodyPr/>
          <a:lstStyle>
            <a:lvl1pPr>
              <a:defRPr/>
            </a:lvl1pPr>
          </a:lstStyle>
          <a:p>
            <a:pPr>
              <a:defRPr/>
            </a:pPr>
            <a:fld id="{411981A4-BD5B-481E-BFAB-8534A0B20C99}" type="slidenum">
              <a:rPr lang="en-US" altLang="en-US"/>
              <a:pPr>
                <a:defRPr/>
              </a:pPr>
              <a:t>‹#›</a:t>
            </a:fld>
            <a:endParaRPr lang="en-US" altLang="en-US"/>
          </a:p>
        </p:txBody>
      </p:sp>
    </p:spTree>
    <p:extLst>
      <p:ext uri="{BB962C8B-B14F-4D97-AF65-F5344CB8AC3E}">
        <p14:creationId xmlns:p14="http://schemas.microsoft.com/office/powerpoint/2010/main" val="898968769"/>
      </p:ext>
    </p:extLst>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C884FC-F839-4C13-84E9-2C9A5B4D1D9D}"/>
              </a:ext>
            </a:extLst>
          </p:cNvPr>
          <p:cNvSpPr>
            <a:spLocks noGrp="1"/>
          </p:cNvSpPr>
          <p:nvPr>
            <p:ph type="dt" sz="half" idx="10"/>
          </p:nvPr>
        </p:nvSpPr>
        <p:spPr/>
        <p:txBody>
          <a:bodyPr/>
          <a:lstStyle>
            <a:lvl1pPr>
              <a:defRPr/>
            </a:lvl1pPr>
            <a:extLst/>
          </a:lstStyle>
          <a:p>
            <a:pPr>
              <a:defRPr/>
            </a:pPr>
            <a:fld id="{FF7E24B5-0DA4-45F6-AFB9-16CEEA35CB15}" type="datetime1">
              <a:rPr lang="en-US"/>
              <a:pPr>
                <a:defRPr/>
              </a:pPr>
              <a:t>4/19/2021</a:t>
            </a:fld>
            <a:endParaRPr lang="en-US"/>
          </a:p>
        </p:txBody>
      </p:sp>
      <p:sp>
        <p:nvSpPr>
          <p:cNvPr id="6" name="Footer Placeholder 5">
            <a:extLst>
              <a:ext uri="{FF2B5EF4-FFF2-40B4-BE49-F238E27FC236}">
                <a16:creationId xmlns:a16="http://schemas.microsoft.com/office/drawing/2014/main" id="{52458BB4-3BAE-41C4-BB2B-41BB3BB50B2D}"/>
              </a:ext>
            </a:extLst>
          </p:cNvPr>
          <p:cNvSpPr>
            <a:spLocks noGrp="1"/>
          </p:cNvSpPr>
          <p:nvPr>
            <p:ph type="ftr" sz="quarter" idx="11"/>
          </p:nvPr>
        </p:nvSpPr>
        <p:spPr/>
        <p:txBody>
          <a:bodyPr/>
          <a:lstStyle>
            <a:lvl1pPr>
              <a:defRPr/>
            </a:lvl1pPr>
            <a:extLst/>
          </a:lstStyle>
          <a:p>
            <a:pPr>
              <a:defRPr/>
            </a:pPr>
            <a:r>
              <a:rPr lang="en-US"/>
              <a:t>HE2017Chapter1-3</a:t>
            </a:r>
          </a:p>
        </p:txBody>
      </p:sp>
      <p:sp>
        <p:nvSpPr>
          <p:cNvPr id="7" name="Slide Number Placeholder 6">
            <a:extLst>
              <a:ext uri="{FF2B5EF4-FFF2-40B4-BE49-F238E27FC236}">
                <a16:creationId xmlns:a16="http://schemas.microsoft.com/office/drawing/2014/main" id="{43D2FBC6-834C-4DDE-BE68-2C6CACAEA243}"/>
              </a:ext>
            </a:extLst>
          </p:cNvPr>
          <p:cNvSpPr>
            <a:spLocks noGrp="1"/>
          </p:cNvSpPr>
          <p:nvPr>
            <p:ph type="sldNum" sz="quarter" idx="12"/>
          </p:nvPr>
        </p:nvSpPr>
        <p:spPr/>
        <p:txBody>
          <a:bodyPr/>
          <a:lstStyle>
            <a:lvl1pPr>
              <a:defRPr/>
            </a:lvl1pPr>
          </a:lstStyle>
          <a:p>
            <a:pPr>
              <a:defRPr/>
            </a:pPr>
            <a:fld id="{CBFBBB2D-42B5-4609-8D2B-9DE01CD36579}" type="slidenum">
              <a:rPr lang="en-US" altLang="en-US"/>
              <a:pPr>
                <a:defRPr/>
              </a:pPr>
              <a:t>‹#›</a:t>
            </a:fld>
            <a:endParaRPr lang="en-US" altLang="en-US"/>
          </a:p>
        </p:txBody>
      </p:sp>
    </p:spTree>
    <p:extLst>
      <p:ext uri="{BB962C8B-B14F-4D97-AF65-F5344CB8AC3E}">
        <p14:creationId xmlns:p14="http://schemas.microsoft.com/office/powerpoint/2010/main" val="3545746577"/>
      </p:ext>
    </p:extLst>
  </p:cSld>
  <p:clrMapOvr>
    <a:overrideClrMapping bg1="lt1" tx1="dk1" bg2="lt2" tx2="dk2" accent1="accent1" accent2="accent2" accent3="accent3" accent4="accent4" accent5="accent5" accent6="accent6" hlink="hlink" folHlink="folHlink"/>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10">
            <a:extLst>
              <a:ext uri="{FF2B5EF4-FFF2-40B4-BE49-F238E27FC236}">
                <a16:creationId xmlns:a16="http://schemas.microsoft.com/office/drawing/2014/main" id="{8380452F-02C8-4E9D-908E-2B90E6BA95E4}"/>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white"/>
              </a:solidFill>
              <a:latin typeface="Arial" charset="0"/>
            </a:endParaRPr>
          </a:p>
        </p:txBody>
      </p:sp>
      <p:sp>
        <p:nvSpPr>
          <p:cNvPr id="6" name="Freeform 15">
            <a:extLst>
              <a:ext uri="{FF2B5EF4-FFF2-40B4-BE49-F238E27FC236}">
                <a16:creationId xmlns:a16="http://schemas.microsoft.com/office/drawing/2014/main" id="{23C6E87E-575C-4AE9-BE2E-A58BD6AA6481}"/>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a:extLst>
              <a:ext uri="{FF2B5EF4-FFF2-40B4-BE49-F238E27FC236}">
                <a16:creationId xmlns:a16="http://schemas.microsoft.com/office/drawing/2014/main" id="{2A31B141-40BE-4013-879B-5A4B450F76BF}"/>
              </a:ext>
            </a:extLst>
          </p:cNvPr>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8" name="Straight Connector 7">
            <a:extLst>
              <a:ext uri="{FF2B5EF4-FFF2-40B4-BE49-F238E27FC236}">
                <a16:creationId xmlns:a16="http://schemas.microsoft.com/office/drawing/2014/main" id="{F4E001A2-1107-44D6-B601-973D40DBEA62}"/>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8">
            <a:extLst>
              <a:ext uri="{FF2B5EF4-FFF2-40B4-BE49-F238E27FC236}">
                <a16:creationId xmlns:a16="http://schemas.microsoft.com/office/drawing/2014/main" id="{06E9D2E4-B9BB-4852-984B-F7379A90A980}"/>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10" name="Chevron 19">
            <a:extLst>
              <a:ext uri="{FF2B5EF4-FFF2-40B4-BE49-F238E27FC236}">
                <a16:creationId xmlns:a16="http://schemas.microsoft.com/office/drawing/2014/main" id="{EB792F14-6060-4312-803C-E7D654C6B494}"/>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6CBFEF26-5D85-44A9-9723-5E1E0DF671CC}"/>
              </a:ext>
            </a:extLst>
          </p:cNvPr>
          <p:cNvSpPr>
            <a:spLocks noGrp="1"/>
          </p:cNvSpPr>
          <p:nvPr>
            <p:ph type="dt" sz="half" idx="10"/>
          </p:nvPr>
        </p:nvSpPr>
        <p:spPr/>
        <p:txBody>
          <a:bodyPr/>
          <a:lstStyle>
            <a:lvl1pPr>
              <a:defRPr>
                <a:solidFill>
                  <a:prstClr val="white"/>
                </a:solidFill>
              </a:defRPr>
            </a:lvl1pPr>
            <a:extLst/>
          </a:lstStyle>
          <a:p>
            <a:pPr>
              <a:defRPr/>
            </a:pPr>
            <a:fld id="{6EB3A816-0459-4816-970A-DDFFE78A0B76}" type="datetime1">
              <a:rPr lang="en-US"/>
              <a:pPr>
                <a:defRPr/>
              </a:pPr>
              <a:t>4/19/2021</a:t>
            </a:fld>
            <a:endParaRPr lang="en-US"/>
          </a:p>
        </p:txBody>
      </p:sp>
      <p:sp>
        <p:nvSpPr>
          <p:cNvPr id="12" name="Footer Placeholder 5">
            <a:extLst>
              <a:ext uri="{FF2B5EF4-FFF2-40B4-BE49-F238E27FC236}">
                <a16:creationId xmlns:a16="http://schemas.microsoft.com/office/drawing/2014/main" id="{BEA5126F-B512-49F3-A3FD-F7E94ED8CD39}"/>
              </a:ext>
            </a:extLst>
          </p:cNvPr>
          <p:cNvSpPr>
            <a:spLocks noGrp="1"/>
          </p:cNvSpPr>
          <p:nvPr>
            <p:ph type="ftr" sz="quarter" idx="11"/>
          </p:nvPr>
        </p:nvSpPr>
        <p:spPr/>
        <p:txBody>
          <a:bodyPr/>
          <a:lstStyle>
            <a:lvl1pPr>
              <a:defRPr>
                <a:solidFill>
                  <a:prstClr val="white"/>
                </a:solidFill>
              </a:defRPr>
            </a:lvl1pPr>
            <a:extLst/>
          </a:lstStyle>
          <a:p>
            <a:pPr>
              <a:defRPr/>
            </a:pPr>
            <a:r>
              <a:rPr lang="en-US"/>
              <a:t>HE2017Chapter1-3</a:t>
            </a:r>
          </a:p>
        </p:txBody>
      </p:sp>
      <p:sp>
        <p:nvSpPr>
          <p:cNvPr id="13" name="Slide Number Placeholder 6">
            <a:extLst>
              <a:ext uri="{FF2B5EF4-FFF2-40B4-BE49-F238E27FC236}">
                <a16:creationId xmlns:a16="http://schemas.microsoft.com/office/drawing/2014/main" id="{0CF4CEFC-F4E9-40AF-A73E-F977907729CB}"/>
              </a:ext>
            </a:extLst>
          </p:cNvPr>
          <p:cNvSpPr>
            <a:spLocks noGrp="1"/>
          </p:cNvSpPr>
          <p:nvPr>
            <p:ph type="sldNum" sz="quarter" idx="12"/>
          </p:nvPr>
        </p:nvSpPr>
        <p:spPr/>
        <p:txBody>
          <a:bodyPr/>
          <a:lstStyle>
            <a:lvl1pPr>
              <a:defRPr>
                <a:solidFill>
                  <a:srgbClr val="FFFFFF"/>
                </a:solidFill>
              </a:defRPr>
            </a:lvl1pPr>
          </a:lstStyle>
          <a:p>
            <a:pPr>
              <a:defRPr/>
            </a:pPr>
            <a:fld id="{6C130FE6-9ABB-40C7-A431-1179422FC64D}" type="slidenum">
              <a:rPr lang="en-US" altLang="en-US"/>
              <a:pPr>
                <a:defRPr/>
              </a:pPr>
              <a:t>‹#›</a:t>
            </a:fld>
            <a:endParaRPr lang="en-US" altLang="en-US"/>
          </a:p>
        </p:txBody>
      </p:sp>
    </p:spTree>
    <p:extLst>
      <p:ext uri="{BB962C8B-B14F-4D97-AF65-F5344CB8AC3E}">
        <p14:creationId xmlns:p14="http://schemas.microsoft.com/office/powerpoint/2010/main" val="2204088729"/>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17" Type="http://schemas.openxmlformats.org/officeDocument/2006/relationships/theme" Target="../theme/theme5.xml"/><Relationship Id="rId2" Type="http://schemas.openxmlformats.org/officeDocument/2006/relationships/slideLayout" Target="../slideLayouts/slideLayout46.xml"/><Relationship Id="rId16" Type="http://schemas.openxmlformats.org/officeDocument/2006/relationships/slideLayout" Target="../slideLayouts/slideLayout60.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slideLayout" Target="../slideLayouts/slideLayout5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94A5C16C-0536-46CB-A6A1-1C6A6906BA87}"/>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black"/>
              </a:solidFill>
              <a:latin typeface="Arial" charset="0"/>
            </a:endParaRPr>
          </a:p>
        </p:txBody>
      </p:sp>
      <p:sp>
        <p:nvSpPr>
          <p:cNvPr id="2051" name="Freeform 11">
            <a:extLst>
              <a:ext uri="{FF2B5EF4-FFF2-40B4-BE49-F238E27FC236}">
                <a16:creationId xmlns:a16="http://schemas.microsoft.com/office/drawing/2014/main" id="{3B4BB18C-6E3E-46C1-BA96-123EE7E95502}"/>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a:extLst>
              <a:ext uri="{FF2B5EF4-FFF2-40B4-BE49-F238E27FC236}">
                <a16:creationId xmlns:a16="http://schemas.microsoft.com/office/drawing/2014/main" id="{137DF387-E8A1-477F-A006-1DF9FFB7F557}"/>
              </a:ext>
            </a:extLst>
          </p:cNvPr>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15" name="Straight Connector 14">
            <a:extLst>
              <a:ext uri="{FF2B5EF4-FFF2-40B4-BE49-F238E27FC236}">
                <a16:creationId xmlns:a16="http://schemas.microsoft.com/office/drawing/2014/main" id="{67770629-D84C-4C91-B215-AA80D721F73B}"/>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BC696CAE-D5D6-44C1-ABFF-DA7FAEDBAFD8}"/>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2057" name="Text Placeholder 29">
            <a:extLst>
              <a:ext uri="{FF2B5EF4-FFF2-40B4-BE49-F238E27FC236}">
                <a16:creationId xmlns:a16="http://schemas.microsoft.com/office/drawing/2014/main" id="{434C9008-49B9-4169-89C4-45FCDF846108}"/>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0A7942C0-96B6-4C02-B293-DE50B88EC1F4}"/>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prstClr val="black"/>
                </a:solidFill>
                <a:latin typeface="Arial" charset="0"/>
              </a:defRPr>
            </a:lvl1pPr>
            <a:extLst/>
          </a:lstStyle>
          <a:p>
            <a:pPr>
              <a:defRPr/>
            </a:pPr>
            <a:fld id="{3A30C264-1520-4F0B-917C-900E10DD95C6}" type="datetime1">
              <a:rPr lang="en-US"/>
              <a:pPr>
                <a:defRPr/>
              </a:pPr>
              <a:t>4/19/2021</a:t>
            </a:fld>
            <a:endParaRPr lang="en-US"/>
          </a:p>
        </p:txBody>
      </p:sp>
      <p:sp>
        <p:nvSpPr>
          <p:cNvPr id="22" name="Footer Placeholder 21">
            <a:extLst>
              <a:ext uri="{FF2B5EF4-FFF2-40B4-BE49-F238E27FC236}">
                <a16:creationId xmlns:a16="http://schemas.microsoft.com/office/drawing/2014/main" id="{0291768D-340E-468A-9829-9B76C56F673B}"/>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prstClr val="black"/>
                </a:solidFill>
                <a:latin typeface="Arial" charset="0"/>
              </a:defRPr>
            </a:lvl1pPr>
            <a:extLst/>
          </a:lstStyle>
          <a:p>
            <a:pPr>
              <a:defRPr/>
            </a:pPr>
            <a:r>
              <a:rPr lang="en-US"/>
              <a:t>HE2017Chapter1-3</a:t>
            </a:r>
          </a:p>
        </p:txBody>
      </p:sp>
      <p:sp>
        <p:nvSpPr>
          <p:cNvPr id="18" name="Slide Number Placeholder 17">
            <a:extLst>
              <a:ext uri="{FF2B5EF4-FFF2-40B4-BE49-F238E27FC236}">
                <a16:creationId xmlns:a16="http://schemas.microsoft.com/office/drawing/2014/main" id="{C39AE1C6-226A-4F3A-B4B3-0E7EF1732CA8}"/>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solidFill>
                  <a:srgbClr val="000000"/>
                </a:solidFill>
              </a:defRPr>
            </a:lvl1pPr>
          </a:lstStyle>
          <a:p>
            <a:pPr>
              <a:defRPr/>
            </a:pPr>
            <a:fld id="{F6D1041F-6074-417E-BA03-03A076B4F4D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191" r:id="rId1"/>
    <p:sldLayoutId id="2147485192" r:id="rId2"/>
    <p:sldLayoutId id="2147485193" r:id="rId3"/>
    <p:sldLayoutId id="2147485194" r:id="rId4"/>
    <p:sldLayoutId id="2147485195" r:id="rId5"/>
    <p:sldLayoutId id="2147485196" r:id="rId6"/>
    <p:sldLayoutId id="2147485197" r:id="rId7"/>
    <p:sldLayoutId id="2147485198" r:id="rId8"/>
    <p:sldLayoutId id="2147485199" r:id="rId9"/>
    <p:sldLayoutId id="2147485200" r:id="rId10"/>
    <p:sldLayoutId id="2147485201" r:id="rId11"/>
  </p:sldLayoutIdLst>
  <p:transition spd="med">
    <p:random/>
  </p:transition>
  <p:hf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5B508C6B-3763-4CC6-9C70-BE4AEDEADF78}"/>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black"/>
              </a:solidFill>
              <a:latin typeface="Arial" charset="0"/>
            </a:endParaRPr>
          </a:p>
        </p:txBody>
      </p:sp>
      <p:sp>
        <p:nvSpPr>
          <p:cNvPr id="3075" name="Freeform 11">
            <a:extLst>
              <a:ext uri="{FF2B5EF4-FFF2-40B4-BE49-F238E27FC236}">
                <a16:creationId xmlns:a16="http://schemas.microsoft.com/office/drawing/2014/main" id="{BB09DBC9-C0E0-423D-883A-95051B49226D}"/>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a:extLst>
              <a:ext uri="{FF2B5EF4-FFF2-40B4-BE49-F238E27FC236}">
                <a16:creationId xmlns:a16="http://schemas.microsoft.com/office/drawing/2014/main" id="{DD35ACDD-4E3A-44E4-8039-7CCDE02F17A5}"/>
              </a:ext>
            </a:extLst>
          </p:cNvPr>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15" name="Straight Connector 14">
            <a:extLst>
              <a:ext uri="{FF2B5EF4-FFF2-40B4-BE49-F238E27FC236}">
                <a16:creationId xmlns:a16="http://schemas.microsoft.com/office/drawing/2014/main" id="{095389F6-1C84-46A9-946E-F87009B92BBA}"/>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0D22DFCA-4229-4DC5-AE42-221A17284F63}"/>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3081" name="Text Placeholder 29">
            <a:extLst>
              <a:ext uri="{FF2B5EF4-FFF2-40B4-BE49-F238E27FC236}">
                <a16:creationId xmlns:a16="http://schemas.microsoft.com/office/drawing/2014/main" id="{7590E542-92D8-443E-B56F-D980B8749AD1}"/>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A76918FC-7209-4F6F-B12A-2E87A12E6E64}"/>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prstClr val="black"/>
                </a:solidFill>
                <a:latin typeface="Arial" charset="0"/>
              </a:defRPr>
            </a:lvl1pPr>
            <a:extLst/>
          </a:lstStyle>
          <a:p>
            <a:pPr>
              <a:defRPr/>
            </a:pPr>
            <a:fld id="{2E98BD93-DB8D-457D-BC0A-612AB2C73C47}" type="datetime1">
              <a:rPr lang="en-US"/>
              <a:pPr>
                <a:defRPr/>
              </a:pPr>
              <a:t>4/19/2021</a:t>
            </a:fld>
            <a:endParaRPr lang="en-US"/>
          </a:p>
        </p:txBody>
      </p:sp>
      <p:sp>
        <p:nvSpPr>
          <p:cNvPr id="22" name="Footer Placeholder 21">
            <a:extLst>
              <a:ext uri="{FF2B5EF4-FFF2-40B4-BE49-F238E27FC236}">
                <a16:creationId xmlns:a16="http://schemas.microsoft.com/office/drawing/2014/main" id="{DBFD5214-6A3A-4BB4-BC4C-FE2D6887FEB9}"/>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prstClr val="black"/>
                </a:solidFill>
                <a:latin typeface="Arial" charset="0"/>
              </a:defRPr>
            </a:lvl1pPr>
            <a:extLst/>
          </a:lstStyle>
          <a:p>
            <a:pPr>
              <a:defRPr/>
            </a:pPr>
            <a:r>
              <a:rPr lang="en-US"/>
              <a:t>HE2017Chapter1-3</a:t>
            </a:r>
          </a:p>
        </p:txBody>
      </p:sp>
      <p:sp>
        <p:nvSpPr>
          <p:cNvPr id="18" name="Slide Number Placeholder 17">
            <a:extLst>
              <a:ext uri="{FF2B5EF4-FFF2-40B4-BE49-F238E27FC236}">
                <a16:creationId xmlns:a16="http://schemas.microsoft.com/office/drawing/2014/main" id="{30FCC718-9F82-4861-9AF4-955C9BB1E991}"/>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solidFill>
                  <a:srgbClr val="000000"/>
                </a:solidFill>
              </a:defRPr>
            </a:lvl1pPr>
          </a:lstStyle>
          <a:p>
            <a:pPr>
              <a:defRPr/>
            </a:pPr>
            <a:fld id="{3C866B36-6706-418B-BCAB-FFFD5C619ED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202" r:id="rId1"/>
    <p:sldLayoutId id="2147485203" r:id="rId2"/>
    <p:sldLayoutId id="2147485204" r:id="rId3"/>
    <p:sldLayoutId id="2147485205" r:id="rId4"/>
    <p:sldLayoutId id="2147485206" r:id="rId5"/>
    <p:sldLayoutId id="2147485207" r:id="rId6"/>
    <p:sldLayoutId id="2147485208" r:id="rId7"/>
    <p:sldLayoutId id="2147485209" r:id="rId8"/>
    <p:sldLayoutId id="2147485210" r:id="rId9"/>
    <p:sldLayoutId id="2147485211" r:id="rId10"/>
    <p:sldLayoutId id="2147485212" r:id="rId11"/>
  </p:sldLayoutIdLst>
  <p:transition spd="med">
    <p:random/>
  </p:transition>
  <p:hf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1059A321-5410-4703-92BC-A27C65C41E50}"/>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black"/>
              </a:solidFill>
              <a:latin typeface="Arial" charset="0"/>
            </a:endParaRPr>
          </a:p>
        </p:txBody>
      </p:sp>
      <p:sp>
        <p:nvSpPr>
          <p:cNvPr id="4099" name="Freeform 11">
            <a:extLst>
              <a:ext uri="{FF2B5EF4-FFF2-40B4-BE49-F238E27FC236}">
                <a16:creationId xmlns:a16="http://schemas.microsoft.com/office/drawing/2014/main" id="{6851EC21-0791-4FBD-BCF7-08E265874DD6}"/>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a:extLst>
              <a:ext uri="{FF2B5EF4-FFF2-40B4-BE49-F238E27FC236}">
                <a16:creationId xmlns:a16="http://schemas.microsoft.com/office/drawing/2014/main" id="{C787F527-E7F7-48FB-99B0-D2A6A721B629}"/>
              </a:ext>
            </a:extLst>
          </p:cNvPr>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15" name="Straight Connector 14">
            <a:extLst>
              <a:ext uri="{FF2B5EF4-FFF2-40B4-BE49-F238E27FC236}">
                <a16:creationId xmlns:a16="http://schemas.microsoft.com/office/drawing/2014/main" id="{3634BBB9-B10C-48B0-8A17-7C693C2B3645}"/>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FDB32A1B-05D8-4C4E-A1CC-E71E76853600}"/>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4105" name="Text Placeholder 29">
            <a:extLst>
              <a:ext uri="{FF2B5EF4-FFF2-40B4-BE49-F238E27FC236}">
                <a16:creationId xmlns:a16="http://schemas.microsoft.com/office/drawing/2014/main" id="{B1910357-FBFA-4F89-8043-3E4D5B971953}"/>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4C3760C3-D09D-46EE-93EF-D4721B9A1319}"/>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prstClr val="black"/>
                </a:solidFill>
                <a:latin typeface="Arial" charset="0"/>
              </a:defRPr>
            </a:lvl1pPr>
            <a:extLst/>
          </a:lstStyle>
          <a:p>
            <a:pPr>
              <a:defRPr/>
            </a:pPr>
            <a:fld id="{531A852D-CC9F-4884-983D-FAFAE7EBA58A}" type="datetime1">
              <a:rPr lang="en-US"/>
              <a:pPr>
                <a:defRPr/>
              </a:pPr>
              <a:t>4/19/2021</a:t>
            </a:fld>
            <a:endParaRPr lang="en-US"/>
          </a:p>
        </p:txBody>
      </p:sp>
      <p:sp>
        <p:nvSpPr>
          <p:cNvPr id="22" name="Footer Placeholder 21">
            <a:extLst>
              <a:ext uri="{FF2B5EF4-FFF2-40B4-BE49-F238E27FC236}">
                <a16:creationId xmlns:a16="http://schemas.microsoft.com/office/drawing/2014/main" id="{5C5D498C-1722-4BF1-B3C1-65B8AB2DE457}"/>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prstClr val="black"/>
                </a:solidFill>
                <a:latin typeface="Arial" charset="0"/>
              </a:defRPr>
            </a:lvl1pPr>
            <a:extLst/>
          </a:lstStyle>
          <a:p>
            <a:pPr>
              <a:defRPr/>
            </a:pPr>
            <a:r>
              <a:rPr lang="en-US"/>
              <a:t>HE2017Chapter1-3</a:t>
            </a:r>
          </a:p>
        </p:txBody>
      </p:sp>
      <p:sp>
        <p:nvSpPr>
          <p:cNvPr id="18" name="Slide Number Placeholder 17">
            <a:extLst>
              <a:ext uri="{FF2B5EF4-FFF2-40B4-BE49-F238E27FC236}">
                <a16:creationId xmlns:a16="http://schemas.microsoft.com/office/drawing/2014/main" id="{3B1C6561-382B-4047-8085-74C543FE708C}"/>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solidFill>
                  <a:srgbClr val="000000"/>
                </a:solidFill>
              </a:defRPr>
            </a:lvl1pPr>
          </a:lstStyle>
          <a:p>
            <a:pPr>
              <a:defRPr/>
            </a:pPr>
            <a:fld id="{CDF8B8C6-6BE7-4F50-8531-50EB2205CE3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213" r:id="rId1"/>
    <p:sldLayoutId id="2147485214" r:id="rId2"/>
    <p:sldLayoutId id="2147485215" r:id="rId3"/>
    <p:sldLayoutId id="2147485216" r:id="rId4"/>
    <p:sldLayoutId id="2147485217" r:id="rId5"/>
    <p:sldLayoutId id="2147485218" r:id="rId6"/>
    <p:sldLayoutId id="2147485219" r:id="rId7"/>
    <p:sldLayoutId id="2147485220" r:id="rId8"/>
    <p:sldLayoutId id="2147485221" r:id="rId9"/>
    <p:sldLayoutId id="2147485222" r:id="rId10"/>
    <p:sldLayoutId id="2147485223" r:id="rId11"/>
  </p:sldLayoutIdLst>
  <p:transition spd="med">
    <p:random/>
  </p:transition>
  <p:hf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6C7C9380-3076-406A-B98B-F8E432F7AD66}"/>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ctr">
              <a:defRPr/>
            </a:pPr>
            <a:endParaRPr lang="en-US">
              <a:solidFill>
                <a:prstClr val="black"/>
              </a:solidFill>
              <a:latin typeface="Arial" charset="0"/>
            </a:endParaRPr>
          </a:p>
        </p:txBody>
      </p:sp>
      <p:sp>
        <p:nvSpPr>
          <p:cNvPr id="6147" name="Freeform 11">
            <a:extLst>
              <a:ext uri="{FF2B5EF4-FFF2-40B4-BE49-F238E27FC236}">
                <a16:creationId xmlns:a16="http://schemas.microsoft.com/office/drawing/2014/main" id="{1DD3D1CE-6D10-4CE7-BE7D-2079D2C43590}"/>
              </a:ext>
            </a:extLst>
          </p:cNvPr>
          <p:cNvSpPr>
            <a:spLocks/>
          </p:cNvSpPr>
          <p:nvPr/>
        </p:nvSpPr>
        <p:spPr bwMode="auto">
          <a:xfrm>
            <a:off x="-53975" y="5784850"/>
            <a:ext cx="3802063" cy="838200"/>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a:extLst>
              <a:ext uri="{FF2B5EF4-FFF2-40B4-BE49-F238E27FC236}">
                <a16:creationId xmlns:a16="http://schemas.microsoft.com/office/drawing/2014/main" id="{5C931497-AE9B-43AC-AC17-89BAFD1C2F23}"/>
              </a:ext>
            </a:extLst>
          </p:cNvPr>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prstClr val="white"/>
              </a:solidFill>
            </a:endParaRPr>
          </a:p>
        </p:txBody>
      </p:sp>
      <p:cxnSp>
        <p:nvCxnSpPr>
          <p:cNvPr id="15" name="Straight Connector 14">
            <a:extLst>
              <a:ext uri="{FF2B5EF4-FFF2-40B4-BE49-F238E27FC236}">
                <a16:creationId xmlns:a16="http://schemas.microsoft.com/office/drawing/2014/main" id="{EF90D72F-D859-44CD-9FF6-27EBAB67B2A2}"/>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D078418B-C741-4BEC-A86A-5147FB24719B}"/>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6153" name="Text Placeholder 29">
            <a:extLst>
              <a:ext uri="{FF2B5EF4-FFF2-40B4-BE49-F238E27FC236}">
                <a16:creationId xmlns:a16="http://schemas.microsoft.com/office/drawing/2014/main" id="{CB9786E4-C240-4B4F-9094-EF48AD8D43D1}"/>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CEEAFB8F-E266-49C4-989C-2240E2A51335}"/>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prstClr val="black"/>
                </a:solidFill>
                <a:latin typeface="Arial" charset="0"/>
              </a:defRPr>
            </a:lvl1pPr>
            <a:extLst/>
          </a:lstStyle>
          <a:p>
            <a:pPr>
              <a:defRPr/>
            </a:pPr>
            <a:fld id="{D9C6428B-4044-48A8-86B8-EAA7204D075C}" type="datetime1">
              <a:rPr lang="en-US"/>
              <a:pPr>
                <a:defRPr/>
              </a:pPr>
              <a:t>4/19/2021</a:t>
            </a:fld>
            <a:endParaRPr lang="en-US"/>
          </a:p>
        </p:txBody>
      </p:sp>
      <p:sp>
        <p:nvSpPr>
          <p:cNvPr id="22" name="Footer Placeholder 21">
            <a:extLst>
              <a:ext uri="{FF2B5EF4-FFF2-40B4-BE49-F238E27FC236}">
                <a16:creationId xmlns:a16="http://schemas.microsoft.com/office/drawing/2014/main" id="{1855ACAF-1C41-4432-BC5F-CBE536132094}"/>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prstClr val="black"/>
                </a:solidFill>
                <a:latin typeface="Arial" charset="0"/>
              </a:defRPr>
            </a:lvl1pPr>
            <a:extLst/>
          </a:lstStyle>
          <a:p>
            <a:pPr>
              <a:defRPr/>
            </a:pPr>
            <a:r>
              <a:rPr lang="en-US"/>
              <a:t>HE2017Chapter1-3</a:t>
            </a:r>
          </a:p>
        </p:txBody>
      </p:sp>
      <p:sp>
        <p:nvSpPr>
          <p:cNvPr id="18" name="Slide Number Placeholder 17">
            <a:extLst>
              <a:ext uri="{FF2B5EF4-FFF2-40B4-BE49-F238E27FC236}">
                <a16:creationId xmlns:a16="http://schemas.microsoft.com/office/drawing/2014/main" id="{7E2A1D5A-6255-4283-B69D-19AF3CEBDC97}"/>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solidFill>
                  <a:srgbClr val="000000"/>
                </a:solidFill>
              </a:defRPr>
            </a:lvl1pPr>
          </a:lstStyle>
          <a:p>
            <a:pPr>
              <a:defRPr/>
            </a:pPr>
            <a:fld id="{0E5292F6-47F7-4AC1-B264-91D192BE65F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235" r:id="rId1"/>
    <p:sldLayoutId id="2147485236" r:id="rId2"/>
    <p:sldLayoutId id="2147485237" r:id="rId3"/>
    <p:sldLayoutId id="2147485238" r:id="rId4"/>
    <p:sldLayoutId id="2147485239" r:id="rId5"/>
    <p:sldLayoutId id="2147485240" r:id="rId6"/>
    <p:sldLayoutId id="2147485241" r:id="rId7"/>
    <p:sldLayoutId id="2147485242" r:id="rId8"/>
    <p:sldLayoutId id="2147485243" r:id="rId9"/>
    <p:sldLayoutId id="2147485244" r:id="rId10"/>
    <p:sldLayoutId id="2147485245" r:id="rId11"/>
  </p:sldLayoutIdLst>
  <p:transition spd="med">
    <p:random/>
  </p:transition>
  <p:hf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A30C264-1520-4F0B-917C-900E10DD95C6}" type="datetime1">
              <a:rPr lang="en-US" smtClean="0"/>
              <a:pPr>
                <a:defRPr/>
              </a:pPr>
              <a:t>4/19/2021</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HE2017Chapter1-3</a:t>
            </a: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F6D1041F-6074-417E-BA03-03A076B4F4DA}" type="slidenum">
              <a:rPr lang="en-US" altLang="en-US" smtClean="0"/>
              <a:pPr>
                <a:defRPr/>
              </a:pPr>
              <a:t>‹#›</a:t>
            </a:fld>
            <a:endParaRPr lang="en-US" altLang="en-US"/>
          </a:p>
        </p:txBody>
      </p:sp>
    </p:spTree>
    <p:extLst>
      <p:ext uri="{BB962C8B-B14F-4D97-AF65-F5344CB8AC3E}">
        <p14:creationId xmlns:p14="http://schemas.microsoft.com/office/powerpoint/2010/main" val="3851961842"/>
      </p:ext>
    </p:extLst>
  </p:cSld>
  <p:clrMap bg1="lt1" tx1="dk1" bg2="lt2" tx2="dk2" accent1="accent1" accent2="accent2" accent3="accent3" accent4="accent4" accent5="accent5" accent6="accent6" hlink="hlink" folHlink="folHlink"/>
  <p:sldLayoutIdLst>
    <p:sldLayoutId id="2147485264" r:id="rId1"/>
    <p:sldLayoutId id="2147485265" r:id="rId2"/>
    <p:sldLayoutId id="2147485266" r:id="rId3"/>
    <p:sldLayoutId id="2147485267" r:id="rId4"/>
    <p:sldLayoutId id="2147485268" r:id="rId5"/>
    <p:sldLayoutId id="2147485269" r:id="rId6"/>
    <p:sldLayoutId id="2147485270" r:id="rId7"/>
    <p:sldLayoutId id="2147485271" r:id="rId8"/>
    <p:sldLayoutId id="2147485272" r:id="rId9"/>
    <p:sldLayoutId id="2147485273" r:id="rId10"/>
    <p:sldLayoutId id="2147485274" r:id="rId11"/>
    <p:sldLayoutId id="2147485275" r:id="rId12"/>
    <p:sldLayoutId id="2147485276" r:id="rId13"/>
    <p:sldLayoutId id="2147485277" r:id="rId14"/>
    <p:sldLayoutId id="2147485278" r:id="rId15"/>
    <p:sldLayoutId id="2147485279" r:id="rId16"/>
  </p:sldLayoutIdLst>
  <p:transition spd="med">
    <p:random/>
  </p:transition>
  <p:hf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slide" Target="slide33.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33.xml"/><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slide" Target="slide24.xml"/><Relationship Id="rId1" Type="http://schemas.openxmlformats.org/officeDocument/2006/relationships/slideLayout" Target="../slideLayouts/slideLayout30.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33.xml"/><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33.xml"/><Relationship Id="rId1" Type="http://schemas.openxmlformats.org/officeDocument/2006/relationships/slideLayout" Target="../slideLayouts/slideLayout30.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33.xml"/><Relationship Id="rId1" Type="http://schemas.openxmlformats.org/officeDocument/2006/relationships/slideLayout" Target="../slideLayouts/slideLayout30.xml"/></Relationships>
</file>

<file path=ppt/slides/_rels/slide3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 Target="slide30.xml"/><Relationship Id="rId7" Type="http://schemas.openxmlformats.org/officeDocument/2006/relationships/slide" Target="slide27.xml"/><Relationship Id="rId2" Type="http://schemas.openxmlformats.org/officeDocument/2006/relationships/slide" Target="slide28.xml"/><Relationship Id="rId1" Type="http://schemas.openxmlformats.org/officeDocument/2006/relationships/slideLayout" Target="../slideLayouts/slideLayout24.xml"/><Relationship Id="rId6" Type="http://schemas.openxmlformats.org/officeDocument/2006/relationships/slide" Target="slide29.xml"/><Relationship Id="rId5" Type="http://schemas.openxmlformats.org/officeDocument/2006/relationships/slide" Target="slide31.xml"/><Relationship Id="rId4" Type="http://schemas.openxmlformats.org/officeDocument/2006/relationships/slide" Target="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6.xml"/></Relationships>
</file>

<file path=ppt/slides/_rels/slide4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Content Placeholder 1">
            <a:extLst>
              <a:ext uri="{FF2B5EF4-FFF2-40B4-BE49-F238E27FC236}">
                <a16:creationId xmlns:a16="http://schemas.microsoft.com/office/drawing/2014/main" id="{ECFB4D42-3978-41C4-97B5-4099BC18E070}"/>
              </a:ext>
            </a:extLst>
          </p:cNvPr>
          <p:cNvSpPr>
            <a:spLocks noGrp="1"/>
          </p:cNvSpPr>
          <p:nvPr>
            <p:ph idx="1"/>
          </p:nvPr>
        </p:nvSpPr>
        <p:spPr>
          <a:xfrm>
            <a:off x="457200" y="1752600"/>
            <a:ext cx="8305800" cy="3094038"/>
          </a:xfrm>
        </p:spPr>
        <p:txBody>
          <a:bodyPr/>
          <a:lstStyle/>
          <a:p>
            <a:pPr algn="ctr" eaLnBrk="1" hangingPunct="1">
              <a:buFont typeface="Wingdings 3" panose="05040102010807070707" pitchFamily="18" charset="2"/>
              <a:buNone/>
              <a:defRPr/>
            </a:pPr>
            <a:r>
              <a:rPr lang="en-US" altLang="en-US" sz="4000" b="1" dirty="0">
                <a:latin typeface="Arial" charset="0"/>
                <a:cs typeface="Arial" charset="0"/>
              </a:rPr>
              <a:t>Project </a:t>
            </a:r>
            <a:r>
              <a:rPr lang="en-US" altLang="en-US" sz="4000" b="1" dirty="0">
                <a:latin typeface="+mj-lt"/>
                <a:cs typeface="Arial" charset="0"/>
              </a:rPr>
              <a:t>Management</a:t>
            </a:r>
            <a:endParaRPr lang="en-US" altLang="en-US" sz="4000" b="1" dirty="0">
              <a:latin typeface="Arial" charset="0"/>
              <a:cs typeface="Arial" charset="0"/>
            </a:endParaRPr>
          </a:p>
        </p:txBody>
      </p:sp>
      <p:sp>
        <p:nvSpPr>
          <p:cNvPr id="76803" name="Footer Placeholder 3">
            <a:extLst>
              <a:ext uri="{FF2B5EF4-FFF2-40B4-BE49-F238E27FC236}">
                <a16:creationId xmlns:a16="http://schemas.microsoft.com/office/drawing/2014/main" id="{9C0C4DD3-5D07-48D8-A48E-7E053C587BCF}"/>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76804" name="Slide Number Placeholder 4">
            <a:extLst>
              <a:ext uri="{FF2B5EF4-FFF2-40B4-BE49-F238E27FC236}">
                <a16:creationId xmlns:a16="http://schemas.microsoft.com/office/drawing/2014/main" id="{2D069275-0D11-45B8-82F8-FEE4D444434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533266-57DB-49FD-9136-E77CC19F8177}" type="slidenum">
              <a:rPr lang="en-US" altLang="en-US" smtClean="0"/>
              <a:pPr/>
              <a:t>1</a:t>
            </a:fld>
            <a:endParaRPr lang="en-US" altLang="en-US" dirty="0"/>
          </a:p>
        </p:txBody>
      </p:sp>
    </p:spTree>
  </p:cSld>
  <p:clrMapOvr>
    <a:masterClrMapping/>
  </p:clrMapOvr>
  <p:transition spd="med">
    <p:random/>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E74DFF6-2228-4466-A17C-74AD05B12848}"/>
              </a:ext>
            </a:extLst>
          </p:cNvPr>
          <p:cNvSpPr>
            <a:spLocks noGrp="1"/>
          </p:cNvSpPr>
          <p:nvPr>
            <p:ph type="title"/>
          </p:nvPr>
        </p:nvSpPr>
        <p:spPr>
          <a:xfrm>
            <a:off x="457200" y="274638"/>
            <a:ext cx="8229600" cy="868362"/>
          </a:xfrm>
        </p:spPr>
        <p:txBody>
          <a:bodyPr/>
          <a:lstStyle/>
          <a:p>
            <a:pPr algn="ctr">
              <a:defRPr/>
            </a:pPr>
            <a:r>
              <a:rPr lang="en-US" sz="3200" dirty="0">
                <a:solidFill>
                  <a:schemeClr val="tx1"/>
                </a:solidFill>
                <a:effectLst/>
              </a:rPr>
              <a:t>Program  Management</a:t>
            </a:r>
          </a:p>
        </p:txBody>
      </p:sp>
      <p:sp>
        <p:nvSpPr>
          <p:cNvPr id="30722" name="Content Placeholder 1">
            <a:extLst>
              <a:ext uri="{FF2B5EF4-FFF2-40B4-BE49-F238E27FC236}">
                <a16:creationId xmlns:a16="http://schemas.microsoft.com/office/drawing/2014/main" id="{0CCD74D5-FD21-4FD9-8651-924F0BAE8138}"/>
              </a:ext>
            </a:extLst>
          </p:cNvPr>
          <p:cNvSpPr>
            <a:spLocks noGrp="1"/>
          </p:cNvSpPr>
          <p:nvPr>
            <p:ph idx="1"/>
          </p:nvPr>
        </p:nvSpPr>
        <p:spPr>
          <a:xfrm>
            <a:off x="304800" y="1371600"/>
            <a:ext cx="8534400" cy="5334000"/>
          </a:xfrm>
        </p:spPr>
        <p:txBody>
          <a:bodyPr/>
          <a:lstStyle/>
          <a:p>
            <a:pPr algn="just">
              <a:lnSpc>
                <a:spcPct val="150000"/>
              </a:lnSpc>
              <a:defRPr/>
            </a:pPr>
            <a:r>
              <a:rPr lang="en-US" sz="2000" dirty="0">
                <a:latin typeface="+mj-lt"/>
              </a:rPr>
              <a:t>A </a:t>
            </a:r>
            <a:r>
              <a:rPr lang="en-US" sz="2000" b="1" dirty="0">
                <a:latin typeface="+mj-lt"/>
              </a:rPr>
              <a:t>program</a:t>
            </a:r>
            <a:r>
              <a:rPr lang="en-US" sz="2000" dirty="0">
                <a:latin typeface="+mj-lt"/>
              </a:rPr>
              <a:t> is defined as a group of related projects, subsidiary programs, and program activities managed in a coordinated manner to obtain benefits not available from managing them individually.</a:t>
            </a:r>
          </a:p>
          <a:p>
            <a:pPr algn="just">
              <a:lnSpc>
                <a:spcPct val="150000"/>
              </a:lnSpc>
              <a:defRPr/>
            </a:pPr>
            <a:r>
              <a:rPr lang="en-US" sz="2000" b="1" dirty="0">
                <a:latin typeface="+mj-lt"/>
              </a:rPr>
              <a:t>Program management </a:t>
            </a:r>
            <a:r>
              <a:rPr lang="en-US" sz="2000" dirty="0">
                <a:latin typeface="+mj-lt"/>
              </a:rPr>
              <a:t>is defined as the application of knowledge, skills, and principles to a program to achieve the program objectives and to obtain benefits and control not available by managing program components individually.</a:t>
            </a:r>
            <a:endParaRPr lang="en-US" altLang="en-US" sz="2000" b="1" dirty="0">
              <a:latin typeface="+mj-lt"/>
            </a:endParaRPr>
          </a:p>
          <a:p>
            <a:pPr marL="109537" indent="0" algn="r">
              <a:lnSpc>
                <a:spcPct val="150000"/>
              </a:lnSpc>
              <a:buFont typeface="Wingdings 3" panose="05040102010807070707" pitchFamily="18" charset="2"/>
              <a:buNone/>
              <a:defRPr/>
            </a:pPr>
            <a:r>
              <a:rPr lang="en-US" altLang="en-US" sz="2000" b="1" dirty="0">
                <a:latin typeface="+mj-lt"/>
              </a:rPr>
              <a:t>PMBOK, 6</a:t>
            </a:r>
            <a:r>
              <a:rPr lang="en-US" altLang="en-US" sz="2000" b="1" baseline="30000" dirty="0">
                <a:latin typeface="+mj-lt"/>
              </a:rPr>
              <a:t>th</a:t>
            </a:r>
            <a:r>
              <a:rPr lang="en-US" altLang="en-US" sz="2000" b="1" dirty="0">
                <a:latin typeface="+mj-lt"/>
              </a:rPr>
              <a:t> edition</a:t>
            </a:r>
          </a:p>
        </p:txBody>
      </p:sp>
      <p:sp>
        <p:nvSpPr>
          <p:cNvPr id="90116" name="Footer Placeholder 4">
            <a:extLst>
              <a:ext uri="{FF2B5EF4-FFF2-40B4-BE49-F238E27FC236}">
                <a16:creationId xmlns:a16="http://schemas.microsoft.com/office/drawing/2014/main" id="{741170E2-F524-4B42-BB9A-16305116C0BF}"/>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90117" name="Slide Number Placeholder 5">
            <a:extLst>
              <a:ext uri="{FF2B5EF4-FFF2-40B4-BE49-F238E27FC236}">
                <a16:creationId xmlns:a16="http://schemas.microsoft.com/office/drawing/2014/main" id="{7862A486-CD2D-4B97-91AA-50B0A564A3D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C5560A3-9D9A-4733-A100-4A3F65028964}" type="slidenum">
              <a:rPr lang="en-US" altLang="en-US" smtClean="0">
                <a:solidFill>
                  <a:srgbClr val="000000"/>
                </a:solidFill>
              </a:rPr>
              <a:pPr/>
              <a:t>10</a:t>
            </a:fld>
            <a:endParaRPr lang="en-US" altLang="en-US">
              <a:solidFill>
                <a:srgbClr val="000000"/>
              </a:solidFill>
            </a:endParaRPr>
          </a:p>
        </p:txBody>
      </p:sp>
    </p:spTree>
  </p:cSld>
  <p:clrMapOvr>
    <a:masterClrMapping/>
  </p:clrMapOvr>
  <p:transition spd="med">
    <p:random/>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00F92F-F2AF-4C13-B7DF-FF37D62594CB}"/>
              </a:ext>
            </a:extLst>
          </p:cNvPr>
          <p:cNvSpPr>
            <a:spLocks noGrp="1"/>
          </p:cNvSpPr>
          <p:nvPr>
            <p:ph type="title"/>
          </p:nvPr>
        </p:nvSpPr>
        <p:spPr>
          <a:xfrm>
            <a:off x="457200" y="274638"/>
            <a:ext cx="8229600" cy="868362"/>
          </a:xfrm>
        </p:spPr>
        <p:txBody>
          <a:bodyPr/>
          <a:lstStyle/>
          <a:p>
            <a:pPr algn="ctr">
              <a:defRPr/>
            </a:pPr>
            <a:r>
              <a:rPr lang="en-US" sz="3200" dirty="0">
                <a:solidFill>
                  <a:schemeClr val="tx1"/>
                </a:solidFill>
                <a:effectLst/>
              </a:rPr>
              <a:t>Program  Management</a:t>
            </a:r>
          </a:p>
        </p:txBody>
      </p:sp>
      <p:sp>
        <p:nvSpPr>
          <p:cNvPr id="30722" name="Content Placeholder 1">
            <a:extLst>
              <a:ext uri="{FF2B5EF4-FFF2-40B4-BE49-F238E27FC236}">
                <a16:creationId xmlns:a16="http://schemas.microsoft.com/office/drawing/2014/main" id="{00AD6B0D-46BE-4EA1-9694-AA101B67331A}"/>
              </a:ext>
            </a:extLst>
          </p:cNvPr>
          <p:cNvSpPr>
            <a:spLocks noGrp="1"/>
          </p:cNvSpPr>
          <p:nvPr>
            <p:ph idx="1"/>
          </p:nvPr>
        </p:nvSpPr>
        <p:spPr>
          <a:xfrm>
            <a:off x="304800" y="1295400"/>
            <a:ext cx="8534400" cy="5410200"/>
          </a:xfrm>
        </p:spPr>
        <p:txBody>
          <a:bodyPr/>
          <a:lstStyle/>
          <a:p>
            <a:pPr algn="just">
              <a:lnSpc>
                <a:spcPct val="150000"/>
              </a:lnSpc>
              <a:buFont typeface="Wingdings" pitchFamily="2" charset="2"/>
              <a:buChar char="§"/>
              <a:defRPr/>
            </a:pPr>
            <a:r>
              <a:rPr lang="en-US" sz="2000" dirty="0">
                <a:latin typeface="+mj-lt"/>
              </a:rPr>
              <a:t>Aligning with the organizational or strategic direction that affects program and project goals and objectives;</a:t>
            </a:r>
          </a:p>
          <a:p>
            <a:pPr algn="just">
              <a:lnSpc>
                <a:spcPct val="150000"/>
              </a:lnSpc>
              <a:buFont typeface="Wingdings" pitchFamily="2" charset="2"/>
              <a:buChar char="§"/>
              <a:defRPr/>
            </a:pPr>
            <a:r>
              <a:rPr lang="en-US" sz="2000" dirty="0">
                <a:latin typeface="+mj-lt"/>
              </a:rPr>
              <a:t>Allocating the program scope into program components;</a:t>
            </a:r>
          </a:p>
          <a:p>
            <a:pPr algn="just">
              <a:lnSpc>
                <a:spcPct val="150000"/>
              </a:lnSpc>
              <a:buFont typeface="Wingdings" pitchFamily="2" charset="2"/>
              <a:buChar char="§"/>
              <a:defRPr/>
            </a:pPr>
            <a:r>
              <a:rPr lang="en-US" sz="2000" dirty="0">
                <a:latin typeface="+mj-lt"/>
              </a:rPr>
              <a:t>Managing interdependencies among the components of the program to best serve the program;</a:t>
            </a:r>
          </a:p>
          <a:p>
            <a:pPr algn="just">
              <a:lnSpc>
                <a:spcPct val="150000"/>
              </a:lnSpc>
              <a:buFont typeface="Wingdings" pitchFamily="2" charset="2"/>
              <a:buChar char="§"/>
              <a:defRPr/>
            </a:pPr>
            <a:r>
              <a:rPr lang="en-US" sz="2000" dirty="0">
                <a:latin typeface="+mj-lt"/>
              </a:rPr>
              <a:t>Managing program risks that may impact multiple projects in the program;</a:t>
            </a:r>
          </a:p>
          <a:p>
            <a:pPr marL="109537" indent="0" algn="r">
              <a:buFont typeface="Wingdings 3" panose="05040102010807070707" pitchFamily="18" charset="2"/>
              <a:buNone/>
              <a:defRPr/>
            </a:pPr>
            <a:endParaRPr lang="en-US" altLang="en-US" sz="2000" b="1" dirty="0">
              <a:latin typeface="+mj-lt"/>
            </a:endParaRPr>
          </a:p>
          <a:p>
            <a:pPr marL="109537" indent="0" algn="r">
              <a:buFont typeface="Wingdings 3" panose="05040102010807070707" pitchFamily="18" charset="2"/>
              <a:buNone/>
              <a:defRPr/>
            </a:pPr>
            <a:endParaRPr lang="en-US" altLang="en-US" sz="2000" b="1" dirty="0">
              <a:latin typeface="+mj-lt"/>
            </a:endParaRPr>
          </a:p>
          <a:p>
            <a:pPr marL="109537" indent="0" algn="r">
              <a:buFont typeface="Wingdings 3" panose="05040102010807070707" pitchFamily="18" charset="2"/>
              <a:buNone/>
              <a:defRPr/>
            </a:pPr>
            <a:r>
              <a:rPr lang="en-US" altLang="en-US" sz="2000" b="1" dirty="0">
                <a:latin typeface="+mj-lt"/>
              </a:rPr>
              <a:t>PMBOK, 6</a:t>
            </a:r>
            <a:r>
              <a:rPr lang="en-US" altLang="en-US" sz="2000" b="1" baseline="30000" dirty="0">
                <a:latin typeface="+mj-lt"/>
              </a:rPr>
              <a:t>th</a:t>
            </a:r>
            <a:r>
              <a:rPr lang="en-US" altLang="en-US" sz="2000" b="1" dirty="0">
                <a:latin typeface="+mj-lt"/>
              </a:rPr>
              <a:t> edition</a:t>
            </a:r>
          </a:p>
        </p:txBody>
      </p:sp>
      <p:sp>
        <p:nvSpPr>
          <p:cNvPr id="91140" name="Footer Placeholder 4">
            <a:extLst>
              <a:ext uri="{FF2B5EF4-FFF2-40B4-BE49-F238E27FC236}">
                <a16:creationId xmlns:a16="http://schemas.microsoft.com/office/drawing/2014/main" id="{E5D67158-B019-471C-BFA2-8B207D47831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91141" name="Slide Number Placeholder 5">
            <a:extLst>
              <a:ext uri="{FF2B5EF4-FFF2-40B4-BE49-F238E27FC236}">
                <a16:creationId xmlns:a16="http://schemas.microsoft.com/office/drawing/2014/main" id="{142B5AF2-7B35-471E-B3F1-E94DAC35452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AE65F3-D3C8-4490-8351-2E6E6FDFD541}" type="slidenum">
              <a:rPr lang="en-US" altLang="en-US" smtClean="0">
                <a:solidFill>
                  <a:srgbClr val="000000"/>
                </a:solidFill>
              </a:rPr>
              <a:pPr/>
              <a:t>11</a:t>
            </a:fld>
            <a:endParaRPr lang="en-US" altLang="en-US">
              <a:solidFill>
                <a:srgbClr val="000000"/>
              </a:solidFill>
            </a:endParaRPr>
          </a:p>
        </p:txBody>
      </p:sp>
    </p:spTree>
  </p:cSld>
  <p:clrMapOvr>
    <a:masterClrMapping/>
  </p:clrMapOvr>
  <p:transition spd="med">
    <p:random/>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5597F0-E6DD-41B5-94E7-3BFA8CEEC778}"/>
              </a:ext>
            </a:extLst>
          </p:cNvPr>
          <p:cNvSpPr>
            <a:spLocks noGrp="1"/>
          </p:cNvSpPr>
          <p:nvPr>
            <p:ph type="title"/>
          </p:nvPr>
        </p:nvSpPr>
        <p:spPr>
          <a:xfrm>
            <a:off x="457200" y="274638"/>
            <a:ext cx="8229600" cy="868362"/>
          </a:xfrm>
        </p:spPr>
        <p:txBody>
          <a:bodyPr/>
          <a:lstStyle/>
          <a:p>
            <a:pPr algn="ctr">
              <a:defRPr/>
            </a:pPr>
            <a:r>
              <a:rPr lang="en-US" sz="3200" dirty="0">
                <a:solidFill>
                  <a:schemeClr val="tx1"/>
                </a:solidFill>
                <a:effectLst/>
              </a:rPr>
              <a:t>Program  Management</a:t>
            </a:r>
          </a:p>
        </p:txBody>
      </p:sp>
      <p:sp>
        <p:nvSpPr>
          <p:cNvPr id="30722" name="Content Placeholder 1">
            <a:extLst>
              <a:ext uri="{FF2B5EF4-FFF2-40B4-BE49-F238E27FC236}">
                <a16:creationId xmlns:a16="http://schemas.microsoft.com/office/drawing/2014/main" id="{BB678BC3-E7B4-4C82-BF7F-C514DBA621BF}"/>
              </a:ext>
            </a:extLst>
          </p:cNvPr>
          <p:cNvSpPr>
            <a:spLocks noGrp="1"/>
          </p:cNvSpPr>
          <p:nvPr>
            <p:ph idx="1"/>
          </p:nvPr>
        </p:nvSpPr>
        <p:spPr>
          <a:xfrm>
            <a:off x="304800" y="1295400"/>
            <a:ext cx="8534400" cy="5410200"/>
          </a:xfrm>
        </p:spPr>
        <p:txBody>
          <a:bodyPr>
            <a:normAutofit lnSpcReduction="10000"/>
          </a:bodyPr>
          <a:lstStyle/>
          <a:p>
            <a:pPr algn="just">
              <a:lnSpc>
                <a:spcPct val="150000"/>
              </a:lnSpc>
              <a:buFont typeface="Wingdings" pitchFamily="2" charset="2"/>
              <a:buChar char="§"/>
              <a:defRPr/>
            </a:pPr>
            <a:r>
              <a:rPr lang="en-US" sz="2000" dirty="0">
                <a:latin typeface="+mj-lt"/>
              </a:rPr>
              <a:t>Resolving constraints and conflicts that affect multiple projects within the program;</a:t>
            </a:r>
          </a:p>
          <a:p>
            <a:pPr algn="just">
              <a:lnSpc>
                <a:spcPct val="150000"/>
              </a:lnSpc>
              <a:buFont typeface="Wingdings" pitchFamily="2" charset="2"/>
              <a:buChar char="§"/>
              <a:defRPr/>
            </a:pPr>
            <a:r>
              <a:rPr lang="en-US" sz="2000" dirty="0">
                <a:latin typeface="+mj-lt"/>
              </a:rPr>
              <a:t>Resolving issues between component projects and the program level;</a:t>
            </a:r>
          </a:p>
          <a:p>
            <a:pPr algn="just">
              <a:lnSpc>
                <a:spcPct val="150000"/>
              </a:lnSpc>
              <a:buFont typeface="Wingdings" pitchFamily="2" charset="2"/>
              <a:buChar char="§"/>
              <a:defRPr/>
            </a:pPr>
            <a:r>
              <a:rPr lang="en-US" sz="2000" dirty="0">
                <a:latin typeface="+mj-lt"/>
              </a:rPr>
              <a:t>Managing change requests within a shared governance framework;</a:t>
            </a:r>
          </a:p>
          <a:p>
            <a:pPr algn="just">
              <a:lnSpc>
                <a:spcPct val="150000"/>
              </a:lnSpc>
              <a:buFont typeface="Wingdings" pitchFamily="2" charset="2"/>
              <a:buChar char="§"/>
              <a:defRPr/>
            </a:pPr>
            <a:r>
              <a:rPr lang="en-US" sz="2000" dirty="0">
                <a:latin typeface="+mj-lt"/>
              </a:rPr>
              <a:t>Allocating budgets across multiple projects within the program; and</a:t>
            </a:r>
          </a:p>
          <a:p>
            <a:pPr algn="just">
              <a:lnSpc>
                <a:spcPct val="150000"/>
              </a:lnSpc>
              <a:buFont typeface="Wingdings" pitchFamily="2" charset="2"/>
              <a:buChar char="§"/>
              <a:defRPr/>
            </a:pPr>
            <a:r>
              <a:rPr lang="en-US" sz="2000" dirty="0">
                <a:latin typeface="+mj-lt"/>
              </a:rPr>
              <a:t>Assuring benefits realization from the program and component projects.</a:t>
            </a:r>
          </a:p>
          <a:p>
            <a:pPr marL="109537" indent="0" algn="r">
              <a:buFont typeface="Wingdings 3" panose="05040102010807070707" pitchFamily="18" charset="2"/>
              <a:buNone/>
              <a:defRPr/>
            </a:pPr>
            <a:r>
              <a:rPr lang="en-US" altLang="en-US" sz="2000" b="1" dirty="0">
                <a:latin typeface="+mj-lt"/>
              </a:rPr>
              <a:t>PMBOK, 6</a:t>
            </a:r>
            <a:r>
              <a:rPr lang="en-US" altLang="en-US" sz="2000" b="1" baseline="30000" dirty="0">
                <a:latin typeface="+mj-lt"/>
              </a:rPr>
              <a:t>th</a:t>
            </a:r>
            <a:r>
              <a:rPr lang="en-US" altLang="en-US" sz="2000" b="1" dirty="0">
                <a:latin typeface="+mj-lt"/>
              </a:rPr>
              <a:t> edition</a:t>
            </a:r>
          </a:p>
        </p:txBody>
      </p:sp>
      <p:sp>
        <p:nvSpPr>
          <p:cNvPr id="92164" name="Footer Placeholder 4">
            <a:extLst>
              <a:ext uri="{FF2B5EF4-FFF2-40B4-BE49-F238E27FC236}">
                <a16:creationId xmlns:a16="http://schemas.microsoft.com/office/drawing/2014/main" id="{60EA4E48-C4CD-4CB5-BE0A-79D59E0C8B1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92165" name="Slide Number Placeholder 5">
            <a:extLst>
              <a:ext uri="{FF2B5EF4-FFF2-40B4-BE49-F238E27FC236}">
                <a16:creationId xmlns:a16="http://schemas.microsoft.com/office/drawing/2014/main" id="{76063BA2-9699-4D84-B5C4-76425D27420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4AC67F-0D35-4EB2-9F96-AA749D735E65}" type="slidenum">
              <a:rPr lang="en-US" altLang="en-US" smtClean="0">
                <a:solidFill>
                  <a:srgbClr val="000000"/>
                </a:solidFill>
              </a:rPr>
              <a:pPr/>
              <a:t>12</a:t>
            </a:fld>
            <a:endParaRPr lang="en-US" altLang="en-US">
              <a:solidFill>
                <a:srgbClr val="000000"/>
              </a:solidFill>
            </a:endParaRPr>
          </a:p>
        </p:txBody>
      </p:sp>
    </p:spTree>
  </p:cSld>
  <p:clrMapOvr>
    <a:masterClrMapping/>
  </p:clrMapOvr>
  <p:transition spd="med">
    <p:random/>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FA3309F-DED0-4C28-BC86-ABFDDEA7478B}"/>
              </a:ext>
            </a:extLst>
          </p:cNvPr>
          <p:cNvSpPr>
            <a:spLocks noGrp="1"/>
          </p:cNvSpPr>
          <p:nvPr>
            <p:ph type="title"/>
          </p:nvPr>
        </p:nvSpPr>
        <p:spPr/>
        <p:txBody>
          <a:bodyPr/>
          <a:lstStyle/>
          <a:p>
            <a:pPr algn="ctr">
              <a:defRPr/>
            </a:pPr>
            <a:r>
              <a:rPr lang="en-US" sz="3200" dirty="0">
                <a:solidFill>
                  <a:schemeClr val="tx1"/>
                </a:solidFill>
              </a:rPr>
              <a:t>Portfolio </a:t>
            </a:r>
            <a:r>
              <a:rPr lang="en-US" sz="3200" dirty="0">
                <a:solidFill>
                  <a:schemeClr val="tx1"/>
                </a:solidFill>
                <a:effectLst/>
              </a:rPr>
              <a:t>Management</a:t>
            </a:r>
          </a:p>
        </p:txBody>
      </p:sp>
      <p:sp>
        <p:nvSpPr>
          <p:cNvPr id="31746" name="Content Placeholder 1">
            <a:extLst>
              <a:ext uri="{FF2B5EF4-FFF2-40B4-BE49-F238E27FC236}">
                <a16:creationId xmlns:a16="http://schemas.microsoft.com/office/drawing/2014/main" id="{447CEF35-478C-403D-ADC1-95C65DCCA064}"/>
              </a:ext>
            </a:extLst>
          </p:cNvPr>
          <p:cNvSpPr>
            <a:spLocks noGrp="1"/>
          </p:cNvSpPr>
          <p:nvPr>
            <p:ph idx="1"/>
          </p:nvPr>
        </p:nvSpPr>
        <p:spPr>
          <a:xfrm>
            <a:off x="304800" y="1600200"/>
            <a:ext cx="8534400" cy="4406900"/>
          </a:xfrm>
        </p:spPr>
        <p:txBody>
          <a:bodyPr/>
          <a:lstStyle/>
          <a:p>
            <a:pPr marL="109537" indent="0" algn="just">
              <a:lnSpc>
                <a:spcPct val="150000"/>
              </a:lnSpc>
              <a:buFont typeface="Wingdings 3" panose="05040102010807070707" pitchFamily="18" charset="2"/>
              <a:buNone/>
              <a:defRPr/>
            </a:pPr>
            <a:r>
              <a:rPr lang="en-US" sz="2000" dirty="0">
                <a:latin typeface="+mj-lt"/>
              </a:rPr>
              <a:t>A </a:t>
            </a:r>
            <a:r>
              <a:rPr lang="en-US" sz="2000" b="1" dirty="0">
                <a:latin typeface="+mj-lt"/>
              </a:rPr>
              <a:t>portfolio </a:t>
            </a:r>
            <a:r>
              <a:rPr lang="en-US" sz="2000" dirty="0">
                <a:latin typeface="+mj-lt"/>
              </a:rPr>
              <a:t>is defined as projects, programs, subsidiary portfolios, and operations managed as a group to achieve strategic objectives.</a:t>
            </a:r>
            <a:endParaRPr lang="en-US" altLang="en-US" sz="2000" b="1" dirty="0">
              <a:latin typeface="+mj-lt"/>
            </a:endParaRPr>
          </a:p>
          <a:p>
            <a:pPr marL="107950" indent="0" algn="just">
              <a:lnSpc>
                <a:spcPct val="150000"/>
              </a:lnSpc>
              <a:buFont typeface="Wingdings 3" panose="05040102010807070707" pitchFamily="18" charset="2"/>
              <a:buNone/>
              <a:defRPr/>
            </a:pPr>
            <a:r>
              <a:rPr lang="en-US" altLang="en-US" sz="2000" b="1" dirty="0">
                <a:latin typeface="+mj-lt"/>
              </a:rPr>
              <a:t>Portfolio management </a:t>
            </a:r>
            <a:r>
              <a:rPr lang="en-US" altLang="en-US" sz="2000" dirty="0">
                <a:latin typeface="+mj-lt"/>
              </a:rPr>
              <a:t>refers to the centralized management of one or more portfolios to achieve strategic objectives</a:t>
            </a:r>
            <a:r>
              <a:rPr lang="en-US" altLang="en-US" sz="2200" dirty="0"/>
              <a:t>.</a:t>
            </a:r>
          </a:p>
          <a:p>
            <a:pPr marL="107950" indent="0" algn="r">
              <a:lnSpc>
                <a:spcPct val="120000"/>
              </a:lnSpc>
              <a:buFont typeface="Wingdings 3" panose="05040102010807070707" pitchFamily="18" charset="2"/>
              <a:buNone/>
              <a:defRPr/>
            </a:pPr>
            <a:r>
              <a:rPr lang="en-US" altLang="en-US" sz="2200" b="1" dirty="0"/>
              <a:t>- PMBOK, 6</a:t>
            </a:r>
            <a:r>
              <a:rPr lang="en-US" altLang="en-US" sz="2200" b="1" baseline="30000" dirty="0"/>
              <a:t>th</a:t>
            </a:r>
            <a:r>
              <a:rPr lang="en-US" altLang="en-US" sz="2200" b="1" dirty="0"/>
              <a:t> edition</a:t>
            </a:r>
          </a:p>
        </p:txBody>
      </p:sp>
      <p:sp>
        <p:nvSpPr>
          <p:cNvPr id="93188" name="Footer Placeholder 4">
            <a:extLst>
              <a:ext uri="{FF2B5EF4-FFF2-40B4-BE49-F238E27FC236}">
                <a16:creationId xmlns:a16="http://schemas.microsoft.com/office/drawing/2014/main" id="{95026272-03C4-46C4-BA77-52D09572C833}"/>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93189" name="Slide Number Placeholder 5">
            <a:extLst>
              <a:ext uri="{FF2B5EF4-FFF2-40B4-BE49-F238E27FC236}">
                <a16:creationId xmlns:a16="http://schemas.microsoft.com/office/drawing/2014/main" id="{2AFC41C2-C2FE-4FA6-AF7A-E19A6D7DD0A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92E295-DCBA-4241-8587-D4BC47697201}" type="slidenum">
              <a:rPr lang="en-US" altLang="en-US" smtClean="0">
                <a:solidFill>
                  <a:srgbClr val="000000"/>
                </a:solidFill>
              </a:rPr>
              <a:pPr/>
              <a:t>13</a:t>
            </a:fld>
            <a:endParaRPr lang="en-US" altLang="en-US">
              <a:solidFill>
                <a:srgbClr val="000000"/>
              </a:solidFill>
            </a:endParaRPr>
          </a:p>
        </p:txBody>
      </p:sp>
    </p:spTree>
  </p:cSld>
  <p:clrMapOvr>
    <a:masterClrMapping/>
  </p:clrMapOvr>
  <p:transition spd="med">
    <p:random/>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98047F-DB23-44ED-A3FF-4EA21573FE18}"/>
              </a:ext>
            </a:extLst>
          </p:cNvPr>
          <p:cNvSpPr>
            <a:spLocks noGrp="1"/>
          </p:cNvSpPr>
          <p:nvPr>
            <p:ph type="title"/>
          </p:nvPr>
        </p:nvSpPr>
        <p:spPr/>
        <p:txBody>
          <a:bodyPr/>
          <a:lstStyle/>
          <a:p>
            <a:pPr algn="ctr">
              <a:defRPr/>
            </a:pPr>
            <a:r>
              <a:rPr lang="en-US" sz="3200" dirty="0">
                <a:solidFill>
                  <a:schemeClr val="tx1"/>
                </a:solidFill>
              </a:rPr>
              <a:t>Portfolio </a:t>
            </a:r>
            <a:r>
              <a:rPr lang="en-US" sz="3200" dirty="0">
                <a:solidFill>
                  <a:schemeClr val="tx1"/>
                </a:solidFill>
                <a:effectLst/>
              </a:rPr>
              <a:t>Management</a:t>
            </a:r>
          </a:p>
        </p:txBody>
      </p:sp>
      <p:sp>
        <p:nvSpPr>
          <p:cNvPr id="31746" name="Content Placeholder 1">
            <a:extLst>
              <a:ext uri="{FF2B5EF4-FFF2-40B4-BE49-F238E27FC236}">
                <a16:creationId xmlns:a16="http://schemas.microsoft.com/office/drawing/2014/main" id="{56C3A282-D022-4CAE-9527-D04371C056E9}"/>
              </a:ext>
            </a:extLst>
          </p:cNvPr>
          <p:cNvSpPr>
            <a:spLocks noGrp="1"/>
          </p:cNvSpPr>
          <p:nvPr>
            <p:ph idx="1"/>
          </p:nvPr>
        </p:nvSpPr>
        <p:spPr>
          <a:xfrm>
            <a:off x="304800" y="1600200"/>
            <a:ext cx="8534400" cy="4406900"/>
          </a:xfrm>
        </p:spPr>
        <p:txBody>
          <a:bodyPr>
            <a:normAutofit fontScale="92500"/>
          </a:bodyPr>
          <a:lstStyle/>
          <a:p>
            <a:pPr algn="just">
              <a:lnSpc>
                <a:spcPct val="150000"/>
              </a:lnSpc>
              <a:defRPr/>
            </a:pPr>
            <a:r>
              <a:rPr lang="en-US" sz="2000" dirty="0">
                <a:latin typeface="+mj-lt"/>
              </a:rPr>
              <a:t>Guide organizational investment decisions.</a:t>
            </a:r>
          </a:p>
          <a:p>
            <a:pPr algn="just">
              <a:lnSpc>
                <a:spcPct val="150000"/>
              </a:lnSpc>
              <a:defRPr/>
            </a:pPr>
            <a:r>
              <a:rPr lang="en-US" sz="2000" dirty="0">
                <a:latin typeface="+mj-lt"/>
              </a:rPr>
              <a:t>Select the optimal mix of programs and projects to meet strategic objectives.</a:t>
            </a:r>
          </a:p>
          <a:p>
            <a:pPr algn="just">
              <a:lnSpc>
                <a:spcPct val="150000"/>
              </a:lnSpc>
              <a:defRPr/>
            </a:pPr>
            <a:r>
              <a:rPr lang="en-US" sz="2000" dirty="0">
                <a:latin typeface="+mj-lt"/>
              </a:rPr>
              <a:t>Provide decision-making transparency.</a:t>
            </a:r>
          </a:p>
          <a:p>
            <a:pPr algn="just">
              <a:lnSpc>
                <a:spcPct val="150000"/>
              </a:lnSpc>
              <a:defRPr/>
            </a:pPr>
            <a:r>
              <a:rPr lang="en-US" sz="2000" dirty="0">
                <a:latin typeface="+mj-lt"/>
              </a:rPr>
              <a:t>Prioritize team and physical resource allocation.</a:t>
            </a:r>
          </a:p>
          <a:p>
            <a:pPr algn="just">
              <a:lnSpc>
                <a:spcPct val="150000"/>
              </a:lnSpc>
              <a:defRPr/>
            </a:pPr>
            <a:r>
              <a:rPr lang="en-US" sz="2000" dirty="0">
                <a:latin typeface="+mj-lt"/>
              </a:rPr>
              <a:t>Increase the likelihood of realizing the desired return on investment.</a:t>
            </a:r>
          </a:p>
          <a:p>
            <a:pPr algn="just">
              <a:lnSpc>
                <a:spcPct val="150000"/>
              </a:lnSpc>
              <a:defRPr/>
            </a:pPr>
            <a:r>
              <a:rPr lang="en-US" sz="2000" dirty="0">
                <a:latin typeface="+mj-lt"/>
              </a:rPr>
              <a:t>Centralize the management of the aggregate risk profile of all components.</a:t>
            </a:r>
            <a:endParaRPr lang="en-US" altLang="en-US" sz="2000" b="1" dirty="0">
              <a:latin typeface="+mj-lt"/>
            </a:endParaRPr>
          </a:p>
        </p:txBody>
      </p:sp>
      <p:sp>
        <p:nvSpPr>
          <p:cNvPr id="94212" name="Footer Placeholder 4">
            <a:extLst>
              <a:ext uri="{FF2B5EF4-FFF2-40B4-BE49-F238E27FC236}">
                <a16:creationId xmlns:a16="http://schemas.microsoft.com/office/drawing/2014/main" id="{E2659EFA-6439-453A-AB72-A63D8DC44A00}"/>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94213" name="Slide Number Placeholder 5">
            <a:extLst>
              <a:ext uri="{FF2B5EF4-FFF2-40B4-BE49-F238E27FC236}">
                <a16:creationId xmlns:a16="http://schemas.microsoft.com/office/drawing/2014/main" id="{53F5204B-D1D3-4919-984A-2D7FFBE068F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5682590-364F-42F8-94B7-C72F5AEF3585}" type="slidenum">
              <a:rPr lang="en-US" altLang="en-US" smtClean="0">
                <a:solidFill>
                  <a:srgbClr val="000000"/>
                </a:solidFill>
              </a:rPr>
              <a:pPr/>
              <a:t>14</a:t>
            </a:fld>
            <a:endParaRPr lang="en-US" altLang="en-US">
              <a:solidFill>
                <a:srgbClr val="000000"/>
              </a:solidFill>
            </a:endParaRPr>
          </a:p>
        </p:txBody>
      </p:sp>
    </p:spTree>
  </p:cSld>
  <p:clrMapOvr>
    <a:masterClrMapping/>
  </p:clrMapOvr>
  <p:transition spd="med">
    <p:random/>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Content Placeholder 1">
            <a:extLst>
              <a:ext uri="{FF2B5EF4-FFF2-40B4-BE49-F238E27FC236}">
                <a16:creationId xmlns:a16="http://schemas.microsoft.com/office/drawing/2014/main" id="{FF1BD3DA-6A87-43BA-97B8-3B16B3103815}"/>
              </a:ext>
            </a:extLst>
          </p:cNvPr>
          <p:cNvSpPr>
            <a:spLocks noGrp="1"/>
          </p:cNvSpPr>
          <p:nvPr>
            <p:ph idx="1"/>
          </p:nvPr>
        </p:nvSpPr>
        <p:spPr>
          <a:xfrm>
            <a:off x="152400" y="1447800"/>
            <a:ext cx="8763000" cy="4876800"/>
          </a:xfrm>
        </p:spPr>
        <p:txBody>
          <a:bodyPr/>
          <a:lstStyle/>
          <a:p>
            <a:pPr marL="107950" indent="0" algn="just">
              <a:lnSpc>
                <a:spcPct val="150000"/>
              </a:lnSpc>
              <a:buFont typeface="Wingdings 3" panose="05040102010807070707" pitchFamily="18" charset="2"/>
              <a:buNone/>
            </a:pPr>
            <a:r>
              <a:rPr lang="en-US" altLang="en-US" sz="2400"/>
              <a:t>Project management is accomplished through the appropriate application and integration of 49 logically grouped project management processes, which are categorized into following five Process groups:</a:t>
            </a:r>
          </a:p>
          <a:p>
            <a:pPr marL="820738" lvl="1" indent="-457200" algn="just">
              <a:lnSpc>
                <a:spcPct val="150000"/>
              </a:lnSpc>
              <a:buFont typeface="Lucida Sans Unicode" panose="020B0602030504020204" pitchFamily="34" charset="0"/>
              <a:buAutoNum type="arabicPeriod"/>
            </a:pPr>
            <a:r>
              <a:rPr lang="en-US" altLang="en-US" sz="2000"/>
              <a:t>Initiating</a:t>
            </a:r>
          </a:p>
          <a:p>
            <a:pPr marL="820738" lvl="1" indent="-457200" algn="just">
              <a:lnSpc>
                <a:spcPct val="150000"/>
              </a:lnSpc>
              <a:buFont typeface="Lucida Sans Unicode" panose="020B0602030504020204" pitchFamily="34" charset="0"/>
              <a:buAutoNum type="arabicPeriod"/>
            </a:pPr>
            <a:r>
              <a:rPr lang="en-US" altLang="en-US" sz="2000"/>
              <a:t>Planning,</a:t>
            </a:r>
          </a:p>
          <a:p>
            <a:pPr marL="820738" lvl="1" indent="-457200" algn="just">
              <a:lnSpc>
                <a:spcPct val="150000"/>
              </a:lnSpc>
              <a:buFont typeface="Lucida Sans Unicode" panose="020B0602030504020204" pitchFamily="34" charset="0"/>
              <a:buAutoNum type="arabicPeriod"/>
            </a:pPr>
            <a:r>
              <a:rPr lang="en-US" altLang="en-US" sz="2000"/>
              <a:t>Executing,</a:t>
            </a:r>
          </a:p>
          <a:p>
            <a:pPr marL="820738" lvl="1" indent="-457200" algn="just">
              <a:lnSpc>
                <a:spcPct val="150000"/>
              </a:lnSpc>
              <a:buFont typeface="Lucida Sans Unicode" panose="020B0602030504020204" pitchFamily="34" charset="0"/>
              <a:buAutoNum type="arabicPeriod"/>
            </a:pPr>
            <a:r>
              <a:rPr lang="en-US" altLang="en-US" sz="2000"/>
              <a:t>Monitoring and Controlling, and</a:t>
            </a:r>
          </a:p>
          <a:p>
            <a:pPr marL="820738" lvl="1" indent="-457200" algn="just">
              <a:lnSpc>
                <a:spcPct val="150000"/>
              </a:lnSpc>
              <a:buFont typeface="Lucida Sans Unicode" panose="020B0602030504020204" pitchFamily="34" charset="0"/>
              <a:buAutoNum type="arabicPeriod"/>
            </a:pPr>
            <a:r>
              <a:rPr lang="en-US" altLang="en-US" sz="2000"/>
              <a:t>Closing</a:t>
            </a:r>
          </a:p>
        </p:txBody>
      </p:sp>
      <p:sp>
        <p:nvSpPr>
          <p:cNvPr id="3" name="Title 2">
            <a:extLst>
              <a:ext uri="{FF2B5EF4-FFF2-40B4-BE49-F238E27FC236}">
                <a16:creationId xmlns:a16="http://schemas.microsoft.com/office/drawing/2014/main" id="{805EC89F-9FB8-4BE2-9043-D2F1E0DBB43D}"/>
              </a:ext>
            </a:extLst>
          </p:cNvPr>
          <p:cNvSpPr>
            <a:spLocks noGrp="1"/>
          </p:cNvSpPr>
          <p:nvPr>
            <p:ph type="title"/>
          </p:nvPr>
        </p:nvSpPr>
        <p:spPr/>
        <p:txBody>
          <a:bodyPr/>
          <a:lstStyle/>
          <a:p>
            <a:pPr algn="ctr">
              <a:defRPr/>
            </a:pPr>
            <a:r>
              <a:rPr lang="en-US" sz="3200" dirty="0">
                <a:solidFill>
                  <a:schemeClr val="tx1"/>
                </a:solidFill>
                <a:effectLst/>
              </a:rPr>
              <a:t>Project Management</a:t>
            </a:r>
          </a:p>
        </p:txBody>
      </p:sp>
      <p:sp>
        <p:nvSpPr>
          <p:cNvPr id="96260" name="Footer Placeholder 4">
            <a:extLst>
              <a:ext uri="{FF2B5EF4-FFF2-40B4-BE49-F238E27FC236}">
                <a16:creationId xmlns:a16="http://schemas.microsoft.com/office/drawing/2014/main" id="{5061F39C-C4B0-4D1A-8766-0E1F6224C42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96261" name="Slide Number Placeholder 5">
            <a:extLst>
              <a:ext uri="{FF2B5EF4-FFF2-40B4-BE49-F238E27FC236}">
                <a16:creationId xmlns:a16="http://schemas.microsoft.com/office/drawing/2014/main" id="{BCF4C0F9-3F3F-4E52-AD8A-CC00210FFD8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089150C-AEF0-484E-A982-12459A4D6D63}" type="slidenum">
              <a:rPr lang="en-US" altLang="en-US" smtClean="0">
                <a:solidFill>
                  <a:srgbClr val="000000"/>
                </a:solidFill>
              </a:rPr>
              <a:pPr/>
              <a:t>15</a:t>
            </a:fld>
            <a:endParaRPr lang="en-US" altLang="en-US">
              <a:solidFill>
                <a:srgbClr val="000000"/>
              </a:solidFill>
            </a:endParaRPr>
          </a:p>
        </p:txBody>
      </p:sp>
    </p:spTree>
  </p:cSld>
  <p:clrMapOvr>
    <a:masterClrMapping/>
  </p:clrMapOvr>
  <p:transition spd="med">
    <p:random/>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E93F76-5371-4DB8-B363-4A613F0B932C}"/>
              </a:ext>
            </a:extLst>
          </p:cNvPr>
          <p:cNvSpPr>
            <a:spLocks noGrp="1"/>
          </p:cNvSpPr>
          <p:nvPr>
            <p:ph type="title"/>
          </p:nvPr>
        </p:nvSpPr>
        <p:spPr/>
        <p:txBody>
          <a:bodyPr/>
          <a:lstStyle/>
          <a:p>
            <a:pPr algn="ctr">
              <a:defRPr/>
            </a:pPr>
            <a:r>
              <a:rPr lang="en-US" sz="2800" dirty="0"/>
              <a:t>Operations Management</a:t>
            </a:r>
          </a:p>
        </p:txBody>
      </p:sp>
      <p:sp>
        <p:nvSpPr>
          <p:cNvPr id="4" name="Content Placeholder 3">
            <a:extLst>
              <a:ext uri="{FF2B5EF4-FFF2-40B4-BE49-F238E27FC236}">
                <a16:creationId xmlns:a16="http://schemas.microsoft.com/office/drawing/2014/main" id="{41DFAADD-DEDD-4081-8030-C0AB3949DC8B}"/>
              </a:ext>
            </a:extLst>
          </p:cNvPr>
          <p:cNvSpPr>
            <a:spLocks noGrp="1"/>
          </p:cNvSpPr>
          <p:nvPr>
            <p:ph idx="1"/>
          </p:nvPr>
        </p:nvSpPr>
        <p:spPr/>
        <p:txBody>
          <a:bodyPr/>
          <a:lstStyle/>
          <a:p>
            <a:pPr marL="109537" indent="0" algn="just">
              <a:lnSpc>
                <a:spcPct val="150000"/>
              </a:lnSpc>
              <a:buFont typeface="Wingdings 3" panose="05040102010807070707" pitchFamily="18" charset="2"/>
              <a:buNone/>
              <a:defRPr/>
            </a:pPr>
            <a:r>
              <a:rPr lang="en-US" sz="2000" dirty="0">
                <a:latin typeface="+mj-lt"/>
              </a:rPr>
              <a:t>Operations management is concerned with the ongoing production of goods and/or services. It ensures that business operations continue efficiently by using the optimal resources needed to meet customer demands. It is concerned with managing processes that transform inputs (e.g., materials, components, energy, and labor) into outputs (e.g., products, goods, and/or services).</a:t>
            </a:r>
          </a:p>
        </p:txBody>
      </p:sp>
      <p:sp>
        <p:nvSpPr>
          <p:cNvPr id="97284" name="Footer Placeholder 3">
            <a:extLst>
              <a:ext uri="{FF2B5EF4-FFF2-40B4-BE49-F238E27FC236}">
                <a16:creationId xmlns:a16="http://schemas.microsoft.com/office/drawing/2014/main" id="{171CC48D-58BD-4F2C-AE30-C317341C43E9}"/>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97285" name="Slide Number Placeholder 4">
            <a:extLst>
              <a:ext uri="{FF2B5EF4-FFF2-40B4-BE49-F238E27FC236}">
                <a16:creationId xmlns:a16="http://schemas.microsoft.com/office/drawing/2014/main" id="{AC881822-72FE-4216-B252-F793A83087B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126D09-2B15-4D65-B3D2-47420942B658}" type="slidenum">
              <a:rPr lang="en-US" altLang="en-US" smtClean="0"/>
              <a:pPr/>
              <a:t>16</a:t>
            </a:fld>
            <a:endParaRPr lang="en-US" altLang="en-US"/>
          </a:p>
        </p:txBody>
      </p:sp>
    </p:spTree>
  </p:cSld>
  <p:clrMapOvr>
    <a:masterClrMapping/>
  </p:clrMapOvr>
  <p:transition spd="med">
    <p:random/>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5A3E8449-9C5C-4124-86CB-EFD5587AF524}"/>
              </a:ext>
            </a:extLst>
          </p:cNvPr>
          <p:cNvGraphicFramePr>
            <a:graphicFrameLocks noGrp="1"/>
          </p:cNvGraphicFramePr>
          <p:nvPr>
            <p:ph idx="1"/>
          </p:nvPr>
        </p:nvGraphicFramePr>
        <p:xfrm>
          <a:off x="228600" y="1371600"/>
          <a:ext cx="8686800" cy="4805363"/>
        </p:xfrm>
        <a:graphic>
          <a:graphicData uri="http://schemas.openxmlformats.org/drawingml/2006/table">
            <a:tbl>
              <a:tblPr firstRow="1" bandRow="1">
                <a:tableStyleId>{5C22544A-7EE6-4342-B048-85BDC9FD1C3A}</a:tableStyleId>
              </a:tblPr>
              <a:tblGrid>
                <a:gridCol w="41910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tblGrid>
              <a:tr h="599190">
                <a:tc>
                  <a:txBody>
                    <a:bodyPr/>
                    <a:lstStyle/>
                    <a:p>
                      <a:pPr algn="ctr"/>
                      <a:r>
                        <a:rPr lang="en-US" sz="1800" dirty="0">
                          <a:solidFill>
                            <a:schemeClr val="tx1"/>
                          </a:solidFill>
                        </a:rPr>
                        <a:t>Projects</a:t>
                      </a:r>
                    </a:p>
                  </a:txBody>
                  <a:tcPr marT="45695" marB="45695"/>
                </a:tc>
                <a:tc>
                  <a:txBody>
                    <a:bodyPr/>
                    <a:lstStyle/>
                    <a:p>
                      <a:pPr algn="ctr"/>
                      <a:r>
                        <a:rPr lang="en-US" sz="1800" dirty="0">
                          <a:solidFill>
                            <a:schemeClr val="tx1"/>
                          </a:solidFill>
                        </a:rPr>
                        <a:t>Operations</a:t>
                      </a:r>
                    </a:p>
                  </a:txBody>
                  <a:tcPr marT="45695" marB="45695"/>
                </a:tc>
                <a:extLst>
                  <a:ext uri="{0D108BD9-81ED-4DB2-BD59-A6C34878D82A}">
                    <a16:rowId xmlns:a16="http://schemas.microsoft.com/office/drawing/2014/main" val="10000"/>
                  </a:ext>
                </a:extLst>
              </a:tr>
              <a:tr h="4206173">
                <a:tc>
                  <a:txBody>
                    <a:bodyPr/>
                    <a:lstStyle/>
                    <a:p>
                      <a:pPr marL="457200" indent="-457200" algn="l">
                        <a:lnSpc>
                          <a:spcPct val="150000"/>
                        </a:lnSpc>
                        <a:buFont typeface="+mj-lt"/>
                        <a:buAutoNum type="arabicPeriod"/>
                      </a:pPr>
                      <a:r>
                        <a:rPr lang="en-US" sz="2000" dirty="0"/>
                        <a:t>Create own charter, organization, and goals</a:t>
                      </a:r>
                    </a:p>
                    <a:p>
                      <a:pPr marL="457200" indent="-457200" algn="l">
                        <a:lnSpc>
                          <a:spcPct val="150000"/>
                        </a:lnSpc>
                        <a:buFont typeface="+mj-lt"/>
                        <a:buAutoNum type="arabicPeriod"/>
                      </a:pPr>
                      <a:r>
                        <a:rPr lang="en-US" sz="2000" dirty="0"/>
                        <a:t>Purpose of change</a:t>
                      </a:r>
                    </a:p>
                    <a:p>
                      <a:pPr marL="457200" indent="-457200" algn="l">
                        <a:lnSpc>
                          <a:spcPct val="150000"/>
                        </a:lnSpc>
                        <a:buFont typeface="+mj-lt"/>
                        <a:buAutoNum type="arabicPeriod"/>
                      </a:pPr>
                      <a:r>
                        <a:rPr lang="en-US" sz="2000" dirty="0"/>
                        <a:t>Unique product or service</a:t>
                      </a:r>
                    </a:p>
                    <a:p>
                      <a:pPr marL="457200" indent="-457200" algn="l">
                        <a:lnSpc>
                          <a:spcPct val="150000"/>
                        </a:lnSpc>
                        <a:buFont typeface="+mj-lt"/>
                        <a:buAutoNum type="arabicPeriod"/>
                      </a:pPr>
                      <a:endParaRPr lang="en-US" sz="2000" dirty="0"/>
                    </a:p>
                    <a:p>
                      <a:pPr marL="457200" indent="-457200" algn="l">
                        <a:lnSpc>
                          <a:spcPct val="150000"/>
                        </a:lnSpc>
                        <a:buFont typeface="+mj-lt"/>
                        <a:buAutoNum type="arabicPeriod"/>
                      </a:pPr>
                      <a:r>
                        <a:rPr lang="en-US" sz="2000" dirty="0"/>
                        <a:t>Heterogeneous teams</a:t>
                      </a:r>
                    </a:p>
                    <a:p>
                      <a:pPr marL="457200" indent="-457200" algn="l">
                        <a:lnSpc>
                          <a:spcPct val="150000"/>
                        </a:lnSpc>
                        <a:buFont typeface="+mj-lt"/>
                        <a:buAutoNum type="arabicPeriod"/>
                      </a:pPr>
                      <a:r>
                        <a:rPr lang="en-US" sz="2000" dirty="0"/>
                        <a:t>Definite start- definite end</a:t>
                      </a:r>
                    </a:p>
                    <a:p>
                      <a:pPr marL="457200" indent="-457200" algn="l">
                        <a:lnSpc>
                          <a:spcPct val="150000"/>
                        </a:lnSpc>
                        <a:buFont typeface="+mj-lt"/>
                        <a:buAutoNum type="arabicPeriod"/>
                      </a:pPr>
                      <a:r>
                        <a:rPr lang="en-US" sz="2000" dirty="0"/>
                        <a:t>Progressively elaborated process deliverables</a:t>
                      </a:r>
                    </a:p>
                  </a:txBody>
                  <a:tcPr marT="45695" marB="45695"/>
                </a:tc>
                <a:tc>
                  <a:txBody>
                    <a:bodyPr/>
                    <a:lstStyle/>
                    <a:p>
                      <a:pPr marL="457200" indent="-457200" algn="l">
                        <a:lnSpc>
                          <a:spcPct val="150000"/>
                        </a:lnSpc>
                        <a:buFont typeface="+mj-lt"/>
                        <a:buAutoNum type="arabicPeriod"/>
                      </a:pPr>
                      <a:r>
                        <a:rPr lang="en-US" sz="2000" dirty="0"/>
                        <a:t>Semi-permanent charter, organization, and goals</a:t>
                      </a:r>
                    </a:p>
                    <a:p>
                      <a:pPr marL="457200" indent="-457200" algn="l">
                        <a:lnSpc>
                          <a:spcPct val="150000"/>
                        </a:lnSpc>
                        <a:buFont typeface="+mj-lt"/>
                        <a:buAutoNum type="arabicPeriod"/>
                      </a:pPr>
                      <a:r>
                        <a:rPr lang="en-US" sz="2000" dirty="0"/>
                        <a:t>Purpose of status quo</a:t>
                      </a:r>
                    </a:p>
                    <a:p>
                      <a:pPr marL="457200" indent="-457200" algn="l">
                        <a:lnSpc>
                          <a:spcPct val="150000"/>
                        </a:lnSpc>
                        <a:buFont typeface="+mj-lt"/>
                        <a:buAutoNum type="arabicPeriod"/>
                      </a:pPr>
                      <a:r>
                        <a:rPr lang="en-US" sz="2000" dirty="0"/>
                        <a:t>Pre defined &amp; approved product or service</a:t>
                      </a:r>
                    </a:p>
                    <a:p>
                      <a:pPr marL="457200" indent="-457200" algn="l">
                        <a:lnSpc>
                          <a:spcPct val="150000"/>
                        </a:lnSpc>
                        <a:buFont typeface="+mj-lt"/>
                        <a:buAutoNum type="arabicPeriod"/>
                      </a:pPr>
                      <a:r>
                        <a:rPr lang="en-US" sz="2000" dirty="0"/>
                        <a:t>Homogeneous teams</a:t>
                      </a:r>
                    </a:p>
                    <a:p>
                      <a:pPr marL="457200" indent="-457200" algn="l">
                        <a:lnSpc>
                          <a:spcPct val="150000"/>
                        </a:lnSpc>
                        <a:buFont typeface="+mj-lt"/>
                        <a:buAutoNum type="arabicPeriod"/>
                      </a:pPr>
                      <a:r>
                        <a:rPr lang="en-US" sz="2000" dirty="0"/>
                        <a:t>Ongoing</a:t>
                      </a:r>
                    </a:p>
                    <a:p>
                      <a:pPr marL="457200" indent="-457200" algn="l">
                        <a:lnSpc>
                          <a:spcPct val="150000"/>
                        </a:lnSpc>
                        <a:buFont typeface="+mj-lt"/>
                        <a:buAutoNum type="arabicPeriod"/>
                      </a:pPr>
                      <a:r>
                        <a:rPr lang="en-US" sz="2000" dirty="0"/>
                        <a:t>Fully known process deliverables</a:t>
                      </a:r>
                    </a:p>
                  </a:txBody>
                  <a:tcPr marT="45695" marB="45695"/>
                </a:tc>
                <a:extLst>
                  <a:ext uri="{0D108BD9-81ED-4DB2-BD59-A6C34878D82A}">
                    <a16:rowId xmlns:a16="http://schemas.microsoft.com/office/drawing/2014/main" val="10001"/>
                  </a:ext>
                </a:extLst>
              </a:tr>
            </a:tbl>
          </a:graphicData>
        </a:graphic>
      </p:graphicFrame>
      <p:sp>
        <p:nvSpPr>
          <p:cNvPr id="3" name="Title 2">
            <a:extLst>
              <a:ext uri="{FF2B5EF4-FFF2-40B4-BE49-F238E27FC236}">
                <a16:creationId xmlns:a16="http://schemas.microsoft.com/office/drawing/2014/main" id="{375812C0-1D03-4369-88F5-5299666E4E90}"/>
              </a:ext>
            </a:extLst>
          </p:cNvPr>
          <p:cNvSpPr>
            <a:spLocks noGrp="1"/>
          </p:cNvSpPr>
          <p:nvPr>
            <p:ph type="title"/>
          </p:nvPr>
        </p:nvSpPr>
        <p:spPr>
          <a:xfrm>
            <a:off x="457200" y="457200"/>
            <a:ext cx="8229600" cy="685800"/>
          </a:xfrm>
        </p:spPr>
        <p:txBody>
          <a:bodyPr/>
          <a:lstStyle/>
          <a:p>
            <a:pPr algn="ctr">
              <a:defRPr/>
            </a:pPr>
            <a:r>
              <a:rPr lang="en-US" sz="3200" dirty="0">
                <a:solidFill>
                  <a:schemeClr val="tx1"/>
                </a:solidFill>
                <a:effectLst/>
                <a:latin typeface="Arial" pitchFamily="34" charset="0"/>
                <a:cs typeface="Arial" pitchFamily="34" charset="0"/>
              </a:rPr>
              <a:t>Projects vs. Operations</a:t>
            </a:r>
          </a:p>
        </p:txBody>
      </p:sp>
      <p:sp>
        <p:nvSpPr>
          <p:cNvPr id="98318" name="Footer Placeholder 3">
            <a:extLst>
              <a:ext uri="{FF2B5EF4-FFF2-40B4-BE49-F238E27FC236}">
                <a16:creationId xmlns:a16="http://schemas.microsoft.com/office/drawing/2014/main" id="{412CCA5A-BD2F-4FF2-A11C-F2D7E52224C9}"/>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cs typeface="Arial" panose="020B0604020202020204" pitchFamily="34" charset="0"/>
              </a:rPr>
              <a:t>HE2017Chapter1-3</a:t>
            </a:r>
          </a:p>
        </p:txBody>
      </p:sp>
      <p:sp>
        <p:nvSpPr>
          <p:cNvPr id="98319" name="Slide Number Placeholder 4">
            <a:extLst>
              <a:ext uri="{FF2B5EF4-FFF2-40B4-BE49-F238E27FC236}">
                <a16:creationId xmlns:a16="http://schemas.microsoft.com/office/drawing/2014/main" id="{841A0DC4-8A15-4B63-AC58-342583A2ABD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38078E-5516-400D-9492-282911BED3B3}" type="slidenum">
              <a:rPr lang="en-US" altLang="en-US" smtClean="0">
                <a:solidFill>
                  <a:srgbClr val="000000"/>
                </a:solidFill>
                <a:cs typeface="Arial" panose="020B0604020202020204" pitchFamily="34" charset="0"/>
              </a:rPr>
              <a:pPr/>
              <a:t>17</a:t>
            </a:fld>
            <a:endParaRPr lang="en-US" altLang="en-US">
              <a:solidFill>
                <a:srgbClr val="000000"/>
              </a:solidFill>
              <a:cs typeface="Arial" panose="020B0604020202020204" pitchFamily="34" charset="0"/>
            </a:endParaRPr>
          </a:p>
        </p:txBody>
      </p:sp>
    </p:spTree>
  </p:cSld>
  <p:clrMapOvr>
    <a:masterClrMapping/>
  </p:clrMapOvr>
  <p:transition spd="med">
    <p:random/>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Content Placeholder 1">
            <a:extLst>
              <a:ext uri="{FF2B5EF4-FFF2-40B4-BE49-F238E27FC236}">
                <a16:creationId xmlns:a16="http://schemas.microsoft.com/office/drawing/2014/main" id="{38CFAE46-7C8D-4471-8C83-70A24B80EF41}"/>
              </a:ext>
            </a:extLst>
          </p:cNvPr>
          <p:cNvSpPr>
            <a:spLocks noGrp="1"/>
          </p:cNvSpPr>
          <p:nvPr>
            <p:ph idx="1"/>
          </p:nvPr>
        </p:nvSpPr>
        <p:spPr>
          <a:xfrm>
            <a:off x="304800" y="1481138"/>
            <a:ext cx="8534400" cy="4525962"/>
          </a:xfrm>
        </p:spPr>
        <p:txBody>
          <a:bodyPr/>
          <a:lstStyle/>
          <a:p>
            <a:pPr marL="107950" indent="0" algn="just">
              <a:lnSpc>
                <a:spcPct val="150000"/>
              </a:lnSpc>
              <a:buFont typeface="Wingdings 3" panose="05040102010807070707" pitchFamily="18" charset="2"/>
              <a:buNone/>
            </a:pPr>
            <a:r>
              <a:rPr lang="en-US" altLang="en-US" sz="2000">
                <a:latin typeface="HelveticaNeue-Condensed"/>
              </a:rPr>
              <a:t>A project life cycle is the series of phases that a project passes through from its start to its completion. It provides the basic framework for managing the project. This basic framework applies regardless of the specific project work involved. </a:t>
            </a:r>
          </a:p>
          <a:p>
            <a:pPr marL="107950" indent="0" algn="just">
              <a:lnSpc>
                <a:spcPct val="150000"/>
              </a:lnSpc>
              <a:buFont typeface="Wingdings 3" panose="05040102010807070707" pitchFamily="18" charset="2"/>
              <a:buNone/>
            </a:pPr>
            <a:r>
              <a:rPr lang="en-US" altLang="en-US" sz="2000">
                <a:latin typeface="HelveticaNeue-Condensed"/>
              </a:rPr>
              <a:t>The phases may be </a:t>
            </a:r>
            <a:r>
              <a:rPr lang="en-US" altLang="en-US" sz="2000">
                <a:solidFill>
                  <a:srgbClr val="FF00FF"/>
                </a:solidFill>
                <a:latin typeface="HelveticaNeue-Condensed"/>
              </a:rPr>
              <a:t>sequential, iterative, or overlapping. </a:t>
            </a:r>
          </a:p>
          <a:p>
            <a:pPr marL="107950" indent="0" algn="just">
              <a:lnSpc>
                <a:spcPct val="150000"/>
              </a:lnSpc>
              <a:buFont typeface="Wingdings 3" panose="05040102010807070707" pitchFamily="18" charset="2"/>
              <a:buNone/>
            </a:pPr>
            <a:r>
              <a:rPr lang="en-US" altLang="en-US" sz="2000">
                <a:latin typeface="HelveticaNeue-Condensed"/>
              </a:rPr>
              <a:t>Project life cycles can be </a:t>
            </a:r>
            <a:r>
              <a:rPr lang="en-US" altLang="en-US" sz="2000">
                <a:solidFill>
                  <a:srgbClr val="FF0000"/>
                </a:solidFill>
                <a:latin typeface="HelveticaNeue-Condensed"/>
              </a:rPr>
              <a:t>predictive or adaptive</a:t>
            </a:r>
            <a:r>
              <a:rPr lang="en-US" altLang="en-US" sz="2000">
                <a:latin typeface="HelveticaNeue-Condensed"/>
              </a:rPr>
              <a:t>. </a:t>
            </a:r>
          </a:p>
          <a:p>
            <a:pPr marL="107950" indent="0" algn="just">
              <a:lnSpc>
                <a:spcPct val="150000"/>
              </a:lnSpc>
              <a:buFont typeface="Wingdings 3" panose="05040102010807070707" pitchFamily="18" charset="2"/>
              <a:buNone/>
            </a:pPr>
            <a:r>
              <a:rPr lang="en-US" altLang="en-US" sz="2000">
                <a:latin typeface="HelveticaNeue-Condensed"/>
              </a:rPr>
              <a:t>Within a project life cycle, there are generally one or more phases that are associated with the development of the product, service, or result.</a:t>
            </a:r>
            <a:endParaRPr lang="en-US" altLang="en-US" sz="2000"/>
          </a:p>
        </p:txBody>
      </p:sp>
      <p:sp>
        <p:nvSpPr>
          <p:cNvPr id="3" name="Title 2">
            <a:extLst>
              <a:ext uri="{FF2B5EF4-FFF2-40B4-BE49-F238E27FC236}">
                <a16:creationId xmlns:a16="http://schemas.microsoft.com/office/drawing/2014/main" id="{CF0F6813-F37D-46C4-9FDA-543A9A3B9AE5}"/>
              </a:ext>
            </a:extLst>
          </p:cNvPr>
          <p:cNvSpPr>
            <a:spLocks noGrp="1"/>
          </p:cNvSpPr>
          <p:nvPr>
            <p:ph type="title"/>
          </p:nvPr>
        </p:nvSpPr>
        <p:spPr/>
        <p:txBody>
          <a:bodyPr/>
          <a:lstStyle/>
          <a:p>
            <a:pPr algn="ctr">
              <a:defRPr/>
            </a:pPr>
            <a:r>
              <a:rPr lang="en-US" sz="3200" dirty="0">
                <a:effectLst/>
              </a:rPr>
              <a:t>Project Life Cycle</a:t>
            </a:r>
          </a:p>
        </p:txBody>
      </p:sp>
      <p:sp>
        <p:nvSpPr>
          <p:cNvPr id="103428" name="Footer Placeholder 3">
            <a:extLst>
              <a:ext uri="{FF2B5EF4-FFF2-40B4-BE49-F238E27FC236}">
                <a16:creationId xmlns:a16="http://schemas.microsoft.com/office/drawing/2014/main" id="{F997E77F-717E-4D14-965C-88A5A9AF41C0}"/>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03429" name="Slide Number Placeholder 4">
            <a:extLst>
              <a:ext uri="{FF2B5EF4-FFF2-40B4-BE49-F238E27FC236}">
                <a16:creationId xmlns:a16="http://schemas.microsoft.com/office/drawing/2014/main" id="{251DD823-1BD3-43D9-AC19-CAE597A8C0E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EDBE3F-BE98-4AFE-BE5A-1887679D9662}" type="slidenum">
              <a:rPr lang="en-US" altLang="en-US" smtClean="0">
                <a:solidFill>
                  <a:srgbClr val="000000"/>
                </a:solidFill>
              </a:rPr>
              <a:pPr/>
              <a:t>18</a:t>
            </a:fld>
            <a:endParaRPr lang="en-US" altLang="en-US">
              <a:solidFill>
                <a:srgbClr val="000000"/>
              </a:solidFill>
            </a:endParaRPr>
          </a:p>
        </p:txBody>
      </p:sp>
    </p:spTree>
  </p:cSld>
  <p:clrMapOvr>
    <a:masterClrMapping/>
  </p:clrMapOvr>
  <p:transition spd="med">
    <p:random/>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57E47F-7BFF-4BBF-938F-E0629EDD054E}"/>
              </a:ext>
            </a:extLst>
          </p:cNvPr>
          <p:cNvSpPr>
            <a:spLocks noGrp="1"/>
          </p:cNvSpPr>
          <p:nvPr>
            <p:ph idx="1"/>
          </p:nvPr>
        </p:nvSpPr>
        <p:spPr>
          <a:xfrm>
            <a:off x="304800" y="1481138"/>
            <a:ext cx="8534400" cy="4525962"/>
          </a:xfrm>
        </p:spPr>
        <p:txBody>
          <a:bodyPr/>
          <a:lstStyle/>
          <a:p>
            <a:pPr>
              <a:lnSpc>
                <a:spcPct val="150000"/>
              </a:lnSpc>
              <a:buFont typeface="Wingdings" panose="05000000000000000000" pitchFamily="2" charset="2"/>
              <a:buChar char="q"/>
              <a:defRPr/>
            </a:pPr>
            <a:r>
              <a:rPr lang="en-US" sz="2000" dirty="0"/>
              <a:t>A project life cycle is the series of phases that a project passes through from its initiation to its closure.</a:t>
            </a:r>
          </a:p>
          <a:p>
            <a:pPr>
              <a:lnSpc>
                <a:spcPct val="150000"/>
              </a:lnSpc>
              <a:buFont typeface="Wingdings" panose="05000000000000000000" pitchFamily="2" charset="2"/>
              <a:buChar char="q"/>
              <a:defRPr/>
            </a:pPr>
            <a:r>
              <a:rPr lang="en-US" sz="2000" dirty="0"/>
              <a:t>The phases are generally sequential</a:t>
            </a:r>
          </a:p>
          <a:p>
            <a:pPr>
              <a:lnSpc>
                <a:spcPct val="150000"/>
              </a:lnSpc>
              <a:buFont typeface="Wingdings" panose="05000000000000000000" pitchFamily="2" charset="2"/>
              <a:buChar char="q"/>
              <a:defRPr/>
            </a:pPr>
            <a:r>
              <a:rPr lang="en-US" sz="2000" dirty="0"/>
              <a:t>All projects can be mapped to the following generic life cycle structures:</a:t>
            </a:r>
          </a:p>
          <a:p>
            <a:pPr lvl="1">
              <a:lnSpc>
                <a:spcPct val="150000"/>
              </a:lnSpc>
              <a:buFont typeface="Wingdings" panose="05000000000000000000" pitchFamily="2" charset="2"/>
              <a:buChar char="§"/>
              <a:defRPr/>
            </a:pPr>
            <a:r>
              <a:rPr lang="en-US" sz="1600" dirty="0"/>
              <a:t>Starting the project</a:t>
            </a:r>
          </a:p>
          <a:p>
            <a:pPr lvl="1">
              <a:lnSpc>
                <a:spcPct val="150000"/>
              </a:lnSpc>
              <a:buFont typeface="Wingdings" panose="05000000000000000000" pitchFamily="2" charset="2"/>
              <a:buChar char="§"/>
              <a:defRPr/>
            </a:pPr>
            <a:r>
              <a:rPr lang="en-US" sz="1600" dirty="0"/>
              <a:t>Organizing and preparing</a:t>
            </a:r>
          </a:p>
          <a:p>
            <a:pPr lvl="1">
              <a:lnSpc>
                <a:spcPct val="150000"/>
              </a:lnSpc>
              <a:buFont typeface="Wingdings" panose="05000000000000000000" pitchFamily="2" charset="2"/>
              <a:buChar char="§"/>
              <a:defRPr/>
            </a:pPr>
            <a:r>
              <a:rPr lang="en-US" sz="1600" dirty="0"/>
              <a:t>Carrying out the project work, and</a:t>
            </a:r>
          </a:p>
          <a:p>
            <a:pPr lvl="1">
              <a:lnSpc>
                <a:spcPct val="150000"/>
              </a:lnSpc>
              <a:buFont typeface="Wingdings" panose="05000000000000000000" pitchFamily="2" charset="2"/>
              <a:buChar char="§"/>
              <a:defRPr/>
            </a:pPr>
            <a:r>
              <a:rPr lang="en-US" sz="1600" dirty="0"/>
              <a:t>Closing the project</a:t>
            </a:r>
          </a:p>
          <a:p>
            <a:pPr marL="109537" indent="0">
              <a:buFont typeface="Wingdings 3" panose="05040102010807070707" pitchFamily="18" charset="2"/>
              <a:buNone/>
              <a:defRPr/>
            </a:pPr>
            <a:endParaRPr lang="en-US" dirty="0"/>
          </a:p>
        </p:txBody>
      </p:sp>
      <p:sp>
        <p:nvSpPr>
          <p:cNvPr id="3" name="Title 2">
            <a:extLst>
              <a:ext uri="{FF2B5EF4-FFF2-40B4-BE49-F238E27FC236}">
                <a16:creationId xmlns:a16="http://schemas.microsoft.com/office/drawing/2014/main" id="{5FB6C887-2A77-46E7-A36C-2EFD0E295624}"/>
              </a:ext>
            </a:extLst>
          </p:cNvPr>
          <p:cNvSpPr>
            <a:spLocks noGrp="1"/>
          </p:cNvSpPr>
          <p:nvPr>
            <p:ph type="title"/>
          </p:nvPr>
        </p:nvSpPr>
        <p:spPr/>
        <p:txBody>
          <a:bodyPr/>
          <a:lstStyle/>
          <a:p>
            <a:pPr algn="ctr">
              <a:defRPr/>
            </a:pPr>
            <a:r>
              <a:rPr lang="en-US" sz="3200" dirty="0">
                <a:effectLst/>
              </a:rPr>
              <a:t>Project Life Cycle</a:t>
            </a:r>
          </a:p>
        </p:txBody>
      </p:sp>
      <p:sp>
        <p:nvSpPr>
          <p:cNvPr id="104452" name="Footer Placeholder 3">
            <a:extLst>
              <a:ext uri="{FF2B5EF4-FFF2-40B4-BE49-F238E27FC236}">
                <a16:creationId xmlns:a16="http://schemas.microsoft.com/office/drawing/2014/main" id="{1B72F393-F416-4471-A545-D553A5516E4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04453" name="Slide Number Placeholder 4">
            <a:extLst>
              <a:ext uri="{FF2B5EF4-FFF2-40B4-BE49-F238E27FC236}">
                <a16:creationId xmlns:a16="http://schemas.microsoft.com/office/drawing/2014/main" id="{D4543FE3-0553-4A3B-A0A2-9F010C60A77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306F47-2E92-48F2-9582-BF2F67DF6A50}" type="slidenum">
              <a:rPr lang="en-US" altLang="en-US" smtClean="0">
                <a:solidFill>
                  <a:srgbClr val="000000"/>
                </a:solidFill>
              </a:rPr>
              <a:pPr/>
              <a:t>19</a:t>
            </a:fld>
            <a:endParaRPr lang="en-US" altLang="en-US">
              <a:solidFill>
                <a:srgbClr val="000000"/>
              </a:solidFill>
            </a:endParaRPr>
          </a:p>
        </p:txBody>
      </p:sp>
    </p:spTree>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Content Placeholder 1">
            <a:extLst>
              <a:ext uri="{FF2B5EF4-FFF2-40B4-BE49-F238E27FC236}">
                <a16:creationId xmlns:a16="http://schemas.microsoft.com/office/drawing/2014/main" id="{D79A6500-5A85-45B0-A5CC-99A721DB6E64}"/>
              </a:ext>
            </a:extLst>
          </p:cNvPr>
          <p:cNvSpPr>
            <a:spLocks noGrp="1"/>
          </p:cNvSpPr>
          <p:nvPr>
            <p:ph idx="1"/>
          </p:nvPr>
        </p:nvSpPr>
        <p:spPr>
          <a:xfrm>
            <a:off x="381000" y="2209800"/>
            <a:ext cx="8458200" cy="1828800"/>
          </a:xfrm>
        </p:spPr>
        <p:txBody>
          <a:bodyPr/>
          <a:lstStyle/>
          <a:p>
            <a:pPr marL="107950" indent="0" algn="ctr">
              <a:lnSpc>
                <a:spcPct val="150000"/>
              </a:lnSpc>
              <a:buFont typeface="Wingdings 3" panose="05040102010807070707" pitchFamily="18" charset="2"/>
              <a:buNone/>
            </a:pPr>
            <a:r>
              <a:rPr lang="en-US" altLang="en-US" sz="4000"/>
              <a:t>Project, Program and Portfolio</a:t>
            </a:r>
            <a:br>
              <a:rPr lang="en-US" altLang="en-US" sz="2400"/>
            </a:br>
            <a:endParaRPr lang="en-US" altLang="en-US" sz="2400"/>
          </a:p>
        </p:txBody>
      </p:sp>
      <p:sp>
        <p:nvSpPr>
          <p:cNvPr id="81923" name="Footer Placeholder 3">
            <a:extLst>
              <a:ext uri="{FF2B5EF4-FFF2-40B4-BE49-F238E27FC236}">
                <a16:creationId xmlns:a16="http://schemas.microsoft.com/office/drawing/2014/main" id="{B4987673-8DD5-49F3-B757-1EFAC69B7E3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81924" name="Slide Number Placeholder 4">
            <a:extLst>
              <a:ext uri="{FF2B5EF4-FFF2-40B4-BE49-F238E27FC236}">
                <a16:creationId xmlns:a16="http://schemas.microsoft.com/office/drawing/2014/main" id="{A196C62B-AC81-481D-AAB9-1F2795DAA60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E771E3-EAF4-4164-A6C7-FA0C9F8B2C3D}" type="slidenum">
              <a:rPr lang="en-US" altLang="en-US" smtClean="0"/>
              <a:pPr/>
              <a:t>2</a:t>
            </a:fld>
            <a:endParaRPr lang="en-US" altLang="en-US"/>
          </a:p>
        </p:txBody>
      </p:sp>
    </p:spTree>
  </p:cSld>
  <p:clrMapOvr>
    <a:masterClrMapping/>
  </p:clrMapOvr>
  <p:transition spd="med">
    <p:random/>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5474" name="Content Placeholder 5">
            <a:extLst>
              <a:ext uri="{FF2B5EF4-FFF2-40B4-BE49-F238E27FC236}">
                <a16:creationId xmlns:a16="http://schemas.microsoft.com/office/drawing/2014/main" id="{32AAAF21-FA3A-4F34-B402-AC25E98CB58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 y="1371600"/>
            <a:ext cx="8458200" cy="5029200"/>
          </a:xfrm>
        </p:spPr>
      </p:pic>
      <p:sp>
        <p:nvSpPr>
          <p:cNvPr id="3" name="Title 2">
            <a:extLst>
              <a:ext uri="{FF2B5EF4-FFF2-40B4-BE49-F238E27FC236}">
                <a16:creationId xmlns:a16="http://schemas.microsoft.com/office/drawing/2014/main" id="{07D0878B-6DD9-4B3C-A2C6-20ADAD347F46}"/>
              </a:ext>
            </a:extLst>
          </p:cNvPr>
          <p:cNvSpPr>
            <a:spLocks noGrp="1"/>
          </p:cNvSpPr>
          <p:nvPr>
            <p:ph type="title"/>
          </p:nvPr>
        </p:nvSpPr>
        <p:spPr>
          <a:xfrm>
            <a:off x="228600" y="274638"/>
            <a:ext cx="8686800" cy="1020762"/>
          </a:xfrm>
        </p:spPr>
        <p:txBody>
          <a:bodyPr/>
          <a:lstStyle/>
          <a:p>
            <a:pPr algn="ctr">
              <a:defRPr/>
            </a:pPr>
            <a:r>
              <a:rPr lang="en-US" sz="2400" dirty="0">
                <a:effectLst/>
              </a:rPr>
              <a:t>Typical Cost and Staffing Levels Across a Generic Project Life Cycle</a:t>
            </a:r>
          </a:p>
        </p:txBody>
      </p:sp>
      <p:sp>
        <p:nvSpPr>
          <p:cNvPr id="105476" name="Footer Placeholder 3">
            <a:extLst>
              <a:ext uri="{FF2B5EF4-FFF2-40B4-BE49-F238E27FC236}">
                <a16:creationId xmlns:a16="http://schemas.microsoft.com/office/drawing/2014/main" id="{9EEA4B43-DB6C-480C-B123-B581D1D21E5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05477" name="Slide Number Placeholder 4">
            <a:extLst>
              <a:ext uri="{FF2B5EF4-FFF2-40B4-BE49-F238E27FC236}">
                <a16:creationId xmlns:a16="http://schemas.microsoft.com/office/drawing/2014/main" id="{91A9F35A-2D14-4EB6-A5F6-B1D7E1B1808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E072CBE-93E6-4674-85B2-B79991CF1D5D}" type="slidenum">
              <a:rPr lang="en-US" altLang="en-US" smtClean="0">
                <a:solidFill>
                  <a:srgbClr val="000000"/>
                </a:solidFill>
              </a:rPr>
              <a:pPr/>
              <a:t>20</a:t>
            </a:fld>
            <a:endParaRPr lang="en-US" altLang="en-US">
              <a:solidFill>
                <a:srgbClr val="000000"/>
              </a:solidFill>
            </a:endParaRPr>
          </a:p>
        </p:txBody>
      </p:sp>
    </p:spTree>
  </p:cSld>
  <p:clrMapOvr>
    <a:masterClrMapping/>
  </p:clrMapOvr>
  <p:transition spd="med">
    <p:random/>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6498" name="Content Placeholder 5">
            <a:extLst>
              <a:ext uri="{FF2B5EF4-FFF2-40B4-BE49-F238E27FC236}">
                <a16:creationId xmlns:a16="http://schemas.microsoft.com/office/drawing/2014/main" id="{2E5D134E-B530-451F-B288-F6A78EDC167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 y="1219200"/>
            <a:ext cx="8686800" cy="5257800"/>
          </a:xfrm>
        </p:spPr>
      </p:pic>
      <p:sp>
        <p:nvSpPr>
          <p:cNvPr id="3" name="Title 2">
            <a:extLst>
              <a:ext uri="{FF2B5EF4-FFF2-40B4-BE49-F238E27FC236}">
                <a16:creationId xmlns:a16="http://schemas.microsoft.com/office/drawing/2014/main" id="{E2F310DE-6FF7-481A-8596-F4830E98C7D3}"/>
              </a:ext>
            </a:extLst>
          </p:cNvPr>
          <p:cNvSpPr>
            <a:spLocks noGrp="1"/>
          </p:cNvSpPr>
          <p:nvPr>
            <p:ph type="title"/>
          </p:nvPr>
        </p:nvSpPr>
        <p:spPr>
          <a:xfrm>
            <a:off x="304800" y="274638"/>
            <a:ext cx="8534400" cy="715962"/>
          </a:xfrm>
        </p:spPr>
        <p:txBody>
          <a:bodyPr/>
          <a:lstStyle/>
          <a:p>
            <a:pPr algn="ctr">
              <a:defRPr/>
            </a:pPr>
            <a:r>
              <a:rPr lang="en-US" sz="2800" dirty="0">
                <a:effectLst/>
              </a:rPr>
              <a:t>Impact of Variable Based on Project Time</a:t>
            </a:r>
          </a:p>
        </p:txBody>
      </p:sp>
      <p:sp>
        <p:nvSpPr>
          <p:cNvPr id="106500" name="Footer Placeholder 3">
            <a:extLst>
              <a:ext uri="{FF2B5EF4-FFF2-40B4-BE49-F238E27FC236}">
                <a16:creationId xmlns:a16="http://schemas.microsoft.com/office/drawing/2014/main" id="{B0834980-BE43-4DF6-9E71-37EDE761C98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06501" name="Slide Number Placeholder 4">
            <a:extLst>
              <a:ext uri="{FF2B5EF4-FFF2-40B4-BE49-F238E27FC236}">
                <a16:creationId xmlns:a16="http://schemas.microsoft.com/office/drawing/2014/main" id="{52C1F5AA-A49E-41FF-A79D-F8A6DBD1FCE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F9D662C-C5D0-4F18-BBC5-2FEE5A82908E}" type="slidenum">
              <a:rPr lang="en-US" altLang="en-US" smtClean="0">
                <a:solidFill>
                  <a:srgbClr val="000000"/>
                </a:solidFill>
              </a:rPr>
              <a:pPr/>
              <a:t>21</a:t>
            </a:fld>
            <a:endParaRPr lang="en-US" altLang="en-US">
              <a:solidFill>
                <a:srgbClr val="000000"/>
              </a:solidFill>
            </a:endParaRPr>
          </a:p>
        </p:txBody>
      </p:sp>
    </p:spTree>
  </p:cSld>
  <p:clrMapOvr>
    <a:masterClrMapping/>
  </p:clrMapOvr>
  <p:transition spd="med">
    <p:random/>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2013D0-DD78-4F84-93C8-6A8FDAF52933}"/>
              </a:ext>
            </a:extLst>
          </p:cNvPr>
          <p:cNvSpPr>
            <a:spLocks noGrp="1"/>
          </p:cNvSpPr>
          <p:nvPr>
            <p:ph type="title"/>
          </p:nvPr>
        </p:nvSpPr>
        <p:spPr>
          <a:xfrm>
            <a:off x="304800" y="274638"/>
            <a:ext cx="8534400" cy="715962"/>
          </a:xfrm>
        </p:spPr>
        <p:txBody>
          <a:bodyPr/>
          <a:lstStyle/>
          <a:p>
            <a:pPr algn="ctr">
              <a:defRPr/>
            </a:pPr>
            <a:r>
              <a:rPr lang="en-US" sz="2800" dirty="0">
                <a:effectLst/>
              </a:rPr>
              <a:t>Project Life Cycle</a:t>
            </a:r>
          </a:p>
        </p:txBody>
      </p:sp>
      <p:sp>
        <p:nvSpPr>
          <p:cNvPr id="107523" name="Footer Placeholder 3">
            <a:extLst>
              <a:ext uri="{FF2B5EF4-FFF2-40B4-BE49-F238E27FC236}">
                <a16:creationId xmlns:a16="http://schemas.microsoft.com/office/drawing/2014/main" id="{277AA263-6A6D-4DDF-B15A-4810D05903E1}"/>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07524" name="Slide Number Placeholder 4">
            <a:extLst>
              <a:ext uri="{FF2B5EF4-FFF2-40B4-BE49-F238E27FC236}">
                <a16:creationId xmlns:a16="http://schemas.microsoft.com/office/drawing/2014/main" id="{D6512A61-E174-4588-8903-AD90B4AA45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6B59DA-5273-4B82-B738-47F15701F847}" type="slidenum">
              <a:rPr lang="en-US" altLang="en-US" smtClean="0">
                <a:solidFill>
                  <a:srgbClr val="000000"/>
                </a:solidFill>
              </a:rPr>
              <a:pPr/>
              <a:t>22</a:t>
            </a:fld>
            <a:endParaRPr lang="en-US" altLang="en-US">
              <a:solidFill>
                <a:srgbClr val="000000"/>
              </a:solidFill>
            </a:endParaRPr>
          </a:p>
        </p:txBody>
      </p:sp>
      <p:sp>
        <p:nvSpPr>
          <p:cNvPr id="107525" name="Content Placeholder 1">
            <a:extLst>
              <a:ext uri="{FF2B5EF4-FFF2-40B4-BE49-F238E27FC236}">
                <a16:creationId xmlns:a16="http://schemas.microsoft.com/office/drawing/2014/main" id="{06860E4A-FCE7-4224-9EF5-F8810F96D3EF}"/>
              </a:ext>
            </a:extLst>
          </p:cNvPr>
          <p:cNvSpPr>
            <a:spLocks noGrp="1"/>
          </p:cNvSpPr>
          <p:nvPr>
            <p:ph idx="1"/>
          </p:nvPr>
        </p:nvSpPr>
        <p:spPr/>
        <p:txBody>
          <a:bodyPr/>
          <a:lstStyle/>
          <a:p>
            <a:pPr>
              <a:lnSpc>
                <a:spcPct val="150000"/>
              </a:lnSpc>
              <a:buFont typeface="Wingdings" panose="05000000000000000000" pitchFamily="2" charset="2"/>
              <a:buChar char="§"/>
            </a:pPr>
            <a:r>
              <a:rPr lang="en-US" altLang="en-US" sz="2400"/>
              <a:t>Predictive life cycle</a:t>
            </a:r>
          </a:p>
          <a:p>
            <a:pPr>
              <a:lnSpc>
                <a:spcPct val="150000"/>
              </a:lnSpc>
              <a:buFont typeface="Wingdings" panose="05000000000000000000" pitchFamily="2" charset="2"/>
              <a:buChar char="§"/>
            </a:pPr>
            <a:r>
              <a:rPr lang="en-US" altLang="en-US" sz="2400"/>
              <a:t>Iterative life cycle</a:t>
            </a:r>
          </a:p>
          <a:p>
            <a:pPr>
              <a:lnSpc>
                <a:spcPct val="150000"/>
              </a:lnSpc>
              <a:buFont typeface="Wingdings" panose="05000000000000000000" pitchFamily="2" charset="2"/>
              <a:buChar char="§"/>
            </a:pPr>
            <a:r>
              <a:rPr lang="en-US" altLang="en-US" sz="2400"/>
              <a:t>Incremental life cycle</a:t>
            </a:r>
          </a:p>
          <a:p>
            <a:pPr>
              <a:lnSpc>
                <a:spcPct val="150000"/>
              </a:lnSpc>
              <a:buFont typeface="Wingdings" panose="05000000000000000000" pitchFamily="2" charset="2"/>
              <a:buChar char="§"/>
            </a:pPr>
            <a:r>
              <a:rPr lang="en-US" altLang="en-US" sz="2400"/>
              <a:t>Adaptive Life Cycle</a:t>
            </a:r>
          </a:p>
          <a:p>
            <a:pPr>
              <a:lnSpc>
                <a:spcPct val="150000"/>
              </a:lnSpc>
              <a:buFont typeface="Wingdings" panose="05000000000000000000" pitchFamily="2" charset="2"/>
              <a:buChar char="§"/>
            </a:pPr>
            <a:r>
              <a:rPr lang="en-US" altLang="en-US" sz="2400"/>
              <a:t>Hybrid life cycle</a:t>
            </a:r>
          </a:p>
        </p:txBody>
      </p:sp>
    </p:spTree>
  </p:cSld>
  <p:clrMapOvr>
    <a:masterClrMapping/>
  </p:clrMapOvr>
  <p:transition spd="med">
    <p:random/>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Content Placeholder 1">
            <a:extLst>
              <a:ext uri="{FF2B5EF4-FFF2-40B4-BE49-F238E27FC236}">
                <a16:creationId xmlns:a16="http://schemas.microsoft.com/office/drawing/2014/main" id="{037FC361-865D-42A6-B420-A7C62E6B9424}"/>
              </a:ext>
            </a:extLst>
          </p:cNvPr>
          <p:cNvSpPr>
            <a:spLocks noGrp="1"/>
          </p:cNvSpPr>
          <p:nvPr>
            <p:ph idx="1"/>
          </p:nvPr>
        </p:nvSpPr>
        <p:spPr/>
        <p:txBody>
          <a:bodyPr/>
          <a:lstStyle/>
          <a:p>
            <a:pPr marL="109537" indent="0" algn="just">
              <a:lnSpc>
                <a:spcPct val="150000"/>
              </a:lnSpc>
              <a:buFont typeface="Wingdings 3" panose="05040102010807070707" pitchFamily="18" charset="2"/>
              <a:buNone/>
              <a:defRPr/>
            </a:pPr>
            <a:r>
              <a:rPr lang="en-US" sz="2400" dirty="0">
                <a:latin typeface="+mj-lt"/>
              </a:rPr>
              <a:t>A project phase is a collection of logically related project activities that culminates in the completion of one or more deliverables.</a:t>
            </a:r>
            <a:endParaRPr lang="en-GB" sz="2400" dirty="0">
              <a:latin typeface="+mj-lt"/>
            </a:endParaRPr>
          </a:p>
        </p:txBody>
      </p:sp>
      <p:sp>
        <p:nvSpPr>
          <p:cNvPr id="2" name="Title 1">
            <a:extLst>
              <a:ext uri="{FF2B5EF4-FFF2-40B4-BE49-F238E27FC236}">
                <a16:creationId xmlns:a16="http://schemas.microsoft.com/office/drawing/2014/main" id="{C8C31591-E7EB-46A5-9FE0-2135D141A130}"/>
              </a:ext>
            </a:extLst>
          </p:cNvPr>
          <p:cNvSpPr>
            <a:spLocks noGrp="1"/>
          </p:cNvSpPr>
          <p:nvPr>
            <p:ph type="title"/>
          </p:nvPr>
        </p:nvSpPr>
        <p:spPr/>
        <p:txBody>
          <a:bodyPr/>
          <a:lstStyle/>
          <a:p>
            <a:pPr algn="ctr">
              <a:defRPr/>
            </a:pPr>
            <a:r>
              <a:rPr lang="en-US" sz="3200" dirty="0"/>
              <a:t>Project Phase</a:t>
            </a:r>
          </a:p>
        </p:txBody>
      </p:sp>
      <p:sp>
        <p:nvSpPr>
          <p:cNvPr id="108548" name="Footer Placeholder 3">
            <a:extLst>
              <a:ext uri="{FF2B5EF4-FFF2-40B4-BE49-F238E27FC236}">
                <a16:creationId xmlns:a16="http://schemas.microsoft.com/office/drawing/2014/main" id="{4FBE04F8-C0AF-471B-A5B1-EEF35BA35DC0}"/>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08549" name="Slide Number Placeholder 4">
            <a:extLst>
              <a:ext uri="{FF2B5EF4-FFF2-40B4-BE49-F238E27FC236}">
                <a16:creationId xmlns:a16="http://schemas.microsoft.com/office/drawing/2014/main" id="{1F9BD6DF-1565-4C8C-B899-44565836C72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92D189-E97E-46B9-B436-35ACCE07A715}" type="slidenum">
              <a:rPr lang="en-US" altLang="en-US" smtClean="0">
                <a:solidFill>
                  <a:srgbClr val="000000"/>
                </a:solidFill>
              </a:rPr>
              <a:pPr/>
              <a:t>23</a:t>
            </a:fld>
            <a:endParaRPr lang="en-US" altLang="en-US">
              <a:solidFill>
                <a:srgbClr val="000000"/>
              </a:solidFill>
            </a:endParaRPr>
          </a:p>
        </p:txBody>
      </p:sp>
    </p:spTree>
  </p:cSld>
  <p:clrMapOvr>
    <a:masterClrMapping/>
  </p:clrMapOvr>
  <p:transition spd="med">
    <p:random/>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Content Placeholder 1">
            <a:extLst>
              <a:ext uri="{FF2B5EF4-FFF2-40B4-BE49-F238E27FC236}">
                <a16:creationId xmlns:a16="http://schemas.microsoft.com/office/drawing/2014/main" id="{24B2F974-49CD-446C-9D39-E67468E67BFE}"/>
              </a:ext>
            </a:extLst>
          </p:cNvPr>
          <p:cNvSpPr>
            <a:spLocks noGrp="1"/>
          </p:cNvSpPr>
          <p:nvPr>
            <p:ph idx="1"/>
          </p:nvPr>
        </p:nvSpPr>
        <p:spPr>
          <a:xfrm>
            <a:off x="457200" y="1143000"/>
            <a:ext cx="8229600" cy="5029200"/>
          </a:xfrm>
        </p:spPr>
        <p:txBody>
          <a:bodyPr/>
          <a:lstStyle/>
          <a:p>
            <a:pPr marL="109537" indent="0" algn="just">
              <a:buFont typeface="Wingdings 3" panose="05040102010807070707" pitchFamily="18" charset="2"/>
              <a:buNone/>
              <a:defRPr/>
            </a:pPr>
            <a:r>
              <a:rPr lang="en-US" sz="1800" dirty="0">
                <a:latin typeface="HelveticaNeue-Condensed"/>
              </a:rPr>
              <a:t>Projects may be separated into distinct phases or subcomponents. These phases or subcomponents are generally given names that indicate the type of work done in that phase:</a:t>
            </a:r>
          </a:p>
          <a:p>
            <a:pPr>
              <a:buFont typeface="Wingdings" pitchFamily="2" charset="2"/>
              <a:buChar char="§"/>
              <a:defRPr/>
            </a:pPr>
            <a:r>
              <a:rPr lang="en-US" sz="1800" dirty="0">
                <a:latin typeface="HelveticaNeue-Condensed"/>
              </a:rPr>
              <a:t>Concept development,</a:t>
            </a:r>
          </a:p>
          <a:p>
            <a:pPr>
              <a:buFont typeface="Wingdings" pitchFamily="2" charset="2"/>
              <a:buChar char="§"/>
              <a:defRPr/>
            </a:pPr>
            <a:r>
              <a:rPr lang="en-US" sz="1800" dirty="0">
                <a:latin typeface="HelveticaNeue-Condensed"/>
              </a:rPr>
              <a:t>Feasibility study,</a:t>
            </a:r>
          </a:p>
          <a:p>
            <a:pPr>
              <a:buFont typeface="Wingdings" pitchFamily="2" charset="2"/>
              <a:buChar char="§"/>
              <a:defRPr/>
            </a:pPr>
            <a:r>
              <a:rPr lang="en-US" sz="1800" dirty="0">
                <a:latin typeface="HelveticaNeue-Condensed"/>
              </a:rPr>
              <a:t>Customer requirements,</a:t>
            </a:r>
          </a:p>
          <a:p>
            <a:pPr>
              <a:buFont typeface="Wingdings" pitchFamily="2" charset="2"/>
              <a:buChar char="§"/>
              <a:defRPr/>
            </a:pPr>
            <a:r>
              <a:rPr lang="en-US" sz="1800" dirty="0">
                <a:latin typeface="HelveticaNeue-Condensed"/>
              </a:rPr>
              <a:t>Solution development,</a:t>
            </a:r>
          </a:p>
          <a:p>
            <a:pPr>
              <a:buFont typeface="Wingdings" pitchFamily="2" charset="2"/>
              <a:buChar char="§"/>
              <a:defRPr/>
            </a:pPr>
            <a:r>
              <a:rPr lang="en-US" sz="1800" dirty="0">
                <a:latin typeface="HelveticaNeue-Condensed"/>
              </a:rPr>
              <a:t>Design,</a:t>
            </a:r>
          </a:p>
          <a:p>
            <a:pPr>
              <a:buFont typeface="Wingdings" pitchFamily="2" charset="2"/>
              <a:buChar char="§"/>
              <a:defRPr/>
            </a:pPr>
            <a:r>
              <a:rPr lang="en-US" sz="1800" dirty="0">
                <a:latin typeface="HelveticaNeue-Condensed"/>
              </a:rPr>
              <a:t>Prototype,</a:t>
            </a:r>
          </a:p>
          <a:p>
            <a:pPr>
              <a:buFont typeface="Wingdings" pitchFamily="2" charset="2"/>
              <a:buChar char="§"/>
              <a:defRPr/>
            </a:pPr>
            <a:r>
              <a:rPr lang="en-US" sz="1800" dirty="0">
                <a:latin typeface="HelveticaNeue-Condensed"/>
              </a:rPr>
              <a:t>Build,</a:t>
            </a:r>
          </a:p>
          <a:p>
            <a:pPr>
              <a:buFont typeface="Wingdings" pitchFamily="2" charset="2"/>
              <a:buChar char="§"/>
              <a:defRPr/>
            </a:pPr>
            <a:r>
              <a:rPr lang="en-US" sz="1800" dirty="0">
                <a:latin typeface="HelveticaNeue-Condensed"/>
              </a:rPr>
              <a:t>Test,</a:t>
            </a:r>
          </a:p>
          <a:p>
            <a:pPr>
              <a:buFont typeface="Wingdings" pitchFamily="2" charset="2"/>
              <a:buChar char="§"/>
              <a:defRPr/>
            </a:pPr>
            <a:r>
              <a:rPr lang="en-US" sz="1800" dirty="0">
                <a:latin typeface="HelveticaNeue-Condensed"/>
              </a:rPr>
              <a:t>Transition,</a:t>
            </a:r>
          </a:p>
          <a:p>
            <a:pPr>
              <a:buFont typeface="Wingdings" pitchFamily="2" charset="2"/>
              <a:buChar char="§"/>
              <a:defRPr/>
            </a:pPr>
            <a:r>
              <a:rPr lang="en-US" sz="1800" dirty="0">
                <a:latin typeface="HelveticaNeue-Condensed"/>
              </a:rPr>
              <a:t>Commissioning,</a:t>
            </a:r>
          </a:p>
          <a:p>
            <a:pPr>
              <a:buFont typeface="Wingdings" pitchFamily="2" charset="2"/>
              <a:buChar char="§"/>
              <a:defRPr/>
            </a:pPr>
            <a:r>
              <a:rPr lang="en-US" sz="1800" dirty="0">
                <a:latin typeface="HelveticaNeue-Condensed"/>
              </a:rPr>
              <a:t>Milestone review, and</a:t>
            </a:r>
          </a:p>
          <a:p>
            <a:pPr>
              <a:buFont typeface="Wingdings" pitchFamily="2" charset="2"/>
              <a:buChar char="§"/>
              <a:defRPr/>
            </a:pPr>
            <a:r>
              <a:rPr lang="en-US" sz="1800" dirty="0">
                <a:latin typeface="HelveticaNeue-Condensed"/>
              </a:rPr>
              <a:t>Lessons learned.</a:t>
            </a:r>
            <a:endParaRPr lang="en-GB" sz="1800" dirty="0">
              <a:latin typeface="+mj-lt"/>
            </a:endParaRPr>
          </a:p>
        </p:txBody>
      </p:sp>
      <p:sp>
        <p:nvSpPr>
          <p:cNvPr id="2" name="Title 1">
            <a:extLst>
              <a:ext uri="{FF2B5EF4-FFF2-40B4-BE49-F238E27FC236}">
                <a16:creationId xmlns:a16="http://schemas.microsoft.com/office/drawing/2014/main" id="{E17DB5E1-52B9-4C31-939E-BDF0CEFF16A1}"/>
              </a:ext>
            </a:extLst>
          </p:cNvPr>
          <p:cNvSpPr>
            <a:spLocks noGrp="1"/>
          </p:cNvSpPr>
          <p:nvPr>
            <p:ph type="title"/>
          </p:nvPr>
        </p:nvSpPr>
        <p:spPr>
          <a:xfrm>
            <a:off x="457200" y="274638"/>
            <a:ext cx="8229600" cy="715962"/>
          </a:xfrm>
        </p:spPr>
        <p:txBody>
          <a:bodyPr/>
          <a:lstStyle/>
          <a:p>
            <a:pPr algn="ctr">
              <a:defRPr/>
            </a:pPr>
            <a:r>
              <a:rPr lang="en-US" sz="3200" dirty="0"/>
              <a:t>Project Phase</a:t>
            </a:r>
          </a:p>
        </p:txBody>
      </p:sp>
      <p:sp>
        <p:nvSpPr>
          <p:cNvPr id="109572" name="Footer Placeholder 3">
            <a:extLst>
              <a:ext uri="{FF2B5EF4-FFF2-40B4-BE49-F238E27FC236}">
                <a16:creationId xmlns:a16="http://schemas.microsoft.com/office/drawing/2014/main" id="{EF1E9531-65F2-4D7E-B06E-FEA1B937CB38}"/>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09573" name="Slide Number Placeholder 4">
            <a:extLst>
              <a:ext uri="{FF2B5EF4-FFF2-40B4-BE49-F238E27FC236}">
                <a16:creationId xmlns:a16="http://schemas.microsoft.com/office/drawing/2014/main" id="{947309A7-2168-4605-AF3B-617C576B470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2B5427-FE54-40FD-AF5A-D3FE95D6C9BD}" type="slidenum">
              <a:rPr lang="en-US" altLang="en-US" smtClean="0">
                <a:solidFill>
                  <a:srgbClr val="000000"/>
                </a:solidFill>
              </a:rPr>
              <a:pPr/>
              <a:t>24</a:t>
            </a:fld>
            <a:endParaRPr lang="en-US" altLang="en-US">
              <a:solidFill>
                <a:srgbClr val="000000"/>
              </a:solidFill>
            </a:endParaRPr>
          </a:p>
        </p:txBody>
      </p:sp>
    </p:spTree>
  </p:cSld>
  <p:clrMapOvr>
    <a:masterClrMapping/>
  </p:clrMapOvr>
  <p:transition spd="med">
    <p:random/>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Content Placeholder 1">
            <a:extLst>
              <a:ext uri="{FF2B5EF4-FFF2-40B4-BE49-F238E27FC236}">
                <a16:creationId xmlns:a16="http://schemas.microsoft.com/office/drawing/2014/main" id="{BA71780E-56E0-4AF2-AA1F-1B76B768814B}"/>
              </a:ext>
            </a:extLst>
          </p:cNvPr>
          <p:cNvSpPr>
            <a:spLocks noGrp="1"/>
          </p:cNvSpPr>
          <p:nvPr>
            <p:ph idx="1"/>
          </p:nvPr>
        </p:nvSpPr>
        <p:spPr>
          <a:xfrm>
            <a:off x="228600" y="2362200"/>
            <a:ext cx="8610600" cy="3644900"/>
          </a:xfrm>
        </p:spPr>
        <p:txBody>
          <a:bodyPr/>
          <a:lstStyle/>
          <a:p>
            <a:pPr marL="107950" indent="0" algn="ctr">
              <a:buFont typeface="Wingdings 3" panose="05040102010807070707" pitchFamily="18" charset="2"/>
              <a:buNone/>
            </a:pPr>
            <a:r>
              <a:rPr lang="en-US" altLang="en-US" sz="4000"/>
              <a:t>Project Management Processes</a:t>
            </a:r>
          </a:p>
        </p:txBody>
      </p:sp>
      <p:sp>
        <p:nvSpPr>
          <p:cNvPr id="114691" name="Footer Placeholder 3">
            <a:extLst>
              <a:ext uri="{FF2B5EF4-FFF2-40B4-BE49-F238E27FC236}">
                <a16:creationId xmlns:a16="http://schemas.microsoft.com/office/drawing/2014/main" id="{8AA194D7-27A6-4B27-9100-FF6734E9438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14692" name="Slide Number Placeholder 4">
            <a:extLst>
              <a:ext uri="{FF2B5EF4-FFF2-40B4-BE49-F238E27FC236}">
                <a16:creationId xmlns:a16="http://schemas.microsoft.com/office/drawing/2014/main" id="{155CB4D8-3524-4988-B4BB-48D68782786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CEE1E32-8392-425A-9A2B-CA3F2E401B62}" type="slidenum">
              <a:rPr lang="en-US" altLang="en-US" smtClean="0">
                <a:solidFill>
                  <a:srgbClr val="000000"/>
                </a:solidFill>
              </a:rPr>
              <a:pPr/>
              <a:t>25</a:t>
            </a:fld>
            <a:endParaRPr lang="en-US" altLang="en-US">
              <a:solidFill>
                <a:srgbClr val="000000"/>
              </a:solidFill>
            </a:endParaRPr>
          </a:p>
        </p:txBody>
      </p:sp>
    </p:spTree>
  </p:cSld>
  <p:clrMapOvr>
    <a:masterClrMapping/>
  </p:clrMapOvr>
  <p:transition spd="med">
    <p:random/>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61711C0-2990-45A2-B9E9-6782269C74C3}"/>
              </a:ext>
            </a:extLst>
          </p:cNvPr>
          <p:cNvSpPr>
            <a:spLocks noGrp="1"/>
          </p:cNvSpPr>
          <p:nvPr>
            <p:ph type="title"/>
          </p:nvPr>
        </p:nvSpPr>
        <p:spPr>
          <a:xfrm>
            <a:off x="228600" y="274638"/>
            <a:ext cx="8610600" cy="715962"/>
          </a:xfrm>
        </p:spPr>
        <p:txBody>
          <a:bodyPr/>
          <a:lstStyle/>
          <a:p>
            <a:pPr algn="ctr">
              <a:defRPr/>
            </a:pPr>
            <a:r>
              <a:rPr lang="en-US" sz="3200" dirty="0">
                <a:effectLst/>
              </a:rPr>
              <a:t>Project Management Processes</a:t>
            </a:r>
          </a:p>
        </p:txBody>
      </p:sp>
      <p:sp>
        <p:nvSpPr>
          <p:cNvPr id="115715" name="Footer Placeholder 3">
            <a:extLst>
              <a:ext uri="{FF2B5EF4-FFF2-40B4-BE49-F238E27FC236}">
                <a16:creationId xmlns:a16="http://schemas.microsoft.com/office/drawing/2014/main" id="{BEA9E516-9163-448B-A545-27A38D0F878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15716" name="Slide Number Placeholder 4">
            <a:extLst>
              <a:ext uri="{FF2B5EF4-FFF2-40B4-BE49-F238E27FC236}">
                <a16:creationId xmlns:a16="http://schemas.microsoft.com/office/drawing/2014/main" id="{DE9208D1-AA95-4692-9B63-DDEFC8C047A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3C2962-C4C5-41F9-9E69-98D249146E40}" type="slidenum">
              <a:rPr lang="en-US" altLang="en-US" smtClean="0">
                <a:solidFill>
                  <a:srgbClr val="000000"/>
                </a:solidFill>
              </a:rPr>
              <a:pPr/>
              <a:t>26</a:t>
            </a:fld>
            <a:endParaRPr lang="en-US" altLang="en-US">
              <a:solidFill>
                <a:srgbClr val="000000"/>
              </a:solidFill>
            </a:endParaRPr>
          </a:p>
        </p:txBody>
      </p:sp>
      <p:pic>
        <p:nvPicPr>
          <p:cNvPr id="115717" name="Picture 2">
            <a:extLst>
              <a:ext uri="{FF2B5EF4-FFF2-40B4-BE49-F238E27FC236}">
                <a16:creationId xmlns:a16="http://schemas.microsoft.com/office/drawing/2014/main" id="{0C19CF0F-D2E0-40CC-87C7-4BAC6E8839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757363"/>
            <a:ext cx="77724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Content Placeholder 1">
            <a:extLst>
              <a:ext uri="{FF2B5EF4-FFF2-40B4-BE49-F238E27FC236}">
                <a16:creationId xmlns:a16="http://schemas.microsoft.com/office/drawing/2014/main" id="{2BC869D6-0ACB-432A-BF70-DAE150BB0588}"/>
              </a:ext>
            </a:extLst>
          </p:cNvPr>
          <p:cNvSpPr>
            <a:spLocks noGrp="1"/>
          </p:cNvSpPr>
          <p:nvPr>
            <p:ph idx="1"/>
          </p:nvPr>
        </p:nvSpPr>
        <p:spPr>
          <a:xfrm>
            <a:off x="228600" y="1295400"/>
            <a:ext cx="8534400" cy="4419600"/>
          </a:xfrm>
        </p:spPr>
        <p:txBody>
          <a:bodyPr/>
          <a:lstStyle/>
          <a:p>
            <a:pPr marL="565150" indent="-457200" algn="just" eaLnBrk="1" hangingPunct="1">
              <a:lnSpc>
                <a:spcPct val="150000"/>
              </a:lnSpc>
              <a:buFont typeface="Wingdings 3" panose="05040102010807070707" pitchFamily="18" charset="2"/>
              <a:buAutoNum type="arabicPeriod"/>
            </a:pPr>
            <a:r>
              <a:rPr lang="en-US" altLang="en-US" sz="2400">
                <a:latin typeface="Arial" panose="020B0604020202020204" pitchFamily="34" charset="0"/>
                <a:cs typeface="Arial" panose="020B0604020202020204" pitchFamily="34" charset="0"/>
                <a:hlinkClick r:id="rId2" action="ppaction://hlinksldjump"/>
              </a:rPr>
              <a:t>5 Process Groups</a:t>
            </a:r>
            <a:endParaRPr lang="en-US" altLang="en-US" sz="2400">
              <a:latin typeface="Arial" panose="020B0604020202020204" pitchFamily="34" charset="0"/>
              <a:cs typeface="Arial" panose="020B0604020202020204" pitchFamily="34" charset="0"/>
            </a:endParaRPr>
          </a:p>
          <a:p>
            <a:pPr marL="565150" indent="-457200" algn="just" eaLnBrk="1" hangingPunct="1">
              <a:lnSpc>
                <a:spcPct val="150000"/>
              </a:lnSpc>
              <a:buFont typeface="Wingdings 3" panose="05040102010807070707" pitchFamily="18" charset="2"/>
              <a:buAutoNum type="arabicPeriod"/>
            </a:pPr>
            <a:r>
              <a:rPr lang="en-US" altLang="en-US" sz="2400">
                <a:latin typeface="Arial" panose="020B0604020202020204" pitchFamily="34" charset="0"/>
                <a:cs typeface="Arial" panose="020B0604020202020204" pitchFamily="34" charset="0"/>
                <a:hlinkClick r:id="rId3" action="ppaction://hlinksldjump"/>
              </a:rPr>
              <a:t>10 Knowledge Areas</a:t>
            </a:r>
            <a:endParaRPr lang="en-US" altLang="en-US" sz="2400">
              <a:latin typeface="Arial" panose="020B0604020202020204" pitchFamily="34" charset="0"/>
              <a:cs typeface="Arial" panose="020B0604020202020204" pitchFamily="34" charset="0"/>
            </a:endParaRPr>
          </a:p>
          <a:p>
            <a:pPr marL="565150" indent="-457200" algn="just" eaLnBrk="1" hangingPunct="1">
              <a:lnSpc>
                <a:spcPct val="150000"/>
              </a:lnSpc>
              <a:buFont typeface="Wingdings 3" panose="05040102010807070707" pitchFamily="18" charset="2"/>
              <a:buAutoNum type="arabicPeriod"/>
            </a:pPr>
            <a:r>
              <a:rPr lang="en-US" altLang="en-US" sz="2400">
                <a:latin typeface="Arial" panose="020B0604020202020204" pitchFamily="34" charset="0"/>
                <a:cs typeface="Arial" panose="020B0604020202020204" pitchFamily="34" charset="0"/>
              </a:rPr>
              <a:t>49 processes</a:t>
            </a:r>
          </a:p>
          <a:p>
            <a:pPr marL="565150" indent="-457200" algn="just" eaLnBrk="1" hangingPunct="1">
              <a:lnSpc>
                <a:spcPct val="150000"/>
              </a:lnSpc>
              <a:buFont typeface="Wingdings 3" panose="05040102010807070707" pitchFamily="18" charset="2"/>
              <a:buAutoNum type="arabicPeriod"/>
            </a:pPr>
            <a:r>
              <a:rPr lang="en-US" altLang="en-US" sz="2400">
                <a:latin typeface="Arial" panose="020B0604020202020204" pitchFamily="34" charset="0"/>
                <a:cs typeface="Arial" panose="020B0604020202020204" pitchFamily="34" charset="0"/>
                <a:hlinkClick r:id="" action="ppaction://noaction"/>
              </a:rPr>
              <a:t>Project Management Process Groups and Knowledge Areas Mapping</a:t>
            </a:r>
            <a:endParaRPr lang="en-US" altLang="en-US" sz="240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0AF0A411-6EAC-4680-BCAC-054F26378A18}"/>
              </a:ext>
            </a:extLst>
          </p:cNvPr>
          <p:cNvSpPr>
            <a:spLocks noGrp="1"/>
          </p:cNvSpPr>
          <p:nvPr>
            <p:ph type="title"/>
          </p:nvPr>
        </p:nvSpPr>
        <p:spPr>
          <a:xfrm>
            <a:off x="457200" y="274638"/>
            <a:ext cx="8229600" cy="715962"/>
          </a:xfrm>
        </p:spPr>
        <p:txBody>
          <a:bodyPr/>
          <a:lstStyle/>
          <a:p>
            <a:pPr algn="ctr" eaLnBrk="1" hangingPunct="1">
              <a:defRPr/>
            </a:pPr>
            <a:r>
              <a:rPr lang="en-US" sz="3200" dirty="0">
                <a:solidFill>
                  <a:schemeClr val="tx1"/>
                </a:solidFill>
                <a:latin typeface="Arial" pitchFamily="34" charset="0"/>
                <a:cs typeface="Arial" pitchFamily="34" charset="0"/>
              </a:rPr>
              <a:t>PMI- PMBOK</a:t>
            </a:r>
          </a:p>
        </p:txBody>
      </p:sp>
      <p:sp>
        <p:nvSpPr>
          <p:cNvPr id="116740" name="Footer Placeholder 3">
            <a:extLst>
              <a:ext uri="{FF2B5EF4-FFF2-40B4-BE49-F238E27FC236}">
                <a16:creationId xmlns:a16="http://schemas.microsoft.com/office/drawing/2014/main" id="{372F5EBC-BEED-4BDF-AB3C-EDA8A22764A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16741" name="Slide Number Placeholder 4">
            <a:extLst>
              <a:ext uri="{FF2B5EF4-FFF2-40B4-BE49-F238E27FC236}">
                <a16:creationId xmlns:a16="http://schemas.microsoft.com/office/drawing/2014/main" id="{EDE9FEE0-9819-4164-8F74-32A8B011200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8CD7DB-EDEE-4DD7-B8EA-E23D928FCA1E}" type="slidenum">
              <a:rPr lang="en-US" altLang="en-US" smtClean="0">
                <a:solidFill>
                  <a:srgbClr val="000000"/>
                </a:solidFill>
              </a:rPr>
              <a:pPr/>
              <a:t>27</a:t>
            </a:fld>
            <a:endParaRPr lang="en-US" altLang="en-US">
              <a:solidFill>
                <a:srgbClr val="000000"/>
              </a:solidFill>
            </a:endParaRPr>
          </a:p>
        </p:txBody>
      </p:sp>
    </p:spTree>
  </p:cSld>
  <p:clrMapOvr>
    <a:masterClrMapping/>
  </p:clrMapOvr>
  <p:transition spd="med">
    <p:random/>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15B49-829C-4B50-BE53-8FD67406B44B}"/>
              </a:ext>
            </a:extLst>
          </p:cNvPr>
          <p:cNvSpPr>
            <a:spLocks noGrp="1"/>
          </p:cNvSpPr>
          <p:nvPr>
            <p:ph type="title"/>
          </p:nvPr>
        </p:nvSpPr>
        <p:spPr>
          <a:xfrm>
            <a:off x="838200" y="609600"/>
            <a:ext cx="7481776" cy="533400"/>
          </a:xfrm>
        </p:spPr>
        <p:txBody>
          <a:bodyPr/>
          <a:lstStyle/>
          <a:p>
            <a:pPr algn="ctr">
              <a:defRPr/>
            </a:pPr>
            <a:r>
              <a:rPr lang="en-US" sz="3200" b="1" dirty="0">
                <a:solidFill>
                  <a:srgbClr val="FF00FF"/>
                </a:solidFill>
                <a:latin typeface="Arial" pitchFamily="34" charset="0"/>
                <a:cs typeface="Arial" pitchFamily="34" charset="0"/>
                <a:hlinkClick r:id="" action="ppaction://noaction"/>
              </a:rPr>
              <a:t>Initiation Process Group</a:t>
            </a:r>
            <a:endParaRPr lang="en-US" sz="3200" b="1" dirty="0">
              <a:solidFill>
                <a:srgbClr val="FF00FF"/>
              </a:solidFill>
              <a:latin typeface="Arial" pitchFamily="34" charset="0"/>
              <a:cs typeface="Arial" pitchFamily="34" charset="0"/>
            </a:endParaRPr>
          </a:p>
        </p:txBody>
      </p:sp>
      <p:graphicFrame>
        <p:nvGraphicFramePr>
          <p:cNvPr id="7" name="Content Placeholder 6">
            <a:extLst>
              <a:ext uri="{FF2B5EF4-FFF2-40B4-BE49-F238E27FC236}">
                <a16:creationId xmlns:a16="http://schemas.microsoft.com/office/drawing/2014/main" id="{7035C6CC-6904-48D9-85D8-955E905112ED}"/>
              </a:ext>
            </a:extLst>
          </p:cNvPr>
          <p:cNvGraphicFramePr>
            <a:graphicFrameLocks noGrp="1"/>
          </p:cNvGraphicFramePr>
          <p:nvPr>
            <p:ph sz="half" idx="1"/>
          </p:nvPr>
        </p:nvGraphicFramePr>
        <p:xfrm>
          <a:off x="381000" y="2286000"/>
          <a:ext cx="8229600" cy="1274763"/>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gridCol w="7772400">
                  <a:extLst>
                    <a:ext uri="{9D8B030D-6E8A-4147-A177-3AD203B41FA5}">
                      <a16:colId xmlns:a16="http://schemas.microsoft.com/office/drawing/2014/main" val="20001"/>
                    </a:ext>
                  </a:extLst>
                </a:gridCol>
              </a:tblGrid>
              <a:tr h="771915">
                <a:tc>
                  <a:txBody>
                    <a:bodyPr/>
                    <a:lstStyle/>
                    <a:p>
                      <a:pPr>
                        <a:lnSpc>
                          <a:spcPct val="120000"/>
                        </a:lnSpc>
                      </a:pPr>
                      <a:r>
                        <a:rPr lang="en-US" sz="1800" dirty="0"/>
                        <a:t>1</a:t>
                      </a:r>
                    </a:p>
                  </a:txBody>
                  <a:tcPr marT="45713" marB="45713"/>
                </a:tc>
                <a:tc>
                  <a:txBody>
                    <a:bodyPr/>
                    <a:lstStyle/>
                    <a:p>
                      <a:pPr>
                        <a:lnSpc>
                          <a:spcPct val="120000"/>
                        </a:lnSpc>
                      </a:pPr>
                      <a:r>
                        <a:rPr lang="en-US" sz="1800" dirty="0"/>
                        <a:t>Develop  Project Charter</a:t>
                      </a:r>
                    </a:p>
                  </a:txBody>
                  <a:tcPr marT="45713" marB="45713"/>
                </a:tc>
                <a:extLst>
                  <a:ext uri="{0D108BD9-81ED-4DB2-BD59-A6C34878D82A}">
                    <a16:rowId xmlns:a16="http://schemas.microsoft.com/office/drawing/2014/main" val="10000"/>
                  </a:ext>
                </a:extLst>
              </a:tr>
              <a:tr h="502848">
                <a:tc>
                  <a:txBody>
                    <a:bodyPr/>
                    <a:lstStyle/>
                    <a:p>
                      <a:pPr>
                        <a:lnSpc>
                          <a:spcPct val="120000"/>
                        </a:lnSpc>
                      </a:pPr>
                      <a:r>
                        <a:rPr lang="en-US" sz="1800" dirty="0"/>
                        <a:t>2</a:t>
                      </a:r>
                    </a:p>
                  </a:txBody>
                  <a:tcPr marT="45713" marB="45713"/>
                </a:tc>
                <a:tc>
                  <a:txBody>
                    <a:bodyPr/>
                    <a:lstStyle/>
                    <a:p>
                      <a:pPr>
                        <a:lnSpc>
                          <a:spcPct val="120000"/>
                        </a:lnSpc>
                      </a:pPr>
                      <a:r>
                        <a:rPr lang="en-US" sz="1800" dirty="0">
                          <a:hlinkClick r:id="" action="ppaction://noaction"/>
                        </a:rPr>
                        <a:t>Identify stakeholders</a:t>
                      </a:r>
                      <a:endParaRPr lang="en-US" sz="1800" dirty="0"/>
                    </a:p>
                  </a:txBody>
                  <a:tcPr marT="45713" marB="45713"/>
                </a:tc>
                <a:extLst>
                  <a:ext uri="{0D108BD9-81ED-4DB2-BD59-A6C34878D82A}">
                    <a16:rowId xmlns:a16="http://schemas.microsoft.com/office/drawing/2014/main" val="10001"/>
                  </a:ext>
                </a:extLst>
              </a:tr>
            </a:tbl>
          </a:graphicData>
        </a:graphic>
      </p:graphicFrame>
      <p:sp>
        <p:nvSpPr>
          <p:cNvPr id="117774" name="Slide Number Placeholder 5">
            <a:extLst>
              <a:ext uri="{FF2B5EF4-FFF2-40B4-BE49-F238E27FC236}">
                <a16:creationId xmlns:a16="http://schemas.microsoft.com/office/drawing/2014/main" id="{BED75D44-9E84-4ECA-AA41-646BC71A7E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98C16A-452F-424C-9955-84D6FB492677}" type="slidenum">
              <a:rPr lang="en-US" altLang="en-US" smtClean="0">
                <a:solidFill>
                  <a:srgbClr val="000000"/>
                </a:solidFill>
              </a:rPr>
              <a:pPr/>
              <a:t>28</a:t>
            </a:fld>
            <a:endParaRPr lang="en-US" altLang="en-US">
              <a:solidFill>
                <a:srgbClr val="000000"/>
              </a:solidFill>
            </a:endParaRPr>
          </a:p>
        </p:txBody>
      </p:sp>
      <p:sp>
        <p:nvSpPr>
          <p:cNvPr id="117775" name="Footer Placeholder 7">
            <a:extLst>
              <a:ext uri="{FF2B5EF4-FFF2-40B4-BE49-F238E27FC236}">
                <a16:creationId xmlns:a16="http://schemas.microsoft.com/office/drawing/2014/main" id="{28011198-5B1D-4EA4-8049-9DE55C04333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pic>
        <p:nvPicPr>
          <p:cNvPr id="117776" name="Picture 17">
            <a:hlinkClick r:id="rId2" action="ppaction://hlinksldjump"/>
            <a:extLst>
              <a:ext uri="{FF2B5EF4-FFF2-40B4-BE49-F238E27FC236}">
                <a16:creationId xmlns:a16="http://schemas.microsoft.com/office/drawing/2014/main" id="{0B5FC5BC-641B-4A9B-83ED-EC4BEA3B4A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0" y="6380163"/>
            <a:ext cx="530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6718A-1CB3-435B-BDD1-A07491A73D2F}"/>
              </a:ext>
            </a:extLst>
          </p:cNvPr>
          <p:cNvSpPr>
            <a:spLocks noGrp="1"/>
          </p:cNvSpPr>
          <p:nvPr>
            <p:ph type="title"/>
          </p:nvPr>
        </p:nvSpPr>
        <p:spPr>
          <a:xfrm>
            <a:off x="838200" y="381000"/>
            <a:ext cx="7481776" cy="457200"/>
          </a:xfrm>
        </p:spPr>
        <p:txBody>
          <a:bodyPr/>
          <a:lstStyle/>
          <a:p>
            <a:pPr algn="ctr">
              <a:defRPr/>
            </a:pPr>
            <a:r>
              <a:rPr lang="en-US" b="1" dirty="0">
                <a:solidFill>
                  <a:srgbClr val="FF00FF"/>
                </a:solidFill>
                <a:hlinkClick r:id="" action="ppaction://noaction"/>
              </a:rPr>
              <a:t>Planning</a:t>
            </a:r>
            <a:r>
              <a:rPr lang="en-US" b="1" dirty="0">
                <a:solidFill>
                  <a:srgbClr val="FF00FF"/>
                </a:solidFill>
              </a:rPr>
              <a:t> Process Group</a:t>
            </a:r>
            <a:br>
              <a:rPr lang="en-US" b="1" dirty="0">
                <a:solidFill>
                  <a:srgbClr val="FF00FF"/>
                </a:solidFill>
              </a:rPr>
            </a:br>
            <a:endParaRPr lang="en-US" b="1" dirty="0">
              <a:solidFill>
                <a:srgbClr val="FF00FF"/>
              </a:solidFill>
            </a:endParaRPr>
          </a:p>
        </p:txBody>
      </p:sp>
      <p:graphicFrame>
        <p:nvGraphicFramePr>
          <p:cNvPr id="7" name="Content Placeholder 6">
            <a:extLst>
              <a:ext uri="{FF2B5EF4-FFF2-40B4-BE49-F238E27FC236}">
                <a16:creationId xmlns:a16="http://schemas.microsoft.com/office/drawing/2014/main" id="{280FF639-5D63-49E6-90BA-F3DF66FCA899}"/>
              </a:ext>
            </a:extLst>
          </p:cNvPr>
          <p:cNvGraphicFramePr>
            <a:graphicFrameLocks noGrp="1"/>
          </p:cNvGraphicFramePr>
          <p:nvPr>
            <p:ph sz="half" idx="1"/>
          </p:nvPr>
        </p:nvGraphicFramePr>
        <p:xfrm>
          <a:off x="123825" y="1062038"/>
          <a:ext cx="8763000" cy="548640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3914645">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3857755">
                  <a:extLst>
                    <a:ext uri="{9D8B030D-6E8A-4147-A177-3AD203B41FA5}">
                      <a16:colId xmlns:a16="http://schemas.microsoft.com/office/drawing/2014/main" val="20003"/>
                    </a:ext>
                  </a:extLst>
                </a:gridCol>
              </a:tblGrid>
              <a:tr h="457200">
                <a:tc>
                  <a:txBody>
                    <a:bodyPr/>
                    <a:lstStyle/>
                    <a:p>
                      <a:pPr>
                        <a:lnSpc>
                          <a:spcPct val="150000"/>
                        </a:lnSpc>
                      </a:pPr>
                      <a:r>
                        <a:rPr lang="en-US" sz="1600" dirty="0"/>
                        <a:t>1</a:t>
                      </a:r>
                    </a:p>
                  </a:txBody>
                  <a:tcPr marT="45722" marB="45722"/>
                </a:tc>
                <a:tc>
                  <a:txBody>
                    <a:bodyPr/>
                    <a:lstStyle/>
                    <a:p>
                      <a:pPr>
                        <a:lnSpc>
                          <a:spcPct val="150000"/>
                        </a:lnSpc>
                      </a:pPr>
                      <a:r>
                        <a:rPr lang="en-US" sz="1600" dirty="0"/>
                        <a:t>Develop Project Management Plan</a:t>
                      </a:r>
                    </a:p>
                  </a:txBody>
                  <a:tcPr marT="45722" marB="45722"/>
                </a:tc>
                <a:tc>
                  <a:txBody>
                    <a:bodyPr/>
                    <a:lstStyle/>
                    <a:p>
                      <a:pPr>
                        <a:lnSpc>
                          <a:spcPct val="150000"/>
                        </a:lnSpc>
                      </a:pPr>
                      <a:r>
                        <a:rPr lang="en-US" sz="1600" dirty="0"/>
                        <a:t>13</a:t>
                      </a:r>
                    </a:p>
                  </a:txBody>
                  <a:tcPr marT="45722" marB="45722"/>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600" dirty="0"/>
                        <a:t>Determine Budget</a:t>
                      </a:r>
                    </a:p>
                  </a:txBody>
                  <a:tcPr marT="45722" marB="45722"/>
                </a:tc>
                <a:extLst>
                  <a:ext uri="{0D108BD9-81ED-4DB2-BD59-A6C34878D82A}">
                    <a16:rowId xmlns:a16="http://schemas.microsoft.com/office/drawing/2014/main" val="10000"/>
                  </a:ext>
                </a:extLst>
              </a:tr>
              <a:tr h="457200">
                <a:tc>
                  <a:txBody>
                    <a:bodyPr/>
                    <a:lstStyle/>
                    <a:p>
                      <a:pPr>
                        <a:lnSpc>
                          <a:spcPct val="150000"/>
                        </a:lnSpc>
                      </a:pPr>
                      <a:r>
                        <a:rPr lang="en-US" sz="1600" dirty="0"/>
                        <a:t>2</a:t>
                      </a:r>
                    </a:p>
                  </a:txBody>
                  <a:tcPr marT="45722" marB="45722"/>
                </a:tc>
                <a:tc>
                  <a:txBody>
                    <a:bodyPr/>
                    <a:lstStyle/>
                    <a:p>
                      <a:pPr>
                        <a:lnSpc>
                          <a:spcPct val="150000"/>
                        </a:lnSpc>
                      </a:pPr>
                      <a:r>
                        <a:rPr lang="en-US" sz="1600" dirty="0"/>
                        <a:t>Plan Scope Management </a:t>
                      </a:r>
                    </a:p>
                  </a:txBody>
                  <a:tcPr marT="45722" marB="45722"/>
                </a:tc>
                <a:tc>
                  <a:txBody>
                    <a:bodyPr/>
                    <a:lstStyle/>
                    <a:p>
                      <a:pPr>
                        <a:lnSpc>
                          <a:spcPct val="150000"/>
                        </a:lnSpc>
                      </a:pPr>
                      <a:r>
                        <a:rPr lang="en-US" sz="1600" dirty="0"/>
                        <a:t>14</a:t>
                      </a:r>
                    </a:p>
                  </a:txBody>
                  <a:tcPr marT="45722" marB="45722"/>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600" dirty="0"/>
                        <a:t>Plan</a:t>
                      </a:r>
                      <a:r>
                        <a:rPr lang="en-US" sz="1600" baseline="0" dirty="0"/>
                        <a:t> Quality Management</a:t>
                      </a:r>
                      <a:endParaRPr lang="en-US" sz="1600" dirty="0"/>
                    </a:p>
                  </a:txBody>
                  <a:tcPr marT="45722" marB="45722"/>
                </a:tc>
                <a:extLst>
                  <a:ext uri="{0D108BD9-81ED-4DB2-BD59-A6C34878D82A}">
                    <a16:rowId xmlns:a16="http://schemas.microsoft.com/office/drawing/2014/main" val="10001"/>
                  </a:ext>
                </a:extLst>
              </a:tr>
              <a:tr h="457200">
                <a:tc>
                  <a:txBody>
                    <a:bodyPr/>
                    <a:lstStyle/>
                    <a:p>
                      <a:pPr>
                        <a:lnSpc>
                          <a:spcPct val="150000"/>
                        </a:lnSpc>
                      </a:pPr>
                      <a:r>
                        <a:rPr lang="en-US" sz="1600" dirty="0"/>
                        <a:t>3</a:t>
                      </a:r>
                    </a:p>
                  </a:txBody>
                  <a:tcPr marT="45722" marB="45722"/>
                </a:tc>
                <a:tc>
                  <a:txBody>
                    <a:bodyPr/>
                    <a:lstStyle/>
                    <a:p>
                      <a:pPr>
                        <a:lnSpc>
                          <a:spcPct val="150000"/>
                        </a:lnSpc>
                      </a:pPr>
                      <a:r>
                        <a:rPr lang="en-US" sz="1600" dirty="0"/>
                        <a:t>Collect Requirements</a:t>
                      </a:r>
                    </a:p>
                  </a:txBody>
                  <a:tcPr marT="45722" marB="45722"/>
                </a:tc>
                <a:tc>
                  <a:txBody>
                    <a:bodyPr/>
                    <a:lstStyle/>
                    <a:p>
                      <a:pPr>
                        <a:lnSpc>
                          <a:spcPct val="150000"/>
                        </a:lnSpc>
                      </a:pPr>
                      <a:r>
                        <a:rPr lang="en-US" sz="1600" dirty="0"/>
                        <a:t>15</a:t>
                      </a:r>
                    </a:p>
                  </a:txBody>
                  <a:tcPr marT="45722" marB="45722"/>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600" dirty="0"/>
                        <a:t>Plan Resource Management</a:t>
                      </a:r>
                    </a:p>
                  </a:txBody>
                  <a:tcPr marT="45722" marB="45722"/>
                </a:tc>
                <a:extLst>
                  <a:ext uri="{0D108BD9-81ED-4DB2-BD59-A6C34878D82A}">
                    <a16:rowId xmlns:a16="http://schemas.microsoft.com/office/drawing/2014/main" val="10002"/>
                  </a:ext>
                </a:extLst>
              </a:tr>
              <a:tr h="457200">
                <a:tc>
                  <a:txBody>
                    <a:bodyPr/>
                    <a:lstStyle/>
                    <a:p>
                      <a:pPr>
                        <a:lnSpc>
                          <a:spcPct val="150000"/>
                        </a:lnSpc>
                      </a:pPr>
                      <a:r>
                        <a:rPr lang="en-US" sz="1600" dirty="0"/>
                        <a:t>4</a:t>
                      </a:r>
                    </a:p>
                  </a:txBody>
                  <a:tcPr marT="45722" marB="45722"/>
                </a:tc>
                <a:tc>
                  <a:txBody>
                    <a:bodyPr/>
                    <a:lstStyle/>
                    <a:p>
                      <a:pPr>
                        <a:lnSpc>
                          <a:spcPct val="150000"/>
                        </a:lnSpc>
                      </a:pPr>
                      <a:r>
                        <a:rPr lang="en-US" sz="1600" dirty="0"/>
                        <a:t>Define Scope</a:t>
                      </a:r>
                    </a:p>
                  </a:txBody>
                  <a:tcPr marT="45722" marB="45722"/>
                </a:tc>
                <a:tc>
                  <a:txBody>
                    <a:bodyPr/>
                    <a:lstStyle/>
                    <a:p>
                      <a:pPr>
                        <a:lnSpc>
                          <a:spcPct val="150000"/>
                        </a:lnSpc>
                      </a:pPr>
                      <a:r>
                        <a:rPr lang="en-US" sz="1600" dirty="0"/>
                        <a:t>16</a:t>
                      </a:r>
                    </a:p>
                  </a:txBody>
                  <a:tcPr marT="45722" marB="45722"/>
                </a:tc>
                <a:tc>
                  <a:txBody>
                    <a:bodyPr/>
                    <a:lstStyle/>
                    <a:p>
                      <a:pPr>
                        <a:lnSpc>
                          <a:spcPct val="150000"/>
                        </a:lnSpc>
                      </a:pPr>
                      <a:r>
                        <a:rPr lang="en-US" sz="1600" dirty="0"/>
                        <a:t>Estimate Activity Resources</a:t>
                      </a:r>
                    </a:p>
                  </a:txBody>
                  <a:tcPr marT="45722" marB="45722"/>
                </a:tc>
                <a:extLst>
                  <a:ext uri="{0D108BD9-81ED-4DB2-BD59-A6C34878D82A}">
                    <a16:rowId xmlns:a16="http://schemas.microsoft.com/office/drawing/2014/main" val="10003"/>
                  </a:ext>
                </a:extLst>
              </a:tr>
              <a:tr h="457200">
                <a:tc>
                  <a:txBody>
                    <a:bodyPr/>
                    <a:lstStyle/>
                    <a:p>
                      <a:pPr>
                        <a:lnSpc>
                          <a:spcPct val="150000"/>
                        </a:lnSpc>
                      </a:pPr>
                      <a:r>
                        <a:rPr lang="en-US" sz="1600" dirty="0"/>
                        <a:t>5</a:t>
                      </a:r>
                    </a:p>
                  </a:txBody>
                  <a:tcPr marT="45722" marB="45722"/>
                </a:tc>
                <a:tc>
                  <a:txBody>
                    <a:bodyPr/>
                    <a:lstStyle/>
                    <a:p>
                      <a:pPr>
                        <a:lnSpc>
                          <a:spcPct val="150000"/>
                        </a:lnSpc>
                      </a:pPr>
                      <a:r>
                        <a:rPr lang="en-US" sz="1600" dirty="0">
                          <a:hlinkClick r:id="" action="ppaction://noaction"/>
                        </a:rPr>
                        <a:t>Create WBS</a:t>
                      </a:r>
                      <a:endParaRPr lang="en-US" sz="1600" dirty="0"/>
                    </a:p>
                  </a:txBody>
                  <a:tcPr marT="45722" marB="45722"/>
                </a:tc>
                <a:tc>
                  <a:txBody>
                    <a:bodyPr/>
                    <a:lstStyle/>
                    <a:p>
                      <a:pPr>
                        <a:lnSpc>
                          <a:spcPct val="150000"/>
                        </a:lnSpc>
                      </a:pPr>
                      <a:r>
                        <a:rPr lang="en-US" sz="1600" dirty="0"/>
                        <a:t>17</a:t>
                      </a:r>
                    </a:p>
                  </a:txBody>
                  <a:tcPr marT="45722" marB="45722"/>
                </a:tc>
                <a:tc>
                  <a:txBody>
                    <a:bodyPr/>
                    <a:lstStyle/>
                    <a:p>
                      <a:pPr>
                        <a:lnSpc>
                          <a:spcPct val="150000"/>
                        </a:lnSpc>
                      </a:pPr>
                      <a:r>
                        <a:rPr lang="en-US" sz="1600" dirty="0"/>
                        <a:t>Plan Communications Management</a:t>
                      </a:r>
                    </a:p>
                  </a:txBody>
                  <a:tcPr marT="45722" marB="45722"/>
                </a:tc>
                <a:extLst>
                  <a:ext uri="{0D108BD9-81ED-4DB2-BD59-A6C34878D82A}">
                    <a16:rowId xmlns:a16="http://schemas.microsoft.com/office/drawing/2014/main" val="10004"/>
                  </a:ext>
                </a:extLst>
              </a:tr>
              <a:tr h="457200">
                <a:tc>
                  <a:txBody>
                    <a:bodyPr/>
                    <a:lstStyle/>
                    <a:p>
                      <a:pPr>
                        <a:lnSpc>
                          <a:spcPct val="150000"/>
                        </a:lnSpc>
                      </a:pPr>
                      <a:r>
                        <a:rPr lang="en-US" sz="1600" dirty="0"/>
                        <a:t>6</a:t>
                      </a:r>
                    </a:p>
                  </a:txBody>
                  <a:tcPr marT="45722" marB="45722"/>
                </a:tc>
                <a:tc>
                  <a:txBody>
                    <a:bodyPr/>
                    <a:lstStyle/>
                    <a:p>
                      <a:pPr>
                        <a:lnSpc>
                          <a:spcPct val="150000"/>
                        </a:lnSpc>
                      </a:pPr>
                      <a:r>
                        <a:rPr lang="en-US" sz="1600" dirty="0"/>
                        <a:t>Plan Schedule Management</a:t>
                      </a:r>
                    </a:p>
                  </a:txBody>
                  <a:tcPr marT="45722" marB="45722"/>
                </a:tc>
                <a:tc>
                  <a:txBody>
                    <a:bodyPr/>
                    <a:lstStyle/>
                    <a:p>
                      <a:pPr>
                        <a:lnSpc>
                          <a:spcPct val="150000"/>
                        </a:lnSpc>
                      </a:pPr>
                      <a:r>
                        <a:rPr lang="en-US" sz="1600" dirty="0"/>
                        <a:t>18</a:t>
                      </a:r>
                    </a:p>
                  </a:txBody>
                  <a:tcPr marT="45722" marB="45722"/>
                </a:tc>
                <a:tc>
                  <a:txBody>
                    <a:bodyPr/>
                    <a:lstStyle/>
                    <a:p>
                      <a:pPr>
                        <a:lnSpc>
                          <a:spcPct val="150000"/>
                        </a:lnSpc>
                      </a:pPr>
                      <a:r>
                        <a:rPr lang="en-US" sz="1600" dirty="0"/>
                        <a:t>Plan Risk Management</a:t>
                      </a:r>
                    </a:p>
                  </a:txBody>
                  <a:tcPr marT="45722" marB="45722"/>
                </a:tc>
                <a:extLst>
                  <a:ext uri="{0D108BD9-81ED-4DB2-BD59-A6C34878D82A}">
                    <a16:rowId xmlns:a16="http://schemas.microsoft.com/office/drawing/2014/main" val="10005"/>
                  </a:ext>
                </a:extLst>
              </a:tr>
              <a:tr h="457200">
                <a:tc>
                  <a:txBody>
                    <a:bodyPr/>
                    <a:lstStyle/>
                    <a:p>
                      <a:pPr>
                        <a:lnSpc>
                          <a:spcPct val="150000"/>
                        </a:lnSpc>
                      </a:pPr>
                      <a:r>
                        <a:rPr lang="en-US" sz="1600" dirty="0"/>
                        <a:t>7</a:t>
                      </a:r>
                    </a:p>
                  </a:txBody>
                  <a:tcPr marT="45722" marB="45722"/>
                </a:tc>
                <a:tc>
                  <a:txBody>
                    <a:bodyPr/>
                    <a:lstStyle/>
                    <a:p>
                      <a:pPr>
                        <a:lnSpc>
                          <a:spcPct val="150000"/>
                        </a:lnSpc>
                      </a:pPr>
                      <a:r>
                        <a:rPr lang="en-US" sz="1600" dirty="0"/>
                        <a:t>Define Activities</a:t>
                      </a:r>
                    </a:p>
                  </a:txBody>
                  <a:tcPr marT="45722" marB="45722"/>
                </a:tc>
                <a:tc>
                  <a:txBody>
                    <a:bodyPr/>
                    <a:lstStyle/>
                    <a:p>
                      <a:pPr>
                        <a:lnSpc>
                          <a:spcPct val="150000"/>
                        </a:lnSpc>
                      </a:pPr>
                      <a:r>
                        <a:rPr lang="en-US" sz="1600" dirty="0"/>
                        <a:t>19</a:t>
                      </a:r>
                    </a:p>
                  </a:txBody>
                  <a:tcPr marT="45722" marB="45722"/>
                </a:tc>
                <a:tc>
                  <a:txBody>
                    <a:bodyPr/>
                    <a:lstStyle/>
                    <a:p>
                      <a:pPr>
                        <a:lnSpc>
                          <a:spcPct val="150000"/>
                        </a:lnSpc>
                      </a:pPr>
                      <a:r>
                        <a:rPr lang="en-US" sz="1600" dirty="0"/>
                        <a:t>Identify</a:t>
                      </a:r>
                      <a:r>
                        <a:rPr lang="en-US" sz="1600" baseline="0" dirty="0"/>
                        <a:t> Risks</a:t>
                      </a:r>
                      <a:endParaRPr lang="en-US" sz="1600" dirty="0"/>
                    </a:p>
                  </a:txBody>
                  <a:tcPr marT="45722" marB="45722"/>
                </a:tc>
                <a:extLst>
                  <a:ext uri="{0D108BD9-81ED-4DB2-BD59-A6C34878D82A}">
                    <a16:rowId xmlns:a16="http://schemas.microsoft.com/office/drawing/2014/main" val="10006"/>
                  </a:ext>
                </a:extLst>
              </a:tr>
              <a:tr h="457200">
                <a:tc>
                  <a:txBody>
                    <a:bodyPr/>
                    <a:lstStyle/>
                    <a:p>
                      <a:pPr>
                        <a:lnSpc>
                          <a:spcPct val="150000"/>
                        </a:lnSpc>
                      </a:pPr>
                      <a:r>
                        <a:rPr lang="en-US" sz="1600" dirty="0"/>
                        <a:t>8</a:t>
                      </a:r>
                    </a:p>
                  </a:txBody>
                  <a:tcPr marT="45722" marB="45722"/>
                </a:tc>
                <a:tc>
                  <a:txBody>
                    <a:bodyPr/>
                    <a:lstStyle/>
                    <a:p>
                      <a:pPr>
                        <a:lnSpc>
                          <a:spcPct val="150000"/>
                        </a:lnSpc>
                      </a:pPr>
                      <a:r>
                        <a:rPr lang="en-US" sz="1600" dirty="0"/>
                        <a:t>Sequence Activities</a:t>
                      </a:r>
                    </a:p>
                  </a:txBody>
                  <a:tcPr marT="45722" marB="45722"/>
                </a:tc>
                <a:tc>
                  <a:txBody>
                    <a:bodyPr/>
                    <a:lstStyle/>
                    <a:p>
                      <a:pPr>
                        <a:lnSpc>
                          <a:spcPct val="150000"/>
                        </a:lnSpc>
                      </a:pPr>
                      <a:r>
                        <a:rPr lang="en-US" sz="1600" dirty="0"/>
                        <a:t>20</a:t>
                      </a:r>
                    </a:p>
                  </a:txBody>
                  <a:tcPr marT="45722" marB="45722"/>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600" dirty="0"/>
                        <a:t>Perform qualitative risk analysis</a:t>
                      </a:r>
                    </a:p>
                  </a:txBody>
                  <a:tcPr marT="45722" marB="45722"/>
                </a:tc>
                <a:extLst>
                  <a:ext uri="{0D108BD9-81ED-4DB2-BD59-A6C34878D82A}">
                    <a16:rowId xmlns:a16="http://schemas.microsoft.com/office/drawing/2014/main" val="10007"/>
                  </a:ext>
                </a:extLst>
              </a:tr>
              <a:tr h="457200">
                <a:tc>
                  <a:txBody>
                    <a:bodyPr/>
                    <a:lstStyle/>
                    <a:p>
                      <a:pPr>
                        <a:lnSpc>
                          <a:spcPct val="150000"/>
                        </a:lnSpc>
                      </a:pPr>
                      <a:r>
                        <a:rPr lang="en-US" sz="1600" dirty="0"/>
                        <a:t>9</a:t>
                      </a:r>
                    </a:p>
                  </a:txBody>
                  <a:tcPr marT="45722" marB="45722"/>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600" dirty="0">
                          <a:hlinkClick r:id="" action="ppaction://noaction"/>
                        </a:rPr>
                        <a:t>Estimate Activity Duration</a:t>
                      </a:r>
                      <a:r>
                        <a:rPr lang="en-US" sz="1600" dirty="0"/>
                        <a:t>s</a:t>
                      </a:r>
                    </a:p>
                  </a:txBody>
                  <a:tcPr marT="45722" marB="45722"/>
                </a:tc>
                <a:tc>
                  <a:txBody>
                    <a:bodyPr/>
                    <a:lstStyle/>
                    <a:p>
                      <a:pPr>
                        <a:lnSpc>
                          <a:spcPct val="150000"/>
                        </a:lnSpc>
                      </a:pPr>
                      <a:r>
                        <a:rPr lang="en-US" sz="1600" dirty="0"/>
                        <a:t>21</a:t>
                      </a:r>
                    </a:p>
                  </a:txBody>
                  <a:tcPr marT="45722" marB="45722"/>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600" dirty="0"/>
                        <a:t>Perform quantitative risk analysis</a:t>
                      </a:r>
                    </a:p>
                  </a:txBody>
                  <a:tcPr marT="45722" marB="45722"/>
                </a:tc>
                <a:extLst>
                  <a:ext uri="{0D108BD9-81ED-4DB2-BD59-A6C34878D82A}">
                    <a16:rowId xmlns:a16="http://schemas.microsoft.com/office/drawing/2014/main" val="10008"/>
                  </a:ext>
                </a:extLst>
              </a:tr>
              <a:tr h="457200">
                <a:tc>
                  <a:txBody>
                    <a:bodyPr/>
                    <a:lstStyle/>
                    <a:p>
                      <a:pPr>
                        <a:lnSpc>
                          <a:spcPct val="150000"/>
                        </a:lnSpc>
                      </a:pPr>
                      <a:r>
                        <a:rPr lang="en-US" sz="1600" dirty="0"/>
                        <a:t>10</a:t>
                      </a:r>
                    </a:p>
                  </a:txBody>
                  <a:tcPr marT="45722" marB="45722"/>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600" dirty="0">
                          <a:hlinkClick r:id="rId2" action="ppaction://hlinksldjump"/>
                        </a:rPr>
                        <a:t>Develop schedule</a:t>
                      </a:r>
                      <a:endParaRPr lang="en-US" sz="1600" dirty="0"/>
                    </a:p>
                  </a:txBody>
                  <a:tcPr marT="45722" marB="45722"/>
                </a:tc>
                <a:tc>
                  <a:txBody>
                    <a:bodyPr/>
                    <a:lstStyle/>
                    <a:p>
                      <a:pPr>
                        <a:lnSpc>
                          <a:spcPct val="150000"/>
                        </a:lnSpc>
                      </a:pPr>
                      <a:r>
                        <a:rPr lang="en-US" sz="1600" dirty="0"/>
                        <a:t>22</a:t>
                      </a:r>
                    </a:p>
                  </a:txBody>
                  <a:tcPr marT="45722" marB="45722"/>
                </a:tc>
                <a:tc>
                  <a:txBody>
                    <a:bodyPr/>
                    <a:lstStyle/>
                    <a:p>
                      <a:pPr>
                        <a:lnSpc>
                          <a:spcPct val="150000"/>
                        </a:lnSpc>
                      </a:pPr>
                      <a:r>
                        <a:rPr lang="en-US" sz="1600" dirty="0"/>
                        <a:t>Plan Risk Response</a:t>
                      </a:r>
                    </a:p>
                  </a:txBody>
                  <a:tcPr marT="45722" marB="45722"/>
                </a:tc>
                <a:extLst>
                  <a:ext uri="{0D108BD9-81ED-4DB2-BD59-A6C34878D82A}">
                    <a16:rowId xmlns:a16="http://schemas.microsoft.com/office/drawing/2014/main" val="10009"/>
                  </a:ext>
                </a:extLst>
              </a:tr>
              <a:tr h="457200">
                <a:tc>
                  <a:txBody>
                    <a:bodyPr/>
                    <a:lstStyle/>
                    <a:p>
                      <a:pPr>
                        <a:lnSpc>
                          <a:spcPct val="150000"/>
                        </a:lnSpc>
                      </a:pPr>
                      <a:r>
                        <a:rPr lang="en-US" sz="1600" dirty="0"/>
                        <a:t>11</a:t>
                      </a:r>
                    </a:p>
                  </a:txBody>
                  <a:tcPr marT="45722" marB="45722"/>
                </a:tc>
                <a:tc>
                  <a:txBody>
                    <a:bodyPr/>
                    <a:lstStyle/>
                    <a:p>
                      <a:pPr>
                        <a:lnSpc>
                          <a:spcPct val="150000"/>
                        </a:lnSpc>
                      </a:pPr>
                      <a:r>
                        <a:rPr lang="en-US" sz="1600"/>
                        <a:t>Plan Cost Management </a:t>
                      </a:r>
                      <a:endParaRPr lang="en-US" sz="1600" dirty="0"/>
                    </a:p>
                  </a:txBody>
                  <a:tcPr marT="45722" marB="45722"/>
                </a:tc>
                <a:tc>
                  <a:txBody>
                    <a:bodyPr/>
                    <a:lstStyle/>
                    <a:p>
                      <a:pPr>
                        <a:lnSpc>
                          <a:spcPct val="150000"/>
                        </a:lnSpc>
                      </a:pPr>
                      <a:r>
                        <a:rPr lang="en-US" sz="1600" dirty="0"/>
                        <a:t>23</a:t>
                      </a:r>
                    </a:p>
                  </a:txBody>
                  <a:tcPr marT="45722" marB="45722"/>
                </a:tc>
                <a:tc>
                  <a:txBody>
                    <a:bodyPr/>
                    <a:lstStyle/>
                    <a:p>
                      <a:pPr>
                        <a:lnSpc>
                          <a:spcPct val="150000"/>
                        </a:lnSpc>
                      </a:pPr>
                      <a:r>
                        <a:rPr lang="en-US" sz="1600" dirty="0"/>
                        <a:t>Plan Procurement Management</a:t>
                      </a:r>
                    </a:p>
                  </a:txBody>
                  <a:tcPr marT="45722" marB="45722"/>
                </a:tc>
                <a:extLst>
                  <a:ext uri="{0D108BD9-81ED-4DB2-BD59-A6C34878D82A}">
                    <a16:rowId xmlns:a16="http://schemas.microsoft.com/office/drawing/2014/main" val="10010"/>
                  </a:ext>
                </a:extLst>
              </a:tr>
              <a:tr h="457200">
                <a:tc>
                  <a:txBody>
                    <a:bodyPr/>
                    <a:lstStyle/>
                    <a:p>
                      <a:pPr>
                        <a:lnSpc>
                          <a:spcPct val="150000"/>
                        </a:lnSpc>
                      </a:pPr>
                      <a:r>
                        <a:rPr lang="en-US" sz="1600" dirty="0"/>
                        <a:t>12</a:t>
                      </a:r>
                    </a:p>
                  </a:txBody>
                  <a:tcPr marT="45722" marB="45722"/>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600" dirty="0"/>
                        <a:t>Estimate Costs</a:t>
                      </a:r>
                    </a:p>
                  </a:txBody>
                  <a:tcPr marT="45722" marB="45722"/>
                </a:tc>
                <a:tc>
                  <a:txBody>
                    <a:bodyPr/>
                    <a:lstStyle/>
                    <a:p>
                      <a:pPr>
                        <a:lnSpc>
                          <a:spcPct val="150000"/>
                        </a:lnSpc>
                      </a:pPr>
                      <a:r>
                        <a:rPr lang="en-US" sz="1600" dirty="0"/>
                        <a:t>24</a:t>
                      </a:r>
                    </a:p>
                  </a:txBody>
                  <a:tcPr marT="45722" marB="45722"/>
                </a:tc>
                <a:tc>
                  <a:txBody>
                    <a:bodyPr/>
                    <a:lstStyle/>
                    <a:p>
                      <a:pPr>
                        <a:lnSpc>
                          <a:spcPct val="150000"/>
                        </a:lnSpc>
                      </a:pPr>
                      <a:r>
                        <a:rPr lang="en-US" sz="1600" dirty="0"/>
                        <a:t>Plan Stakeholder management</a:t>
                      </a:r>
                    </a:p>
                  </a:txBody>
                  <a:tcPr marT="45722" marB="45722"/>
                </a:tc>
                <a:extLst>
                  <a:ext uri="{0D108BD9-81ED-4DB2-BD59-A6C34878D82A}">
                    <a16:rowId xmlns:a16="http://schemas.microsoft.com/office/drawing/2014/main" val="10011"/>
                  </a:ext>
                </a:extLst>
              </a:tr>
            </a:tbl>
          </a:graphicData>
        </a:graphic>
      </p:graphicFrame>
      <p:sp>
        <p:nvSpPr>
          <p:cNvPr id="118854" name="Slide Number Placeholder 5">
            <a:extLst>
              <a:ext uri="{FF2B5EF4-FFF2-40B4-BE49-F238E27FC236}">
                <a16:creationId xmlns:a16="http://schemas.microsoft.com/office/drawing/2014/main" id="{B6CD8012-57C7-4E1E-9665-474A619CF4E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C87DBAB-0501-44D4-8B9F-9CF1821087B7}" type="slidenum">
              <a:rPr lang="en-US" altLang="en-US" smtClean="0">
                <a:solidFill>
                  <a:srgbClr val="000000"/>
                </a:solidFill>
              </a:rPr>
              <a:pPr/>
              <a:t>29</a:t>
            </a:fld>
            <a:endParaRPr lang="en-US" altLang="en-US">
              <a:solidFill>
                <a:srgbClr val="000000"/>
              </a:solidFill>
            </a:endParaRPr>
          </a:p>
        </p:txBody>
      </p:sp>
      <p:sp>
        <p:nvSpPr>
          <p:cNvPr id="118855" name="Footer Placeholder 7">
            <a:extLst>
              <a:ext uri="{FF2B5EF4-FFF2-40B4-BE49-F238E27FC236}">
                <a16:creationId xmlns:a16="http://schemas.microsoft.com/office/drawing/2014/main" id="{D7361476-762A-434A-B2DC-30459BBE5A6A}"/>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pic>
        <p:nvPicPr>
          <p:cNvPr id="118856" name="Picture 17">
            <a:hlinkClick r:id="rId3" action="ppaction://hlinksldjump"/>
            <a:extLst>
              <a:ext uri="{FF2B5EF4-FFF2-40B4-BE49-F238E27FC236}">
                <a16:creationId xmlns:a16="http://schemas.microsoft.com/office/drawing/2014/main" id="{DC859420-5870-4B31-923F-AF2E1E4583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10600" y="6380163"/>
            <a:ext cx="530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928677-F44A-4DFD-861F-376D6330F55E}"/>
              </a:ext>
            </a:extLst>
          </p:cNvPr>
          <p:cNvSpPr>
            <a:spLocks noGrp="1"/>
          </p:cNvSpPr>
          <p:nvPr>
            <p:ph type="title"/>
          </p:nvPr>
        </p:nvSpPr>
        <p:spPr>
          <a:xfrm>
            <a:off x="457200" y="304800"/>
            <a:ext cx="8229600" cy="762000"/>
          </a:xfrm>
        </p:spPr>
        <p:txBody>
          <a:bodyPr/>
          <a:lstStyle/>
          <a:p>
            <a:pPr algn="ctr">
              <a:defRPr/>
            </a:pPr>
            <a:r>
              <a:rPr lang="en-US" sz="3200" dirty="0">
                <a:effectLst/>
              </a:rPr>
              <a:t>Project</a:t>
            </a:r>
          </a:p>
        </p:txBody>
      </p:sp>
      <p:sp>
        <p:nvSpPr>
          <p:cNvPr id="2" name="Content Placeholder 1">
            <a:extLst>
              <a:ext uri="{FF2B5EF4-FFF2-40B4-BE49-F238E27FC236}">
                <a16:creationId xmlns:a16="http://schemas.microsoft.com/office/drawing/2014/main" id="{EF129732-1C66-452C-926F-A149C1905116}"/>
              </a:ext>
            </a:extLst>
          </p:cNvPr>
          <p:cNvSpPr>
            <a:spLocks noGrp="1"/>
          </p:cNvSpPr>
          <p:nvPr>
            <p:ph idx="1"/>
          </p:nvPr>
        </p:nvSpPr>
        <p:spPr>
          <a:xfrm>
            <a:off x="304800" y="1295400"/>
            <a:ext cx="8534400" cy="5257800"/>
          </a:xfrm>
        </p:spPr>
        <p:txBody>
          <a:bodyPr>
            <a:normAutofit fontScale="92500" lnSpcReduction="10000"/>
          </a:bodyPr>
          <a:lstStyle/>
          <a:p>
            <a:pPr marL="109537" indent="0" algn="just">
              <a:lnSpc>
                <a:spcPct val="120000"/>
              </a:lnSpc>
              <a:buFont typeface="Wingdings 3" panose="05040102010807070707" pitchFamily="18" charset="2"/>
              <a:buNone/>
              <a:defRPr/>
            </a:pPr>
            <a:r>
              <a:rPr lang="en-US" sz="2400" b="1" dirty="0"/>
              <a:t>Project: </a:t>
            </a:r>
            <a:r>
              <a:rPr lang="en-US" sz="2400" dirty="0"/>
              <a:t>A Project is a </a:t>
            </a:r>
            <a:r>
              <a:rPr lang="en-US" sz="2400" b="1" dirty="0"/>
              <a:t>temporary</a:t>
            </a:r>
            <a:r>
              <a:rPr lang="en-US" sz="2400" dirty="0"/>
              <a:t> endeavor undertaken to create a </a:t>
            </a:r>
            <a:r>
              <a:rPr lang="en-US" sz="2400" b="1" dirty="0"/>
              <a:t>unique</a:t>
            </a:r>
            <a:r>
              <a:rPr lang="en-US" sz="2400" dirty="0"/>
              <a:t> product, service, or result.</a:t>
            </a:r>
          </a:p>
          <a:p>
            <a:pPr marL="109537" indent="0" algn="just">
              <a:lnSpc>
                <a:spcPct val="120000"/>
              </a:lnSpc>
              <a:buFont typeface="Wingdings 3" panose="05040102010807070707" pitchFamily="18" charset="2"/>
              <a:buNone/>
              <a:defRPr/>
            </a:pPr>
            <a:endParaRPr lang="en-US" sz="100" dirty="0"/>
          </a:p>
          <a:p>
            <a:pPr marL="109537" indent="0" algn="just">
              <a:lnSpc>
                <a:spcPct val="120000"/>
              </a:lnSpc>
              <a:buFont typeface="Wingdings 3" panose="05040102010807070707" pitchFamily="18" charset="2"/>
              <a:buNone/>
              <a:defRPr/>
            </a:pPr>
            <a:r>
              <a:rPr lang="en-US" sz="1800" b="1" dirty="0"/>
              <a:t>A project can create:</a:t>
            </a:r>
          </a:p>
          <a:p>
            <a:pPr marL="566737" indent="-457200" algn="just">
              <a:lnSpc>
                <a:spcPct val="120000"/>
              </a:lnSpc>
              <a:buFont typeface="+mj-lt"/>
              <a:buAutoNum type="arabicPeriod"/>
              <a:defRPr/>
            </a:pPr>
            <a:r>
              <a:rPr lang="en-US" sz="1800" dirty="0"/>
              <a:t>A unique product that can be either component of another item or an item in itself,</a:t>
            </a:r>
          </a:p>
          <a:p>
            <a:pPr marL="566737" indent="-457200" algn="just">
              <a:lnSpc>
                <a:spcPct val="120000"/>
              </a:lnSpc>
              <a:buFont typeface="+mj-lt"/>
              <a:buAutoNum type="arabicPeriod"/>
              <a:defRPr/>
            </a:pPr>
            <a:r>
              <a:rPr lang="en-US" sz="1800" dirty="0"/>
              <a:t>A unique service or a capability to perform a service ( e.g., a business function that supports production or distribution),</a:t>
            </a:r>
          </a:p>
          <a:p>
            <a:pPr marL="566737" indent="-457200" algn="just">
              <a:lnSpc>
                <a:spcPct val="120000"/>
              </a:lnSpc>
              <a:buFont typeface="+mj-lt"/>
              <a:buAutoNum type="arabicPeriod"/>
              <a:defRPr/>
            </a:pPr>
            <a:r>
              <a:rPr lang="en-US" sz="1800" dirty="0"/>
              <a:t>A unique result, such as an outcome or document (e.g., a research project that develops knowledge that can be used to determine whether a trend exists or a new process will benefit society).</a:t>
            </a:r>
          </a:p>
          <a:p>
            <a:pPr marL="566737" indent="-457200" algn="just">
              <a:lnSpc>
                <a:spcPct val="120000"/>
              </a:lnSpc>
              <a:buFont typeface="+mj-lt"/>
              <a:buAutoNum type="arabicPeriod"/>
              <a:defRPr/>
            </a:pPr>
            <a:r>
              <a:rPr lang="en-US" sz="1800" dirty="0"/>
              <a:t>A unique combination of one or more products, services, or results ( e.g., a software application, its associated documentation, and help desk services).</a:t>
            </a:r>
          </a:p>
          <a:p>
            <a:pPr marL="109537" indent="0" algn="r">
              <a:lnSpc>
                <a:spcPct val="120000"/>
              </a:lnSpc>
              <a:buFont typeface="Wingdings 3" panose="05040102010807070707" pitchFamily="18" charset="2"/>
              <a:buNone/>
              <a:defRPr/>
            </a:pPr>
            <a:r>
              <a:rPr lang="en-US" sz="2000" dirty="0"/>
              <a:t>- </a:t>
            </a:r>
            <a:r>
              <a:rPr lang="en-US" sz="1400" dirty="0"/>
              <a:t>PMBOK, 6th edition</a:t>
            </a:r>
          </a:p>
        </p:txBody>
      </p:sp>
      <p:sp>
        <p:nvSpPr>
          <p:cNvPr id="82948" name="Footer Placeholder 4">
            <a:extLst>
              <a:ext uri="{FF2B5EF4-FFF2-40B4-BE49-F238E27FC236}">
                <a16:creationId xmlns:a16="http://schemas.microsoft.com/office/drawing/2014/main" id="{4056F629-071B-4729-9148-AC288B56D36B}"/>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82949" name="Slide Number Placeholder 5">
            <a:extLst>
              <a:ext uri="{FF2B5EF4-FFF2-40B4-BE49-F238E27FC236}">
                <a16:creationId xmlns:a16="http://schemas.microsoft.com/office/drawing/2014/main" id="{3D9CE141-6BC7-4D91-A818-DBE2F5CB1C9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823950-5049-44BC-87D6-736E30F86F0D}" type="slidenum">
              <a:rPr lang="en-US" altLang="en-US" smtClean="0"/>
              <a:pPr/>
              <a:t>3</a:t>
            </a:fld>
            <a:endParaRPr lang="en-US" altLang="en-US"/>
          </a:p>
        </p:txBody>
      </p:sp>
    </p:spTree>
  </p:cSld>
  <p:clrMapOvr>
    <a:masterClrMapping/>
  </p:clrMapOvr>
  <p:transition spd="med">
    <p:random/>
  </p:transition>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25C0D-97E1-4EBF-A62D-7CF64DFDEA07}"/>
              </a:ext>
            </a:extLst>
          </p:cNvPr>
          <p:cNvSpPr>
            <a:spLocks noGrp="1"/>
          </p:cNvSpPr>
          <p:nvPr>
            <p:ph type="title"/>
          </p:nvPr>
        </p:nvSpPr>
        <p:spPr>
          <a:xfrm>
            <a:off x="838200" y="609600"/>
            <a:ext cx="7481776" cy="685800"/>
          </a:xfrm>
        </p:spPr>
        <p:txBody>
          <a:bodyPr/>
          <a:lstStyle/>
          <a:p>
            <a:pPr algn="ctr">
              <a:defRPr/>
            </a:pPr>
            <a:r>
              <a:rPr lang="en-US" sz="3200" b="1" dirty="0">
                <a:solidFill>
                  <a:srgbClr val="FF00FF"/>
                </a:solidFill>
                <a:latin typeface="Arial" pitchFamily="34" charset="0"/>
                <a:cs typeface="Arial" pitchFamily="34" charset="0"/>
              </a:rPr>
              <a:t>Executing Process Group</a:t>
            </a:r>
          </a:p>
        </p:txBody>
      </p:sp>
      <p:graphicFrame>
        <p:nvGraphicFramePr>
          <p:cNvPr id="7" name="Content Placeholder 6">
            <a:extLst>
              <a:ext uri="{FF2B5EF4-FFF2-40B4-BE49-F238E27FC236}">
                <a16:creationId xmlns:a16="http://schemas.microsoft.com/office/drawing/2014/main" id="{EA630843-05F9-47DB-A2FA-DC1A05077935}"/>
              </a:ext>
            </a:extLst>
          </p:cNvPr>
          <p:cNvGraphicFramePr>
            <a:graphicFrameLocks noGrp="1"/>
          </p:cNvGraphicFramePr>
          <p:nvPr>
            <p:ph sz="half" idx="1"/>
          </p:nvPr>
        </p:nvGraphicFramePr>
        <p:xfrm>
          <a:off x="493713" y="1392238"/>
          <a:ext cx="8382000" cy="5070472"/>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20000"/>
                    </a:ext>
                  </a:extLst>
                </a:gridCol>
                <a:gridCol w="7772400">
                  <a:extLst>
                    <a:ext uri="{9D8B030D-6E8A-4147-A177-3AD203B41FA5}">
                      <a16:colId xmlns:a16="http://schemas.microsoft.com/office/drawing/2014/main" val="20001"/>
                    </a:ext>
                  </a:extLst>
                </a:gridCol>
              </a:tblGrid>
              <a:tr h="436916">
                <a:tc>
                  <a:txBody>
                    <a:bodyPr/>
                    <a:lstStyle/>
                    <a:p>
                      <a:pPr algn="ctr">
                        <a:lnSpc>
                          <a:spcPct val="100000"/>
                        </a:lnSpc>
                      </a:pPr>
                      <a:r>
                        <a:rPr lang="en-US" sz="2000" dirty="0">
                          <a:latin typeface="Arial" pitchFamily="34" charset="0"/>
                          <a:cs typeface="Arial" pitchFamily="34" charset="0"/>
                        </a:rPr>
                        <a:t>1</a:t>
                      </a:r>
                    </a:p>
                  </a:txBody>
                  <a:tcPr marT="45731" marB="45731"/>
                </a:tc>
                <a:tc>
                  <a:txBody>
                    <a:bodyPr/>
                    <a:lstStyle/>
                    <a:p>
                      <a:pPr marL="0" marR="0" lvl="0" indent="0">
                        <a:lnSpc>
                          <a:spcPct val="100000"/>
                        </a:lnSpc>
                        <a:spcBef>
                          <a:spcPts val="0"/>
                        </a:spcBef>
                        <a:spcAft>
                          <a:spcPts val="0"/>
                        </a:spcAft>
                        <a:buFont typeface="Symbol"/>
                        <a:buNone/>
                      </a:pPr>
                      <a:r>
                        <a:rPr lang="en-GB" sz="2000" dirty="0">
                          <a:solidFill>
                            <a:schemeClr val="tx1"/>
                          </a:solidFill>
                          <a:effectLst/>
                          <a:latin typeface="Arial" pitchFamily="34" charset="0"/>
                          <a:ea typeface="Calibri"/>
                          <a:cs typeface="Arial" pitchFamily="34" charset="0"/>
                          <a:hlinkClick r:id="" action="ppaction://noaction"/>
                        </a:rPr>
                        <a:t>Direct and Manage Project </a:t>
                      </a:r>
                      <a:r>
                        <a:rPr lang="en-GB" sz="2000" dirty="0">
                          <a:solidFill>
                            <a:schemeClr val="tx1"/>
                          </a:solidFill>
                          <a:effectLst/>
                          <a:latin typeface="Arial" pitchFamily="34" charset="0"/>
                          <a:ea typeface="Calibri"/>
                          <a:cs typeface="Arial" pitchFamily="34" charset="0"/>
                        </a:rPr>
                        <a:t>Work</a:t>
                      </a:r>
                      <a:endParaRPr lang="en-US" sz="2000" dirty="0">
                        <a:solidFill>
                          <a:schemeClr val="tx1"/>
                        </a:solidFill>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0"/>
                  </a:ext>
                </a:extLst>
              </a:tr>
              <a:tr h="533450">
                <a:tc>
                  <a:txBody>
                    <a:bodyPr/>
                    <a:lstStyle/>
                    <a:p>
                      <a:pPr algn="ctr">
                        <a:lnSpc>
                          <a:spcPct val="100000"/>
                        </a:lnSpc>
                      </a:pPr>
                      <a:r>
                        <a:rPr lang="en-US" sz="2000" dirty="0">
                          <a:latin typeface="Arial" pitchFamily="34" charset="0"/>
                          <a:cs typeface="Arial" pitchFamily="34" charset="0"/>
                        </a:rPr>
                        <a:t>2</a:t>
                      </a:r>
                    </a:p>
                  </a:txBody>
                  <a:tcPr marT="45731" marB="45731"/>
                </a:tc>
                <a:tc>
                  <a:txBody>
                    <a:bodyPr/>
                    <a:lstStyle/>
                    <a:p>
                      <a:pPr marL="0" marR="0" lvl="0" indent="0">
                        <a:lnSpc>
                          <a:spcPct val="100000"/>
                        </a:lnSpc>
                        <a:spcBef>
                          <a:spcPts val="0"/>
                        </a:spcBef>
                        <a:spcAft>
                          <a:spcPts val="0"/>
                        </a:spcAft>
                        <a:buFont typeface="Symbol"/>
                        <a:buNone/>
                      </a:pPr>
                      <a:r>
                        <a:rPr lang="en-US" sz="2000" dirty="0">
                          <a:solidFill>
                            <a:schemeClr val="tx1"/>
                          </a:solidFill>
                          <a:effectLst/>
                          <a:latin typeface="Arial" pitchFamily="34" charset="0"/>
                          <a:ea typeface="Calibri"/>
                          <a:cs typeface="Arial" pitchFamily="34" charset="0"/>
                        </a:rPr>
                        <a:t>Manage Project Knowledge</a:t>
                      </a:r>
                    </a:p>
                  </a:txBody>
                  <a:tcPr marL="68580" marR="68580" marT="0" marB="0"/>
                </a:tc>
                <a:extLst>
                  <a:ext uri="{0D108BD9-81ED-4DB2-BD59-A6C34878D82A}">
                    <a16:rowId xmlns:a16="http://schemas.microsoft.com/office/drawing/2014/main" val="10001"/>
                  </a:ext>
                </a:extLst>
              </a:tr>
              <a:tr h="533450">
                <a:tc>
                  <a:txBody>
                    <a:bodyPr/>
                    <a:lstStyle/>
                    <a:p>
                      <a:pPr algn="ctr">
                        <a:lnSpc>
                          <a:spcPct val="100000"/>
                        </a:lnSpc>
                      </a:pPr>
                      <a:r>
                        <a:rPr lang="en-US" sz="2000" dirty="0">
                          <a:latin typeface="Arial" pitchFamily="34" charset="0"/>
                          <a:cs typeface="Arial" pitchFamily="34" charset="0"/>
                        </a:rPr>
                        <a:t>3</a:t>
                      </a:r>
                    </a:p>
                  </a:txBody>
                  <a:tcPr marT="45731" marB="45731"/>
                </a:tc>
                <a:tc>
                  <a:txBody>
                    <a:bodyPr/>
                    <a:lstStyle/>
                    <a:p>
                      <a:pPr marL="0" marR="0" lvl="0" indent="0">
                        <a:lnSpc>
                          <a:spcPct val="100000"/>
                        </a:lnSpc>
                        <a:spcBef>
                          <a:spcPts val="0"/>
                        </a:spcBef>
                        <a:spcAft>
                          <a:spcPts val="0"/>
                        </a:spcAft>
                        <a:buFont typeface="Symbol"/>
                        <a:buNone/>
                      </a:pPr>
                      <a:r>
                        <a:rPr lang="en-US" sz="2000" dirty="0">
                          <a:solidFill>
                            <a:schemeClr val="tx1"/>
                          </a:solidFill>
                          <a:effectLst/>
                          <a:latin typeface="Arial" pitchFamily="34" charset="0"/>
                          <a:ea typeface="Calibri"/>
                          <a:cs typeface="Arial" pitchFamily="34" charset="0"/>
                        </a:rPr>
                        <a:t>Manage Quality</a:t>
                      </a:r>
                    </a:p>
                  </a:txBody>
                  <a:tcPr marL="68580" marR="68580" marT="0" marB="0"/>
                </a:tc>
                <a:extLst>
                  <a:ext uri="{0D108BD9-81ED-4DB2-BD59-A6C34878D82A}">
                    <a16:rowId xmlns:a16="http://schemas.microsoft.com/office/drawing/2014/main" val="10002"/>
                  </a:ext>
                </a:extLst>
              </a:tr>
              <a:tr h="457243">
                <a:tc>
                  <a:txBody>
                    <a:bodyPr/>
                    <a:lstStyle/>
                    <a:p>
                      <a:pPr algn="ctr">
                        <a:lnSpc>
                          <a:spcPct val="100000"/>
                        </a:lnSpc>
                      </a:pPr>
                      <a:r>
                        <a:rPr lang="en-US" sz="2000" dirty="0">
                          <a:latin typeface="Arial" pitchFamily="34" charset="0"/>
                          <a:cs typeface="Arial" pitchFamily="34" charset="0"/>
                        </a:rPr>
                        <a:t>4</a:t>
                      </a:r>
                    </a:p>
                  </a:txBody>
                  <a:tcPr marT="45731" marB="45731"/>
                </a:tc>
                <a:tc>
                  <a:txBody>
                    <a:bodyPr/>
                    <a:lstStyle/>
                    <a:p>
                      <a:pPr marL="0" marR="0" lvl="0" indent="0">
                        <a:lnSpc>
                          <a:spcPct val="100000"/>
                        </a:lnSpc>
                        <a:spcBef>
                          <a:spcPts val="0"/>
                        </a:spcBef>
                        <a:spcAft>
                          <a:spcPts val="0"/>
                        </a:spcAft>
                        <a:buFont typeface="Symbol"/>
                        <a:buNone/>
                      </a:pPr>
                      <a:r>
                        <a:rPr lang="en-GB" sz="2000" dirty="0">
                          <a:effectLst/>
                          <a:latin typeface="Arial" pitchFamily="34" charset="0"/>
                          <a:ea typeface="Calibri"/>
                          <a:cs typeface="Arial" pitchFamily="34" charset="0"/>
                          <a:hlinkClick r:id="" action="ppaction://noaction"/>
                        </a:rPr>
                        <a:t>Acquire </a:t>
                      </a:r>
                      <a:r>
                        <a:rPr lang="en-GB" sz="2000" dirty="0">
                          <a:effectLst/>
                          <a:latin typeface="Arial" pitchFamily="34" charset="0"/>
                          <a:ea typeface="Calibri"/>
                          <a:cs typeface="Arial" pitchFamily="34" charset="0"/>
                        </a:rPr>
                        <a:t>Resources</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3"/>
                  </a:ext>
                </a:extLst>
              </a:tr>
              <a:tr h="457243">
                <a:tc>
                  <a:txBody>
                    <a:bodyPr/>
                    <a:lstStyle/>
                    <a:p>
                      <a:pPr algn="ctr">
                        <a:lnSpc>
                          <a:spcPct val="100000"/>
                        </a:lnSpc>
                      </a:pPr>
                      <a:r>
                        <a:rPr lang="en-US" sz="2000" dirty="0">
                          <a:latin typeface="Arial" pitchFamily="34" charset="0"/>
                          <a:cs typeface="Arial" pitchFamily="34" charset="0"/>
                        </a:rPr>
                        <a:t>5</a:t>
                      </a:r>
                    </a:p>
                  </a:txBody>
                  <a:tcPr marT="45731" marB="45731"/>
                </a:tc>
                <a:tc>
                  <a:txBody>
                    <a:bodyPr/>
                    <a:lstStyle/>
                    <a:p>
                      <a:pPr marL="228600" marR="0" lvl="0" indent="-228600" algn="l" defTabSz="914400" rtl="0" eaLnBrk="1" fontAlgn="auto" latinLnBrk="0" hangingPunct="1">
                        <a:lnSpc>
                          <a:spcPct val="100000"/>
                        </a:lnSpc>
                        <a:spcBef>
                          <a:spcPts val="0"/>
                        </a:spcBef>
                        <a:spcAft>
                          <a:spcPts val="0"/>
                        </a:spcAft>
                        <a:buClrTx/>
                        <a:buSzTx/>
                        <a:buFontTx/>
                        <a:buNone/>
                        <a:tabLst/>
                        <a:defRPr/>
                      </a:pPr>
                      <a:r>
                        <a:rPr lang="en-GB" sz="2000" dirty="0">
                          <a:effectLst/>
                          <a:latin typeface="Arial" pitchFamily="34" charset="0"/>
                          <a:ea typeface="Calibri"/>
                          <a:cs typeface="Arial" pitchFamily="34" charset="0"/>
                        </a:rPr>
                        <a:t>Develop Team</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4"/>
                  </a:ext>
                </a:extLst>
              </a:tr>
              <a:tr h="530434">
                <a:tc>
                  <a:txBody>
                    <a:bodyPr/>
                    <a:lstStyle/>
                    <a:p>
                      <a:pPr algn="ctr">
                        <a:lnSpc>
                          <a:spcPct val="100000"/>
                        </a:lnSpc>
                      </a:pPr>
                      <a:r>
                        <a:rPr lang="en-US" sz="2000" dirty="0">
                          <a:latin typeface="Arial" pitchFamily="34" charset="0"/>
                          <a:cs typeface="Arial" pitchFamily="34" charset="0"/>
                        </a:rPr>
                        <a:t>6</a:t>
                      </a:r>
                    </a:p>
                  </a:txBody>
                  <a:tcPr marT="45731" marB="45731"/>
                </a:tc>
                <a:tc>
                  <a:txBody>
                    <a:bodyPr/>
                    <a:lstStyle/>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GB" sz="2000" dirty="0">
                          <a:effectLst/>
                          <a:latin typeface="Arial" pitchFamily="34" charset="0"/>
                          <a:ea typeface="Calibri"/>
                          <a:cs typeface="Arial" pitchFamily="34" charset="0"/>
                        </a:rPr>
                        <a:t>Manage Team</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5"/>
                  </a:ext>
                </a:extLst>
              </a:tr>
              <a:tr h="530434">
                <a:tc>
                  <a:txBody>
                    <a:bodyPr/>
                    <a:lstStyle/>
                    <a:p>
                      <a:pPr algn="ctr">
                        <a:lnSpc>
                          <a:spcPct val="100000"/>
                        </a:lnSpc>
                      </a:pPr>
                      <a:r>
                        <a:rPr lang="en-US" sz="2000" dirty="0">
                          <a:latin typeface="Arial" pitchFamily="34" charset="0"/>
                          <a:cs typeface="Arial" pitchFamily="34" charset="0"/>
                        </a:rPr>
                        <a:t>7</a:t>
                      </a:r>
                    </a:p>
                  </a:txBody>
                  <a:tcPr marT="45731" marB="45731"/>
                </a:tc>
                <a:tc>
                  <a:txBody>
                    <a:bodyPr/>
                    <a:lstStyle/>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US" sz="2000" dirty="0">
                          <a:effectLst/>
                          <a:latin typeface="Arial" pitchFamily="34" charset="0"/>
                          <a:ea typeface="Calibri"/>
                          <a:cs typeface="Arial" pitchFamily="34" charset="0"/>
                        </a:rPr>
                        <a:t>Manage Communications</a:t>
                      </a:r>
                    </a:p>
                  </a:txBody>
                  <a:tcPr marL="68580" marR="68580" marT="0" marB="0"/>
                </a:tc>
                <a:extLst>
                  <a:ext uri="{0D108BD9-81ED-4DB2-BD59-A6C34878D82A}">
                    <a16:rowId xmlns:a16="http://schemas.microsoft.com/office/drawing/2014/main" val="10006"/>
                  </a:ext>
                </a:extLst>
              </a:tr>
              <a:tr h="530434">
                <a:tc>
                  <a:txBody>
                    <a:bodyPr/>
                    <a:lstStyle/>
                    <a:p>
                      <a:pPr algn="ctr">
                        <a:lnSpc>
                          <a:spcPct val="100000"/>
                        </a:lnSpc>
                      </a:pPr>
                      <a:r>
                        <a:rPr lang="en-US" sz="2000" dirty="0">
                          <a:latin typeface="Arial" pitchFamily="34" charset="0"/>
                          <a:cs typeface="Arial" pitchFamily="34" charset="0"/>
                        </a:rPr>
                        <a:t>8</a:t>
                      </a:r>
                    </a:p>
                  </a:txBody>
                  <a:tcPr marT="45731" marB="45731"/>
                </a:tc>
                <a:tc>
                  <a:txBody>
                    <a:bodyPr/>
                    <a:lstStyle/>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US" sz="2000" dirty="0">
                          <a:effectLst/>
                          <a:latin typeface="Arial" pitchFamily="34" charset="0"/>
                          <a:ea typeface="Calibri"/>
                          <a:cs typeface="Arial" pitchFamily="34" charset="0"/>
                        </a:rPr>
                        <a:t>Implement Risk Responses</a:t>
                      </a:r>
                    </a:p>
                  </a:txBody>
                  <a:tcPr marL="68580" marR="68580" marT="0" marB="0"/>
                </a:tc>
                <a:extLst>
                  <a:ext uri="{0D108BD9-81ED-4DB2-BD59-A6C34878D82A}">
                    <a16:rowId xmlns:a16="http://schemas.microsoft.com/office/drawing/2014/main" val="10007"/>
                  </a:ext>
                </a:extLst>
              </a:tr>
              <a:tr h="530434">
                <a:tc>
                  <a:txBody>
                    <a:bodyPr/>
                    <a:lstStyle/>
                    <a:p>
                      <a:pPr algn="ctr">
                        <a:lnSpc>
                          <a:spcPct val="100000"/>
                        </a:lnSpc>
                      </a:pPr>
                      <a:r>
                        <a:rPr lang="en-US" sz="2000" dirty="0">
                          <a:latin typeface="Arial" pitchFamily="34" charset="0"/>
                          <a:cs typeface="Arial" pitchFamily="34" charset="0"/>
                        </a:rPr>
                        <a:t>9</a:t>
                      </a:r>
                    </a:p>
                  </a:txBody>
                  <a:tcPr marT="45731" marB="45731"/>
                </a:tc>
                <a:tc>
                  <a:txBody>
                    <a:bodyPr/>
                    <a:lstStyle/>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GB" sz="2000" dirty="0">
                          <a:effectLst/>
                          <a:latin typeface="Arial" pitchFamily="34" charset="0"/>
                          <a:ea typeface="Calibri"/>
                          <a:cs typeface="Arial" pitchFamily="34" charset="0"/>
                        </a:rPr>
                        <a:t>Conduct Procurements</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8"/>
                  </a:ext>
                </a:extLst>
              </a:tr>
              <a:tr h="530434">
                <a:tc>
                  <a:txBody>
                    <a:bodyPr/>
                    <a:lstStyle/>
                    <a:p>
                      <a:pPr algn="ctr">
                        <a:lnSpc>
                          <a:spcPct val="100000"/>
                        </a:lnSpc>
                      </a:pPr>
                      <a:r>
                        <a:rPr lang="en-US" sz="2000" dirty="0">
                          <a:latin typeface="Arial" pitchFamily="34" charset="0"/>
                          <a:cs typeface="Arial" pitchFamily="34" charset="0"/>
                        </a:rPr>
                        <a:t>10</a:t>
                      </a:r>
                    </a:p>
                  </a:txBody>
                  <a:tcPr marT="45731" marB="45731"/>
                </a:tc>
                <a:tc>
                  <a:txBody>
                    <a:bodyPr/>
                    <a:lstStyle/>
                    <a:p>
                      <a:pPr marL="0" marR="0" lvl="0" indent="0" algn="l" defTabSz="914400" rtl="0" eaLnBrk="1" fontAlgn="auto" latinLnBrk="0" hangingPunct="1">
                        <a:lnSpc>
                          <a:spcPct val="100000"/>
                        </a:lnSpc>
                        <a:spcBef>
                          <a:spcPts val="0"/>
                        </a:spcBef>
                        <a:spcAft>
                          <a:spcPts val="0"/>
                        </a:spcAft>
                        <a:buClrTx/>
                        <a:buSzTx/>
                        <a:buFont typeface="Symbol"/>
                        <a:buNone/>
                        <a:tabLst/>
                        <a:defRPr/>
                      </a:pPr>
                      <a:r>
                        <a:rPr lang="en-GB" sz="2000" dirty="0">
                          <a:effectLst/>
                          <a:latin typeface="Arial" pitchFamily="34" charset="0"/>
                          <a:ea typeface="Calibri"/>
                          <a:cs typeface="Arial" pitchFamily="34" charset="0"/>
                        </a:rPr>
                        <a:t>Manage Stakeholders </a:t>
                      </a:r>
                      <a:r>
                        <a:rPr lang="en-US" sz="2000" dirty="0">
                          <a:effectLst/>
                          <a:latin typeface="Arial" pitchFamily="34" charset="0"/>
                          <a:ea typeface="Calibri"/>
                          <a:cs typeface="Arial" pitchFamily="34" charset="0"/>
                        </a:rPr>
                        <a:t>Engagement</a:t>
                      </a:r>
                    </a:p>
                  </a:txBody>
                  <a:tcPr marL="68580" marR="68580" marT="0" marB="0"/>
                </a:tc>
                <a:extLst>
                  <a:ext uri="{0D108BD9-81ED-4DB2-BD59-A6C34878D82A}">
                    <a16:rowId xmlns:a16="http://schemas.microsoft.com/office/drawing/2014/main" val="10009"/>
                  </a:ext>
                </a:extLst>
              </a:tr>
            </a:tbl>
          </a:graphicData>
        </a:graphic>
      </p:graphicFrame>
      <p:sp>
        <p:nvSpPr>
          <p:cNvPr id="119846" name="Slide Number Placeholder 5">
            <a:extLst>
              <a:ext uri="{FF2B5EF4-FFF2-40B4-BE49-F238E27FC236}">
                <a16:creationId xmlns:a16="http://schemas.microsoft.com/office/drawing/2014/main" id="{FEC6E4E6-0566-435B-A84C-4D77574D10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5D0818-929C-49C9-A7A1-F5442D7D1EB1}" type="slidenum">
              <a:rPr lang="en-US" altLang="en-US" smtClean="0">
                <a:solidFill>
                  <a:srgbClr val="000000"/>
                </a:solidFill>
              </a:rPr>
              <a:pPr/>
              <a:t>30</a:t>
            </a:fld>
            <a:endParaRPr lang="en-US" altLang="en-US">
              <a:solidFill>
                <a:srgbClr val="000000"/>
              </a:solidFill>
            </a:endParaRPr>
          </a:p>
        </p:txBody>
      </p:sp>
      <p:sp>
        <p:nvSpPr>
          <p:cNvPr id="119847" name="Footer Placeholder 7">
            <a:extLst>
              <a:ext uri="{FF2B5EF4-FFF2-40B4-BE49-F238E27FC236}">
                <a16:creationId xmlns:a16="http://schemas.microsoft.com/office/drawing/2014/main" id="{3FB5FC62-BC7E-4C99-9835-86FD541636E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pic>
        <p:nvPicPr>
          <p:cNvPr id="119848" name="Picture 17">
            <a:hlinkClick r:id="rId2" action="ppaction://hlinksldjump"/>
            <a:extLst>
              <a:ext uri="{FF2B5EF4-FFF2-40B4-BE49-F238E27FC236}">
                <a16:creationId xmlns:a16="http://schemas.microsoft.com/office/drawing/2014/main" id="{15F7D01C-F268-4F14-BF6F-0965A2FB90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0" y="6380163"/>
            <a:ext cx="530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C7E6D-B967-4693-B2C0-66ED07FBB287}"/>
              </a:ext>
            </a:extLst>
          </p:cNvPr>
          <p:cNvSpPr>
            <a:spLocks noGrp="1"/>
          </p:cNvSpPr>
          <p:nvPr>
            <p:ph type="title"/>
          </p:nvPr>
        </p:nvSpPr>
        <p:spPr>
          <a:xfrm>
            <a:off x="304800" y="381000"/>
            <a:ext cx="8458200" cy="685800"/>
          </a:xfrm>
        </p:spPr>
        <p:txBody>
          <a:bodyPr/>
          <a:lstStyle/>
          <a:p>
            <a:pPr algn="ctr">
              <a:defRPr/>
            </a:pPr>
            <a:r>
              <a:rPr lang="en-GB" sz="3200" b="1" dirty="0">
                <a:solidFill>
                  <a:srgbClr val="FF00FF"/>
                </a:solidFill>
                <a:latin typeface="Arial" pitchFamily="34" charset="0"/>
                <a:ea typeface="Calibri"/>
                <a:cs typeface="Arial" pitchFamily="34" charset="0"/>
                <a:hlinkClick r:id="" action="ppaction://noaction"/>
              </a:rPr>
              <a:t>Monitoring and Controlling Process Group </a:t>
            </a:r>
            <a:br>
              <a:rPr lang="en-US" sz="3200" dirty="0">
                <a:solidFill>
                  <a:srgbClr val="FF00FF"/>
                </a:solidFill>
                <a:latin typeface="Arial" pitchFamily="34" charset="0"/>
                <a:ea typeface="Calibri"/>
                <a:cs typeface="Arial" pitchFamily="34" charset="0"/>
                <a:hlinkClick r:id="" action="ppaction://noaction"/>
              </a:rPr>
            </a:br>
            <a:endParaRPr lang="en-US" sz="3200" b="1" dirty="0">
              <a:solidFill>
                <a:srgbClr val="FF00FF"/>
              </a:solidFill>
            </a:endParaRPr>
          </a:p>
        </p:txBody>
      </p:sp>
      <p:graphicFrame>
        <p:nvGraphicFramePr>
          <p:cNvPr id="7" name="Content Placeholder 6">
            <a:extLst>
              <a:ext uri="{FF2B5EF4-FFF2-40B4-BE49-F238E27FC236}">
                <a16:creationId xmlns:a16="http://schemas.microsoft.com/office/drawing/2014/main" id="{BF2A16C4-05DE-41E3-B22F-F25CADD09A62}"/>
              </a:ext>
            </a:extLst>
          </p:cNvPr>
          <p:cNvGraphicFramePr>
            <a:graphicFrameLocks noGrp="1"/>
          </p:cNvGraphicFramePr>
          <p:nvPr>
            <p:ph sz="half" idx="1"/>
          </p:nvPr>
        </p:nvGraphicFramePr>
        <p:xfrm>
          <a:off x="304800" y="1249363"/>
          <a:ext cx="8305800" cy="5556253"/>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20000"/>
                    </a:ext>
                  </a:extLst>
                </a:gridCol>
                <a:gridCol w="7620000">
                  <a:extLst>
                    <a:ext uri="{9D8B030D-6E8A-4147-A177-3AD203B41FA5}">
                      <a16:colId xmlns:a16="http://schemas.microsoft.com/office/drawing/2014/main" val="20001"/>
                    </a:ext>
                  </a:extLst>
                </a:gridCol>
              </a:tblGrid>
              <a:tr h="533574">
                <a:tc>
                  <a:txBody>
                    <a:bodyPr/>
                    <a:lstStyle/>
                    <a:p>
                      <a:pPr algn="ctr">
                        <a:lnSpc>
                          <a:spcPct val="110000"/>
                        </a:lnSpc>
                      </a:pPr>
                      <a:r>
                        <a:rPr lang="en-US" sz="2000" dirty="0">
                          <a:latin typeface="Arial" pitchFamily="34" charset="0"/>
                          <a:cs typeface="Arial" pitchFamily="34" charset="0"/>
                        </a:rPr>
                        <a:t>1</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lang="en-GB" sz="2000" dirty="0">
                          <a:effectLst/>
                          <a:latin typeface="Arial" pitchFamily="34" charset="0"/>
                          <a:ea typeface="Calibri"/>
                          <a:cs typeface="Arial" pitchFamily="34" charset="0"/>
                        </a:rPr>
                        <a:t>Monitor and Control Project Work</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0"/>
                  </a:ext>
                </a:extLst>
              </a:tr>
              <a:tr h="426824">
                <a:tc>
                  <a:txBody>
                    <a:bodyPr/>
                    <a:lstStyle/>
                    <a:p>
                      <a:pPr algn="ctr">
                        <a:lnSpc>
                          <a:spcPct val="110000"/>
                        </a:lnSpc>
                      </a:pPr>
                      <a:r>
                        <a:rPr lang="en-US" sz="2000" dirty="0">
                          <a:latin typeface="Arial" pitchFamily="34" charset="0"/>
                          <a:cs typeface="Arial" pitchFamily="34" charset="0"/>
                        </a:rPr>
                        <a:t>2</a:t>
                      </a:r>
                    </a:p>
                  </a:txBody>
                  <a:tcPr marT="45741" marB="45741"/>
                </a:tc>
                <a:tc>
                  <a:txBody>
                    <a:bodyPr/>
                    <a:lstStyle/>
                    <a:p>
                      <a:pPr marL="0" marR="0" lvl="0" indent="0" algn="just">
                        <a:lnSpc>
                          <a:spcPct val="110000"/>
                        </a:lnSpc>
                        <a:spcBef>
                          <a:spcPts val="0"/>
                        </a:spcBef>
                        <a:spcAft>
                          <a:spcPts val="0"/>
                        </a:spcAft>
                        <a:buFont typeface="Symbol"/>
                        <a:buNone/>
                      </a:pPr>
                      <a:r>
                        <a:rPr lang="en-GB" sz="2000" dirty="0">
                          <a:effectLst/>
                          <a:latin typeface="Arial" pitchFamily="34" charset="0"/>
                          <a:ea typeface="Calibri"/>
                          <a:cs typeface="Arial" pitchFamily="34" charset="0"/>
                        </a:rPr>
                        <a:t>Perform Integrated Change Control</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1"/>
                  </a:ext>
                </a:extLst>
              </a:tr>
              <a:tr h="457284">
                <a:tc>
                  <a:txBody>
                    <a:bodyPr/>
                    <a:lstStyle/>
                    <a:p>
                      <a:pPr algn="ctr">
                        <a:lnSpc>
                          <a:spcPct val="110000"/>
                        </a:lnSpc>
                      </a:pPr>
                      <a:r>
                        <a:rPr lang="en-US" sz="2000" dirty="0">
                          <a:latin typeface="Arial" pitchFamily="34" charset="0"/>
                          <a:cs typeface="Arial" pitchFamily="34" charset="0"/>
                        </a:rPr>
                        <a:t>3</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 typeface="Symbol"/>
                        <a:buNone/>
                        <a:tabLst/>
                        <a:defRPr/>
                      </a:pPr>
                      <a:r>
                        <a:rPr lang="en-GB" sz="2000" dirty="0">
                          <a:effectLst/>
                          <a:latin typeface="Arial" pitchFamily="34" charset="0"/>
                          <a:ea typeface="Calibri"/>
                          <a:cs typeface="Arial" pitchFamily="34" charset="0"/>
                        </a:rPr>
                        <a:t>Validate Scope</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2"/>
                  </a:ext>
                </a:extLst>
              </a:tr>
              <a:tr h="426824">
                <a:tc>
                  <a:txBody>
                    <a:bodyPr/>
                    <a:lstStyle/>
                    <a:p>
                      <a:pPr algn="ctr">
                        <a:lnSpc>
                          <a:spcPct val="110000"/>
                        </a:lnSpc>
                      </a:pPr>
                      <a:r>
                        <a:rPr lang="en-US" sz="2000" dirty="0">
                          <a:latin typeface="Arial" pitchFamily="34" charset="0"/>
                          <a:cs typeface="Arial" pitchFamily="34" charset="0"/>
                        </a:rPr>
                        <a:t>4</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lang="en-GB" sz="2000" dirty="0">
                          <a:effectLst/>
                          <a:latin typeface="Arial" pitchFamily="34" charset="0"/>
                          <a:ea typeface="Calibri"/>
                          <a:cs typeface="Arial" pitchFamily="34" charset="0"/>
                        </a:rPr>
                        <a:t>Control Scope</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3"/>
                  </a:ext>
                </a:extLst>
              </a:tr>
              <a:tr h="437505">
                <a:tc>
                  <a:txBody>
                    <a:bodyPr/>
                    <a:lstStyle/>
                    <a:p>
                      <a:pPr algn="ctr">
                        <a:lnSpc>
                          <a:spcPct val="110000"/>
                        </a:lnSpc>
                      </a:pPr>
                      <a:r>
                        <a:rPr lang="en-US" sz="2000" dirty="0">
                          <a:latin typeface="Arial" pitchFamily="34" charset="0"/>
                          <a:cs typeface="Arial" pitchFamily="34" charset="0"/>
                        </a:rPr>
                        <a:t>5</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lang="en-GB" sz="2000" dirty="0">
                          <a:effectLst/>
                          <a:latin typeface="Arial" pitchFamily="34" charset="0"/>
                          <a:ea typeface="Calibri"/>
                          <a:cs typeface="Arial" pitchFamily="34" charset="0"/>
                        </a:rPr>
                        <a:t>Control Schedule</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4"/>
                  </a:ext>
                </a:extLst>
              </a:tr>
              <a:tr h="457284">
                <a:tc>
                  <a:txBody>
                    <a:bodyPr/>
                    <a:lstStyle/>
                    <a:p>
                      <a:pPr algn="ctr">
                        <a:lnSpc>
                          <a:spcPct val="110000"/>
                        </a:lnSpc>
                      </a:pPr>
                      <a:r>
                        <a:rPr lang="en-US" sz="2000" dirty="0">
                          <a:latin typeface="Arial" pitchFamily="34" charset="0"/>
                          <a:cs typeface="Arial" pitchFamily="34" charset="0"/>
                        </a:rPr>
                        <a:t>6</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lang="en-US" sz="2000" dirty="0">
                          <a:effectLst/>
                          <a:latin typeface="Arial" pitchFamily="34" charset="0"/>
                          <a:ea typeface="Calibri"/>
                          <a:cs typeface="Arial" pitchFamily="34" charset="0"/>
                        </a:rPr>
                        <a:t>Control Costs</a:t>
                      </a:r>
                    </a:p>
                  </a:txBody>
                  <a:tcPr marL="68580" marR="68580" marT="0" marB="0"/>
                </a:tc>
                <a:extLst>
                  <a:ext uri="{0D108BD9-81ED-4DB2-BD59-A6C34878D82A}">
                    <a16:rowId xmlns:a16="http://schemas.microsoft.com/office/drawing/2014/main" val="10005"/>
                  </a:ext>
                </a:extLst>
              </a:tr>
              <a:tr h="457284">
                <a:tc>
                  <a:txBody>
                    <a:bodyPr/>
                    <a:lstStyle/>
                    <a:p>
                      <a:pPr algn="ctr">
                        <a:lnSpc>
                          <a:spcPct val="110000"/>
                        </a:lnSpc>
                      </a:pPr>
                      <a:r>
                        <a:rPr lang="en-US" sz="2000" dirty="0">
                          <a:latin typeface="Arial" pitchFamily="34" charset="0"/>
                          <a:cs typeface="Arial" pitchFamily="34" charset="0"/>
                        </a:rPr>
                        <a:t>7</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lang="en-GB" sz="2000" dirty="0">
                          <a:effectLst/>
                          <a:latin typeface="Arial" pitchFamily="34" charset="0"/>
                          <a:ea typeface="Calibri"/>
                          <a:cs typeface="Arial" pitchFamily="34" charset="0"/>
                        </a:rPr>
                        <a:t>Control  Quality </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6"/>
                  </a:ext>
                </a:extLst>
              </a:tr>
              <a:tr h="457284">
                <a:tc>
                  <a:txBody>
                    <a:bodyPr/>
                    <a:lstStyle/>
                    <a:p>
                      <a:pPr algn="ctr">
                        <a:lnSpc>
                          <a:spcPct val="110000"/>
                        </a:lnSpc>
                      </a:pPr>
                      <a:r>
                        <a:rPr lang="en-US" sz="2000" dirty="0">
                          <a:latin typeface="Arial" pitchFamily="34" charset="0"/>
                          <a:cs typeface="Arial" pitchFamily="34" charset="0"/>
                        </a:rPr>
                        <a:t>8</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lang="en-US" sz="2000" dirty="0">
                          <a:effectLst/>
                          <a:latin typeface="Arial" pitchFamily="34" charset="0"/>
                          <a:ea typeface="Calibri"/>
                          <a:cs typeface="Arial" pitchFamily="34" charset="0"/>
                        </a:rPr>
                        <a:t>Control Resources</a:t>
                      </a:r>
                    </a:p>
                  </a:txBody>
                  <a:tcPr marL="68580" marR="68580" marT="0" marB="0"/>
                </a:tc>
                <a:extLst>
                  <a:ext uri="{0D108BD9-81ED-4DB2-BD59-A6C34878D82A}">
                    <a16:rowId xmlns:a16="http://schemas.microsoft.com/office/drawing/2014/main" val="10007"/>
                  </a:ext>
                </a:extLst>
              </a:tr>
              <a:tr h="457284">
                <a:tc>
                  <a:txBody>
                    <a:bodyPr/>
                    <a:lstStyle/>
                    <a:p>
                      <a:pPr algn="ctr">
                        <a:lnSpc>
                          <a:spcPct val="110000"/>
                        </a:lnSpc>
                      </a:pPr>
                      <a:r>
                        <a:rPr lang="en-US" sz="2000" dirty="0">
                          <a:latin typeface="Arial" pitchFamily="34" charset="0"/>
                          <a:cs typeface="Arial" pitchFamily="34" charset="0"/>
                        </a:rPr>
                        <a:t>9</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lang="en-GB" sz="2000" dirty="0">
                          <a:effectLst/>
                          <a:latin typeface="Arial" pitchFamily="34" charset="0"/>
                          <a:ea typeface="Calibri"/>
                          <a:cs typeface="Arial" pitchFamily="34" charset="0"/>
                        </a:rPr>
                        <a:t>Manage Communications</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8"/>
                  </a:ext>
                </a:extLst>
              </a:tr>
              <a:tr h="457284">
                <a:tc>
                  <a:txBody>
                    <a:bodyPr/>
                    <a:lstStyle/>
                    <a:p>
                      <a:pPr algn="ctr">
                        <a:lnSpc>
                          <a:spcPct val="110000"/>
                        </a:lnSpc>
                      </a:pPr>
                      <a:r>
                        <a:rPr lang="en-US" sz="2000" dirty="0">
                          <a:latin typeface="Arial" pitchFamily="34" charset="0"/>
                          <a:cs typeface="Arial" pitchFamily="34" charset="0"/>
                        </a:rPr>
                        <a:t>10</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 typeface="Symbol"/>
                        <a:buNone/>
                        <a:tabLst/>
                        <a:defRPr/>
                      </a:pPr>
                      <a:r>
                        <a:rPr lang="en-GB" sz="2000" dirty="0">
                          <a:effectLst/>
                          <a:latin typeface="Arial" pitchFamily="34" charset="0"/>
                          <a:ea typeface="Calibri"/>
                          <a:cs typeface="Arial" pitchFamily="34" charset="0"/>
                        </a:rPr>
                        <a:t>Monitor  risks</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9"/>
                  </a:ext>
                </a:extLst>
              </a:tr>
              <a:tr h="457284">
                <a:tc>
                  <a:txBody>
                    <a:bodyPr/>
                    <a:lstStyle/>
                    <a:p>
                      <a:pPr algn="ctr">
                        <a:lnSpc>
                          <a:spcPct val="110000"/>
                        </a:lnSpc>
                      </a:pPr>
                      <a:r>
                        <a:rPr lang="en-US" sz="2000" dirty="0">
                          <a:latin typeface="Arial" pitchFamily="34" charset="0"/>
                          <a:cs typeface="Arial" pitchFamily="34" charset="0"/>
                        </a:rPr>
                        <a:t>11</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 typeface="Symbol"/>
                        <a:buNone/>
                        <a:tabLst/>
                        <a:defRPr/>
                      </a:pPr>
                      <a:r>
                        <a:rPr lang="en-US" sz="2000" dirty="0">
                          <a:effectLst/>
                          <a:latin typeface="Arial" pitchFamily="34" charset="0"/>
                          <a:ea typeface="Calibri"/>
                          <a:cs typeface="Arial" pitchFamily="34" charset="0"/>
                        </a:rPr>
                        <a:t>Control</a:t>
                      </a:r>
                      <a:r>
                        <a:rPr lang="en-US" sz="2000" baseline="0" dirty="0">
                          <a:effectLst/>
                          <a:latin typeface="Arial" pitchFamily="34" charset="0"/>
                          <a:ea typeface="Calibri"/>
                          <a:cs typeface="Arial" pitchFamily="34" charset="0"/>
                        </a:rPr>
                        <a:t> Procurements</a:t>
                      </a:r>
                      <a:endParaRPr lang="en-US" sz="20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10"/>
                  </a:ext>
                </a:extLst>
              </a:tr>
              <a:tr h="530538">
                <a:tc>
                  <a:txBody>
                    <a:bodyPr/>
                    <a:lstStyle/>
                    <a:p>
                      <a:pPr algn="ctr">
                        <a:lnSpc>
                          <a:spcPct val="110000"/>
                        </a:lnSpc>
                      </a:pPr>
                      <a:r>
                        <a:rPr lang="en-US" sz="2000" dirty="0">
                          <a:latin typeface="Arial" pitchFamily="34" charset="0"/>
                          <a:cs typeface="Arial" pitchFamily="34" charset="0"/>
                        </a:rPr>
                        <a:t>11</a:t>
                      </a:r>
                    </a:p>
                  </a:txBody>
                  <a:tcPr marT="45741" marB="45741"/>
                </a:tc>
                <a:tc>
                  <a:txBody>
                    <a:bodyPr/>
                    <a:lstStyle/>
                    <a:p>
                      <a:pPr marL="0" marR="0" lvl="0" indent="0" algn="just" defTabSz="914400" rtl="0" eaLnBrk="1" fontAlgn="auto" latinLnBrk="0" hangingPunct="1">
                        <a:lnSpc>
                          <a:spcPct val="110000"/>
                        </a:lnSpc>
                        <a:spcBef>
                          <a:spcPts val="0"/>
                        </a:spcBef>
                        <a:spcAft>
                          <a:spcPts val="0"/>
                        </a:spcAft>
                        <a:buClrTx/>
                        <a:buSzTx/>
                        <a:buFont typeface="Symbol"/>
                        <a:buNone/>
                        <a:tabLst/>
                        <a:defRPr/>
                      </a:pPr>
                      <a:r>
                        <a:rPr lang="en-US" sz="2000" dirty="0">
                          <a:effectLst/>
                          <a:latin typeface="Arial" pitchFamily="34" charset="0"/>
                          <a:ea typeface="Calibri"/>
                          <a:cs typeface="Arial" pitchFamily="34" charset="0"/>
                        </a:rPr>
                        <a:t>Monitor Stakeholder Engagement</a:t>
                      </a:r>
                    </a:p>
                  </a:txBody>
                  <a:tcPr marL="68580" marR="68580" marT="0" marB="0"/>
                </a:tc>
                <a:extLst>
                  <a:ext uri="{0D108BD9-81ED-4DB2-BD59-A6C34878D82A}">
                    <a16:rowId xmlns:a16="http://schemas.microsoft.com/office/drawing/2014/main" val="10011"/>
                  </a:ext>
                </a:extLst>
              </a:tr>
            </a:tbl>
          </a:graphicData>
        </a:graphic>
      </p:graphicFrame>
      <p:sp>
        <p:nvSpPr>
          <p:cNvPr id="120876" name="Slide Number Placeholder 5">
            <a:extLst>
              <a:ext uri="{FF2B5EF4-FFF2-40B4-BE49-F238E27FC236}">
                <a16:creationId xmlns:a16="http://schemas.microsoft.com/office/drawing/2014/main" id="{B9900A60-5DC3-4134-86A7-4BFF81338DA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6B746A-460B-4ABD-9A65-2865D528D9C0}" type="slidenum">
              <a:rPr lang="en-US" altLang="en-US" smtClean="0">
                <a:solidFill>
                  <a:srgbClr val="000000"/>
                </a:solidFill>
              </a:rPr>
              <a:pPr/>
              <a:t>31</a:t>
            </a:fld>
            <a:endParaRPr lang="en-US" altLang="en-US">
              <a:solidFill>
                <a:srgbClr val="000000"/>
              </a:solidFill>
            </a:endParaRPr>
          </a:p>
        </p:txBody>
      </p:sp>
      <p:sp>
        <p:nvSpPr>
          <p:cNvPr id="120877" name="Footer Placeholder 7">
            <a:extLst>
              <a:ext uri="{FF2B5EF4-FFF2-40B4-BE49-F238E27FC236}">
                <a16:creationId xmlns:a16="http://schemas.microsoft.com/office/drawing/2014/main" id="{95BB06E0-C4F5-47DB-8ABC-2B85DA5DA8E3}"/>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pic>
        <p:nvPicPr>
          <p:cNvPr id="120878" name="Picture 17">
            <a:hlinkClick r:id="rId2" action="ppaction://hlinksldjump"/>
            <a:extLst>
              <a:ext uri="{FF2B5EF4-FFF2-40B4-BE49-F238E27FC236}">
                <a16:creationId xmlns:a16="http://schemas.microsoft.com/office/drawing/2014/main" id="{C369536D-7B04-4690-A64F-5573EEC7D4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0" y="6380163"/>
            <a:ext cx="530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0879" name="Picture 17">
            <a:hlinkClick r:id="" action="ppaction://noaction"/>
            <a:extLst>
              <a:ext uri="{FF2B5EF4-FFF2-40B4-BE49-F238E27FC236}">
                <a16:creationId xmlns:a16="http://schemas.microsoft.com/office/drawing/2014/main" id="{9C0EEA73-A3D8-4EA9-84CA-735C3E2BB1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6303963"/>
            <a:ext cx="530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674F5-111F-42A6-94E0-57E0DAAC71DC}"/>
              </a:ext>
            </a:extLst>
          </p:cNvPr>
          <p:cNvSpPr>
            <a:spLocks noGrp="1"/>
          </p:cNvSpPr>
          <p:nvPr>
            <p:ph type="title"/>
          </p:nvPr>
        </p:nvSpPr>
        <p:spPr>
          <a:xfrm>
            <a:off x="304800" y="381000"/>
            <a:ext cx="8458200" cy="762000"/>
          </a:xfrm>
        </p:spPr>
        <p:txBody>
          <a:bodyPr/>
          <a:lstStyle/>
          <a:p>
            <a:pPr algn="ctr">
              <a:defRPr/>
            </a:pPr>
            <a:r>
              <a:rPr lang="en-GB" sz="3200" b="1" dirty="0">
                <a:solidFill>
                  <a:srgbClr val="FF00FF"/>
                </a:solidFill>
                <a:latin typeface="Arial" pitchFamily="34" charset="0"/>
                <a:ea typeface="Calibri"/>
                <a:cs typeface="Arial" pitchFamily="34" charset="0"/>
                <a:hlinkClick r:id="" action="ppaction://noaction"/>
              </a:rPr>
              <a:t>Closing</a:t>
            </a:r>
            <a:br>
              <a:rPr lang="en-US" sz="3200" dirty="0">
                <a:solidFill>
                  <a:srgbClr val="FF00FF"/>
                </a:solidFill>
                <a:latin typeface="Arial" pitchFamily="34" charset="0"/>
                <a:ea typeface="Calibri"/>
                <a:cs typeface="Arial" pitchFamily="34" charset="0"/>
              </a:rPr>
            </a:br>
            <a:endParaRPr lang="en-US" sz="3200" b="1" dirty="0">
              <a:solidFill>
                <a:srgbClr val="FF00FF"/>
              </a:solidFill>
            </a:endParaRPr>
          </a:p>
        </p:txBody>
      </p:sp>
      <p:graphicFrame>
        <p:nvGraphicFramePr>
          <p:cNvPr id="7" name="Content Placeholder 6">
            <a:extLst>
              <a:ext uri="{FF2B5EF4-FFF2-40B4-BE49-F238E27FC236}">
                <a16:creationId xmlns:a16="http://schemas.microsoft.com/office/drawing/2014/main" id="{EA381A19-496B-4F90-90B9-8E0E21ABD901}"/>
              </a:ext>
            </a:extLst>
          </p:cNvPr>
          <p:cNvGraphicFramePr>
            <a:graphicFrameLocks noGrp="1"/>
          </p:cNvGraphicFramePr>
          <p:nvPr>
            <p:ph sz="half" idx="1"/>
          </p:nvPr>
        </p:nvGraphicFramePr>
        <p:xfrm>
          <a:off x="381000" y="1524000"/>
          <a:ext cx="8305800" cy="639763"/>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20000"/>
                    </a:ext>
                  </a:extLst>
                </a:gridCol>
                <a:gridCol w="7620000">
                  <a:extLst>
                    <a:ext uri="{9D8B030D-6E8A-4147-A177-3AD203B41FA5}">
                      <a16:colId xmlns:a16="http://schemas.microsoft.com/office/drawing/2014/main" val="20001"/>
                    </a:ext>
                  </a:extLst>
                </a:gridCol>
              </a:tblGrid>
              <a:tr h="639763">
                <a:tc>
                  <a:txBody>
                    <a:bodyPr/>
                    <a:lstStyle/>
                    <a:p>
                      <a:pPr algn="ctr">
                        <a:lnSpc>
                          <a:spcPct val="150000"/>
                        </a:lnSpc>
                      </a:pPr>
                      <a:r>
                        <a:rPr lang="en-US" sz="2400" dirty="0">
                          <a:latin typeface="Arial" pitchFamily="34" charset="0"/>
                          <a:cs typeface="Arial" pitchFamily="34" charset="0"/>
                        </a:rPr>
                        <a:t>1</a:t>
                      </a:r>
                    </a:p>
                  </a:txBody>
                  <a:tcPr marT="45564" marB="45564"/>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GB" sz="2400" dirty="0">
                          <a:effectLst/>
                          <a:latin typeface="Arial" pitchFamily="34" charset="0"/>
                          <a:ea typeface="Calibri"/>
                          <a:cs typeface="Arial" pitchFamily="34" charset="0"/>
                        </a:rPr>
                        <a:t>Close Project</a:t>
                      </a:r>
                      <a:r>
                        <a:rPr lang="en-GB" sz="2400" baseline="0" dirty="0">
                          <a:effectLst/>
                          <a:latin typeface="Arial" pitchFamily="34" charset="0"/>
                          <a:ea typeface="Calibri"/>
                          <a:cs typeface="Arial" pitchFamily="34" charset="0"/>
                        </a:rPr>
                        <a:t> or P</a:t>
                      </a:r>
                      <a:r>
                        <a:rPr lang="en-GB" sz="2400" dirty="0">
                          <a:effectLst/>
                          <a:latin typeface="Arial" pitchFamily="34" charset="0"/>
                          <a:ea typeface="Calibri"/>
                          <a:cs typeface="Arial" pitchFamily="34" charset="0"/>
                        </a:rPr>
                        <a:t>hase</a:t>
                      </a:r>
                      <a:endParaRPr lang="en-US" sz="24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0"/>
                  </a:ext>
                </a:extLst>
              </a:tr>
            </a:tbl>
          </a:graphicData>
        </a:graphic>
      </p:graphicFrame>
      <p:sp>
        <p:nvSpPr>
          <p:cNvPr id="121867" name="Slide Number Placeholder 5">
            <a:extLst>
              <a:ext uri="{FF2B5EF4-FFF2-40B4-BE49-F238E27FC236}">
                <a16:creationId xmlns:a16="http://schemas.microsoft.com/office/drawing/2014/main" id="{3C55A67A-C642-41BC-B95B-F4563D81135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F74D5D-E76C-44E3-9D9F-E70E49AF56D5}" type="slidenum">
              <a:rPr lang="en-US" altLang="en-US" smtClean="0">
                <a:solidFill>
                  <a:srgbClr val="000000"/>
                </a:solidFill>
              </a:rPr>
              <a:pPr/>
              <a:t>32</a:t>
            </a:fld>
            <a:endParaRPr lang="en-US" altLang="en-US">
              <a:solidFill>
                <a:srgbClr val="000000"/>
              </a:solidFill>
            </a:endParaRPr>
          </a:p>
        </p:txBody>
      </p:sp>
      <p:sp>
        <p:nvSpPr>
          <p:cNvPr id="121868" name="Footer Placeholder 7">
            <a:extLst>
              <a:ext uri="{FF2B5EF4-FFF2-40B4-BE49-F238E27FC236}">
                <a16:creationId xmlns:a16="http://schemas.microsoft.com/office/drawing/2014/main" id="{9A7A4DA3-007D-48FE-9594-FB5CA8034F5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pic>
        <p:nvPicPr>
          <p:cNvPr id="121869" name="Picture 17">
            <a:hlinkClick r:id="rId2" action="ppaction://hlinksldjump"/>
            <a:extLst>
              <a:ext uri="{FF2B5EF4-FFF2-40B4-BE49-F238E27FC236}">
                <a16:creationId xmlns:a16="http://schemas.microsoft.com/office/drawing/2014/main" id="{BD62592A-71F3-4780-AA61-4543BEF42E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0600" y="6380163"/>
            <a:ext cx="530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6C4439-D76E-4F43-A17F-0A382F9C04BE}"/>
              </a:ext>
            </a:extLst>
          </p:cNvPr>
          <p:cNvSpPr>
            <a:spLocks noGrp="1"/>
          </p:cNvSpPr>
          <p:nvPr>
            <p:ph type="title"/>
          </p:nvPr>
        </p:nvSpPr>
        <p:spPr>
          <a:xfrm>
            <a:off x="457200" y="274638"/>
            <a:ext cx="8229600" cy="639762"/>
          </a:xfrm>
        </p:spPr>
        <p:txBody>
          <a:bodyPr>
            <a:noAutofit/>
          </a:bodyPr>
          <a:lstStyle/>
          <a:p>
            <a:pPr>
              <a:defRPr/>
            </a:pPr>
            <a:r>
              <a:rPr lang="en-US" sz="3200" dirty="0">
                <a:solidFill>
                  <a:srgbClr val="FF00FF"/>
                </a:solidFill>
                <a:effectLst/>
                <a:latin typeface="Arial" pitchFamily="34" charset="0"/>
                <a:cs typeface="Arial" pitchFamily="34" charset="0"/>
              </a:rPr>
              <a:t>Process Groups : Distribution of Process </a:t>
            </a:r>
          </a:p>
        </p:txBody>
      </p:sp>
      <p:sp>
        <p:nvSpPr>
          <p:cNvPr id="122883" name="Footer Placeholder 3">
            <a:extLst>
              <a:ext uri="{FF2B5EF4-FFF2-40B4-BE49-F238E27FC236}">
                <a16:creationId xmlns:a16="http://schemas.microsoft.com/office/drawing/2014/main" id="{E54B3795-BCA6-403B-8D4A-498D5A9C4C73}"/>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122884" name="Slide Number Placeholder 4">
            <a:extLst>
              <a:ext uri="{FF2B5EF4-FFF2-40B4-BE49-F238E27FC236}">
                <a16:creationId xmlns:a16="http://schemas.microsoft.com/office/drawing/2014/main" id="{D4BB3DA6-1DD0-4578-A7E7-9FF32CCE877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CBD1B85-4C2E-4A98-844F-DA6273628D09}" type="slidenum">
              <a:rPr lang="en-US" altLang="en-US" smtClean="0">
                <a:solidFill>
                  <a:srgbClr val="000000"/>
                </a:solidFill>
              </a:rPr>
              <a:pPr/>
              <a:t>33</a:t>
            </a:fld>
            <a:endParaRPr lang="en-US" altLang="en-US">
              <a:solidFill>
                <a:srgbClr val="000000"/>
              </a:solidFill>
            </a:endParaRPr>
          </a:p>
        </p:txBody>
      </p:sp>
      <p:sp>
        <p:nvSpPr>
          <p:cNvPr id="6" name="Oval 5">
            <a:extLst>
              <a:ext uri="{FF2B5EF4-FFF2-40B4-BE49-F238E27FC236}">
                <a16:creationId xmlns:a16="http://schemas.microsoft.com/office/drawing/2014/main" id="{4D1A1430-B8E2-41F0-86D7-4C4CBAF7A8BC}"/>
              </a:ext>
            </a:extLst>
          </p:cNvPr>
          <p:cNvSpPr/>
          <p:nvPr/>
        </p:nvSpPr>
        <p:spPr>
          <a:xfrm>
            <a:off x="3276600" y="1524000"/>
            <a:ext cx="2438400" cy="15240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400" b="1" dirty="0">
                <a:solidFill>
                  <a:prstClr val="black"/>
                </a:solidFill>
              </a:rPr>
              <a:t>Total </a:t>
            </a:r>
            <a:r>
              <a:rPr lang="en-US" sz="3200" b="1" dirty="0">
                <a:solidFill>
                  <a:prstClr val="black"/>
                </a:solidFill>
              </a:rPr>
              <a:t>49 </a:t>
            </a:r>
            <a:r>
              <a:rPr lang="en-US" sz="2400" b="1" dirty="0">
                <a:solidFill>
                  <a:prstClr val="black"/>
                </a:solidFill>
              </a:rPr>
              <a:t>Processes </a:t>
            </a:r>
            <a:endParaRPr lang="en-US" b="1" dirty="0">
              <a:solidFill>
                <a:prstClr val="black"/>
              </a:solidFill>
            </a:endParaRPr>
          </a:p>
        </p:txBody>
      </p:sp>
      <p:sp>
        <p:nvSpPr>
          <p:cNvPr id="7" name="Oval 6">
            <a:extLst>
              <a:ext uri="{FF2B5EF4-FFF2-40B4-BE49-F238E27FC236}">
                <a16:creationId xmlns:a16="http://schemas.microsoft.com/office/drawing/2014/main" id="{442E50D3-73AC-43E6-BC27-D7FEBC12BF18}"/>
              </a:ext>
            </a:extLst>
          </p:cNvPr>
          <p:cNvSpPr/>
          <p:nvPr/>
        </p:nvSpPr>
        <p:spPr>
          <a:xfrm>
            <a:off x="457200" y="3276600"/>
            <a:ext cx="1828800" cy="12192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solidFill>
                  <a:prstClr val="black"/>
                </a:solidFill>
              </a:rPr>
              <a:t>2</a:t>
            </a:r>
          </a:p>
          <a:p>
            <a:pPr algn="ctr">
              <a:defRPr/>
            </a:pPr>
            <a:r>
              <a:rPr lang="en-US" b="1" dirty="0">
                <a:solidFill>
                  <a:prstClr val="black"/>
                </a:solidFill>
                <a:hlinkClick r:id="rId2" action="ppaction://hlinksldjump"/>
              </a:rPr>
              <a:t>Initiating </a:t>
            </a:r>
            <a:endParaRPr lang="en-US" b="1" dirty="0">
              <a:solidFill>
                <a:prstClr val="black"/>
              </a:solidFill>
            </a:endParaRPr>
          </a:p>
        </p:txBody>
      </p:sp>
      <p:sp>
        <p:nvSpPr>
          <p:cNvPr id="8" name="Oval 7">
            <a:extLst>
              <a:ext uri="{FF2B5EF4-FFF2-40B4-BE49-F238E27FC236}">
                <a16:creationId xmlns:a16="http://schemas.microsoft.com/office/drawing/2014/main" id="{56F56B36-3B23-460D-ACA5-8E13527DA62B}"/>
              </a:ext>
            </a:extLst>
          </p:cNvPr>
          <p:cNvSpPr/>
          <p:nvPr/>
        </p:nvSpPr>
        <p:spPr>
          <a:xfrm>
            <a:off x="3581400" y="3581400"/>
            <a:ext cx="1828800" cy="9906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400" b="1" dirty="0">
                <a:solidFill>
                  <a:prstClr val="black"/>
                </a:solidFill>
              </a:rPr>
              <a:t>10</a:t>
            </a:r>
          </a:p>
          <a:p>
            <a:pPr algn="ctr">
              <a:defRPr/>
            </a:pPr>
            <a:r>
              <a:rPr lang="en-US" b="1" dirty="0">
                <a:solidFill>
                  <a:prstClr val="black"/>
                </a:solidFill>
                <a:hlinkClick r:id="rId3" action="ppaction://hlinksldjump"/>
              </a:rPr>
              <a:t>Executing </a:t>
            </a:r>
            <a:endParaRPr lang="en-US" b="1" dirty="0">
              <a:solidFill>
                <a:prstClr val="black"/>
              </a:solidFill>
            </a:endParaRPr>
          </a:p>
        </p:txBody>
      </p:sp>
      <p:sp>
        <p:nvSpPr>
          <p:cNvPr id="9" name="Oval 8">
            <a:extLst>
              <a:ext uri="{FF2B5EF4-FFF2-40B4-BE49-F238E27FC236}">
                <a16:creationId xmlns:a16="http://schemas.microsoft.com/office/drawing/2014/main" id="{04FFCF64-97BF-47A2-898A-80B0B55B6FB2}"/>
              </a:ext>
            </a:extLst>
          </p:cNvPr>
          <p:cNvSpPr/>
          <p:nvPr/>
        </p:nvSpPr>
        <p:spPr>
          <a:xfrm>
            <a:off x="6934200" y="3124200"/>
            <a:ext cx="1676400" cy="10668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400" b="1" dirty="0">
                <a:solidFill>
                  <a:prstClr val="black"/>
                </a:solidFill>
              </a:rPr>
              <a:t>1</a:t>
            </a:r>
          </a:p>
          <a:p>
            <a:pPr algn="ctr">
              <a:defRPr/>
            </a:pPr>
            <a:r>
              <a:rPr lang="en-US" b="1" dirty="0">
                <a:solidFill>
                  <a:prstClr val="black"/>
                </a:solidFill>
                <a:hlinkClick r:id="rId4" action="ppaction://hlinksldjump"/>
              </a:rPr>
              <a:t>Closing </a:t>
            </a:r>
            <a:endParaRPr lang="en-US" b="1" dirty="0">
              <a:solidFill>
                <a:prstClr val="black"/>
              </a:solidFill>
            </a:endParaRPr>
          </a:p>
        </p:txBody>
      </p:sp>
      <p:sp>
        <p:nvSpPr>
          <p:cNvPr id="10" name="Oval 9">
            <a:extLst>
              <a:ext uri="{FF2B5EF4-FFF2-40B4-BE49-F238E27FC236}">
                <a16:creationId xmlns:a16="http://schemas.microsoft.com/office/drawing/2014/main" id="{E8C19BCA-3EE8-4FC7-A08D-3FC045F4994F}"/>
              </a:ext>
            </a:extLst>
          </p:cNvPr>
          <p:cNvSpPr/>
          <p:nvPr/>
        </p:nvSpPr>
        <p:spPr>
          <a:xfrm>
            <a:off x="5105400" y="4267200"/>
            <a:ext cx="2514600" cy="16764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solidFill>
                  <a:prstClr val="black"/>
                </a:solidFill>
              </a:rPr>
              <a:t>12</a:t>
            </a:r>
          </a:p>
          <a:p>
            <a:pPr algn="ctr">
              <a:defRPr/>
            </a:pPr>
            <a:r>
              <a:rPr lang="en-US" b="1" dirty="0">
                <a:solidFill>
                  <a:prstClr val="black"/>
                </a:solidFill>
                <a:hlinkClick r:id="rId5" action="ppaction://hlinksldjump"/>
              </a:rPr>
              <a:t>Monitoring </a:t>
            </a:r>
          </a:p>
          <a:p>
            <a:pPr algn="ctr">
              <a:defRPr/>
            </a:pPr>
            <a:r>
              <a:rPr lang="en-US" b="1" dirty="0">
                <a:solidFill>
                  <a:prstClr val="black"/>
                </a:solidFill>
                <a:hlinkClick r:id="rId5" action="ppaction://hlinksldjump"/>
              </a:rPr>
              <a:t>&amp; </a:t>
            </a:r>
          </a:p>
          <a:p>
            <a:pPr algn="ctr">
              <a:defRPr/>
            </a:pPr>
            <a:r>
              <a:rPr lang="en-US" b="1" dirty="0">
                <a:solidFill>
                  <a:prstClr val="black"/>
                </a:solidFill>
                <a:hlinkClick r:id="rId5" action="ppaction://hlinksldjump"/>
              </a:rPr>
              <a:t>Controlling </a:t>
            </a:r>
            <a:endParaRPr lang="en-US" b="1" dirty="0">
              <a:solidFill>
                <a:prstClr val="black"/>
              </a:solidFill>
            </a:endParaRPr>
          </a:p>
        </p:txBody>
      </p:sp>
      <p:sp>
        <p:nvSpPr>
          <p:cNvPr id="11" name="Oval 10">
            <a:extLst>
              <a:ext uri="{FF2B5EF4-FFF2-40B4-BE49-F238E27FC236}">
                <a16:creationId xmlns:a16="http://schemas.microsoft.com/office/drawing/2014/main" id="{5EB04682-6B1D-4E0C-A67C-7ED7A65A7C5A}"/>
              </a:ext>
            </a:extLst>
          </p:cNvPr>
          <p:cNvSpPr/>
          <p:nvPr/>
        </p:nvSpPr>
        <p:spPr>
          <a:xfrm>
            <a:off x="1524000" y="4495800"/>
            <a:ext cx="1752600" cy="1143000"/>
          </a:xfrm>
          <a:prstGeom prst="ellipse">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800" b="1" dirty="0">
                <a:solidFill>
                  <a:prstClr val="black"/>
                </a:solidFill>
              </a:rPr>
              <a:t>24</a:t>
            </a:r>
          </a:p>
          <a:p>
            <a:pPr algn="ctr">
              <a:defRPr/>
            </a:pPr>
            <a:r>
              <a:rPr lang="en-US" b="1" dirty="0">
                <a:solidFill>
                  <a:prstClr val="black"/>
                </a:solidFill>
                <a:hlinkClick r:id="rId6" action="ppaction://hlinksldjump"/>
              </a:rPr>
              <a:t>Planning </a:t>
            </a:r>
            <a:endParaRPr lang="en-US" b="1" dirty="0">
              <a:solidFill>
                <a:prstClr val="black"/>
              </a:solidFill>
            </a:endParaRPr>
          </a:p>
        </p:txBody>
      </p:sp>
      <p:cxnSp>
        <p:nvCxnSpPr>
          <p:cNvPr id="13" name="Straight Arrow Connector 12">
            <a:extLst>
              <a:ext uri="{FF2B5EF4-FFF2-40B4-BE49-F238E27FC236}">
                <a16:creationId xmlns:a16="http://schemas.microsoft.com/office/drawing/2014/main" id="{0241640B-8B31-46DA-8527-DA4CA770E6C5}"/>
              </a:ext>
            </a:extLst>
          </p:cNvPr>
          <p:cNvCxnSpPr>
            <a:stCxn id="6" idx="2"/>
          </p:cNvCxnSpPr>
          <p:nvPr/>
        </p:nvCxnSpPr>
        <p:spPr>
          <a:xfrm rot="10800000" flipV="1">
            <a:off x="1828800" y="2286000"/>
            <a:ext cx="14478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EE548A5-950A-44AF-968A-E6C301A396DD}"/>
              </a:ext>
            </a:extLst>
          </p:cNvPr>
          <p:cNvCxnSpPr>
            <a:stCxn id="6" idx="3"/>
          </p:cNvCxnSpPr>
          <p:nvPr/>
        </p:nvCxnSpPr>
        <p:spPr>
          <a:xfrm rot="5400000">
            <a:off x="2314575" y="3024188"/>
            <a:ext cx="1519237" cy="11191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C637644-5C5C-4263-8625-340947415141}"/>
              </a:ext>
            </a:extLst>
          </p:cNvPr>
          <p:cNvCxnSpPr/>
          <p:nvPr/>
        </p:nvCxnSpPr>
        <p:spPr>
          <a:xfrm rot="5400000">
            <a:off x="4267200" y="3276600"/>
            <a:ext cx="381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2446B69-D062-4913-8083-9ED68007A9D3}"/>
              </a:ext>
            </a:extLst>
          </p:cNvPr>
          <p:cNvCxnSpPr>
            <a:stCxn id="6" idx="6"/>
          </p:cNvCxnSpPr>
          <p:nvPr/>
        </p:nvCxnSpPr>
        <p:spPr>
          <a:xfrm>
            <a:off x="5715000" y="2286000"/>
            <a:ext cx="13716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DC9D6D10-0893-496F-A2CB-5A60CA0AE730}"/>
              </a:ext>
            </a:extLst>
          </p:cNvPr>
          <p:cNvCxnSpPr/>
          <p:nvPr/>
        </p:nvCxnSpPr>
        <p:spPr>
          <a:xfrm rot="16200000" flipH="1">
            <a:off x="5181600" y="3124200"/>
            <a:ext cx="1295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22896" name="Picture 17">
            <a:hlinkClick r:id="rId7" action="ppaction://hlinksldjump"/>
            <a:extLst>
              <a:ext uri="{FF2B5EF4-FFF2-40B4-BE49-F238E27FC236}">
                <a16:creationId xmlns:a16="http://schemas.microsoft.com/office/drawing/2014/main" id="{75BE3731-4D99-46B9-8B85-9743810C698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10600" y="6380163"/>
            <a:ext cx="530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1ED2B6-19BF-4BF1-AF25-B7613BB5712A}"/>
              </a:ext>
            </a:extLst>
          </p:cNvPr>
          <p:cNvSpPr>
            <a:spLocks noGrp="1"/>
          </p:cNvSpPr>
          <p:nvPr>
            <p:ph type="title"/>
          </p:nvPr>
        </p:nvSpPr>
        <p:spPr>
          <a:xfrm>
            <a:off x="304800" y="381000"/>
            <a:ext cx="8534400" cy="685800"/>
          </a:xfrm>
        </p:spPr>
        <p:txBody>
          <a:bodyPr>
            <a:noAutofit/>
          </a:bodyPr>
          <a:lstStyle/>
          <a:p>
            <a:pPr algn="ctr">
              <a:defRPr/>
            </a:pPr>
            <a:r>
              <a:rPr lang="en-US" sz="3200" dirty="0">
                <a:effectLst/>
              </a:rPr>
              <a:t>Project Management Data and Information</a:t>
            </a:r>
          </a:p>
        </p:txBody>
      </p:sp>
      <p:sp>
        <p:nvSpPr>
          <p:cNvPr id="123906" name="Content Placeholder 1">
            <a:extLst>
              <a:ext uri="{FF2B5EF4-FFF2-40B4-BE49-F238E27FC236}">
                <a16:creationId xmlns:a16="http://schemas.microsoft.com/office/drawing/2014/main" id="{DFE92914-4398-449D-88E0-E088CD460E0F}"/>
              </a:ext>
            </a:extLst>
          </p:cNvPr>
          <p:cNvSpPr>
            <a:spLocks noGrp="1"/>
          </p:cNvSpPr>
          <p:nvPr>
            <p:ph idx="1"/>
          </p:nvPr>
        </p:nvSpPr>
        <p:spPr>
          <a:xfrm>
            <a:off x="457200" y="2057400"/>
            <a:ext cx="8229600" cy="3949700"/>
          </a:xfrm>
        </p:spPr>
        <p:txBody>
          <a:bodyPr/>
          <a:lstStyle/>
          <a:p>
            <a:pPr>
              <a:lnSpc>
                <a:spcPct val="150000"/>
              </a:lnSpc>
              <a:buFont typeface="Wingdings" panose="05000000000000000000" pitchFamily="2" charset="2"/>
              <a:buChar char="§"/>
            </a:pPr>
            <a:r>
              <a:rPr lang="en-US" altLang="en-US" sz="2000"/>
              <a:t>Work Performance data</a:t>
            </a:r>
          </a:p>
          <a:p>
            <a:pPr>
              <a:lnSpc>
                <a:spcPct val="150000"/>
              </a:lnSpc>
              <a:buFont typeface="Wingdings" panose="05000000000000000000" pitchFamily="2" charset="2"/>
              <a:buChar char="§"/>
            </a:pPr>
            <a:r>
              <a:rPr lang="en-US" altLang="en-US" sz="2000"/>
              <a:t>Work Performance information</a:t>
            </a:r>
          </a:p>
          <a:p>
            <a:pPr>
              <a:lnSpc>
                <a:spcPct val="150000"/>
              </a:lnSpc>
              <a:buFont typeface="Wingdings" panose="05000000000000000000" pitchFamily="2" charset="2"/>
              <a:buChar char="§"/>
            </a:pPr>
            <a:r>
              <a:rPr lang="en-US" altLang="en-US" sz="2000"/>
              <a:t>Work performance reports</a:t>
            </a:r>
          </a:p>
        </p:txBody>
      </p:sp>
      <p:sp>
        <p:nvSpPr>
          <p:cNvPr id="123908" name="Footer Placeholder 3">
            <a:extLst>
              <a:ext uri="{FF2B5EF4-FFF2-40B4-BE49-F238E27FC236}">
                <a16:creationId xmlns:a16="http://schemas.microsoft.com/office/drawing/2014/main" id="{C436E5F3-6F71-4875-94FA-743DE5F7B53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23909" name="Slide Number Placeholder 4">
            <a:extLst>
              <a:ext uri="{FF2B5EF4-FFF2-40B4-BE49-F238E27FC236}">
                <a16:creationId xmlns:a16="http://schemas.microsoft.com/office/drawing/2014/main" id="{545ED0CF-2663-4759-A8DE-F735151F18A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D2DCFDB-7FD2-478C-B4B8-BF75E3A80587}" type="slidenum">
              <a:rPr lang="en-US" altLang="en-US" smtClean="0"/>
              <a:pPr/>
              <a:t>34</a:t>
            </a:fld>
            <a:endParaRPr lang="en-US" altLang="en-US"/>
          </a:p>
        </p:txBody>
      </p:sp>
    </p:spTree>
  </p:cSld>
  <p:clrMapOvr>
    <a:masterClrMapping/>
  </p:clrMapOvr>
  <p:transition spd="med">
    <p:random/>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B2D77D-EFA1-431C-BE3B-75FE7F7B60D4}"/>
              </a:ext>
            </a:extLst>
          </p:cNvPr>
          <p:cNvSpPr>
            <a:spLocks noGrp="1"/>
          </p:cNvSpPr>
          <p:nvPr>
            <p:ph type="title"/>
          </p:nvPr>
        </p:nvSpPr>
        <p:spPr>
          <a:xfrm>
            <a:off x="457200" y="381000"/>
            <a:ext cx="8229600" cy="685800"/>
          </a:xfrm>
        </p:spPr>
        <p:txBody>
          <a:bodyPr/>
          <a:lstStyle/>
          <a:p>
            <a:pPr algn="ctr">
              <a:defRPr/>
            </a:pPr>
            <a:r>
              <a:rPr lang="en-US" sz="3200" dirty="0">
                <a:effectLst/>
              </a:rPr>
              <a:t>Data , Information, and Report Flow</a:t>
            </a:r>
          </a:p>
        </p:txBody>
      </p:sp>
      <p:sp>
        <p:nvSpPr>
          <p:cNvPr id="124931" name="Footer Placeholder 3">
            <a:extLst>
              <a:ext uri="{FF2B5EF4-FFF2-40B4-BE49-F238E27FC236}">
                <a16:creationId xmlns:a16="http://schemas.microsoft.com/office/drawing/2014/main" id="{3D5938CE-A55C-4441-9130-7E557EF0B81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24932" name="Slide Number Placeholder 4">
            <a:extLst>
              <a:ext uri="{FF2B5EF4-FFF2-40B4-BE49-F238E27FC236}">
                <a16:creationId xmlns:a16="http://schemas.microsoft.com/office/drawing/2014/main" id="{EE724950-F4E8-4D57-9245-1F833FD5933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5DAE33-3175-4F0B-A564-694A37E3E078}" type="slidenum">
              <a:rPr lang="en-US" altLang="en-US" smtClean="0"/>
              <a:pPr/>
              <a:t>35</a:t>
            </a:fld>
            <a:endParaRPr lang="en-US" altLang="en-US"/>
          </a:p>
        </p:txBody>
      </p:sp>
      <p:pic>
        <p:nvPicPr>
          <p:cNvPr id="124933" name="Picture 2">
            <a:extLst>
              <a:ext uri="{FF2B5EF4-FFF2-40B4-BE49-F238E27FC236}">
                <a16:creationId xmlns:a16="http://schemas.microsoft.com/office/drawing/2014/main" id="{3811B5AC-7DA6-42BD-ACA7-BA1F82F0A7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85863"/>
            <a:ext cx="82296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388207E-C4E7-4294-9251-D543558BDF5F}"/>
              </a:ext>
            </a:extLst>
          </p:cNvPr>
          <p:cNvSpPr>
            <a:spLocks noGrp="1"/>
          </p:cNvSpPr>
          <p:nvPr>
            <p:ph type="title"/>
          </p:nvPr>
        </p:nvSpPr>
        <p:spPr>
          <a:xfrm>
            <a:off x="457200" y="274638"/>
            <a:ext cx="8229600" cy="715962"/>
          </a:xfrm>
        </p:spPr>
        <p:txBody>
          <a:bodyPr/>
          <a:lstStyle/>
          <a:p>
            <a:pPr algn="ctr">
              <a:defRPr/>
            </a:pPr>
            <a:r>
              <a:rPr lang="en-US" sz="3200" dirty="0">
                <a:effectLst/>
              </a:rPr>
              <a:t>Project Business case</a:t>
            </a:r>
          </a:p>
        </p:txBody>
      </p:sp>
      <p:sp>
        <p:nvSpPr>
          <p:cNvPr id="125954" name="Content Placeholder 1">
            <a:extLst>
              <a:ext uri="{FF2B5EF4-FFF2-40B4-BE49-F238E27FC236}">
                <a16:creationId xmlns:a16="http://schemas.microsoft.com/office/drawing/2014/main" id="{426A4F83-F1A5-4E6D-838B-75AFDA7A93FC}"/>
              </a:ext>
            </a:extLst>
          </p:cNvPr>
          <p:cNvSpPr>
            <a:spLocks noGrp="1"/>
          </p:cNvSpPr>
          <p:nvPr>
            <p:ph idx="1"/>
          </p:nvPr>
        </p:nvSpPr>
        <p:spPr>
          <a:xfrm>
            <a:off x="304800" y="2057400"/>
            <a:ext cx="8534400" cy="3949700"/>
          </a:xfrm>
        </p:spPr>
        <p:txBody>
          <a:bodyPr/>
          <a:lstStyle/>
          <a:p>
            <a:pPr marL="107950" indent="0" algn="just">
              <a:lnSpc>
                <a:spcPct val="150000"/>
              </a:lnSpc>
              <a:buFont typeface="Wingdings 3" panose="05040102010807070707" pitchFamily="18" charset="2"/>
              <a:buNone/>
            </a:pPr>
            <a:r>
              <a:rPr lang="en-US" altLang="en-US" sz="2000"/>
              <a:t>The project </a:t>
            </a:r>
            <a:r>
              <a:rPr lang="en-US" altLang="en-US" sz="2000" b="1"/>
              <a:t>business case </a:t>
            </a:r>
            <a:r>
              <a:rPr lang="en-US" altLang="en-US" sz="2000"/>
              <a:t>is a documented </a:t>
            </a:r>
            <a:r>
              <a:rPr lang="en-US" altLang="en-US" sz="2000">
                <a:solidFill>
                  <a:srgbClr val="FF00FF"/>
                </a:solidFill>
              </a:rPr>
              <a:t>economic feasibility study</a:t>
            </a:r>
            <a:r>
              <a:rPr lang="en-US" altLang="en-US" sz="2000"/>
              <a:t> used to establish the validity of the benefits of a selected component lacking sufficient definition and that is used as a basis for the authorization of further project management activities. </a:t>
            </a:r>
          </a:p>
        </p:txBody>
      </p:sp>
      <p:sp>
        <p:nvSpPr>
          <p:cNvPr id="125956" name="Footer Placeholder 3">
            <a:extLst>
              <a:ext uri="{FF2B5EF4-FFF2-40B4-BE49-F238E27FC236}">
                <a16:creationId xmlns:a16="http://schemas.microsoft.com/office/drawing/2014/main" id="{2292E1A9-28EA-4601-8A99-24935365DDC7}"/>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25957" name="Slide Number Placeholder 4">
            <a:extLst>
              <a:ext uri="{FF2B5EF4-FFF2-40B4-BE49-F238E27FC236}">
                <a16:creationId xmlns:a16="http://schemas.microsoft.com/office/drawing/2014/main" id="{53AD8C97-D423-4EFE-9518-747299F1D37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A026B47-64F3-4A5B-A747-F4E12686351D}" type="slidenum">
              <a:rPr lang="en-US" altLang="en-US" smtClean="0"/>
              <a:pPr/>
              <a:t>36</a:t>
            </a:fld>
            <a:endParaRPr lang="en-US" altLang="en-US"/>
          </a:p>
        </p:txBody>
      </p:sp>
    </p:spTree>
  </p:cSld>
  <p:clrMapOvr>
    <a:masterClrMapping/>
  </p:clrMapOvr>
  <p:transition spd="med">
    <p:random/>
  </p:transition>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B9CCF7-E551-42FC-B002-F73CC49EE0A1}"/>
              </a:ext>
            </a:extLst>
          </p:cNvPr>
          <p:cNvSpPr>
            <a:spLocks noGrp="1"/>
          </p:cNvSpPr>
          <p:nvPr>
            <p:ph type="title"/>
          </p:nvPr>
        </p:nvSpPr>
        <p:spPr>
          <a:xfrm>
            <a:off x="457200" y="274638"/>
            <a:ext cx="8229600" cy="715962"/>
          </a:xfrm>
        </p:spPr>
        <p:txBody>
          <a:bodyPr/>
          <a:lstStyle/>
          <a:p>
            <a:pPr algn="ctr">
              <a:defRPr/>
            </a:pPr>
            <a:r>
              <a:rPr lang="en-US" sz="3200" dirty="0">
                <a:effectLst/>
              </a:rPr>
              <a:t>Project Business case</a:t>
            </a:r>
          </a:p>
        </p:txBody>
      </p:sp>
      <p:sp>
        <p:nvSpPr>
          <p:cNvPr id="126978" name="Content Placeholder 1">
            <a:extLst>
              <a:ext uri="{FF2B5EF4-FFF2-40B4-BE49-F238E27FC236}">
                <a16:creationId xmlns:a16="http://schemas.microsoft.com/office/drawing/2014/main" id="{6D0AD440-270D-426D-A9F1-199261ED1470}"/>
              </a:ext>
            </a:extLst>
          </p:cNvPr>
          <p:cNvSpPr>
            <a:spLocks noGrp="1"/>
          </p:cNvSpPr>
          <p:nvPr>
            <p:ph idx="1"/>
          </p:nvPr>
        </p:nvSpPr>
        <p:spPr>
          <a:xfrm>
            <a:off x="304800" y="1371600"/>
            <a:ext cx="8534400" cy="4635500"/>
          </a:xfrm>
        </p:spPr>
        <p:txBody>
          <a:bodyPr/>
          <a:lstStyle/>
          <a:p>
            <a:pPr algn="just">
              <a:lnSpc>
                <a:spcPct val="150000"/>
              </a:lnSpc>
              <a:buFont typeface="Wingdings" panose="05000000000000000000" pitchFamily="2" charset="2"/>
              <a:buChar char="§"/>
            </a:pPr>
            <a:r>
              <a:rPr lang="en-US" altLang="en-US" sz="2000"/>
              <a:t>The business case lists the objectives and reasons for project initiation. It helps measure the project success at the end of the project against the project objectives. </a:t>
            </a:r>
          </a:p>
          <a:p>
            <a:pPr algn="just">
              <a:lnSpc>
                <a:spcPct val="150000"/>
              </a:lnSpc>
              <a:buFont typeface="Wingdings" panose="05000000000000000000" pitchFamily="2" charset="2"/>
              <a:buChar char="§"/>
            </a:pPr>
            <a:r>
              <a:rPr lang="en-US" altLang="en-US" sz="2000"/>
              <a:t>The business case is a project business document that is used throughout the project life cycle. </a:t>
            </a:r>
          </a:p>
          <a:p>
            <a:pPr algn="just">
              <a:lnSpc>
                <a:spcPct val="150000"/>
              </a:lnSpc>
              <a:buFont typeface="Wingdings" panose="05000000000000000000" pitchFamily="2" charset="2"/>
              <a:buChar char="§"/>
            </a:pPr>
            <a:r>
              <a:rPr lang="en-US" altLang="en-US" sz="2000"/>
              <a:t>The business case may be used before the project initiation and may result in a go/no-go decision for the project.</a:t>
            </a:r>
          </a:p>
        </p:txBody>
      </p:sp>
      <p:sp>
        <p:nvSpPr>
          <p:cNvPr id="126980" name="Footer Placeholder 3">
            <a:extLst>
              <a:ext uri="{FF2B5EF4-FFF2-40B4-BE49-F238E27FC236}">
                <a16:creationId xmlns:a16="http://schemas.microsoft.com/office/drawing/2014/main" id="{711D71D3-C2B6-47E6-ABE5-F7E191659331}"/>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26981" name="Slide Number Placeholder 4">
            <a:extLst>
              <a:ext uri="{FF2B5EF4-FFF2-40B4-BE49-F238E27FC236}">
                <a16:creationId xmlns:a16="http://schemas.microsoft.com/office/drawing/2014/main" id="{08F6A296-687E-44C2-8255-4FD89F31F73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8C63FA-6050-4B62-AD9E-1DB244920315}" type="slidenum">
              <a:rPr lang="en-US" altLang="en-US" smtClean="0"/>
              <a:pPr/>
              <a:t>37</a:t>
            </a:fld>
            <a:endParaRPr lang="en-US" altLang="en-US"/>
          </a:p>
        </p:txBody>
      </p:sp>
    </p:spTree>
  </p:cSld>
  <p:clrMapOvr>
    <a:masterClrMapping/>
  </p:clrMapOvr>
  <p:transition spd="med">
    <p:random/>
  </p:transition>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6ECAF2-51CA-4355-B6D1-5742C385A5FE}"/>
              </a:ext>
            </a:extLst>
          </p:cNvPr>
          <p:cNvSpPr>
            <a:spLocks noGrp="1"/>
          </p:cNvSpPr>
          <p:nvPr>
            <p:ph type="title"/>
          </p:nvPr>
        </p:nvSpPr>
        <p:spPr>
          <a:xfrm>
            <a:off x="457200" y="274638"/>
            <a:ext cx="8229600" cy="715962"/>
          </a:xfrm>
        </p:spPr>
        <p:txBody>
          <a:bodyPr/>
          <a:lstStyle/>
          <a:p>
            <a:pPr algn="ctr">
              <a:defRPr/>
            </a:pPr>
            <a:r>
              <a:rPr lang="en-US" sz="3200" dirty="0">
                <a:effectLst/>
              </a:rPr>
              <a:t>Benefits Management Plan</a:t>
            </a:r>
          </a:p>
        </p:txBody>
      </p:sp>
      <p:sp>
        <p:nvSpPr>
          <p:cNvPr id="100354" name="Content Placeholder 1">
            <a:extLst>
              <a:ext uri="{FF2B5EF4-FFF2-40B4-BE49-F238E27FC236}">
                <a16:creationId xmlns:a16="http://schemas.microsoft.com/office/drawing/2014/main" id="{0B4508B2-C5CB-4AA3-9A4C-71656F82E268}"/>
              </a:ext>
            </a:extLst>
          </p:cNvPr>
          <p:cNvSpPr>
            <a:spLocks noGrp="1"/>
          </p:cNvSpPr>
          <p:nvPr>
            <p:ph idx="1"/>
          </p:nvPr>
        </p:nvSpPr>
        <p:spPr>
          <a:xfrm>
            <a:off x="304800" y="1371600"/>
            <a:ext cx="8534400" cy="4635500"/>
          </a:xfrm>
        </p:spPr>
        <p:txBody>
          <a:bodyPr/>
          <a:lstStyle/>
          <a:p>
            <a:pPr marL="109537" indent="0" algn="just">
              <a:lnSpc>
                <a:spcPct val="120000"/>
              </a:lnSpc>
              <a:buFont typeface="Wingdings 3" panose="05040102010807070707" pitchFamily="18" charset="2"/>
              <a:buNone/>
              <a:defRPr/>
            </a:pPr>
            <a:r>
              <a:rPr lang="en-US" sz="2000" dirty="0">
                <a:latin typeface="HelveticaNeue-Condensed"/>
              </a:rPr>
              <a:t>The project benefits management plan is the document that describes how and when the benefits of the project will be delivered, and describes the mechanisms that should be in place to measure those benefits.</a:t>
            </a:r>
            <a:endParaRPr lang="en-US" sz="1800" dirty="0">
              <a:latin typeface="HelveticaNeue-Condensed"/>
            </a:endParaRPr>
          </a:p>
          <a:p>
            <a:pPr>
              <a:lnSpc>
                <a:spcPct val="120000"/>
              </a:lnSpc>
              <a:buFont typeface="Wingdings" pitchFamily="2" charset="2"/>
              <a:buChar char="§"/>
              <a:defRPr/>
            </a:pPr>
            <a:r>
              <a:rPr lang="en-US" sz="2000" dirty="0">
                <a:latin typeface="HelveticaNeue-BoldCond"/>
              </a:rPr>
              <a:t>Target benefits </a:t>
            </a:r>
          </a:p>
          <a:p>
            <a:pPr>
              <a:lnSpc>
                <a:spcPct val="120000"/>
              </a:lnSpc>
              <a:buFont typeface="Wingdings" pitchFamily="2" charset="2"/>
              <a:buChar char="§"/>
              <a:defRPr/>
            </a:pPr>
            <a:r>
              <a:rPr lang="en-US" sz="2000" dirty="0">
                <a:latin typeface="HelveticaNeue-BoldCond"/>
              </a:rPr>
              <a:t>Strategic alignment </a:t>
            </a:r>
            <a:endParaRPr lang="en-US" sz="2000" dirty="0">
              <a:latin typeface="Wingdings-Regular"/>
            </a:endParaRPr>
          </a:p>
          <a:p>
            <a:pPr>
              <a:lnSpc>
                <a:spcPct val="120000"/>
              </a:lnSpc>
              <a:buFont typeface="Wingdings" pitchFamily="2" charset="2"/>
              <a:buChar char="§"/>
              <a:defRPr/>
            </a:pPr>
            <a:r>
              <a:rPr lang="en-US" sz="2000" dirty="0">
                <a:latin typeface="HelveticaNeue-BoldCond"/>
              </a:rPr>
              <a:t>Timeframe for realizing benefits </a:t>
            </a:r>
          </a:p>
          <a:p>
            <a:pPr>
              <a:lnSpc>
                <a:spcPct val="120000"/>
              </a:lnSpc>
              <a:buFont typeface="Wingdings" pitchFamily="2" charset="2"/>
              <a:buChar char="§"/>
              <a:defRPr/>
            </a:pPr>
            <a:r>
              <a:rPr lang="en-US" sz="2000" dirty="0">
                <a:latin typeface="HelveticaNeue-BoldCond"/>
              </a:rPr>
              <a:t>Benefits owner </a:t>
            </a:r>
          </a:p>
          <a:p>
            <a:pPr>
              <a:lnSpc>
                <a:spcPct val="120000"/>
              </a:lnSpc>
              <a:buFont typeface="Wingdings" pitchFamily="2" charset="2"/>
              <a:buChar char="§"/>
              <a:defRPr/>
            </a:pPr>
            <a:r>
              <a:rPr lang="en-US" sz="2000" dirty="0">
                <a:latin typeface="HelveticaNeue-BoldCond"/>
              </a:rPr>
              <a:t>Metrics </a:t>
            </a:r>
          </a:p>
          <a:p>
            <a:pPr>
              <a:lnSpc>
                <a:spcPct val="120000"/>
              </a:lnSpc>
              <a:buFont typeface="Wingdings" pitchFamily="2" charset="2"/>
              <a:buChar char="§"/>
              <a:defRPr/>
            </a:pPr>
            <a:r>
              <a:rPr lang="en-US" sz="2000" dirty="0">
                <a:latin typeface="HelveticaNeue-BoldCond"/>
              </a:rPr>
              <a:t>Assumptions </a:t>
            </a:r>
          </a:p>
          <a:p>
            <a:pPr>
              <a:lnSpc>
                <a:spcPct val="120000"/>
              </a:lnSpc>
              <a:buFont typeface="Wingdings" pitchFamily="2" charset="2"/>
              <a:buChar char="§"/>
              <a:defRPr/>
            </a:pPr>
            <a:r>
              <a:rPr lang="en-US" sz="2000" dirty="0">
                <a:latin typeface="HelveticaNeue-BoldCond"/>
              </a:rPr>
              <a:t>Risks</a:t>
            </a:r>
            <a:endParaRPr lang="en-US" sz="2000" dirty="0"/>
          </a:p>
        </p:txBody>
      </p:sp>
      <p:sp>
        <p:nvSpPr>
          <p:cNvPr id="128004" name="Footer Placeholder 3">
            <a:extLst>
              <a:ext uri="{FF2B5EF4-FFF2-40B4-BE49-F238E27FC236}">
                <a16:creationId xmlns:a16="http://schemas.microsoft.com/office/drawing/2014/main" id="{1AEA4A80-2E72-4BF1-8602-66748838127C}"/>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28005" name="Slide Number Placeholder 4">
            <a:extLst>
              <a:ext uri="{FF2B5EF4-FFF2-40B4-BE49-F238E27FC236}">
                <a16:creationId xmlns:a16="http://schemas.microsoft.com/office/drawing/2014/main" id="{15551384-4944-4158-A3C9-A47F48A337C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762106-C6F6-4614-B96A-EA495FDE9483}" type="slidenum">
              <a:rPr lang="en-US" altLang="en-US" smtClean="0"/>
              <a:pPr/>
              <a:t>38</a:t>
            </a:fld>
            <a:endParaRPr lang="en-US" altLang="en-US"/>
          </a:p>
        </p:txBody>
      </p:sp>
    </p:spTree>
  </p:cSld>
  <p:clrMapOvr>
    <a:masterClrMapping/>
  </p:clrMapOvr>
  <p:transition spd="med">
    <p:random/>
  </p:transition>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E67BFA4-6076-4E24-8DAF-F5E1FB48957A}"/>
              </a:ext>
            </a:extLst>
          </p:cNvPr>
          <p:cNvSpPr>
            <a:spLocks noGrp="1"/>
          </p:cNvSpPr>
          <p:nvPr>
            <p:ph type="title"/>
          </p:nvPr>
        </p:nvSpPr>
        <p:spPr>
          <a:xfrm>
            <a:off x="457200" y="274638"/>
            <a:ext cx="8229600" cy="715962"/>
          </a:xfrm>
        </p:spPr>
        <p:txBody>
          <a:bodyPr/>
          <a:lstStyle/>
          <a:p>
            <a:pPr algn="ctr">
              <a:defRPr/>
            </a:pPr>
            <a:r>
              <a:rPr lang="en-US" sz="3200" dirty="0">
                <a:effectLst/>
              </a:rPr>
              <a:t>Project Life Cycle</a:t>
            </a:r>
          </a:p>
        </p:txBody>
      </p:sp>
      <p:sp>
        <p:nvSpPr>
          <p:cNvPr id="129027" name="Footer Placeholder 3">
            <a:extLst>
              <a:ext uri="{FF2B5EF4-FFF2-40B4-BE49-F238E27FC236}">
                <a16:creationId xmlns:a16="http://schemas.microsoft.com/office/drawing/2014/main" id="{27BCC603-AFD1-4B6B-BA21-0CE53107963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29028" name="Slide Number Placeholder 4">
            <a:extLst>
              <a:ext uri="{FF2B5EF4-FFF2-40B4-BE49-F238E27FC236}">
                <a16:creationId xmlns:a16="http://schemas.microsoft.com/office/drawing/2014/main" id="{8F96A7B7-2622-4460-8E07-6B3B054360D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694C23-DB70-4A96-ACAD-6902EA661B53}" type="slidenum">
              <a:rPr lang="en-US" altLang="en-US" smtClean="0"/>
              <a:pPr/>
              <a:t>39</a:t>
            </a:fld>
            <a:endParaRPr lang="en-US" altLang="en-US"/>
          </a:p>
        </p:txBody>
      </p:sp>
      <p:pic>
        <p:nvPicPr>
          <p:cNvPr id="129029" name="Picture 2">
            <a:extLst>
              <a:ext uri="{FF2B5EF4-FFF2-40B4-BE49-F238E27FC236}">
                <a16:creationId xmlns:a16="http://schemas.microsoft.com/office/drawing/2014/main" id="{393C80E8-4801-42BB-8396-2AAFAFCC3D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371600"/>
            <a:ext cx="83820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99F0269-7896-40B6-98E5-B3EC3C927B98}"/>
              </a:ext>
            </a:extLst>
          </p:cNvPr>
          <p:cNvSpPr>
            <a:spLocks noGrp="1"/>
          </p:cNvSpPr>
          <p:nvPr>
            <p:ph type="title"/>
          </p:nvPr>
        </p:nvSpPr>
        <p:spPr>
          <a:xfrm>
            <a:off x="457200" y="304800"/>
            <a:ext cx="8229600" cy="762000"/>
          </a:xfrm>
        </p:spPr>
        <p:txBody>
          <a:bodyPr/>
          <a:lstStyle/>
          <a:p>
            <a:pPr algn="ctr">
              <a:defRPr/>
            </a:pPr>
            <a:r>
              <a:rPr lang="en-US" sz="3200" dirty="0">
                <a:effectLst/>
              </a:rPr>
              <a:t>Project</a:t>
            </a:r>
          </a:p>
        </p:txBody>
      </p:sp>
      <p:sp>
        <p:nvSpPr>
          <p:cNvPr id="2" name="Content Placeholder 1">
            <a:extLst>
              <a:ext uri="{FF2B5EF4-FFF2-40B4-BE49-F238E27FC236}">
                <a16:creationId xmlns:a16="http://schemas.microsoft.com/office/drawing/2014/main" id="{4BB4B62D-A517-4BF2-908F-D0C396C90807}"/>
              </a:ext>
            </a:extLst>
          </p:cNvPr>
          <p:cNvSpPr>
            <a:spLocks noGrp="1"/>
          </p:cNvSpPr>
          <p:nvPr>
            <p:ph idx="1"/>
          </p:nvPr>
        </p:nvSpPr>
        <p:spPr>
          <a:xfrm>
            <a:off x="304800" y="1295400"/>
            <a:ext cx="8534400" cy="5257800"/>
          </a:xfrm>
        </p:spPr>
        <p:txBody>
          <a:bodyPr>
            <a:normAutofit lnSpcReduction="10000"/>
          </a:bodyPr>
          <a:lstStyle/>
          <a:p>
            <a:pPr algn="just">
              <a:lnSpc>
                <a:spcPct val="120000"/>
              </a:lnSpc>
              <a:buFont typeface="Wingdings" pitchFamily="2" charset="2"/>
              <a:buChar char="v"/>
              <a:defRPr/>
            </a:pPr>
            <a:r>
              <a:rPr lang="en-US" sz="2000" b="1" dirty="0">
                <a:latin typeface="+mj-lt"/>
              </a:rPr>
              <a:t>Temporary Endeavor</a:t>
            </a:r>
          </a:p>
          <a:p>
            <a:pPr algn="just">
              <a:lnSpc>
                <a:spcPct val="120000"/>
              </a:lnSpc>
              <a:buFont typeface="Wingdings" pitchFamily="2" charset="2"/>
              <a:buChar char="v"/>
              <a:defRPr/>
            </a:pPr>
            <a:r>
              <a:rPr lang="en-US" sz="2000" b="1" dirty="0">
                <a:latin typeface="+mj-lt"/>
              </a:rPr>
              <a:t>Project drive change</a:t>
            </a:r>
          </a:p>
          <a:p>
            <a:pPr algn="just">
              <a:lnSpc>
                <a:spcPct val="120000"/>
              </a:lnSpc>
              <a:buFont typeface="Wingdings" pitchFamily="2" charset="2"/>
              <a:buChar char="v"/>
              <a:defRPr/>
            </a:pPr>
            <a:r>
              <a:rPr lang="en-US" sz="2000" b="1" dirty="0">
                <a:latin typeface="+mj-lt"/>
              </a:rPr>
              <a:t>Projects enable business value creation</a:t>
            </a:r>
          </a:p>
          <a:p>
            <a:pPr lvl="1" algn="just">
              <a:lnSpc>
                <a:spcPct val="120000"/>
              </a:lnSpc>
              <a:buFont typeface="Wingdings" pitchFamily="2" charset="2"/>
              <a:buChar char="§"/>
              <a:defRPr/>
            </a:pPr>
            <a:r>
              <a:rPr lang="en-US" sz="2000" dirty="0">
                <a:latin typeface="+mj-lt"/>
              </a:rPr>
              <a:t>Net quantifiable benefit ( tangible, intangible, or both)</a:t>
            </a:r>
          </a:p>
          <a:p>
            <a:pPr algn="just">
              <a:lnSpc>
                <a:spcPct val="120000"/>
              </a:lnSpc>
              <a:buFont typeface="Wingdings" pitchFamily="2" charset="2"/>
              <a:buChar char="v"/>
              <a:defRPr/>
            </a:pPr>
            <a:r>
              <a:rPr lang="en-US" sz="2000" b="1" dirty="0">
                <a:latin typeface="+mj-lt"/>
              </a:rPr>
              <a:t>Project Initiation Context</a:t>
            </a:r>
          </a:p>
          <a:p>
            <a:pPr lvl="1">
              <a:lnSpc>
                <a:spcPct val="120000"/>
              </a:lnSpc>
              <a:buFont typeface="Wingdings" pitchFamily="2" charset="2"/>
              <a:buChar char="§"/>
              <a:defRPr/>
            </a:pPr>
            <a:r>
              <a:rPr lang="en-US" sz="2000" dirty="0">
                <a:latin typeface="+mj-lt"/>
              </a:rPr>
              <a:t>Meet regulatory, legal, or social requirements;</a:t>
            </a:r>
          </a:p>
          <a:p>
            <a:pPr lvl="1">
              <a:lnSpc>
                <a:spcPct val="120000"/>
              </a:lnSpc>
              <a:buFont typeface="Wingdings" pitchFamily="2" charset="2"/>
              <a:buChar char="§"/>
              <a:defRPr/>
            </a:pPr>
            <a:r>
              <a:rPr lang="en-US" sz="2000" dirty="0">
                <a:latin typeface="+mj-lt"/>
              </a:rPr>
              <a:t>Satisfy stakeholder requests or needs;</a:t>
            </a:r>
          </a:p>
          <a:p>
            <a:pPr lvl="1">
              <a:lnSpc>
                <a:spcPct val="120000"/>
              </a:lnSpc>
              <a:buFont typeface="Wingdings" pitchFamily="2" charset="2"/>
              <a:buChar char="§"/>
              <a:defRPr/>
            </a:pPr>
            <a:r>
              <a:rPr lang="en-US" sz="2000" dirty="0">
                <a:latin typeface="+mj-lt"/>
              </a:rPr>
              <a:t>Implement or change business or technological strategies; and</a:t>
            </a:r>
          </a:p>
          <a:p>
            <a:pPr lvl="1">
              <a:lnSpc>
                <a:spcPct val="120000"/>
              </a:lnSpc>
              <a:buFont typeface="Wingdings" pitchFamily="2" charset="2"/>
              <a:buChar char="§"/>
              <a:defRPr/>
            </a:pPr>
            <a:r>
              <a:rPr lang="en-US" sz="2000" dirty="0">
                <a:latin typeface="+mj-lt"/>
              </a:rPr>
              <a:t>Create, improve, or fix products, processes, or services.</a:t>
            </a:r>
            <a:endParaRPr lang="en-US" sz="2000" b="1" dirty="0">
              <a:latin typeface="+mj-lt"/>
            </a:endParaRPr>
          </a:p>
          <a:p>
            <a:pPr marL="650875" lvl="1" indent="-285750" algn="just">
              <a:lnSpc>
                <a:spcPct val="120000"/>
              </a:lnSpc>
              <a:buFont typeface="Wingdings" pitchFamily="2" charset="2"/>
              <a:buChar char="§"/>
              <a:defRPr/>
            </a:pPr>
            <a:endParaRPr lang="en-US" sz="1400" dirty="0">
              <a:latin typeface="+mj-lt"/>
            </a:endParaRPr>
          </a:p>
          <a:p>
            <a:pPr marL="109537" indent="0" algn="r">
              <a:lnSpc>
                <a:spcPct val="120000"/>
              </a:lnSpc>
              <a:buFont typeface="Wingdings 3" panose="05040102010807070707" pitchFamily="18" charset="2"/>
              <a:buNone/>
              <a:defRPr/>
            </a:pPr>
            <a:r>
              <a:rPr lang="en-US" sz="2000" dirty="0"/>
              <a:t>- </a:t>
            </a:r>
            <a:r>
              <a:rPr lang="en-US" sz="1400" dirty="0"/>
              <a:t>PMBOK, 6th edition</a:t>
            </a:r>
          </a:p>
        </p:txBody>
      </p:sp>
      <p:sp>
        <p:nvSpPr>
          <p:cNvPr id="83972" name="Footer Placeholder 4">
            <a:extLst>
              <a:ext uri="{FF2B5EF4-FFF2-40B4-BE49-F238E27FC236}">
                <a16:creationId xmlns:a16="http://schemas.microsoft.com/office/drawing/2014/main" id="{EA249AA3-CDE0-41A0-935F-A3855FDED909}"/>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83973" name="Slide Number Placeholder 5">
            <a:extLst>
              <a:ext uri="{FF2B5EF4-FFF2-40B4-BE49-F238E27FC236}">
                <a16:creationId xmlns:a16="http://schemas.microsoft.com/office/drawing/2014/main" id="{4667C30F-4A4A-4188-B8EA-1986D3241E1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8C4379-2707-431A-A5DD-E58A3D127280}" type="slidenum">
              <a:rPr lang="en-US" altLang="en-US" smtClean="0"/>
              <a:pPr/>
              <a:t>4</a:t>
            </a:fld>
            <a:endParaRPr lang="en-US" altLang="en-US"/>
          </a:p>
        </p:txBody>
      </p:sp>
    </p:spTree>
  </p:cSld>
  <p:clrMapOvr>
    <a:masterClrMapping/>
  </p:clrMapOvr>
  <p:transition spd="med">
    <p:random/>
  </p:transition>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AFE123D-711B-4E49-867F-B8C4FA3AC468}"/>
              </a:ext>
            </a:extLst>
          </p:cNvPr>
          <p:cNvSpPr>
            <a:spLocks noGrp="1"/>
          </p:cNvSpPr>
          <p:nvPr>
            <p:ph type="title"/>
          </p:nvPr>
        </p:nvSpPr>
        <p:spPr>
          <a:xfrm>
            <a:off x="457200" y="274638"/>
            <a:ext cx="8229600" cy="715962"/>
          </a:xfrm>
        </p:spPr>
        <p:txBody>
          <a:bodyPr>
            <a:normAutofit fontScale="90000"/>
          </a:bodyPr>
          <a:lstStyle/>
          <a:p>
            <a:pPr algn="ctr">
              <a:defRPr/>
            </a:pPr>
            <a:r>
              <a:rPr lang="en-US" sz="2800" dirty="0">
                <a:effectLst/>
              </a:rPr>
              <a:t>Project Charter and Project Management Plan</a:t>
            </a:r>
          </a:p>
        </p:txBody>
      </p:sp>
      <p:sp>
        <p:nvSpPr>
          <p:cNvPr id="2" name="Content Placeholder 1">
            <a:extLst>
              <a:ext uri="{FF2B5EF4-FFF2-40B4-BE49-F238E27FC236}">
                <a16:creationId xmlns:a16="http://schemas.microsoft.com/office/drawing/2014/main" id="{705C094A-C7B1-4F99-BEC4-AF291FCB6081}"/>
              </a:ext>
            </a:extLst>
          </p:cNvPr>
          <p:cNvSpPr>
            <a:spLocks noGrp="1"/>
          </p:cNvSpPr>
          <p:nvPr>
            <p:ph idx="1"/>
          </p:nvPr>
        </p:nvSpPr>
        <p:spPr>
          <a:xfrm>
            <a:off x="304800" y="1481138"/>
            <a:ext cx="8534400" cy="4525962"/>
          </a:xfrm>
        </p:spPr>
        <p:txBody>
          <a:bodyPr/>
          <a:lstStyle/>
          <a:p>
            <a:pPr algn="just">
              <a:lnSpc>
                <a:spcPct val="150000"/>
              </a:lnSpc>
              <a:buFont typeface="Wingdings" pitchFamily="2" charset="2"/>
              <a:buChar char="§"/>
              <a:defRPr/>
            </a:pPr>
            <a:r>
              <a:rPr lang="en-US" sz="2000" dirty="0">
                <a:latin typeface="+mj-lt"/>
              </a:rPr>
              <a:t>The </a:t>
            </a:r>
            <a:r>
              <a:rPr lang="en-US" sz="2000" b="1" dirty="0">
                <a:latin typeface="+mj-lt"/>
              </a:rPr>
              <a:t>project charter </a:t>
            </a:r>
            <a:r>
              <a:rPr lang="en-US" sz="2000" dirty="0">
                <a:latin typeface="+mj-lt"/>
              </a:rPr>
              <a:t>is defined as a document issued by the project sponsor that </a:t>
            </a:r>
            <a:r>
              <a:rPr lang="en-US" sz="2000" b="1" dirty="0">
                <a:latin typeface="+mj-lt"/>
              </a:rPr>
              <a:t>formally authorizes </a:t>
            </a:r>
            <a:r>
              <a:rPr lang="en-US" sz="2000" dirty="0">
                <a:latin typeface="+mj-lt"/>
              </a:rPr>
              <a:t>the existence of a project and provides the project manager with the authority to apply organizational resources to project activities.</a:t>
            </a:r>
          </a:p>
          <a:p>
            <a:pPr algn="just">
              <a:lnSpc>
                <a:spcPct val="150000"/>
              </a:lnSpc>
              <a:buFont typeface="Wingdings" pitchFamily="2" charset="2"/>
              <a:buChar char="§"/>
              <a:defRPr/>
            </a:pPr>
            <a:r>
              <a:rPr lang="en-US" sz="2000" dirty="0">
                <a:latin typeface="+mj-lt"/>
              </a:rPr>
              <a:t>The </a:t>
            </a:r>
            <a:r>
              <a:rPr lang="en-US" sz="2000" b="1" dirty="0">
                <a:latin typeface="+mj-lt"/>
              </a:rPr>
              <a:t>project management plan </a:t>
            </a:r>
            <a:r>
              <a:rPr lang="en-US" sz="2000" dirty="0">
                <a:latin typeface="+mj-lt"/>
              </a:rPr>
              <a:t>is defined as the document that describes how the project will be executed, monitored, and controlled.</a:t>
            </a:r>
          </a:p>
        </p:txBody>
      </p:sp>
      <p:sp>
        <p:nvSpPr>
          <p:cNvPr id="130052" name="Footer Placeholder 3">
            <a:extLst>
              <a:ext uri="{FF2B5EF4-FFF2-40B4-BE49-F238E27FC236}">
                <a16:creationId xmlns:a16="http://schemas.microsoft.com/office/drawing/2014/main" id="{F09A5CA2-64B0-4BB0-BDA3-2E9B5FB53E21}"/>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30053" name="Slide Number Placeholder 4">
            <a:extLst>
              <a:ext uri="{FF2B5EF4-FFF2-40B4-BE49-F238E27FC236}">
                <a16:creationId xmlns:a16="http://schemas.microsoft.com/office/drawing/2014/main" id="{6BB0BF6B-6CC1-41DE-8225-B5CCF3E7AB2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6ED5B8-D200-4A36-8DB8-1DD2ECE2BCE1}" type="slidenum">
              <a:rPr lang="en-US" altLang="en-US" smtClean="0"/>
              <a:pPr/>
              <a:t>40</a:t>
            </a:fld>
            <a:endParaRPr lang="en-US" altLang="en-US"/>
          </a:p>
        </p:txBody>
      </p:sp>
    </p:spTree>
  </p:cSld>
  <p:clrMapOvr>
    <a:masterClrMapping/>
  </p:clrMapOvr>
  <p:transition spd="med">
    <p:random/>
  </p:transition>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8CB14A-2E09-4A12-A137-6F70A8764D8E}"/>
              </a:ext>
            </a:extLst>
          </p:cNvPr>
          <p:cNvSpPr>
            <a:spLocks noGrp="1"/>
          </p:cNvSpPr>
          <p:nvPr>
            <p:ph type="title"/>
          </p:nvPr>
        </p:nvSpPr>
        <p:spPr>
          <a:xfrm>
            <a:off x="457200" y="274638"/>
            <a:ext cx="8229600" cy="715962"/>
          </a:xfrm>
        </p:spPr>
        <p:txBody>
          <a:bodyPr/>
          <a:lstStyle/>
          <a:p>
            <a:pPr algn="ctr">
              <a:defRPr/>
            </a:pPr>
            <a:r>
              <a:rPr lang="en-US" sz="3200" dirty="0">
                <a:effectLst/>
              </a:rPr>
              <a:t>Project Success Measures</a:t>
            </a:r>
          </a:p>
        </p:txBody>
      </p:sp>
      <p:sp>
        <p:nvSpPr>
          <p:cNvPr id="2" name="Content Placeholder 1">
            <a:extLst>
              <a:ext uri="{FF2B5EF4-FFF2-40B4-BE49-F238E27FC236}">
                <a16:creationId xmlns:a16="http://schemas.microsoft.com/office/drawing/2014/main" id="{D9C58419-5718-4535-B887-DCCC3DC46464}"/>
              </a:ext>
            </a:extLst>
          </p:cNvPr>
          <p:cNvSpPr>
            <a:spLocks noGrp="1"/>
          </p:cNvSpPr>
          <p:nvPr>
            <p:ph idx="1"/>
          </p:nvPr>
        </p:nvSpPr>
        <p:spPr>
          <a:xfrm>
            <a:off x="304800" y="1481138"/>
            <a:ext cx="8534400" cy="4525962"/>
          </a:xfrm>
        </p:spPr>
        <p:txBody>
          <a:bodyPr/>
          <a:lstStyle/>
          <a:p>
            <a:pPr marL="109537" indent="0" algn="just">
              <a:lnSpc>
                <a:spcPct val="150000"/>
              </a:lnSpc>
              <a:buFont typeface="Wingdings 3" panose="05040102010807070707" pitchFamily="18" charset="2"/>
              <a:buNone/>
              <a:defRPr/>
            </a:pPr>
            <a:r>
              <a:rPr lang="en-US" sz="2000" dirty="0">
                <a:latin typeface="+mj-lt"/>
              </a:rPr>
              <a:t>Traditionally, the project management metrics of </a:t>
            </a:r>
            <a:r>
              <a:rPr lang="en-US" sz="2000" b="1" dirty="0">
                <a:solidFill>
                  <a:srgbClr val="FF0000"/>
                </a:solidFill>
                <a:latin typeface="+mj-lt"/>
              </a:rPr>
              <a:t>time, cost, scope, </a:t>
            </a:r>
            <a:r>
              <a:rPr lang="en-US" sz="2000" b="1" dirty="0">
                <a:latin typeface="+mj-lt"/>
              </a:rPr>
              <a:t>and</a:t>
            </a:r>
            <a:r>
              <a:rPr lang="en-US" sz="2000" b="1" dirty="0">
                <a:solidFill>
                  <a:srgbClr val="FF0000"/>
                </a:solidFill>
                <a:latin typeface="+mj-lt"/>
              </a:rPr>
              <a:t> quality</a:t>
            </a:r>
            <a:r>
              <a:rPr lang="en-US" sz="2000" dirty="0">
                <a:latin typeface="+mj-lt"/>
              </a:rPr>
              <a:t> have been the most important factors in defining the success of a project. </a:t>
            </a:r>
          </a:p>
          <a:p>
            <a:pPr marL="109537" indent="0" algn="just">
              <a:lnSpc>
                <a:spcPct val="150000"/>
              </a:lnSpc>
              <a:buFont typeface="Wingdings 3" panose="05040102010807070707" pitchFamily="18" charset="2"/>
              <a:buNone/>
              <a:defRPr/>
            </a:pPr>
            <a:r>
              <a:rPr lang="en-US" sz="2000" dirty="0">
                <a:latin typeface="+mj-lt"/>
              </a:rPr>
              <a:t>More recently, practitioners and scholars have determined that project success should also be measured with consideration toward achievement of the project objectives.</a:t>
            </a:r>
          </a:p>
        </p:txBody>
      </p:sp>
      <p:sp>
        <p:nvSpPr>
          <p:cNvPr id="131076" name="Footer Placeholder 3">
            <a:extLst>
              <a:ext uri="{FF2B5EF4-FFF2-40B4-BE49-F238E27FC236}">
                <a16:creationId xmlns:a16="http://schemas.microsoft.com/office/drawing/2014/main" id="{E41BFBD9-C463-4F97-A8EA-F5D78A927F9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31077" name="Slide Number Placeholder 4">
            <a:extLst>
              <a:ext uri="{FF2B5EF4-FFF2-40B4-BE49-F238E27FC236}">
                <a16:creationId xmlns:a16="http://schemas.microsoft.com/office/drawing/2014/main" id="{276AC7DA-7A4C-4406-9A06-82040FA53B5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8D21F0-380A-410D-B3FF-EBCB708B3597}" type="slidenum">
              <a:rPr lang="en-US" altLang="en-US" smtClean="0"/>
              <a:pPr/>
              <a:t>41</a:t>
            </a:fld>
            <a:endParaRPr lang="en-US" altLang="en-US"/>
          </a:p>
        </p:txBody>
      </p:sp>
    </p:spTree>
  </p:cSld>
  <p:clrMapOvr>
    <a:masterClrMapping/>
  </p:clrMapOvr>
  <p:transition spd="med">
    <p:random/>
  </p:transition>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16DFAC-4F70-4091-AAB3-340C0A31AD62}"/>
              </a:ext>
            </a:extLst>
          </p:cNvPr>
          <p:cNvSpPr>
            <a:spLocks noGrp="1"/>
          </p:cNvSpPr>
          <p:nvPr>
            <p:ph type="title"/>
          </p:nvPr>
        </p:nvSpPr>
        <p:spPr>
          <a:xfrm>
            <a:off x="457200" y="274638"/>
            <a:ext cx="8229600" cy="715962"/>
          </a:xfrm>
        </p:spPr>
        <p:txBody>
          <a:bodyPr/>
          <a:lstStyle/>
          <a:p>
            <a:pPr algn="ctr">
              <a:defRPr/>
            </a:pPr>
            <a:r>
              <a:rPr lang="en-US" sz="3200" dirty="0">
                <a:effectLst/>
              </a:rPr>
              <a:t>Project Success Measures</a:t>
            </a:r>
          </a:p>
        </p:txBody>
      </p:sp>
      <p:graphicFrame>
        <p:nvGraphicFramePr>
          <p:cNvPr id="4" name="Content Placeholder 3">
            <a:extLst>
              <a:ext uri="{FF2B5EF4-FFF2-40B4-BE49-F238E27FC236}">
                <a16:creationId xmlns:a16="http://schemas.microsoft.com/office/drawing/2014/main" id="{133C1050-BBEF-463E-9D92-5D4CCC2BA706}"/>
              </a:ext>
            </a:extLst>
          </p:cNvPr>
          <p:cNvGraphicFramePr>
            <a:graphicFrameLocks noGrp="1"/>
          </p:cNvGraphicFramePr>
          <p:nvPr>
            <p:ph idx="1"/>
          </p:nvPr>
        </p:nvGraphicFramePr>
        <p:xfrm>
          <a:off x="304800" y="1219200"/>
          <a:ext cx="8534400" cy="5395913"/>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366333">
                <a:tc>
                  <a:txBody>
                    <a:bodyPr/>
                    <a:lstStyle/>
                    <a:p>
                      <a:r>
                        <a:rPr lang="en-US" sz="1800" dirty="0"/>
                        <a:t>Additional Criterion: </a:t>
                      </a:r>
                    </a:p>
                  </a:txBody>
                  <a:tcPr marT="45723" marB="45723"/>
                </a:tc>
                <a:tc>
                  <a:txBody>
                    <a:bodyPr/>
                    <a:lstStyle/>
                    <a:p>
                      <a:endParaRPr lang="en-US" sz="1800"/>
                    </a:p>
                  </a:txBody>
                  <a:tcPr marT="45723" marB="45723"/>
                </a:tc>
                <a:extLst>
                  <a:ext uri="{0D108BD9-81ED-4DB2-BD59-A6C34878D82A}">
                    <a16:rowId xmlns:a16="http://schemas.microsoft.com/office/drawing/2014/main" val="10000"/>
                  </a:ext>
                </a:extLst>
              </a:tr>
              <a:tr h="5029580">
                <a:tc>
                  <a:txBody>
                    <a:bodyPr/>
                    <a:lstStyle/>
                    <a:p>
                      <a:pPr marL="285750" indent="-285750" algn="just">
                        <a:lnSpc>
                          <a:spcPct val="120000"/>
                        </a:lnSpc>
                        <a:buFont typeface="Wingdings" pitchFamily="2" charset="2"/>
                        <a:buChar char="q"/>
                      </a:pPr>
                      <a:r>
                        <a:rPr lang="en-US" sz="1800" b="0" i="0" u="none" strike="noStrike" baseline="0" dirty="0">
                          <a:latin typeface="HelveticaNeue-Condensed"/>
                        </a:rPr>
                        <a:t>Completing the project benefits management plan;</a:t>
                      </a:r>
                    </a:p>
                    <a:p>
                      <a:pPr marL="285750" indent="-285750" algn="just">
                        <a:lnSpc>
                          <a:spcPct val="120000"/>
                        </a:lnSpc>
                        <a:buFont typeface="Wingdings" pitchFamily="2" charset="2"/>
                        <a:buChar char="q"/>
                      </a:pPr>
                      <a:r>
                        <a:rPr lang="en-US" sz="1800" b="0" i="0" u="none" strike="noStrike" baseline="0" dirty="0">
                          <a:latin typeface="HelveticaNeue-Condensed"/>
                        </a:rPr>
                        <a:t>Meeting the agreed-upon financial measures </a:t>
                      </a:r>
                    </a:p>
                    <a:p>
                      <a:pPr marL="285750" indent="-285750" algn="just">
                        <a:lnSpc>
                          <a:spcPct val="120000"/>
                        </a:lnSpc>
                        <a:buFont typeface="Wingdings" pitchFamily="2" charset="2"/>
                        <a:buChar char="§"/>
                      </a:pPr>
                      <a:r>
                        <a:rPr lang="en-US" sz="1800" b="0" i="0" u="none" strike="noStrike" baseline="0" dirty="0">
                          <a:latin typeface="HelveticaNeue-Condensed"/>
                        </a:rPr>
                        <a:t>Net present value (NPV),</a:t>
                      </a:r>
                    </a:p>
                    <a:p>
                      <a:pPr marL="285750" indent="-285750" algn="just">
                        <a:lnSpc>
                          <a:spcPct val="120000"/>
                        </a:lnSpc>
                        <a:buFont typeface="Wingdings" pitchFamily="2" charset="2"/>
                        <a:buChar char="§"/>
                      </a:pPr>
                      <a:r>
                        <a:rPr lang="en-US" sz="1800" b="0" i="0" u="none" strike="noStrike" baseline="0" dirty="0">
                          <a:latin typeface="HelveticaNeue-Condensed"/>
                        </a:rPr>
                        <a:t>Return on investment (ROI),</a:t>
                      </a:r>
                    </a:p>
                    <a:p>
                      <a:pPr marL="285750" indent="-285750" algn="just">
                        <a:lnSpc>
                          <a:spcPct val="120000"/>
                        </a:lnSpc>
                        <a:buFont typeface="Wingdings" pitchFamily="2" charset="2"/>
                        <a:buChar char="§"/>
                      </a:pPr>
                      <a:r>
                        <a:rPr lang="en-US" sz="1800" b="0" i="0" u="none" strike="noStrike" baseline="0" dirty="0">
                          <a:latin typeface="HelveticaNeue-Condensed"/>
                        </a:rPr>
                        <a:t>Internal rate of return (IRR),</a:t>
                      </a:r>
                    </a:p>
                    <a:p>
                      <a:pPr marL="285750" indent="-285750" algn="just">
                        <a:lnSpc>
                          <a:spcPct val="120000"/>
                        </a:lnSpc>
                        <a:buFont typeface="Wingdings" pitchFamily="2" charset="2"/>
                        <a:buChar char="§"/>
                      </a:pPr>
                      <a:r>
                        <a:rPr lang="en-US" sz="1800" b="0" i="0" u="none" strike="noStrike" baseline="0" dirty="0">
                          <a:latin typeface="HelveticaNeue-Condensed"/>
                        </a:rPr>
                        <a:t>Payback period (PBP), and</a:t>
                      </a:r>
                    </a:p>
                    <a:p>
                      <a:pPr marL="285750" indent="-285750" algn="just">
                        <a:lnSpc>
                          <a:spcPct val="120000"/>
                        </a:lnSpc>
                        <a:buFont typeface="Wingdings" pitchFamily="2" charset="2"/>
                        <a:buChar char="§"/>
                      </a:pPr>
                      <a:r>
                        <a:rPr lang="en-US" sz="1800" b="0" i="0" u="none" strike="noStrike" baseline="0" dirty="0">
                          <a:latin typeface="HelveticaNeue-Condensed"/>
                        </a:rPr>
                        <a:t>Benefit-cost ratio (BCR).</a:t>
                      </a:r>
                    </a:p>
                    <a:p>
                      <a:pPr marL="285750" marR="0" lvl="0" indent="-285750" algn="just" defTabSz="914400" rtl="0" eaLnBrk="1" fontAlgn="auto" latinLnBrk="0" hangingPunct="1">
                        <a:lnSpc>
                          <a:spcPct val="120000"/>
                        </a:lnSpc>
                        <a:spcBef>
                          <a:spcPts val="0"/>
                        </a:spcBef>
                        <a:spcAft>
                          <a:spcPts val="0"/>
                        </a:spcAft>
                        <a:buClrTx/>
                        <a:buSzTx/>
                        <a:buFont typeface="Wingdings" pitchFamily="2" charset="2"/>
                        <a:buChar char="q"/>
                        <a:tabLst/>
                        <a:defRPr/>
                      </a:pPr>
                      <a:r>
                        <a:rPr kumimoji="0" lang="en-US" sz="1800" b="0" i="0" u="none" strike="noStrike" kern="1200" cap="none" spc="0" normalizeH="0" baseline="0" noProof="0" dirty="0">
                          <a:ln>
                            <a:noFill/>
                          </a:ln>
                          <a:solidFill>
                            <a:prstClr val="black"/>
                          </a:solidFill>
                          <a:effectLst/>
                          <a:uLnTx/>
                          <a:uFillTx/>
                          <a:latin typeface="HelveticaNeue-Condensed"/>
                          <a:ea typeface="+mn-ea"/>
                          <a:cs typeface="+mn-cs"/>
                        </a:rPr>
                        <a:t>Meeting business case nonfinancial objectives;</a:t>
                      </a:r>
                    </a:p>
                    <a:p>
                      <a:pPr marL="285750" marR="0" lvl="0" indent="-285750" algn="just" defTabSz="914400" rtl="0" eaLnBrk="1" fontAlgn="auto" latinLnBrk="0" hangingPunct="1">
                        <a:lnSpc>
                          <a:spcPct val="120000"/>
                        </a:lnSpc>
                        <a:spcBef>
                          <a:spcPts val="0"/>
                        </a:spcBef>
                        <a:spcAft>
                          <a:spcPts val="0"/>
                        </a:spcAft>
                        <a:buClrTx/>
                        <a:buSzTx/>
                        <a:buFont typeface="Wingdings" pitchFamily="2" charset="2"/>
                        <a:buChar char="q"/>
                        <a:tabLst/>
                        <a:defRPr/>
                      </a:pPr>
                      <a:r>
                        <a:rPr kumimoji="0" lang="en-US" sz="1800" b="0" i="0" u="none" strike="noStrike" kern="1200" cap="none" spc="0" normalizeH="0" baseline="0" noProof="0" dirty="0">
                          <a:ln>
                            <a:noFill/>
                          </a:ln>
                          <a:solidFill>
                            <a:prstClr val="black"/>
                          </a:solidFill>
                          <a:effectLst/>
                          <a:uLnTx/>
                          <a:uFillTx/>
                          <a:latin typeface="HelveticaNeue-Condensed"/>
                          <a:ea typeface="+mn-ea"/>
                          <a:cs typeface="+mn-cs"/>
                        </a:rPr>
                        <a:t>From its current state to the desired future state;</a:t>
                      </a:r>
                    </a:p>
                    <a:p>
                      <a:pPr marL="285750" indent="-285750" algn="just">
                        <a:buFont typeface="Wingdings" pitchFamily="2" charset="2"/>
                        <a:buChar char="§"/>
                      </a:pPr>
                      <a:endParaRPr lang="en-US" sz="1800" dirty="0"/>
                    </a:p>
                  </a:txBody>
                  <a:tcPr marT="45723" marB="45723"/>
                </a:tc>
                <a:tc>
                  <a:txBody>
                    <a:bodyPr/>
                    <a:lstStyle/>
                    <a:p>
                      <a:pPr marL="285750" indent="-285750" algn="just">
                        <a:lnSpc>
                          <a:spcPct val="120000"/>
                        </a:lnSpc>
                        <a:buFont typeface="Wingdings" pitchFamily="2" charset="2"/>
                        <a:buChar char="q"/>
                      </a:pPr>
                      <a:r>
                        <a:rPr lang="en-US" sz="1800" b="0" i="0" u="none" strike="noStrike" baseline="0" dirty="0">
                          <a:latin typeface="HelveticaNeue-Condensed"/>
                        </a:rPr>
                        <a:t>Fulfilling contract terms and conditions;</a:t>
                      </a:r>
                    </a:p>
                    <a:p>
                      <a:pPr marL="285750" indent="-285750" algn="just">
                        <a:lnSpc>
                          <a:spcPct val="120000"/>
                        </a:lnSpc>
                        <a:buFont typeface="Wingdings" pitchFamily="2" charset="2"/>
                        <a:buChar char="q"/>
                      </a:pPr>
                      <a:r>
                        <a:rPr lang="en-US" sz="1800" b="0" i="0" u="none" strike="noStrike" baseline="0" dirty="0">
                          <a:latin typeface="HelveticaNeue-Condensed"/>
                        </a:rPr>
                        <a:t>Meeting organizational strategy, goals, and objectives;</a:t>
                      </a:r>
                    </a:p>
                    <a:p>
                      <a:pPr marL="285750" indent="-285750" algn="just">
                        <a:lnSpc>
                          <a:spcPct val="120000"/>
                        </a:lnSpc>
                        <a:buFont typeface="Wingdings" pitchFamily="2" charset="2"/>
                        <a:buChar char="q"/>
                      </a:pPr>
                      <a:r>
                        <a:rPr lang="en-US" sz="1800" b="0" i="0" u="none" strike="noStrike" baseline="0" dirty="0">
                          <a:latin typeface="HelveticaNeue-Condensed"/>
                        </a:rPr>
                        <a:t>Achieving stakeholder satisfaction;</a:t>
                      </a:r>
                    </a:p>
                    <a:p>
                      <a:pPr marL="285750" indent="-285750" algn="just">
                        <a:lnSpc>
                          <a:spcPct val="120000"/>
                        </a:lnSpc>
                        <a:buFont typeface="Wingdings" pitchFamily="2" charset="2"/>
                        <a:buChar char="q"/>
                      </a:pPr>
                      <a:r>
                        <a:rPr lang="en-US" sz="1800" b="0" i="0" u="none" strike="noStrike" baseline="0" dirty="0">
                          <a:latin typeface="HelveticaNeue-Condensed"/>
                        </a:rPr>
                        <a:t>Acceptable customer/end-user adoption;</a:t>
                      </a:r>
                    </a:p>
                    <a:p>
                      <a:pPr marL="285750" indent="-285750" algn="just">
                        <a:lnSpc>
                          <a:spcPct val="120000"/>
                        </a:lnSpc>
                        <a:buFont typeface="Wingdings" pitchFamily="2" charset="2"/>
                        <a:buChar char="q"/>
                      </a:pPr>
                      <a:r>
                        <a:rPr lang="en-US" sz="1800" b="0" i="0" u="none" strike="noStrike" baseline="0" dirty="0">
                          <a:latin typeface="HelveticaNeue-Condensed"/>
                        </a:rPr>
                        <a:t>Integration of deliverables into the organization’s operating environment;</a:t>
                      </a:r>
                    </a:p>
                    <a:p>
                      <a:pPr marL="285750" indent="-285750" algn="just">
                        <a:lnSpc>
                          <a:spcPct val="120000"/>
                        </a:lnSpc>
                        <a:buFont typeface="Wingdings" pitchFamily="2" charset="2"/>
                        <a:buChar char="q"/>
                      </a:pPr>
                      <a:r>
                        <a:rPr lang="en-US" sz="1800" b="0" i="0" u="none" strike="noStrike" baseline="0" dirty="0">
                          <a:latin typeface="HelveticaNeue-Condensed"/>
                        </a:rPr>
                        <a:t>Achieving agreed-upon quality of delivery;</a:t>
                      </a:r>
                    </a:p>
                    <a:p>
                      <a:pPr marL="285750" indent="-285750" algn="just">
                        <a:lnSpc>
                          <a:spcPct val="120000"/>
                        </a:lnSpc>
                        <a:buFont typeface="Wingdings" pitchFamily="2" charset="2"/>
                        <a:buChar char="q"/>
                      </a:pPr>
                      <a:r>
                        <a:rPr lang="en-US" sz="1800" b="0" i="0" u="none" strike="noStrike" baseline="0" dirty="0">
                          <a:latin typeface="HelveticaNeue-Condensed"/>
                        </a:rPr>
                        <a:t>Meeting governance criteria; and</a:t>
                      </a:r>
                    </a:p>
                    <a:p>
                      <a:pPr marL="0" indent="0" algn="just">
                        <a:lnSpc>
                          <a:spcPct val="120000"/>
                        </a:lnSpc>
                        <a:buFont typeface="Wingdings" pitchFamily="2" charset="2"/>
                        <a:buNone/>
                      </a:pPr>
                      <a:endParaRPr lang="en-US" sz="1800" dirty="0"/>
                    </a:p>
                  </a:txBody>
                  <a:tcPr marT="45723" marB="45723"/>
                </a:tc>
                <a:extLst>
                  <a:ext uri="{0D108BD9-81ED-4DB2-BD59-A6C34878D82A}">
                    <a16:rowId xmlns:a16="http://schemas.microsoft.com/office/drawing/2014/main" val="10001"/>
                  </a:ext>
                </a:extLst>
              </a:tr>
            </a:tbl>
          </a:graphicData>
        </a:graphic>
      </p:graphicFrame>
      <p:sp>
        <p:nvSpPr>
          <p:cNvPr id="132110" name="Footer Placeholder 3">
            <a:extLst>
              <a:ext uri="{FF2B5EF4-FFF2-40B4-BE49-F238E27FC236}">
                <a16:creationId xmlns:a16="http://schemas.microsoft.com/office/drawing/2014/main" id="{BBCCA2B9-DE0A-41DF-9B18-8D976424F66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32111" name="Slide Number Placeholder 4">
            <a:extLst>
              <a:ext uri="{FF2B5EF4-FFF2-40B4-BE49-F238E27FC236}">
                <a16:creationId xmlns:a16="http://schemas.microsoft.com/office/drawing/2014/main" id="{7F6C1B00-9B41-4169-949B-2CD0831409D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4C8610-CC68-42ED-9B18-B5561D4EDDE2}" type="slidenum">
              <a:rPr lang="en-US" altLang="en-US" smtClean="0"/>
              <a:pPr/>
              <a:t>42</a:t>
            </a:fld>
            <a:endParaRPr lang="en-US" altLang="en-US"/>
          </a:p>
        </p:txBody>
      </p:sp>
    </p:spTree>
  </p:cSld>
  <p:clrMapOvr>
    <a:masterClrMapping/>
  </p:clrMapOvr>
  <p:transition spd="med">
    <p:random/>
  </p:transition>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9" name="Content Placeholder 1">
            <a:extLst>
              <a:ext uri="{FF2B5EF4-FFF2-40B4-BE49-F238E27FC236}">
                <a16:creationId xmlns:a16="http://schemas.microsoft.com/office/drawing/2014/main" id="{829D8CE7-F3FC-4E63-85B1-F3997C6FF804}"/>
              </a:ext>
            </a:extLst>
          </p:cNvPr>
          <p:cNvSpPr>
            <a:spLocks noGrp="1"/>
          </p:cNvSpPr>
          <p:nvPr>
            <p:ph idx="1"/>
          </p:nvPr>
        </p:nvSpPr>
        <p:spPr/>
        <p:txBody>
          <a:bodyPr/>
          <a:lstStyle/>
          <a:p>
            <a:pPr marL="107950" indent="0" algn="ctr">
              <a:buFont typeface="Wingdings 3" panose="05040102010807070707" pitchFamily="18" charset="2"/>
              <a:buNone/>
            </a:pPr>
            <a:endParaRPr lang="en-US" altLang="en-US" sz="4400"/>
          </a:p>
          <a:p>
            <a:pPr marL="107950" indent="0" algn="ctr">
              <a:buFont typeface="Wingdings 3" panose="05040102010807070707" pitchFamily="18" charset="2"/>
              <a:buNone/>
            </a:pPr>
            <a:endParaRPr lang="en-US" altLang="en-US" sz="4400"/>
          </a:p>
          <a:p>
            <a:pPr marL="107950" indent="0" algn="ctr">
              <a:buFont typeface="Wingdings 3" panose="05040102010807070707" pitchFamily="18" charset="2"/>
              <a:buNone/>
            </a:pPr>
            <a:r>
              <a:rPr lang="en-US" altLang="en-US" sz="4400"/>
              <a:t>Project Environment</a:t>
            </a:r>
          </a:p>
        </p:txBody>
      </p:sp>
      <p:sp>
        <p:nvSpPr>
          <p:cNvPr id="134146" name="Footer Placeholder 3">
            <a:extLst>
              <a:ext uri="{FF2B5EF4-FFF2-40B4-BE49-F238E27FC236}">
                <a16:creationId xmlns:a16="http://schemas.microsoft.com/office/drawing/2014/main" id="{D96572EB-ABB8-45F3-9E7A-9D36DBF112F3}"/>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34147" name="Slide Number Placeholder 4">
            <a:extLst>
              <a:ext uri="{FF2B5EF4-FFF2-40B4-BE49-F238E27FC236}">
                <a16:creationId xmlns:a16="http://schemas.microsoft.com/office/drawing/2014/main" id="{5AAE0424-6138-4F69-846C-9B699A3453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B64327-1DA6-4B4D-BBB9-2D1BC3EAEF8D}" type="slidenum">
              <a:rPr lang="en-US" altLang="en-US" smtClean="0"/>
              <a:pPr/>
              <a:t>43</a:t>
            </a:fld>
            <a:endParaRPr lang="en-US" altLang="en-US"/>
          </a:p>
        </p:txBody>
      </p:sp>
      <p:pic>
        <p:nvPicPr>
          <p:cNvPr id="134148" name="Picture 16">
            <a:extLst>
              <a:ext uri="{FF2B5EF4-FFF2-40B4-BE49-F238E27FC236}">
                <a16:creationId xmlns:a16="http://schemas.microsoft.com/office/drawing/2014/main" id="{C1847A61-9E31-4AF7-ADF8-5D99DC155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29325"/>
            <a:ext cx="1524000"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1484E3-56AE-40C2-93B9-A8CC384ED781}"/>
              </a:ext>
            </a:extLst>
          </p:cNvPr>
          <p:cNvSpPr>
            <a:spLocks noGrp="1"/>
          </p:cNvSpPr>
          <p:nvPr>
            <p:ph type="title"/>
          </p:nvPr>
        </p:nvSpPr>
        <p:spPr>
          <a:xfrm>
            <a:off x="457200" y="274638"/>
            <a:ext cx="8229600" cy="868362"/>
          </a:xfrm>
        </p:spPr>
        <p:txBody>
          <a:bodyPr/>
          <a:lstStyle/>
          <a:p>
            <a:pPr algn="ctr">
              <a:defRPr/>
            </a:pPr>
            <a:r>
              <a:rPr lang="en-US" sz="3200" dirty="0">
                <a:effectLst/>
              </a:rPr>
              <a:t>Project Influences</a:t>
            </a:r>
          </a:p>
        </p:txBody>
      </p:sp>
      <p:sp>
        <p:nvSpPr>
          <p:cNvPr id="135171" name="Footer Placeholder 3">
            <a:extLst>
              <a:ext uri="{FF2B5EF4-FFF2-40B4-BE49-F238E27FC236}">
                <a16:creationId xmlns:a16="http://schemas.microsoft.com/office/drawing/2014/main" id="{CA1A8711-C345-4467-AD66-4FD8F2B6D54A}"/>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35172" name="Slide Number Placeholder 4">
            <a:extLst>
              <a:ext uri="{FF2B5EF4-FFF2-40B4-BE49-F238E27FC236}">
                <a16:creationId xmlns:a16="http://schemas.microsoft.com/office/drawing/2014/main" id="{EF50E591-2491-4D7B-8293-F55516A9994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676AAF-63D0-4D45-AA98-07C0EA22D445}" type="slidenum">
              <a:rPr lang="en-US" altLang="en-US" smtClean="0"/>
              <a:pPr/>
              <a:t>44</a:t>
            </a:fld>
            <a:endParaRPr lang="en-US" altLang="en-US"/>
          </a:p>
        </p:txBody>
      </p:sp>
      <p:pic>
        <p:nvPicPr>
          <p:cNvPr id="135173" name="Picture 2">
            <a:extLst>
              <a:ext uri="{FF2B5EF4-FFF2-40B4-BE49-F238E27FC236}">
                <a16:creationId xmlns:a16="http://schemas.microsoft.com/office/drawing/2014/main" id="{E85FBF37-D2B1-40A8-A3AB-7543DE47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33475"/>
            <a:ext cx="8153400" cy="511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
  </p:transition>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DA249D-7581-432F-A804-1D30DB18568F}"/>
              </a:ext>
            </a:extLst>
          </p:cNvPr>
          <p:cNvSpPr>
            <a:spLocks noGrp="1"/>
          </p:cNvSpPr>
          <p:nvPr>
            <p:ph type="title"/>
          </p:nvPr>
        </p:nvSpPr>
        <p:spPr/>
        <p:txBody>
          <a:bodyPr/>
          <a:lstStyle/>
          <a:p>
            <a:pPr algn="ctr">
              <a:defRPr/>
            </a:pPr>
            <a:r>
              <a:rPr lang="en-US" sz="3200" dirty="0">
                <a:effectLst/>
              </a:rPr>
              <a:t>Enterprise Environmental Factors</a:t>
            </a:r>
          </a:p>
        </p:txBody>
      </p:sp>
      <p:sp>
        <p:nvSpPr>
          <p:cNvPr id="136194" name="Content Placeholder 1">
            <a:extLst>
              <a:ext uri="{FF2B5EF4-FFF2-40B4-BE49-F238E27FC236}">
                <a16:creationId xmlns:a16="http://schemas.microsoft.com/office/drawing/2014/main" id="{08580C9B-D507-48E9-B454-8367C20D444D}"/>
              </a:ext>
            </a:extLst>
          </p:cNvPr>
          <p:cNvSpPr>
            <a:spLocks noGrp="1"/>
          </p:cNvSpPr>
          <p:nvPr>
            <p:ph idx="1"/>
          </p:nvPr>
        </p:nvSpPr>
        <p:spPr>
          <a:xfrm>
            <a:off x="457200" y="1828800"/>
            <a:ext cx="8229600" cy="4178300"/>
          </a:xfrm>
        </p:spPr>
        <p:txBody>
          <a:bodyPr/>
          <a:lstStyle/>
          <a:p>
            <a:pPr marL="107950" indent="0" algn="just">
              <a:lnSpc>
                <a:spcPct val="120000"/>
              </a:lnSpc>
              <a:buFont typeface="Wingdings 3" panose="05040102010807070707" pitchFamily="18" charset="2"/>
              <a:buNone/>
            </a:pPr>
            <a:r>
              <a:rPr lang="en-US" altLang="en-US" sz="2000">
                <a:latin typeface="HelveticaNeue-Condensed"/>
              </a:rPr>
              <a:t>Enterprise environmental factors (EEFs) refer to conditions, </a:t>
            </a:r>
            <a:r>
              <a:rPr lang="en-US" altLang="en-US" sz="2000" b="1">
                <a:latin typeface="HelveticaNeue-Condensed"/>
              </a:rPr>
              <a:t>not under the control of the project team</a:t>
            </a:r>
            <a:r>
              <a:rPr lang="en-US" altLang="en-US" sz="2000">
                <a:latin typeface="HelveticaNeue-Condensed"/>
              </a:rPr>
              <a:t>, that influence, constrain, or direct the project. These conditions can be internal and/or external to the organization. </a:t>
            </a:r>
          </a:p>
          <a:p>
            <a:pPr marL="107950" indent="0" algn="just">
              <a:lnSpc>
                <a:spcPct val="120000"/>
              </a:lnSpc>
              <a:buFont typeface="Wingdings 3" panose="05040102010807070707" pitchFamily="18" charset="2"/>
              <a:buNone/>
            </a:pPr>
            <a:r>
              <a:rPr lang="en-US" altLang="en-US" sz="2000">
                <a:latin typeface="HelveticaNeue-Condensed"/>
              </a:rPr>
              <a:t>EEFs are considered as </a:t>
            </a:r>
            <a:r>
              <a:rPr lang="en-US" altLang="en-US" sz="2000" b="1">
                <a:latin typeface="HelveticaNeue-Condensed"/>
              </a:rPr>
              <a:t>inputs</a:t>
            </a:r>
            <a:r>
              <a:rPr lang="en-US" altLang="en-US" sz="2000">
                <a:latin typeface="HelveticaNeue-Condensed"/>
              </a:rPr>
              <a:t> to many project management processes, specifically for </a:t>
            </a:r>
            <a:r>
              <a:rPr lang="en-US" altLang="en-US" sz="2000" b="1">
                <a:latin typeface="HelveticaNeue-Condensed"/>
              </a:rPr>
              <a:t>most planning processes</a:t>
            </a:r>
            <a:r>
              <a:rPr lang="en-US" altLang="en-US" sz="2000">
                <a:latin typeface="HelveticaNeue-Condensed"/>
              </a:rPr>
              <a:t>. These factors may enhance or constrain project management options. In addition, these factors may have a positive or negative influence on the outcome.</a:t>
            </a:r>
            <a:endParaRPr lang="en-US" altLang="en-US" sz="2000"/>
          </a:p>
        </p:txBody>
      </p:sp>
      <p:sp>
        <p:nvSpPr>
          <p:cNvPr id="136196" name="Footer Placeholder 3">
            <a:extLst>
              <a:ext uri="{FF2B5EF4-FFF2-40B4-BE49-F238E27FC236}">
                <a16:creationId xmlns:a16="http://schemas.microsoft.com/office/drawing/2014/main" id="{F0EE7552-8660-4FAF-85EC-6A2FDF79A916}"/>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36197" name="Slide Number Placeholder 4">
            <a:extLst>
              <a:ext uri="{FF2B5EF4-FFF2-40B4-BE49-F238E27FC236}">
                <a16:creationId xmlns:a16="http://schemas.microsoft.com/office/drawing/2014/main" id="{B744AA6B-7487-4D98-ACDA-8429B63995A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54F5FB4-75B8-4F1A-BB35-FA7C5BA5E51F}" type="slidenum">
              <a:rPr lang="en-US" altLang="en-US" smtClean="0"/>
              <a:pPr/>
              <a:t>45</a:t>
            </a:fld>
            <a:endParaRPr lang="en-US" altLang="en-US"/>
          </a:p>
        </p:txBody>
      </p:sp>
    </p:spTree>
  </p:cSld>
  <p:clrMapOvr>
    <a:masterClrMapping/>
  </p:clrMapOvr>
  <p:transition spd="med">
    <p:random/>
  </p:transition>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A3F17CA-9FB2-4D90-8608-85069C27E26D}"/>
              </a:ext>
            </a:extLst>
          </p:cNvPr>
          <p:cNvSpPr>
            <a:spLocks noGrp="1"/>
          </p:cNvSpPr>
          <p:nvPr>
            <p:ph type="title"/>
          </p:nvPr>
        </p:nvSpPr>
        <p:spPr/>
        <p:txBody>
          <a:bodyPr/>
          <a:lstStyle/>
          <a:p>
            <a:pPr algn="ctr">
              <a:defRPr/>
            </a:pPr>
            <a:r>
              <a:rPr lang="en-US" sz="3200" dirty="0">
                <a:effectLst/>
              </a:rPr>
              <a:t>Project Management Office</a:t>
            </a:r>
          </a:p>
        </p:txBody>
      </p:sp>
      <p:sp>
        <p:nvSpPr>
          <p:cNvPr id="4" name="Content Placeholder 3">
            <a:extLst>
              <a:ext uri="{FF2B5EF4-FFF2-40B4-BE49-F238E27FC236}">
                <a16:creationId xmlns:a16="http://schemas.microsoft.com/office/drawing/2014/main" id="{8F6FE58E-C15C-4E79-AB16-ABE230C1B11C}"/>
              </a:ext>
            </a:extLst>
          </p:cNvPr>
          <p:cNvSpPr>
            <a:spLocks noGrp="1"/>
          </p:cNvSpPr>
          <p:nvPr>
            <p:ph idx="1"/>
          </p:nvPr>
        </p:nvSpPr>
        <p:spPr/>
        <p:txBody>
          <a:bodyPr>
            <a:normAutofit fontScale="85000" lnSpcReduction="20000"/>
          </a:bodyPr>
          <a:lstStyle/>
          <a:p>
            <a:pPr algn="just">
              <a:lnSpc>
                <a:spcPct val="120000"/>
              </a:lnSpc>
              <a:buFont typeface="Wingdings" pitchFamily="2" charset="2"/>
              <a:buChar char="§"/>
              <a:defRPr/>
            </a:pPr>
            <a:r>
              <a:rPr lang="en-US" sz="2000" dirty="0">
                <a:latin typeface="HelveticaNeue-Condensed"/>
              </a:rPr>
              <a:t>A project management office (PMO) is an organizational structure that standardizes the project-related governance processes and facilitates the sharing of resources, methodologies, tools, and techniques. </a:t>
            </a:r>
          </a:p>
          <a:p>
            <a:pPr algn="just">
              <a:lnSpc>
                <a:spcPct val="120000"/>
              </a:lnSpc>
              <a:buFont typeface="Wingdings" pitchFamily="2" charset="2"/>
              <a:buChar char="§"/>
              <a:defRPr/>
            </a:pPr>
            <a:r>
              <a:rPr lang="en-US" sz="2000" dirty="0">
                <a:latin typeface="HelveticaNeue-Condensed"/>
              </a:rPr>
              <a:t>The responsibilities of a PMO can range from providing project management support functions to the direct management of one or more projects.</a:t>
            </a:r>
          </a:p>
          <a:p>
            <a:pPr marL="109537" indent="0" algn="just">
              <a:lnSpc>
                <a:spcPct val="120000"/>
              </a:lnSpc>
              <a:buFont typeface="Wingdings 3" panose="05040102010807070707" pitchFamily="18" charset="2"/>
              <a:buNone/>
              <a:defRPr/>
            </a:pPr>
            <a:r>
              <a:rPr lang="en-US" sz="2000" b="1" dirty="0">
                <a:latin typeface="HelveticaNeue-Condensed"/>
              </a:rPr>
              <a:t>PMO Roles:</a:t>
            </a:r>
          </a:p>
          <a:p>
            <a:pPr algn="just">
              <a:lnSpc>
                <a:spcPct val="120000"/>
              </a:lnSpc>
              <a:buFont typeface="Wingdings" pitchFamily="2" charset="2"/>
              <a:buChar char="§"/>
              <a:defRPr/>
            </a:pPr>
            <a:r>
              <a:rPr lang="en-US" sz="2000" dirty="0">
                <a:latin typeface="HelveticaNeue-Condensed"/>
              </a:rPr>
              <a:t>Supportive</a:t>
            </a:r>
          </a:p>
          <a:p>
            <a:pPr algn="just">
              <a:lnSpc>
                <a:spcPct val="120000"/>
              </a:lnSpc>
              <a:buFont typeface="Wingdings" pitchFamily="2" charset="2"/>
              <a:buChar char="§"/>
              <a:defRPr/>
            </a:pPr>
            <a:r>
              <a:rPr lang="en-US" sz="2000" dirty="0">
                <a:latin typeface="HelveticaNeue-Condensed"/>
              </a:rPr>
              <a:t>Controlling</a:t>
            </a:r>
          </a:p>
          <a:p>
            <a:pPr algn="just">
              <a:lnSpc>
                <a:spcPct val="120000"/>
              </a:lnSpc>
              <a:buFont typeface="Wingdings" pitchFamily="2" charset="2"/>
              <a:buChar char="§"/>
              <a:defRPr/>
            </a:pPr>
            <a:r>
              <a:rPr lang="en-US" sz="2000" dirty="0">
                <a:latin typeface="HelveticaNeue-Condensed"/>
              </a:rPr>
              <a:t>Directive</a:t>
            </a:r>
            <a:endParaRPr lang="en-US" sz="2000" dirty="0"/>
          </a:p>
        </p:txBody>
      </p:sp>
      <p:sp>
        <p:nvSpPr>
          <p:cNvPr id="146435" name="Footer Placeholder 3">
            <a:extLst>
              <a:ext uri="{FF2B5EF4-FFF2-40B4-BE49-F238E27FC236}">
                <a16:creationId xmlns:a16="http://schemas.microsoft.com/office/drawing/2014/main" id="{485A27F2-4433-4273-BBA4-9222D35FFA8F}"/>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146436" name="Slide Number Placeholder 4">
            <a:extLst>
              <a:ext uri="{FF2B5EF4-FFF2-40B4-BE49-F238E27FC236}">
                <a16:creationId xmlns:a16="http://schemas.microsoft.com/office/drawing/2014/main" id="{38692EE5-09DD-4DC7-8431-7E51471088B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32BE264-1EC5-458F-86B7-924B4B33503A}" type="slidenum">
              <a:rPr lang="en-US" altLang="en-US" smtClean="0"/>
              <a:pPr/>
              <a:t>46</a:t>
            </a:fld>
            <a:endParaRPr lang="en-US" altLang="en-US"/>
          </a:p>
        </p:txBody>
      </p:sp>
    </p:spTree>
  </p:cSld>
  <p:clrMapOvr>
    <a:masterClrMapping/>
  </p:clrMapOvr>
  <p:transition spd="med">
    <p:random/>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651BEE-93C1-4612-A78E-912BE4F892BF}"/>
              </a:ext>
            </a:extLst>
          </p:cNvPr>
          <p:cNvSpPr>
            <a:spLocks noGrp="1"/>
          </p:cNvSpPr>
          <p:nvPr>
            <p:ph type="title"/>
          </p:nvPr>
        </p:nvSpPr>
        <p:spPr>
          <a:xfrm>
            <a:off x="457200" y="304800"/>
            <a:ext cx="8229600" cy="762000"/>
          </a:xfrm>
        </p:spPr>
        <p:txBody>
          <a:bodyPr/>
          <a:lstStyle/>
          <a:p>
            <a:pPr algn="ctr">
              <a:defRPr/>
            </a:pPr>
            <a:r>
              <a:rPr lang="en-US" sz="3200" dirty="0">
                <a:effectLst/>
              </a:rPr>
              <a:t>Project Initiation Context</a:t>
            </a:r>
          </a:p>
        </p:txBody>
      </p:sp>
      <p:sp>
        <p:nvSpPr>
          <p:cNvPr id="84995" name="Footer Placeholder 4">
            <a:extLst>
              <a:ext uri="{FF2B5EF4-FFF2-40B4-BE49-F238E27FC236}">
                <a16:creationId xmlns:a16="http://schemas.microsoft.com/office/drawing/2014/main" id="{C3322E3E-9BFD-4EBD-A0A0-7B9E0BD6E098}"/>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84996" name="Slide Number Placeholder 5">
            <a:extLst>
              <a:ext uri="{FF2B5EF4-FFF2-40B4-BE49-F238E27FC236}">
                <a16:creationId xmlns:a16="http://schemas.microsoft.com/office/drawing/2014/main" id="{9CE814BA-990C-4A1F-8668-9182FEB05B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58BCBE1-2699-4D79-83C8-710EECD55F2C}" type="slidenum">
              <a:rPr lang="en-US" altLang="en-US" smtClean="0"/>
              <a:pPr/>
              <a:t>5</a:t>
            </a:fld>
            <a:endParaRPr lang="en-US" altLang="en-US"/>
          </a:p>
        </p:txBody>
      </p:sp>
      <p:pic>
        <p:nvPicPr>
          <p:cNvPr id="84997" name="Picture 3">
            <a:extLst>
              <a:ext uri="{FF2B5EF4-FFF2-40B4-BE49-F238E27FC236}">
                <a16:creationId xmlns:a16="http://schemas.microsoft.com/office/drawing/2014/main" id="{B239E681-41E4-4E06-B6EA-E2F5239D1F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371600"/>
            <a:ext cx="7924800" cy="482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random/>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3A73D3-5CCA-4327-AA7B-8B8710BEA749}"/>
              </a:ext>
            </a:extLst>
          </p:cNvPr>
          <p:cNvSpPr>
            <a:spLocks noGrp="1"/>
          </p:cNvSpPr>
          <p:nvPr>
            <p:ph type="title"/>
          </p:nvPr>
        </p:nvSpPr>
        <p:spPr>
          <a:xfrm>
            <a:off x="457200" y="304800"/>
            <a:ext cx="8229600" cy="762000"/>
          </a:xfrm>
        </p:spPr>
        <p:txBody>
          <a:bodyPr>
            <a:normAutofit fontScale="90000"/>
          </a:bodyPr>
          <a:lstStyle/>
          <a:p>
            <a:pPr algn="ctr">
              <a:defRPr/>
            </a:pPr>
            <a:r>
              <a:rPr lang="en-US" sz="3200" dirty="0">
                <a:effectLst/>
              </a:rPr>
              <a:t>Factors that Lead to the Creation of a Project</a:t>
            </a:r>
          </a:p>
        </p:txBody>
      </p:sp>
      <p:graphicFrame>
        <p:nvGraphicFramePr>
          <p:cNvPr id="5" name="Content Placeholder 4">
            <a:extLst>
              <a:ext uri="{FF2B5EF4-FFF2-40B4-BE49-F238E27FC236}">
                <a16:creationId xmlns:a16="http://schemas.microsoft.com/office/drawing/2014/main" id="{11BE5227-4E95-448A-9331-777C4267015C}"/>
              </a:ext>
            </a:extLst>
          </p:cNvPr>
          <p:cNvGraphicFramePr>
            <a:graphicFrameLocks noGrp="1"/>
          </p:cNvGraphicFramePr>
          <p:nvPr>
            <p:ph idx="1"/>
          </p:nvPr>
        </p:nvGraphicFramePr>
        <p:xfrm>
          <a:off x="304800" y="1524000"/>
          <a:ext cx="8534400" cy="4538663"/>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428342">
                <a:tc>
                  <a:txBody>
                    <a:bodyPr/>
                    <a:lstStyle/>
                    <a:p>
                      <a:endParaRPr lang="en-US" sz="1800" dirty="0"/>
                    </a:p>
                  </a:txBody>
                  <a:tcPr marT="45717" marB="45717"/>
                </a:tc>
                <a:tc>
                  <a:txBody>
                    <a:bodyPr/>
                    <a:lstStyle/>
                    <a:p>
                      <a:endParaRPr lang="en-US" sz="1800"/>
                    </a:p>
                  </a:txBody>
                  <a:tcPr marT="45717" marB="45717"/>
                </a:tc>
                <a:extLst>
                  <a:ext uri="{0D108BD9-81ED-4DB2-BD59-A6C34878D82A}">
                    <a16:rowId xmlns:a16="http://schemas.microsoft.com/office/drawing/2014/main" val="10000"/>
                  </a:ext>
                </a:extLst>
              </a:tr>
              <a:tr h="4110321">
                <a:tc>
                  <a:txBody>
                    <a:bodyPr/>
                    <a:lstStyle/>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New Technology</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Competitive Forces</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Material Issues</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Political Changes</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Market Demand </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Economic Changes</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Customer Request</a:t>
                      </a:r>
                    </a:p>
                  </a:txBody>
                  <a:tcPr marT="45717" marB="45717"/>
                </a:tc>
                <a:tc>
                  <a:txBody>
                    <a:bodyPr/>
                    <a:lstStyle/>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Stakeholder Demands</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Legal Requirement</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Business Process Improvement</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Strategic Opportunity or Business Need</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Social Needs</a:t>
                      </a:r>
                    </a:p>
                    <a:p>
                      <a:pPr marL="365125" marR="0" lvl="0" indent="-255588" algn="just" defTabSz="914400" rtl="0" eaLnBrk="0" fontAlgn="base" latinLnBrk="0" hangingPunct="0">
                        <a:lnSpc>
                          <a:spcPct val="150000"/>
                        </a:lnSpc>
                        <a:spcBef>
                          <a:spcPts val="400"/>
                        </a:spcBef>
                        <a:spcAft>
                          <a:spcPct val="0"/>
                        </a:spcAft>
                        <a:buClr>
                          <a:srgbClr val="2DA2BF"/>
                        </a:buClr>
                        <a:buSzPct val="68000"/>
                        <a:buFont typeface="Wingdings" pitchFamily="2" charset="2"/>
                        <a:buChar char="§"/>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Environmental Considerations</a:t>
                      </a:r>
                      <a:endParaRPr lang="en-US" sz="1800" dirty="0"/>
                    </a:p>
                  </a:txBody>
                  <a:tcPr marT="45717" marB="45717"/>
                </a:tc>
                <a:extLst>
                  <a:ext uri="{0D108BD9-81ED-4DB2-BD59-A6C34878D82A}">
                    <a16:rowId xmlns:a16="http://schemas.microsoft.com/office/drawing/2014/main" val="10001"/>
                  </a:ext>
                </a:extLst>
              </a:tr>
            </a:tbl>
          </a:graphicData>
        </a:graphic>
      </p:graphicFrame>
      <p:sp>
        <p:nvSpPr>
          <p:cNvPr id="86030" name="Footer Placeholder 4">
            <a:extLst>
              <a:ext uri="{FF2B5EF4-FFF2-40B4-BE49-F238E27FC236}">
                <a16:creationId xmlns:a16="http://schemas.microsoft.com/office/drawing/2014/main" id="{D215F1E0-1745-4121-A7C1-1C63B4320863}"/>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HE2017Chapter1-3</a:t>
            </a:r>
          </a:p>
        </p:txBody>
      </p:sp>
      <p:sp>
        <p:nvSpPr>
          <p:cNvPr id="86031" name="Slide Number Placeholder 5">
            <a:extLst>
              <a:ext uri="{FF2B5EF4-FFF2-40B4-BE49-F238E27FC236}">
                <a16:creationId xmlns:a16="http://schemas.microsoft.com/office/drawing/2014/main" id="{E2E4E233-E2CE-40E4-93FC-2E5AB90C43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D68994-5360-4575-ABA2-A33D4F3573FD}" type="slidenum">
              <a:rPr lang="en-US" altLang="en-US" smtClean="0"/>
              <a:pPr/>
              <a:t>6</a:t>
            </a:fld>
            <a:endParaRPr lang="en-US" altLang="en-US"/>
          </a:p>
        </p:txBody>
      </p:sp>
    </p:spTree>
  </p:cSld>
  <p:clrMapOvr>
    <a:masterClrMapping/>
  </p:clrMapOvr>
  <p:transition spd="med">
    <p:random/>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2BB0576-2C52-4997-B484-A459BFDC85FA}"/>
              </a:ext>
            </a:extLst>
          </p:cNvPr>
          <p:cNvSpPr>
            <a:spLocks noGrp="1"/>
          </p:cNvSpPr>
          <p:nvPr>
            <p:ph type="title"/>
          </p:nvPr>
        </p:nvSpPr>
        <p:spPr>
          <a:xfrm>
            <a:off x="457200" y="274638"/>
            <a:ext cx="8229600" cy="868362"/>
          </a:xfrm>
        </p:spPr>
        <p:txBody>
          <a:bodyPr/>
          <a:lstStyle/>
          <a:p>
            <a:pPr algn="ctr">
              <a:defRPr/>
            </a:pPr>
            <a:r>
              <a:rPr lang="en-US" sz="3200" dirty="0">
                <a:solidFill>
                  <a:schemeClr val="tx1"/>
                </a:solidFill>
                <a:effectLst/>
              </a:rPr>
              <a:t>Project Management</a:t>
            </a:r>
          </a:p>
        </p:txBody>
      </p:sp>
      <p:sp>
        <p:nvSpPr>
          <p:cNvPr id="87042" name="Content Placeholder 1">
            <a:extLst>
              <a:ext uri="{FF2B5EF4-FFF2-40B4-BE49-F238E27FC236}">
                <a16:creationId xmlns:a16="http://schemas.microsoft.com/office/drawing/2014/main" id="{0A880410-6B38-405C-A8F4-960922BBB93C}"/>
              </a:ext>
            </a:extLst>
          </p:cNvPr>
          <p:cNvSpPr>
            <a:spLocks noGrp="1"/>
          </p:cNvSpPr>
          <p:nvPr>
            <p:ph idx="1"/>
          </p:nvPr>
        </p:nvSpPr>
        <p:spPr>
          <a:xfrm>
            <a:off x="304800" y="1295400"/>
            <a:ext cx="8534400" cy="4711700"/>
          </a:xfrm>
        </p:spPr>
        <p:txBody>
          <a:bodyPr/>
          <a:lstStyle/>
          <a:p>
            <a:pPr marL="107950" indent="0" algn="just">
              <a:lnSpc>
                <a:spcPct val="150000"/>
              </a:lnSpc>
              <a:buFont typeface="Wingdings 3" panose="05040102010807070707" pitchFamily="18" charset="2"/>
              <a:buNone/>
            </a:pPr>
            <a:r>
              <a:rPr lang="en-US" altLang="en-US" sz="2400">
                <a:latin typeface="HelveticaNeue-Condensed"/>
              </a:rPr>
              <a:t>Project management is the </a:t>
            </a:r>
            <a:r>
              <a:rPr lang="en-US" altLang="en-US" sz="2400">
                <a:solidFill>
                  <a:srgbClr val="FF00FF"/>
                </a:solidFill>
                <a:latin typeface="HelveticaNeue-Condensed"/>
              </a:rPr>
              <a:t>application</a:t>
            </a:r>
            <a:r>
              <a:rPr lang="en-US" altLang="en-US" sz="2400">
                <a:latin typeface="HelveticaNeue-Condensed"/>
              </a:rPr>
              <a:t> of knowledge, skills, tools, and techniques to project activities </a:t>
            </a:r>
            <a:r>
              <a:rPr lang="en-US" altLang="en-US" sz="2400">
                <a:solidFill>
                  <a:srgbClr val="FF00FF"/>
                </a:solidFill>
                <a:latin typeface="HelveticaNeue-Condensed"/>
              </a:rPr>
              <a:t>to meet </a:t>
            </a:r>
            <a:r>
              <a:rPr lang="en-US" altLang="en-US" sz="2400">
                <a:latin typeface="HelveticaNeue-Condensed"/>
              </a:rPr>
              <a:t>the project requirements. </a:t>
            </a:r>
          </a:p>
          <a:p>
            <a:pPr marL="107950" indent="0" algn="just">
              <a:lnSpc>
                <a:spcPct val="150000"/>
              </a:lnSpc>
              <a:buFont typeface="Wingdings 3" panose="05040102010807070707" pitchFamily="18" charset="2"/>
              <a:buNone/>
            </a:pPr>
            <a:r>
              <a:rPr lang="en-US" altLang="en-US" sz="2400">
                <a:latin typeface="HelveticaNeue-Condensed"/>
              </a:rPr>
              <a:t>Project management is accomplished through the appropriate application and integration of the project management processes identified for the project. </a:t>
            </a:r>
          </a:p>
          <a:p>
            <a:pPr marL="107950" indent="0" algn="just">
              <a:lnSpc>
                <a:spcPct val="150000"/>
              </a:lnSpc>
              <a:buFont typeface="Wingdings 3" panose="05040102010807070707" pitchFamily="18" charset="2"/>
              <a:buNone/>
            </a:pPr>
            <a:r>
              <a:rPr lang="en-US" altLang="en-US" sz="2400">
                <a:latin typeface="HelveticaNeue-Condensed"/>
              </a:rPr>
              <a:t>Project management enables organizations to execute projects effectively and efficiently.</a:t>
            </a:r>
          </a:p>
        </p:txBody>
      </p:sp>
      <p:sp>
        <p:nvSpPr>
          <p:cNvPr id="87044" name="Footer Placeholder 4">
            <a:extLst>
              <a:ext uri="{FF2B5EF4-FFF2-40B4-BE49-F238E27FC236}">
                <a16:creationId xmlns:a16="http://schemas.microsoft.com/office/drawing/2014/main" id="{75767D4F-57B7-4317-AC19-D630AD639B0F}"/>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87045" name="Slide Number Placeholder 5">
            <a:extLst>
              <a:ext uri="{FF2B5EF4-FFF2-40B4-BE49-F238E27FC236}">
                <a16:creationId xmlns:a16="http://schemas.microsoft.com/office/drawing/2014/main" id="{0B58299F-0101-4612-8798-9DC9106B852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032C28-68DF-4D55-A40D-7CF935F67A92}" type="slidenum">
              <a:rPr lang="en-US" altLang="en-US" smtClean="0">
                <a:solidFill>
                  <a:srgbClr val="000000"/>
                </a:solidFill>
              </a:rPr>
              <a:pPr/>
              <a:t>7</a:t>
            </a:fld>
            <a:endParaRPr lang="en-US" altLang="en-US">
              <a:solidFill>
                <a:srgbClr val="000000"/>
              </a:solidFill>
            </a:endParaRPr>
          </a:p>
        </p:txBody>
      </p:sp>
    </p:spTree>
  </p:cSld>
  <p:clrMapOvr>
    <a:masterClrMapping/>
  </p:clrMapOvr>
  <p:transition spd="med">
    <p:random/>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55882D8-2DAF-4A89-9B0D-0E207D536DF0}"/>
              </a:ext>
            </a:extLst>
          </p:cNvPr>
          <p:cNvSpPr>
            <a:spLocks noGrp="1"/>
          </p:cNvSpPr>
          <p:nvPr>
            <p:ph type="title"/>
          </p:nvPr>
        </p:nvSpPr>
        <p:spPr>
          <a:xfrm>
            <a:off x="457200" y="274638"/>
            <a:ext cx="8229600" cy="868362"/>
          </a:xfrm>
        </p:spPr>
        <p:txBody>
          <a:bodyPr/>
          <a:lstStyle/>
          <a:p>
            <a:pPr algn="ctr">
              <a:defRPr/>
            </a:pPr>
            <a:r>
              <a:rPr lang="en-US" sz="3200" dirty="0">
                <a:solidFill>
                  <a:schemeClr val="tx1"/>
                </a:solidFill>
                <a:effectLst/>
              </a:rPr>
              <a:t>Importance of Project Management</a:t>
            </a:r>
          </a:p>
        </p:txBody>
      </p:sp>
      <p:graphicFrame>
        <p:nvGraphicFramePr>
          <p:cNvPr id="2" name="Content Placeholder 1">
            <a:extLst>
              <a:ext uri="{FF2B5EF4-FFF2-40B4-BE49-F238E27FC236}">
                <a16:creationId xmlns:a16="http://schemas.microsoft.com/office/drawing/2014/main" id="{17C03E2D-2004-40D9-B5B3-8C414605FF72}"/>
              </a:ext>
            </a:extLst>
          </p:cNvPr>
          <p:cNvGraphicFramePr>
            <a:graphicFrameLocks noGrp="1"/>
          </p:cNvGraphicFramePr>
          <p:nvPr>
            <p:ph idx="1"/>
          </p:nvPr>
        </p:nvGraphicFramePr>
        <p:xfrm>
          <a:off x="304800" y="1524000"/>
          <a:ext cx="8534400" cy="4800600"/>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498168">
                <a:tc gridSpan="2">
                  <a:txBody>
                    <a:bodyPr/>
                    <a:lstStyle/>
                    <a:p>
                      <a:pPr>
                        <a:lnSpc>
                          <a:spcPct val="120000"/>
                        </a:lnSpc>
                      </a:pPr>
                      <a:r>
                        <a:rPr lang="en-US" sz="2000" dirty="0">
                          <a:solidFill>
                            <a:srgbClr val="FF00FF"/>
                          </a:solidFill>
                        </a:rPr>
                        <a:t>Effective project Management helps: </a:t>
                      </a:r>
                    </a:p>
                  </a:txBody>
                  <a:tcPr marT="45711" marB="45711"/>
                </a:tc>
                <a:tc hMerge="1">
                  <a:txBody>
                    <a:bodyPr/>
                    <a:lstStyle/>
                    <a:p>
                      <a:endParaRPr lang="en-US" dirty="0"/>
                    </a:p>
                  </a:txBody>
                  <a:tcPr/>
                </a:tc>
                <a:extLst>
                  <a:ext uri="{0D108BD9-81ED-4DB2-BD59-A6C34878D82A}">
                    <a16:rowId xmlns:a16="http://schemas.microsoft.com/office/drawing/2014/main" val="10000"/>
                  </a:ext>
                </a:extLst>
              </a:tr>
              <a:tr h="4302432">
                <a:tc>
                  <a:txBody>
                    <a:bodyPr/>
                    <a:lstStyle/>
                    <a:p>
                      <a:pPr marL="285750" indent="-285750" algn="just">
                        <a:lnSpc>
                          <a:spcPct val="120000"/>
                        </a:lnSpc>
                        <a:buFont typeface="Wingdings" pitchFamily="2" charset="2"/>
                        <a:buChar char="§"/>
                      </a:pPr>
                      <a:r>
                        <a:rPr lang="en-US" sz="2000" b="0" i="0" u="none" strike="noStrike" baseline="0" dirty="0">
                          <a:latin typeface="HelveticaNeue-Condensed"/>
                        </a:rPr>
                        <a:t>Meet business objectives;</a:t>
                      </a:r>
                    </a:p>
                    <a:p>
                      <a:pPr marL="285750" indent="-285750" algn="just">
                        <a:lnSpc>
                          <a:spcPct val="120000"/>
                        </a:lnSpc>
                        <a:buFont typeface="Wingdings" pitchFamily="2" charset="2"/>
                        <a:buChar char="§"/>
                      </a:pPr>
                      <a:r>
                        <a:rPr lang="en-US" sz="2000" b="0" i="0" u="none" strike="noStrike" baseline="0" dirty="0">
                          <a:latin typeface="HelveticaNeue-Condensed"/>
                        </a:rPr>
                        <a:t>Satisfy stakeholder expectations;</a:t>
                      </a:r>
                    </a:p>
                    <a:p>
                      <a:pPr marL="285750" indent="-285750" algn="just">
                        <a:lnSpc>
                          <a:spcPct val="120000"/>
                        </a:lnSpc>
                        <a:buFont typeface="Wingdings" pitchFamily="2" charset="2"/>
                        <a:buChar char="§"/>
                      </a:pPr>
                      <a:r>
                        <a:rPr lang="en-US" sz="2000" b="0" i="0" u="none" strike="noStrike" baseline="0" dirty="0">
                          <a:latin typeface="HelveticaNeue-Condensed"/>
                        </a:rPr>
                        <a:t>Be more predictable;</a:t>
                      </a:r>
                    </a:p>
                    <a:p>
                      <a:pPr marL="285750" indent="-285750" algn="just">
                        <a:lnSpc>
                          <a:spcPct val="120000"/>
                        </a:lnSpc>
                        <a:buFont typeface="Wingdings" pitchFamily="2" charset="2"/>
                        <a:buChar char="§"/>
                      </a:pPr>
                      <a:r>
                        <a:rPr lang="en-US" sz="2000" b="0" i="0" u="none" strike="noStrike" baseline="0" dirty="0">
                          <a:latin typeface="HelveticaNeue-Condensed"/>
                        </a:rPr>
                        <a:t>Increase chances of success;</a:t>
                      </a:r>
                    </a:p>
                    <a:p>
                      <a:pPr marL="285750" indent="-285750" algn="just">
                        <a:lnSpc>
                          <a:spcPct val="120000"/>
                        </a:lnSpc>
                        <a:buFont typeface="Wingdings" pitchFamily="2" charset="2"/>
                        <a:buChar char="§"/>
                      </a:pPr>
                      <a:r>
                        <a:rPr lang="en-US" sz="2000" b="0" i="0" u="none" strike="noStrike" baseline="0" dirty="0">
                          <a:latin typeface="HelveticaNeue-Condensed"/>
                        </a:rPr>
                        <a:t>Deliver the right products at the right time;</a:t>
                      </a:r>
                    </a:p>
                    <a:p>
                      <a:pPr marL="285750" indent="-285750" algn="just">
                        <a:lnSpc>
                          <a:spcPct val="120000"/>
                        </a:lnSpc>
                        <a:buFont typeface="Wingdings" pitchFamily="2" charset="2"/>
                        <a:buChar char="§"/>
                      </a:pPr>
                      <a:r>
                        <a:rPr lang="en-US" sz="2000" b="0" i="0" u="none" strike="noStrike" baseline="0" dirty="0">
                          <a:latin typeface="HelveticaNeue-Condensed"/>
                        </a:rPr>
                        <a:t>Resolve problems and issues;</a:t>
                      </a:r>
                    </a:p>
                    <a:p>
                      <a:pPr marL="285750" indent="-285750" algn="just">
                        <a:lnSpc>
                          <a:spcPct val="120000"/>
                        </a:lnSpc>
                        <a:buFont typeface="Wingdings" pitchFamily="2" charset="2"/>
                        <a:buChar char="§"/>
                      </a:pPr>
                      <a:r>
                        <a:rPr lang="en-US" sz="2000" b="0" i="0" u="none" strike="noStrike" baseline="0" dirty="0">
                          <a:latin typeface="HelveticaNeue-Condensed"/>
                        </a:rPr>
                        <a:t>Respond to risks in a timely manner;</a:t>
                      </a:r>
                    </a:p>
                    <a:p>
                      <a:pPr marL="285750" indent="-285750" algn="just">
                        <a:lnSpc>
                          <a:spcPct val="120000"/>
                        </a:lnSpc>
                        <a:buFont typeface="Wingdings" pitchFamily="2" charset="2"/>
                        <a:buChar char="§"/>
                      </a:pPr>
                      <a:r>
                        <a:rPr lang="en-US" sz="2000" b="0" i="0" u="none" strike="noStrike" baseline="0" dirty="0">
                          <a:latin typeface="HelveticaNeue-Condensed"/>
                        </a:rPr>
                        <a:t>Optimize the use of organizational resources;</a:t>
                      </a:r>
                      <a:endParaRPr lang="en-US" sz="2000" dirty="0"/>
                    </a:p>
                  </a:txBody>
                  <a:tcPr marT="45711" marB="45711"/>
                </a:tc>
                <a:tc>
                  <a:txBody>
                    <a:bodyPr/>
                    <a:lstStyle/>
                    <a:p>
                      <a:pPr marL="285750" indent="-285750" algn="l">
                        <a:lnSpc>
                          <a:spcPct val="120000"/>
                        </a:lnSpc>
                        <a:buFont typeface="Wingdings" pitchFamily="2" charset="2"/>
                        <a:buChar char="§"/>
                      </a:pPr>
                      <a:r>
                        <a:rPr lang="en-US" sz="2000" b="0" i="0" u="none" strike="noStrike" baseline="0" dirty="0">
                          <a:latin typeface="HelveticaNeue-Condensed"/>
                        </a:rPr>
                        <a:t>Identify, recover, or terminate failing projects;</a:t>
                      </a:r>
                    </a:p>
                    <a:p>
                      <a:pPr marL="285750" indent="-285750" algn="l">
                        <a:lnSpc>
                          <a:spcPct val="120000"/>
                        </a:lnSpc>
                        <a:buFont typeface="Wingdings" pitchFamily="2" charset="2"/>
                        <a:buChar char="§"/>
                      </a:pPr>
                      <a:r>
                        <a:rPr lang="en-US" sz="2000" b="0" i="0" u="none" strike="noStrike" baseline="0" dirty="0">
                          <a:latin typeface="HelveticaNeue-Condensed"/>
                        </a:rPr>
                        <a:t>Manage constraints (e.g., scope, quality, schedule, costs, resources);</a:t>
                      </a:r>
                    </a:p>
                    <a:p>
                      <a:pPr marL="285750" indent="-285750" algn="l">
                        <a:lnSpc>
                          <a:spcPct val="120000"/>
                        </a:lnSpc>
                        <a:buFont typeface="Wingdings" pitchFamily="2" charset="2"/>
                        <a:buChar char="§"/>
                      </a:pPr>
                      <a:r>
                        <a:rPr lang="en-US" sz="2000" b="0" i="0" u="none" strike="noStrike" baseline="0" dirty="0">
                          <a:latin typeface="HelveticaNeue-Condensed"/>
                        </a:rPr>
                        <a:t>Balance the influence of constraints on the project (e.g., increased scope may increase cost or schedule); and</a:t>
                      </a:r>
                    </a:p>
                    <a:p>
                      <a:pPr marL="285750" indent="-285750" algn="l">
                        <a:lnSpc>
                          <a:spcPct val="120000"/>
                        </a:lnSpc>
                        <a:buFont typeface="Wingdings" pitchFamily="2" charset="2"/>
                        <a:buChar char="§"/>
                      </a:pPr>
                      <a:r>
                        <a:rPr lang="en-US" sz="2000" b="0" i="0" u="none" strike="noStrike" baseline="0" dirty="0">
                          <a:latin typeface="HelveticaNeue-Condensed"/>
                        </a:rPr>
                        <a:t>Manage change in a better manner.</a:t>
                      </a:r>
                      <a:endParaRPr lang="en-US" sz="2000" dirty="0"/>
                    </a:p>
                  </a:txBody>
                  <a:tcPr marT="45711" marB="45711"/>
                </a:tc>
                <a:extLst>
                  <a:ext uri="{0D108BD9-81ED-4DB2-BD59-A6C34878D82A}">
                    <a16:rowId xmlns:a16="http://schemas.microsoft.com/office/drawing/2014/main" val="10001"/>
                  </a:ext>
                </a:extLst>
              </a:tr>
            </a:tbl>
          </a:graphicData>
        </a:graphic>
      </p:graphicFrame>
      <p:sp>
        <p:nvSpPr>
          <p:cNvPr id="88077" name="Footer Placeholder 4">
            <a:extLst>
              <a:ext uri="{FF2B5EF4-FFF2-40B4-BE49-F238E27FC236}">
                <a16:creationId xmlns:a16="http://schemas.microsoft.com/office/drawing/2014/main" id="{569AC3F1-870F-45F1-9277-DF567A4310A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88078" name="Slide Number Placeholder 5">
            <a:extLst>
              <a:ext uri="{FF2B5EF4-FFF2-40B4-BE49-F238E27FC236}">
                <a16:creationId xmlns:a16="http://schemas.microsoft.com/office/drawing/2014/main" id="{5B697661-AC41-446C-A4E0-F6382B242DE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69753A5-FEC6-4772-8F7A-A57E9B5494B3}" type="slidenum">
              <a:rPr lang="en-US" altLang="en-US" smtClean="0">
                <a:solidFill>
                  <a:srgbClr val="000000"/>
                </a:solidFill>
              </a:rPr>
              <a:pPr/>
              <a:t>8</a:t>
            </a:fld>
            <a:endParaRPr lang="en-US" altLang="en-US">
              <a:solidFill>
                <a:srgbClr val="000000"/>
              </a:solidFill>
            </a:endParaRPr>
          </a:p>
        </p:txBody>
      </p:sp>
    </p:spTree>
  </p:cSld>
  <p:clrMapOvr>
    <a:masterClrMapping/>
  </p:clrMapOvr>
  <p:transition spd="med">
    <p:random/>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0A8BDE-01F5-421F-93B4-1A2DB2CECF74}"/>
              </a:ext>
            </a:extLst>
          </p:cNvPr>
          <p:cNvSpPr>
            <a:spLocks noGrp="1"/>
          </p:cNvSpPr>
          <p:nvPr>
            <p:ph type="title"/>
          </p:nvPr>
        </p:nvSpPr>
        <p:spPr>
          <a:xfrm>
            <a:off x="457200" y="274638"/>
            <a:ext cx="8229600" cy="868362"/>
          </a:xfrm>
        </p:spPr>
        <p:txBody>
          <a:bodyPr/>
          <a:lstStyle/>
          <a:p>
            <a:pPr algn="ctr">
              <a:defRPr/>
            </a:pPr>
            <a:r>
              <a:rPr lang="en-US" sz="3200" dirty="0">
                <a:solidFill>
                  <a:schemeClr val="tx1"/>
                </a:solidFill>
                <a:effectLst/>
              </a:rPr>
              <a:t>Importance of Project Management</a:t>
            </a:r>
          </a:p>
        </p:txBody>
      </p:sp>
      <p:graphicFrame>
        <p:nvGraphicFramePr>
          <p:cNvPr id="2" name="Content Placeholder 1">
            <a:extLst>
              <a:ext uri="{FF2B5EF4-FFF2-40B4-BE49-F238E27FC236}">
                <a16:creationId xmlns:a16="http://schemas.microsoft.com/office/drawing/2014/main" id="{615976EF-5B18-4EA6-9F99-19844E1A95B4}"/>
              </a:ext>
            </a:extLst>
          </p:cNvPr>
          <p:cNvGraphicFramePr>
            <a:graphicFrameLocks noGrp="1"/>
          </p:cNvGraphicFramePr>
          <p:nvPr>
            <p:ph idx="1"/>
          </p:nvPr>
        </p:nvGraphicFramePr>
        <p:xfrm>
          <a:off x="304800" y="1752600"/>
          <a:ext cx="8534400" cy="3292475"/>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tblGrid>
              <a:tr h="449344">
                <a:tc gridSpan="2">
                  <a:txBody>
                    <a:bodyPr/>
                    <a:lstStyle/>
                    <a:p>
                      <a:pPr algn="just">
                        <a:lnSpc>
                          <a:spcPct val="120000"/>
                        </a:lnSpc>
                      </a:pPr>
                      <a:r>
                        <a:rPr lang="en-US" sz="2000" dirty="0">
                          <a:solidFill>
                            <a:srgbClr val="FF00FF"/>
                          </a:solidFill>
                        </a:rPr>
                        <a:t>Poorly managed projects: </a:t>
                      </a:r>
                    </a:p>
                  </a:txBody>
                  <a:tcPr marT="46494" marB="46494"/>
                </a:tc>
                <a:tc hMerge="1">
                  <a:txBody>
                    <a:bodyPr/>
                    <a:lstStyle/>
                    <a:p>
                      <a:endParaRPr lang="en-US" dirty="0"/>
                    </a:p>
                  </a:txBody>
                  <a:tcPr/>
                </a:tc>
                <a:extLst>
                  <a:ext uri="{0D108BD9-81ED-4DB2-BD59-A6C34878D82A}">
                    <a16:rowId xmlns:a16="http://schemas.microsoft.com/office/drawing/2014/main" val="10000"/>
                  </a:ext>
                </a:extLst>
              </a:tr>
              <a:tr h="2843131">
                <a:tc>
                  <a:txBody>
                    <a:bodyPr/>
                    <a:lstStyle/>
                    <a:p>
                      <a:pPr marL="285750" indent="-285750" algn="just">
                        <a:lnSpc>
                          <a:spcPct val="150000"/>
                        </a:lnSpc>
                        <a:buFont typeface="Wingdings" pitchFamily="2" charset="2"/>
                        <a:buChar char="§"/>
                      </a:pPr>
                      <a:r>
                        <a:rPr lang="en-US" sz="2000" b="0" i="0" u="none" strike="noStrike" baseline="0" dirty="0">
                          <a:latin typeface="HelveticaNeue-Condensed"/>
                        </a:rPr>
                        <a:t>Missed deadlines,</a:t>
                      </a:r>
                    </a:p>
                    <a:p>
                      <a:pPr marL="285750" indent="-285750" algn="just">
                        <a:lnSpc>
                          <a:spcPct val="150000"/>
                        </a:lnSpc>
                        <a:buFont typeface="Wingdings" pitchFamily="2" charset="2"/>
                        <a:buChar char="§"/>
                      </a:pPr>
                      <a:r>
                        <a:rPr lang="en-US" sz="2000" b="0" i="0" u="none" strike="noStrike" baseline="0" dirty="0">
                          <a:latin typeface="HelveticaNeue-Condensed"/>
                        </a:rPr>
                        <a:t>Cost overruns,</a:t>
                      </a:r>
                    </a:p>
                    <a:p>
                      <a:pPr marL="285750" indent="-285750" algn="just">
                        <a:lnSpc>
                          <a:spcPct val="150000"/>
                        </a:lnSpc>
                        <a:buFont typeface="Wingdings" pitchFamily="2" charset="2"/>
                        <a:buChar char="§"/>
                      </a:pPr>
                      <a:r>
                        <a:rPr lang="en-US" sz="2000" b="0" i="0" u="none" strike="noStrike" baseline="0" dirty="0">
                          <a:latin typeface="HelveticaNeue-Condensed"/>
                        </a:rPr>
                        <a:t>Poor quality,</a:t>
                      </a:r>
                    </a:p>
                    <a:p>
                      <a:pPr marL="285750" indent="-285750" algn="just">
                        <a:lnSpc>
                          <a:spcPct val="150000"/>
                        </a:lnSpc>
                        <a:buFont typeface="Wingdings" pitchFamily="2" charset="2"/>
                        <a:buChar char="§"/>
                      </a:pPr>
                      <a:r>
                        <a:rPr lang="en-US" sz="2000" b="0" i="0" u="none" strike="noStrike" baseline="0" dirty="0">
                          <a:latin typeface="HelveticaNeue-Condensed"/>
                        </a:rPr>
                        <a:t>Rework, </a:t>
                      </a:r>
                    </a:p>
                    <a:p>
                      <a:pPr marL="285750" indent="-285750" algn="just">
                        <a:lnSpc>
                          <a:spcPct val="150000"/>
                        </a:lnSpc>
                        <a:buFont typeface="Wingdings" pitchFamily="2" charset="2"/>
                        <a:buChar char="§"/>
                      </a:pPr>
                      <a:r>
                        <a:rPr lang="en-US" sz="2000" b="0" i="0" u="none" strike="noStrike" baseline="0" dirty="0">
                          <a:latin typeface="HelveticaNeue-Condensed"/>
                        </a:rPr>
                        <a:t>Uncontrolled expansion of the project</a:t>
                      </a:r>
                      <a:endParaRPr lang="en-US" sz="2000" dirty="0"/>
                    </a:p>
                  </a:txBody>
                  <a:tcPr marT="46494" marB="46494"/>
                </a:tc>
                <a:tc>
                  <a:txBody>
                    <a:bodyPr/>
                    <a:lstStyle/>
                    <a:p>
                      <a:pPr marL="285750" indent="-285750" algn="just">
                        <a:lnSpc>
                          <a:spcPct val="150000"/>
                        </a:lnSpc>
                        <a:buFont typeface="Wingdings" pitchFamily="2" charset="2"/>
                        <a:buChar char="§"/>
                      </a:pPr>
                      <a:r>
                        <a:rPr lang="en-US" sz="2000" b="0" i="0" u="none" strike="noStrike" baseline="0" dirty="0">
                          <a:latin typeface="HelveticaNeue-Condensed"/>
                        </a:rPr>
                        <a:t>Loss of reputation for the organization,</a:t>
                      </a:r>
                    </a:p>
                    <a:p>
                      <a:pPr marL="285750" indent="-285750" algn="just">
                        <a:lnSpc>
                          <a:spcPct val="150000"/>
                        </a:lnSpc>
                        <a:buFont typeface="Wingdings" pitchFamily="2" charset="2"/>
                        <a:buChar char="§"/>
                      </a:pPr>
                      <a:r>
                        <a:rPr lang="en-US" sz="2000" b="0" i="0" u="none" strike="noStrike" baseline="0" dirty="0">
                          <a:latin typeface="HelveticaNeue-Condensed"/>
                        </a:rPr>
                        <a:t>Unsatisfied stakeholders, and</a:t>
                      </a:r>
                    </a:p>
                    <a:p>
                      <a:pPr marL="285750" indent="-285750" algn="just">
                        <a:lnSpc>
                          <a:spcPct val="150000"/>
                        </a:lnSpc>
                        <a:buFont typeface="Wingdings" pitchFamily="2" charset="2"/>
                        <a:buChar char="§"/>
                      </a:pPr>
                      <a:r>
                        <a:rPr lang="en-US" sz="2000" b="0" i="0" u="none" strike="noStrike" baseline="0" dirty="0">
                          <a:latin typeface="HelveticaNeue-Condensed"/>
                        </a:rPr>
                        <a:t>Failure in achieving the objectives for which the project was undertaken.</a:t>
                      </a:r>
                      <a:endParaRPr lang="en-US" sz="2000" dirty="0"/>
                    </a:p>
                  </a:txBody>
                  <a:tcPr marT="46494" marB="46494"/>
                </a:tc>
                <a:extLst>
                  <a:ext uri="{0D108BD9-81ED-4DB2-BD59-A6C34878D82A}">
                    <a16:rowId xmlns:a16="http://schemas.microsoft.com/office/drawing/2014/main" val="10001"/>
                  </a:ext>
                </a:extLst>
              </a:tr>
            </a:tbl>
          </a:graphicData>
        </a:graphic>
      </p:graphicFrame>
      <p:sp>
        <p:nvSpPr>
          <p:cNvPr id="89101" name="Footer Placeholder 4">
            <a:extLst>
              <a:ext uri="{FF2B5EF4-FFF2-40B4-BE49-F238E27FC236}">
                <a16:creationId xmlns:a16="http://schemas.microsoft.com/office/drawing/2014/main" id="{00897D46-1F76-4347-A778-3AD8D7A3561E}"/>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rPr>
              <a:t>HE2017Chapter1-3</a:t>
            </a:r>
          </a:p>
        </p:txBody>
      </p:sp>
      <p:sp>
        <p:nvSpPr>
          <p:cNvPr id="89102" name="Slide Number Placeholder 5">
            <a:extLst>
              <a:ext uri="{FF2B5EF4-FFF2-40B4-BE49-F238E27FC236}">
                <a16:creationId xmlns:a16="http://schemas.microsoft.com/office/drawing/2014/main" id="{9ADAA7FA-D9CB-49D5-AC7F-FB0609B67F5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18DCB56-D727-4AFB-8DD2-D4AEB0B1F0A8}" type="slidenum">
              <a:rPr lang="en-US" altLang="en-US" smtClean="0">
                <a:solidFill>
                  <a:srgbClr val="000000"/>
                </a:solidFill>
              </a:rPr>
              <a:pPr/>
              <a:t>9</a:t>
            </a:fld>
            <a:endParaRPr lang="en-US" altLang="en-US">
              <a:solidFill>
                <a:srgbClr val="000000"/>
              </a:solidFill>
            </a:endParaRPr>
          </a:p>
        </p:txBody>
      </p:sp>
    </p:spTree>
  </p:cSld>
  <p:clrMapOvr>
    <a:masterClrMapping/>
  </p:clrMapOvr>
  <p:transition spd="med">
    <p:random/>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2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3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5_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0.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5.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6.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6.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7.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8.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9.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5158</TotalTime>
  <Words>2114</Words>
  <Application>Microsoft Office PowerPoint</Application>
  <PresentationFormat>On-screen Show (4:3)</PresentationFormat>
  <Paragraphs>434</Paragraphs>
  <Slides>46</Slides>
  <Notes>1</Notes>
  <HiddenSlides>0</HiddenSlides>
  <MMClips>0</MMClips>
  <ScaleCrop>false</ScaleCrop>
  <HeadingPairs>
    <vt:vector size="6" baseType="variant">
      <vt:variant>
        <vt:lpstr>Fonts Used</vt:lpstr>
      </vt:variant>
      <vt:variant>
        <vt:i4>14</vt:i4>
      </vt:variant>
      <vt:variant>
        <vt:lpstr>Theme</vt:lpstr>
      </vt:variant>
      <vt:variant>
        <vt:i4>5</vt:i4>
      </vt:variant>
      <vt:variant>
        <vt:lpstr>Slide Titles</vt:lpstr>
      </vt:variant>
      <vt:variant>
        <vt:i4>46</vt:i4>
      </vt:variant>
    </vt:vector>
  </HeadingPairs>
  <TitlesOfParts>
    <vt:vector size="65" baseType="lpstr">
      <vt:lpstr>Arial</vt:lpstr>
      <vt:lpstr>Lucida Sans Unicode</vt:lpstr>
      <vt:lpstr>Wingdings 3</vt:lpstr>
      <vt:lpstr>Verdana</vt:lpstr>
      <vt:lpstr>Wingdings 2</vt:lpstr>
      <vt:lpstr>Times New Roman</vt:lpstr>
      <vt:lpstr>SulekhaT</vt:lpstr>
      <vt:lpstr>Wingdings</vt:lpstr>
      <vt:lpstr>HelveticaNeue-Condensed</vt:lpstr>
      <vt:lpstr>Calibri</vt:lpstr>
      <vt:lpstr>Symbol</vt:lpstr>
      <vt:lpstr>HelveticaNeue-BoldCond</vt:lpstr>
      <vt:lpstr>Wingdings-Regular</vt:lpstr>
      <vt:lpstr>HelveticaNeue-MediumCond</vt:lpstr>
      <vt:lpstr>1_Concourse</vt:lpstr>
      <vt:lpstr>2_Concourse</vt:lpstr>
      <vt:lpstr>3_Concourse</vt:lpstr>
      <vt:lpstr>5_Concourse</vt:lpstr>
      <vt:lpstr>Wisp</vt:lpstr>
      <vt:lpstr>PowerPoint Presentation</vt:lpstr>
      <vt:lpstr>PowerPoint Presentation</vt:lpstr>
      <vt:lpstr>Project</vt:lpstr>
      <vt:lpstr>Project</vt:lpstr>
      <vt:lpstr>Project Initiation Context</vt:lpstr>
      <vt:lpstr>Factors that Lead to the Creation of a Project</vt:lpstr>
      <vt:lpstr>Project Management</vt:lpstr>
      <vt:lpstr>Importance of Project Management</vt:lpstr>
      <vt:lpstr>Importance of Project Management</vt:lpstr>
      <vt:lpstr>Program  Management</vt:lpstr>
      <vt:lpstr>Program  Management</vt:lpstr>
      <vt:lpstr>Program  Management</vt:lpstr>
      <vt:lpstr>Portfolio Management</vt:lpstr>
      <vt:lpstr>Portfolio Management</vt:lpstr>
      <vt:lpstr>Project Management</vt:lpstr>
      <vt:lpstr>Operations Management</vt:lpstr>
      <vt:lpstr>Projects vs. Operations</vt:lpstr>
      <vt:lpstr>Project Life Cycle</vt:lpstr>
      <vt:lpstr>Project Life Cycle</vt:lpstr>
      <vt:lpstr>Typical Cost and Staffing Levels Across a Generic Project Life Cycle</vt:lpstr>
      <vt:lpstr>Impact of Variable Based on Project Time</vt:lpstr>
      <vt:lpstr>Project Life Cycle</vt:lpstr>
      <vt:lpstr>Project Phase</vt:lpstr>
      <vt:lpstr>Project Phase</vt:lpstr>
      <vt:lpstr>PowerPoint Presentation</vt:lpstr>
      <vt:lpstr>Project Management Processes</vt:lpstr>
      <vt:lpstr>PMI- PMBOK</vt:lpstr>
      <vt:lpstr>Initiation Process Group</vt:lpstr>
      <vt:lpstr>Planning Process Group </vt:lpstr>
      <vt:lpstr>Executing Process Group</vt:lpstr>
      <vt:lpstr>Monitoring and Controlling Process Group  </vt:lpstr>
      <vt:lpstr>Closing </vt:lpstr>
      <vt:lpstr>Process Groups : Distribution of Process </vt:lpstr>
      <vt:lpstr>Project Management Data and Information</vt:lpstr>
      <vt:lpstr>Data , Information, and Report Flow</vt:lpstr>
      <vt:lpstr>Project Business case</vt:lpstr>
      <vt:lpstr>Project Business case</vt:lpstr>
      <vt:lpstr>Benefits Management Plan</vt:lpstr>
      <vt:lpstr>Project Life Cycle</vt:lpstr>
      <vt:lpstr>Project Charter and Project Management Plan</vt:lpstr>
      <vt:lpstr>Project Success Measures</vt:lpstr>
      <vt:lpstr>Project Success Measures</vt:lpstr>
      <vt:lpstr>PowerPoint Presentation</vt:lpstr>
      <vt:lpstr>Project Influences</vt:lpstr>
      <vt:lpstr>Enterprise Environmental Factors</vt:lpstr>
      <vt:lpstr>Project Management Office</vt:lpstr>
    </vt:vector>
  </TitlesOfParts>
  <Company>mof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Dbœqb ev‡RU cwiwPwZ</dc:title>
  <dc:creator>rahim</dc:creator>
  <cp:lastModifiedBy>Baki Billah</cp:lastModifiedBy>
  <cp:revision>586</cp:revision>
  <dcterms:created xsi:type="dcterms:W3CDTF">2005-09-19T09:45:07Z</dcterms:created>
  <dcterms:modified xsi:type="dcterms:W3CDTF">2021-04-19T07:45:34Z</dcterms:modified>
</cp:coreProperties>
</file>