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4177" r:id="rId2"/>
  </p:sldMasterIdLst>
  <p:notesMasterIdLst>
    <p:notesMasterId r:id="rId31"/>
  </p:notesMasterIdLst>
  <p:handoutMasterIdLst>
    <p:handoutMasterId r:id="rId32"/>
  </p:handoutMasterIdLst>
  <p:sldIdLst>
    <p:sldId id="257" r:id="rId3"/>
    <p:sldId id="310" r:id="rId4"/>
    <p:sldId id="314" r:id="rId5"/>
    <p:sldId id="315" r:id="rId6"/>
    <p:sldId id="316" r:id="rId7"/>
    <p:sldId id="325" r:id="rId8"/>
    <p:sldId id="258" r:id="rId9"/>
    <p:sldId id="311" r:id="rId10"/>
    <p:sldId id="312" r:id="rId11"/>
    <p:sldId id="259" r:id="rId12"/>
    <p:sldId id="317" r:id="rId13"/>
    <p:sldId id="318" r:id="rId14"/>
    <p:sldId id="260" r:id="rId15"/>
    <p:sldId id="319" r:id="rId16"/>
    <p:sldId id="320" r:id="rId17"/>
    <p:sldId id="326" r:id="rId18"/>
    <p:sldId id="321" r:id="rId19"/>
    <p:sldId id="322" r:id="rId20"/>
    <p:sldId id="323" r:id="rId21"/>
    <p:sldId id="324" r:id="rId22"/>
    <p:sldId id="281" r:id="rId23"/>
    <p:sldId id="282" r:id="rId24"/>
    <p:sldId id="283" r:id="rId25"/>
    <p:sldId id="285" r:id="rId26"/>
    <p:sldId id="288" r:id="rId27"/>
    <p:sldId id="289" r:id="rId28"/>
    <p:sldId id="278" r:id="rId29"/>
    <p:sldId id="27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EF00B-4889-492A-AE41-0D4E7F5375C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40E4AE4-E1E1-4793-BD64-2C515D395DF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0E3363B-2743-49DC-82AB-F52C7E615129}" type="datetimeFigureOut">
              <a:rPr lang="en-US"/>
              <a:pPr>
                <a:defRPr/>
              </a:pPr>
              <a:t>4/2/2021</a:t>
            </a:fld>
            <a:endParaRPr lang="en-US"/>
          </a:p>
        </p:txBody>
      </p:sp>
      <p:sp>
        <p:nvSpPr>
          <p:cNvPr id="4" name="Footer Placeholder 3">
            <a:extLst>
              <a:ext uri="{FF2B5EF4-FFF2-40B4-BE49-F238E27FC236}">
                <a16:creationId xmlns:a16="http://schemas.microsoft.com/office/drawing/2014/main" id="{3E1CA811-0FE7-4100-8BE7-C9EFF15D144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7AC7E3C5-C612-4DF4-98F1-8F0CEAB7BA2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443133-1A6D-4921-A436-6F174EA4FE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FE9751-CEB7-4BE6-A47B-4E781A8B6F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D32E541-1759-4B35-8F2C-5CE020B8753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52F3427-5BCA-42B6-8146-73F15DE0AAF6}" type="datetimeFigureOut">
              <a:rPr lang="en-US"/>
              <a:pPr>
                <a:defRPr/>
              </a:pPr>
              <a:t>4/2/2021</a:t>
            </a:fld>
            <a:endParaRPr lang="en-US"/>
          </a:p>
        </p:txBody>
      </p:sp>
      <p:sp>
        <p:nvSpPr>
          <p:cNvPr id="4" name="Slide Image Placeholder 3">
            <a:extLst>
              <a:ext uri="{FF2B5EF4-FFF2-40B4-BE49-F238E27FC236}">
                <a16:creationId xmlns:a16="http://schemas.microsoft.com/office/drawing/2014/main" id="{2E0C76EF-809C-4C1C-845B-810767582CF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DE0CAA-F9F8-4BC4-A4DE-8B55AF3D5F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33BE6C-BCAD-46DC-8D47-DDD73448A52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F682ABA-C575-4205-AA99-9F758447F06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58D43-A4D5-4E99-A1A5-38FA428CE2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24581D5-3DA2-4555-B7F3-2F6CE61660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6255352-CA9A-463C-837F-3C4367EBD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E8D2FC9C-1BEC-435A-9793-6AD9C544C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59A9B7-0DCD-4443-BCB2-858ACA320AED}" type="slidenum">
              <a:rPr lang="en-US" altLang="en-US" smtClean="0">
                <a:solidFill>
                  <a:srgbClr val="000000"/>
                </a:solidFill>
                <a:latin typeface="Times New Roman" panose="02020603050405020304" pitchFamily="18" charset="0"/>
              </a:rPr>
              <a:pPr>
                <a:spcBef>
                  <a:spcPct val="0"/>
                </a:spcBef>
              </a:pPr>
              <a:t>1</a:t>
            </a:fld>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4541DA-133E-4B60-9254-F7A10942EA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E80DFA8F-D544-4C44-94D1-80AA816CC1B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63AE360D-9BC3-44BB-8630-1F75A08B2F84}"/>
              </a:ext>
            </a:extLst>
          </p:cNvPr>
          <p:cNvSpPr>
            <a:spLocks noGrp="1" noChangeArrowheads="1"/>
          </p:cNvSpPr>
          <p:nvPr>
            <p:ph type="sldNum" sz="quarter" idx="12"/>
          </p:nvPr>
        </p:nvSpPr>
        <p:spPr/>
        <p:txBody>
          <a:bodyPr/>
          <a:lstStyle>
            <a:lvl1pPr>
              <a:defRPr/>
            </a:lvl1pPr>
          </a:lstStyle>
          <a:p>
            <a:pPr>
              <a:defRPr/>
            </a:pPr>
            <a:fld id="{7DE5E2C3-C832-4A55-A969-CB8D5AF66DF0}" type="slidenum">
              <a:rPr lang="en-US" altLang="en-US"/>
              <a:pPr>
                <a:defRPr/>
              </a:pPr>
              <a:t>‹#›</a:t>
            </a:fld>
            <a:endParaRPr lang="en-US" altLang="en-US"/>
          </a:p>
        </p:txBody>
      </p:sp>
    </p:spTree>
    <p:extLst>
      <p:ext uri="{BB962C8B-B14F-4D97-AF65-F5344CB8AC3E}">
        <p14:creationId xmlns:p14="http://schemas.microsoft.com/office/powerpoint/2010/main" val="78974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939A52-C3FF-459C-A267-43403849395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95C01CA6-A46E-4275-A872-620A2EE0401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AA5BED49-E4B5-41CC-88F5-9BB235528316}"/>
              </a:ext>
            </a:extLst>
          </p:cNvPr>
          <p:cNvSpPr>
            <a:spLocks noGrp="1" noChangeArrowheads="1"/>
          </p:cNvSpPr>
          <p:nvPr>
            <p:ph type="sldNum" sz="quarter" idx="12"/>
          </p:nvPr>
        </p:nvSpPr>
        <p:spPr/>
        <p:txBody>
          <a:bodyPr/>
          <a:lstStyle>
            <a:lvl1pPr>
              <a:defRPr/>
            </a:lvl1pPr>
          </a:lstStyle>
          <a:p>
            <a:pPr>
              <a:defRPr/>
            </a:pPr>
            <a:fld id="{6204CAAB-4123-4238-AA55-53BF32EA4D9C}" type="slidenum">
              <a:rPr lang="en-US" altLang="en-US"/>
              <a:pPr>
                <a:defRPr/>
              </a:pPr>
              <a:t>‹#›</a:t>
            </a:fld>
            <a:endParaRPr lang="en-US" altLang="en-US"/>
          </a:p>
        </p:txBody>
      </p:sp>
    </p:spTree>
    <p:extLst>
      <p:ext uri="{BB962C8B-B14F-4D97-AF65-F5344CB8AC3E}">
        <p14:creationId xmlns:p14="http://schemas.microsoft.com/office/powerpoint/2010/main" val="270750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2152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838200"/>
            <a:ext cx="63055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092AD3-3C88-402D-B921-486C726F161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F6AA2BE6-CA38-42CD-9007-C30FDE9DF5F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6A2F6F39-BF66-4AB1-B05C-7872866E1C4D}"/>
              </a:ext>
            </a:extLst>
          </p:cNvPr>
          <p:cNvSpPr>
            <a:spLocks noGrp="1" noChangeArrowheads="1"/>
          </p:cNvSpPr>
          <p:nvPr>
            <p:ph type="sldNum" sz="quarter" idx="12"/>
          </p:nvPr>
        </p:nvSpPr>
        <p:spPr/>
        <p:txBody>
          <a:bodyPr/>
          <a:lstStyle>
            <a:lvl1pPr>
              <a:defRPr/>
            </a:lvl1pPr>
          </a:lstStyle>
          <a:p>
            <a:pPr>
              <a:defRPr/>
            </a:pPr>
            <a:fld id="{5CCF62D5-ECDD-4BDA-B379-ACFFBA78E789}" type="slidenum">
              <a:rPr lang="en-US" altLang="en-US"/>
              <a:pPr>
                <a:defRPr/>
              </a:pPr>
              <a:t>‹#›</a:t>
            </a:fld>
            <a:endParaRPr lang="en-US" altLang="en-US"/>
          </a:p>
        </p:txBody>
      </p:sp>
    </p:spTree>
    <p:extLst>
      <p:ext uri="{BB962C8B-B14F-4D97-AF65-F5344CB8AC3E}">
        <p14:creationId xmlns:p14="http://schemas.microsoft.com/office/powerpoint/2010/main" val="219642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5054" y="609600"/>
            <a:ext cx="7176823" cy="1143000"/>
          </a:xfrm>
        </p:spPr>
        <p:txBody>
          <a:bodyPr/>
          <a:lstStyle/>
          <a:p>
            <a:r>
              <a:rPr lang="en-US"/>
              <a:t>Click to edit Master title style</a:t>
            </a:r>
          </a:p>
        </p:txBody>
      </p:sp>
      <p:sp>
        <p:nvSpPr>
          <p:cNvPr id="3" name="ClipArt Placeholder 2"/>
          <p:cNvSpPr>
            <a:spLocks noGrp="1"/>
          </p:cNvSpPr>
          <p:nvPr>
            <p:ph type="clipArt" sz="half" idx="1"/>
          </p:nvPr>
        </p:nvSpPr>
        <p:spPr>
          <a:xfrm>
            <a:off x="985055" y="2209800"/>
            <a:ext cx="3518051" cy="2667000"/>
          </a:xfrm>
        </p:spPr>
        <p:txBody>
          <a:bodyPr/>
          <a:lstStyle/>
          <a:p>
            <a:pPr lvl="0"/>
            <a:endParaRPr lang="en-US" noProof="0" dirty="0"/>
          </a:p>
        </p:txBody>
      </p:sp>
      <p:sp>
        <p:nvSpPr>
          <p:cNvPr id="4" name="Text Placeholder 3"/>
          <p:cNvSpPr>
            <a:spLocks noGrp="1"/>
          </p:cNvSpPr>
          <p:nvPr>
            <p:ph type="body" sz="half" idx="2"/>
          </p:nvPr>
        </p:nvSpPr>
        <p:spPr>
          <a:xfrm>
            <a:off x="4643828" y="2209800"/>
            <a:ext cx="3518051"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93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80EE644C-EBC2-4BBF-9309-AAEDF9BC4F61}"/>
              </a:ext>
            </a:extLst>
          </p:cNvPr>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433F7B8-A2BE-4475-B87A-5740B51D64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D0E447-54D7-4F11-839A-B1BB285B93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1770A5-DF72-4F91-9F58-466FF0D4C676}"/>
              </a:ext>
            </a:extLst>
          </p:cNvPr>
          <p:cNvSpPr>
            <a:spLocks noGrp="1"/>
          </p:cNvSpPr>
          <p:nvPr>
            <p:ph type="sldNum" sz="quarter" idx="12"/>
          </p:nvPr>
        </p:nvSpPr>
        <p:spPr>
          <a:xfrm>
            <a:off x="423863" y="4529138"/>
            <a:ext cx="584200" cy="365125"/>
          </a:xfrm>
        </p:spPr>
        <p:txBody>
          <a:bodyPr/>
          <a:lstStyle>
            <a:lvl1pPr>
              <a:defRPr/>
            </a:lvl1pPr>
          </a:lstStyle>
          <a:p>
            <a:pPr>
              <a:defRPr/>
            </a:pPr>
            <a:fld id="{D6750220-66A0-499D-9A17-647D087C0030}" type="slidenum">
              <a:rPr lang="en-US" altLang="en-US"/>
              <a:pPr>
                <a:defRPr/>
              </a:pPr>
              <a:t>‹#›</a:t>
            </a:fld>
            <a:endParaRPr lang="en-US" altLang="en-US"/>
          </a:p>
        </p:txBody>
      </p:sp>
    </p:spTree>
    <p:extLst>
      <p:ext uri="{BB962C8B-B14F-4D97-AF65-F5344CB8AC3E}">
        <p14:creationId xmlns:p14="http://schemas.microsoft.com/office/powerpoint/2010/main" val="423860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ACAF500-28EF-4F7A-8E80-327BC88A86EB}"/>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231A33A-F45E-4AB9-819E-2E71132953F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CD5FF0D-712B-456C-B2BA-FA02C786B4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DA461-473F-4BC1-A0A5-973C9D91FAEC}"/>
              </a:ext>
            </a:extLst>
          </p:cNvPr>
          <p:cNvSpPr>
            <a:spLocks noGrp="1"/>
          </p:cNvSpPr>
          <p:nvPr>
            <p:ph type="sldNum" sz="quarter" idx="12"/>
          </p:nvPr>
        </p:nvSpPr>
        <p:spPr/>
        <p:txBody>
          <a:bodyPr/>
          <a:lstStyle>
            <a:lvl1pPr>
              <a:defRPr/>
            </a:lvl1pPr>
          </a:lstStyle>
          <a:p>
            <a:pPr>
              <a:defRPr/>
            </a:pPr>
            <a:fld id="{96A1CC1B-59CE-454A-99DC-A66382FABAD8}" type="slidenum">
              <a:rPr lang="en-US" altLang="en-US"/>
              <a:pPr>
                <a:defRPr/>
              </a:pPr>
              <a:t>‹#›</a:t>
            </a:fld>
            <a:endParaRPr lang="en-US" altLang="en-US"/>
          </a:p>
        </p:txBody>
      </p:sp>
    </p:spTree>
    <p:extLst>
      <p:ext uri="{BB962C8B-B14F-4D97-AF65-F5344CB8AC3E}">
        <p14:creationId xmlns:p14="http://schemas.microsoft.com/office/powerpoint/2010/main" val="119099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15CAF28-94D9-4D06-83EB-07D3B7673248}"/>
              </a:ext>
            </a:extLst>
          </p:cNvPr>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436E52D4-A020-4652-AE22-EFDF67313F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0711329-E17F-417A-9912-FB14911550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825732-D5EB-4BD7-9F0C-538B0052A0EA}"/>
              </a:ext>
            </a:extLst>
          </p:cNvPr>
          <p:cNvSpPr>
            <a:spLocks noGrp="1"/>
          </p:cNvSpPr>
          <p:nvPr>
            <p:ph type="sldNum" sz="quarter" idx="12"/>
          </p:nvPr>
        </p:nvSpPr>
        <p:spPr>
          <a:xfrm>
            <a:off x="511175" y="3244850"/>
            <a:ext cx="585788" cy="365125"/>
          </a:xfrm>
        </p:spPr>
        <p:txBody>
          <a:bodyPr/>
          <a:lstStyle>
            <a:lvl1pPr>
              <a:defRPr/>
            </a:lvl1pPr>
          </a:lstStyle>
          <a:p>
            <a:pPr>
              <a:defRPr/>
            </a:pPr>
            <a:fld id="{48AF42DB-BD9F-4B54-94B3-681E53B1650F}" type="slidenum">
              <a:rPr lang="en-US" altLang="en-US"/>
              <a:pPr>
                <a:defRPr/>
              </a:pPr>
              <a:t>‹#›</a:t>
            </a:fld>
            <a:endParaRPr lang="en-US" altLang="en-US"/>
          </a:p>
        </p:txBody>
      </p:sp>
    </p:spTree>
    <p:extLst>
      <p:ext uri="{BB962C8B-B14F-4D97-AF65-F5344CB8AC3E}">
        <p14:creationId xmlns:p14="http://schemas.microsoft.com/office/powerpoint/2010/main" val="23657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3801BD4-2CB3-4C0D-A063-0ADF7D3E868D}"/>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999E2EF6-08CB-443D-8579-C1353269C910}"/>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B95D37E9-3F99-4BF5-A3E8-19027C8CD6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D135850-D3EF-4636-A29F-7F1E9C75CCC0}"/>
              </a:ext>
            </a:extLst>
          </p:cNvPr>
          <p:cNvSpPr>
            <a:spLocks noGrp="1"/>
          </p:cNvSpPr>
          <p:nvPr>
            <p:ph type="sldNum" sz="quarter" idx="12"/>
          </p:nvPr>
        </p:nvSpPr>
        <p:spPr/>
        <p:txBody>
          <a:bodyPr/>
          <a:lstStyle>
            <a:lvl1pPr>
              <a:defRPr/>
            </a:lvl1pPr>
          </a:lstStyle>
          <a:p>
            <a:pPr>
              <a:defRPr/>
            </a:pPr>
            <a:fld id="{1D7BA7B9-6B27-42CE-B660-C84A7E3BFF51}" type="slidenum">
              <a:rPr lang="en-US" altLang="en-US"/>
              <a:pPr>
                <a:defRPr/>
              </a:pPr>
              <a:t>‹#›</a:t>
            </a:fld>
            <a:endParaRPr lang="en-US" altLang="en-US"/>
          </a:p>
        </p:txBody>
      </p:sp>
    </p:spTree>
    <p:extLst>
      <p:ext uri="{BB962C8B-B14F-4D97-AF65-F5344CB8AC3E}">
        <p14:creationId xmlns:p14="http://schemas.microsoft.com/office/powerpoint/2010/main" val="3400521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841E625-DCBB-4A7E-B69C-326B0EAE0748}"/>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5E03487-3444-442E-A40F-B60617C4A2F5}"/>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3FD62F25-1984-4C2F-A239-67876E97DEE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6E8D4A6D-182A-43AF-B2A0-57ACD09AB038}"/>
              </a:ext>
            </a:extLst>
          </p:cNvPr>
          <p:cNvSpPr>
            <a:spLocks noGrp="1"/>
          </p:cNvSpPr>
          <p:nvPr>
            <p:ph type="sldNum" sz="quarter" idx="12"/>
          </p:nvPr>
        </p:nvSpPr>
        <p:spPr/>
        <p:txBody>
          <a:bodyPr/>
          <a:lstStyle>
            <a:lvl1pPr>
              <a:defRPr/>
            </a:lvl1pPr>
          </a:lstStyle>
          <a:p>
            <a:pPr>
              <a:defRPr/>
            </a:pPr>
            <a:fld id="{81A1C243-980D-4670-87BB-FA0B0911D5FA}" type="slidenum">
              <a:rPr lang="en-US" altLang="en-US"/>
              <a:pPr>
                <a:defRPr/>
              </a:pPr>
              <a:t>‹#›</a:t>
            </a:fld>
            <a:endParaRPr lang="en-US" altLang="en-US"/>
          </a:p>
        </p:txBody>
      </p:sp>
    </p:spTree>
    <p:extLst>
      <p:ext uri="{BB962C8B-B14F-4D97-AF65-F5344CB8AC3E}">
        <p14:creationId xmlns:p14="http://schemas.microsoft.com/office/powerpoint/2010/main" val="4247098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280F5E6-44E8-4CAE-9E66-48A47C24F7D9}"/>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EE0F309-E1DA-4988-A1EC-54FE059C79A1}"/>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A32E0CB5-075A-46BC-AFF9-DC6A2E2DC0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4FBC6DC-BF74-444B-B4D6-88AA5BA06DBF}"/>
              </a:ext>
            </a:extLst>
          </p:cNvPr>
          <p:cNvSpPr>
            <a:spLocks noGrp="1"/>
          </p:cNvSpPr>
          <p:nvPr>
            <p:ph type="sldNum" sz="quarter" idx="12"/>
          </p:nvPr>
        </p:nvSpPr>
        <p:spPr/>
        <p:txBody>
          <a:bodyPr/>
          <a:lstStyle>
            <a:lvl1pPr>
              <a:defRPr/>
            </a:lvl1pPr>
          </a:lstStyle>
          <a:p>
            <a:pPr>
              <a:defRPr/>
            </a:pPr>
            <a:fld id="{FBC2342F-06EA-4F1A-A4C9-2BA25C8F0FC7}" type="slidenum">
              <a:rPr lang="en-US" altLang="en-US"/>
              <a:pPr>
                <a:defRPr/>
              </a:pPr>
              <a:t>‹#›</a:t>
            </a:fld>
            <a:endParaRPr lang="en-US" altLang="en-US"/>
          </a:p>
        </p:txBody>
      </p:sp>
    </p:spTree>
    <p:extLst>
      <p:ext uri="{BB962C8B-B14F-4D97-AF65-F5344CB8AC3E}">
        <p14:creationId xmlns:p14="http://schemas.microsoft.com/office/powerpoint/2010/main" val="102388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CFE8573-B4CB-4636-A3F1-88CF7E811891}"/>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591AFAE2-C7F6-47E7-A9B6-26C205B4F7A9}"/>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1FB89365-B50E-493E-AC49-7C015A2D72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9767C59-ED10-4B26-AB66-9217936B1404}"/>
              </a:ext>
            </a:extLst>
          </p:cNvPr>
          <p:cNvSpPr>
            <a:spLocks noGrp="1"/>
          </p:cNvSpPr>
          <p:nvPr>
            <p:ph type="sldNum" sz="quarter" idx="12"/>
          </p:nvPr>
        </p:nvSpPr>
        <p:spPr/>
        <p:txBody>
          <a:bodyPr/>
          <a:lstStyle>
            <a:lvl1pPr>
              <a:defRPr/>
            </a:lvl1pPr>
          </a:lstStyle>
          <a:p>
            <a:pPr>
              <a:defRPr/>
            </a:pPr>
            <a:fld id="{D001FE44-8F8D-4179-9F96-648427E730CF}" type="slidenum">
              <a:rPr lang="en-US" altLang="en-US"/>
              <a:pPr>
                <a:defRPr/>
              </a:pPr>
              <a:t>‹#›</a:t>
            </a:fld>
            <a:endParaRPr lang="en-US" altLang="en-US"/>
          </a:p>
        </p:txBody>
      </p:sp>
    </p:spTree>
    <p:extLst>
      <p:ext uri="{BB962C8B-B14F-4D97-AF65-F5344CB8AC3E}">
        <p14:creationId xmlns:p14="http://schemas.microsoft.com/office/powerpoint/2010/main" val="9540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2ACB3A-110A-4211-AE98-F1427E56725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90A21784-64D8-4152-95B4-1ED2E9ADAF9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2E0DA1FF-D58D-45A0-B1BF-5D7899D50D05}"/>
              </a:ext>
            </a:extLst>
          </p:cNvPr>
          <p:cNvSpPr>
            <a:spLocks noGrp="1" noChangeArrowheads="1"/>
          </p:cNvSpPr>
          <p:nvPr>
            <p:ph type="sldNum" sz="quarter" idx="12"/>
          </p:nvPr>
        </p:nvSpPr>
        <p:spPr/>
        <p:txBody>
          <a:bodyPr/>
          <a:lstStyle>
            <a:lvl1pPr>
              <a:defRPr/>
            </a:lvl1pPr>
          </a:lstStyle>
          <a:p>
            <a:pPr>
              <a:defRPr/>
            </a:pPr>
            <a:fld id="{169A4A3E-0D6A-4F55-BD18-D6217A1F3844}" type="slidenum">
              <a:rPr lang="en-US" altLang="en-US"/>
              <a:pPr>
                <a:defRPr/>
              </a:pPr>
              <a:t>‹#›</a:t>
            </a:fld>
            <a:endParaRPr lang="en-US" altLang="en-US"/>
          </a:p>
        </p:txBody>
      </p:sp>
    </p:spTree>
    <p:extLst>
      <p:ext uri="{BB962C8B-B14F-4D97-AF65-F5344CB8AC3E}">
        <p14:creationId xmlns:p14="http://schemas.microsoft.com/office/powerpoint/2010/main" val="67985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281F383-FC9F-4C64-8CFD-BC7ABE74CA96}"/>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A08AA92B-A021-4FD2-B8C8-4BD572BE4A6F}"/>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4C0C6BE-D276-41C2-A34E-E05A7979AEE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E208EB4-959F-4CF7-ADA2-F30C65383C0F}"/>
              </a:ext>
            </a:extLst>
          </p:cNvPr>
          <p:cNvSpPr>
            <a:spLocks noGrp="1"/>
          </p:cNvSpPr>
          <p:nvPr>
            <p:ph type="sldNum" sz="quarter" idx="12"/>
          </p:nvPr>
        </p:nvSpPr>
        <p:spPr/>
        <p:txBody>
          <a:bodyPr/>
          <a:lstStyle>
            <a:lvl1pPr>
              <a:defRPr/>
            </a:lvl1pPr>
          </a:lstStyle>
          <a:p>
            <a:pPr>
              <a:defRPr/>
            </a:pPr>
            <a:fld id="{86BAFEE5-4A43-4FEB-B455-85589CF87BA2}" type="slidenum">
              <a:rPr lang="en-US" altLang="en-US"/>
              <a:pPr>
                <a:defRPr/>
              </a:pPr>
              <a:t>‹#›</a:t>
            </a:fld>
            <a:endParaRPr lang="en-US" altLang="en-US"/>
          </a:p>
        </p:txBody>
      </p:sp>
    </p:spTree>
    <p:extLst>
      <p:ext uri="{BB962C8B-B14F-4D97-AF65-F5344CB8AC3E}">
        <p14:creationId xmlns:p14="http://schemas.microsoft.com/office/powerpoint/2010/main" val="3042665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34D6DE9-41FC-4345-B16E-151E16738FF9}"/>
              </a:ext>
            </a:extLst>
          </p:cNvPr>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E4D74E47-63C0-4A3D-8B7F-CFC5DF24E33D}"/>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4FAF361-697C-48E8-8FBD-EF6A9E75818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DBFB6ED-4716-4342-9AE5-CA777CA2BC42}"/>
              </a:ext>
            </a:extLst>
          </p:cNvPr>
          <p:cNvSpPr>
            <a:spLocks noGrp="1"/>
          </p:cNvSpPr>
          <p:nvPr>
            <p:ph type="sldNum" sz="quarter" idx="12"/>
          </p:nvPr>
        </p:nvSpPr>
        <p:spPr>
          <a:xfrm>
            <a:off x="511175" y="4983163"/>
            <a:ext cx="585788" cy="365125"/>
          </a:xfrm>
        </p:spPr>
        <p:txBody>
          <a:bodyPr/>
          <a:lstStyle>
            <a:lvl1pPr>
              <a:defRPr/>
            </a:lvl1pPr>
          </a:lstStyle>
          <a:p>
            <a:pPr>
              <a:defRPr/>
            </a:pPr>
            <a:fld id="{6730F57D-E501-4912-A498-ACE0737B032E}" type="slidenum">
              <a:rPr lang="en-US" altLang="en-US"/>
              <a:pPr>
                <a:defRPr/>
              </a:pPr>
              <a:t>‹#›</a:t>
            </a:fld>
            <a:endParaRPr lang="en-US" altLang="en-US"/>
          </a:p>
        </p:txBody>
      </p:sp>
    </p:spTree>
    <p:extLst>
      <p:ext uri="{BB962C8B-B14F-4D97-AF65-F5344CB8AC3E}">
        <p14:creationId xmlns:p14="http://schemas.microsoft.com/office/powerpoint/2010/main" val="529815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CB37B40-868F-4FC1-A4FF-9F9C2B41C574}"/>
              </a:ext>
            </a:extLst>
          </p:cNvPr>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6BCB6CE-7DBE-408C-9C2B-FD472B72F2F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E367847-EB20-4432-B8C2-BA33C8F2E7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3CE2C4-37C3-4EA4-9E2A-6A97CEE6F9CE}"/>
              </a:ext>
            </a:extLst>
          </p:cNvPr>
          <p:cNvSpPr>
            <a:spLocks noGrp="1"/>
          </p:cNvSpPr>
          <p:nvPr>
            <p:ph type="sldNum" sz="quarter" idx="12"/>
          </p:nvPr>
        </p:nvSpPr>
        <p:spPr>
          <a:xfrm>
            <a:off x="511175" y="3244850"/>
            <a:ext cx="585788" cy="365125"/>
          </a:xfrm>
        </p:spPr>
        <p:txBody>
          <a:bodyPr/>
          <a:lstStyle>
            <a:lvl1pPr>
              <a:defRPr/>
            </a:lvl1pPr>
          </a:lstStyle>
          <a:p>
            <a:pPr>
              <a:defRPr/>
            </a:pPr>
            <a:fld id="{446702CC-420E-471B-B9FA-9A302917AEE8}" type="slidenum">
              <a:rPr lang="en-US" altLang="en-US"/>
              <a:pPr>
                <a:defRPr/>
              </a:pPr>
              <a:t>‹#›</a:t>
            </a:fld>
            <a:endParaRPr lang="en-US" altLang="en-US"/>
          </a:p>
        </p:txBody>
      </p:sp>
    </p:spTree>
    <p:extLst>
      <p:ext uri="{BB962C8B-B14F-4D97-AF65-F5344CB8AC3E}">
        <p14:creationId xmlns:p14="http://schemas.microsoft.com/office/powerpoint/2010/main" val="3568168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90F9AA5-3D2E-460C-B355-92930E2B0081}"/>
              </a:ext>
            </a:extLst>
          </p:cNvPr>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2D5AC2EE-C25A-41E9-92B2-6563753449DD}"/>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7" name="TextBox 62">
            <a:extLst>
              <a:ext uri="{FF2B5EF4-FFF2-40B4-BE49-F238E27FC236}">
                <a16:creationId xmlns:a16="http://schemas.microsoft.com/office/drawing/2014/main" id="{12E21148-36D0-40B5-BE59-4F59FED6D2C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5FBE27C5-C528-4F49-B55E-204CB5F46DB1}"/>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F5415A44-6B1E-40F4-A789-9A8FC4317769}"/>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71B4C32-7821-43D2-8A94-2EE7B4A26E68}"/>
              </a:ext>
            </a:extLst>
          </p:cNvPr>
          <p:cNvSpPr>
            <a:spLocks noGrp="1"/>
          </p:cNvSpPr>
          <p:nvPr>
            <p:ph type="sldNum" sz="quarter" idx="16"/>
          </p:nvPr>
        </p:nvSpPr>
        <p:spPr>
          <a:xfrm>
            <a:off x="511175" y="3244850"/>
            <a:ext cx="585788" cy="365125"/>
          </a:xfrm>
        </p:spPr>
        <p:txBody>
          <a:bodyPr/>
          <a:lstStyle>
            <a:lvl1pPr>
              <a:defRPr/>
            </a:lvl1pPr>
          </a:lstStyle>
          <a:p>
            <a:pPr>
              <a:defRPr/>
            </a:pPr>
            <a:fld id="{CB8F11EA-880F-4334-8381-5B7DDD92A9A1}" type="slidenum">
              <a:rPr lang="en-US" altLang="en-US"/>
              <a:pPr>
                <a:defRPr/>
              </a:pPr>
              <a:t>‹#›</a:t>
            </a:fld>
            <a:endParaRPr lang="en-US" altLang="en-US"/>
          </a:p>
        </p:txBody>
      </p:sp>
    </p:spTree>
    <p:extLst>
      <p:ext uri="{BB962C8B-B14F-4D97-AF65-F5344CB8AC3E}">
        <p14:creationId xmlns:p14="http://schemas.microsoft.com/office/powerpoint/2010/main" val="2912720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56045D8-AF71-4F6C-BF8D-EA1E40B0604B}"/>
              </a:ext>
            </a:extLst>
          </p:cNvPr>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26E9D7C1-8FEF-4268-A502-59C3D822E13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5F8A708-D9CA-42A1-B429-4F82DDDC8F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1366EC8-8C32-4A96-8600-EDC2A5E7BACE}"/>
              </a:ext>
            </a:extLst>
          </p:cNvPr>
          <p:cNvSpPr>
            <a:spLocks noGrp="1"/>
          </p:cNvSpPr>
          <p:nvPr>
            <p:ph type="sldNum" sz="quarter" idx="12"/>
          </p:nvPr>
        </p:nvSpPr>
        <p:spPr>
          <a:xfrm>
            <a:off x="511175" y="4983163"/>
            <a:ext cx="585788" cy="365125"/>
          </a:xfrm>
        </p:spPr>
        <p:txBody>
          <a:bodyPr/>
          <a:lstStyle>
            <a:lvl1pPr>
              <a:defRPr/>
            </a:lvl1pPr>
          </a:lstStyle>
          <a:p>
            <a:pPr>
              <a:defRPr/>
            </a:pPr>
            <a:fld id="{F4066872-01E7-4FEB-B778-DABBF92AE5E1}" type="slidenum">
              <a:rPr lang="en-US" altLang="en-US"/>
              <a:pPr>
                <a:defRPr/>
              </a:pPr>
              <a:t>‹#›</a:t>
            </a:fld>
            <a:endParaRPr lang="en-US" altLang="en-US"/>
          </a:p>
        </p:txBody>
      </p:sp>
    </p:spTree>
    <p:extLst>
      <p:ext uri="{BB962C8B-B14F-4D97-AF65-F5344CB8AC3E}">
        <p14:creationId xmlns:p14="http://schemas.microsoft.com/office/powerpoint/2010/main" val="1687237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A815A6E-1516-4958-8997-C82AAFD425E1}"/>
              </a:ext>
            </a:extLst>
          </p:cNvPr>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A518865B-0214-4C5A-9D4D-5CE82ED4614C}"/>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7" name="TextBox 62">
            <a:extLst>
              <a:ext uri="{FF2B5EF4-FFF2-40B4-BE49-F238E27FC236}">
                <a16:creationId xmlns:a16="http://schemas.microsoft.com/office/drawing/2014/main" id="{D2F792FA-1A54-4F9D-A92D-8718B5EC943D}"/>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4BE6D15B-54EF-4138-8A82-4E06CFF45B8F}"/>
              </a:ext>
            </a:extLst>
          </p:cNvPr>
          <p:cNvSpPr>
            <a:spLocks noGrp="1"/>
          </p:cNvSpPr>
          <p:nvPr>
            <p:ph type="dt" sz="half" idx="14"/>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54C8F420-92C4-407C-9F2F-DB0249B3A264}"/>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642C310F-DC10-45F8-AADD-BF2A6DC2AE46}"/>
              </a:ext>
            </a:extLst>
          </p:cNvPr>
          <p:cNvSpPr>
            <a:spLocks noGrp="1"/>
          </p:cNvSpPr>
          <p:nvPr>
            <p:ph type="sldNum" sz="quarter" idx="16"/>
          </p:nvPr>
        </p:nvSpPr>
        <p:spPr>
          <a:xfrm>
            <a:off x="511175" y="4983163"/>
            <a:ext cx="585788" cy="365125"/>
          </a:xfrm>
        </p:spPr>
        <p:txBody>
          <a:bodyPr/>
          <a:lstStyle>
            <a:lvl1pPr>
              <a:defRPr/>
            </a:lvl1pPr>
          </a:lstStyle>
          <a:p>
            <a:pPr>
              <a:defRPr/>
            </a:pPr>
            <a:fld id="{926ED4B8-A45C-4F53-B5A6-DF6D30A81865}" type="slidenum">
              <a:rPr lang="en-US" altLang="en-US"/>
              <a:pPr>
                <a:defRPr/>
              </a:pPr>
              <a:t>‹#›</a:t>
            </a:fld>
            <a:endParaRPr lang="en-US" altLang="en-US"/>
          </a:p>
        </p:txBody>
      </p:sp>
    </p:spTree>
    <p:extLst>
      <p:ext uri="{BB962C8B-B14F-4D97-AF65-F5344CB8AC3E}">
        <p14:creationId xmlns:p14="http://schemas.microsoft.com/office/powerpoint/2010/main" val="242686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39435FB-69FC-44E4-90E9-72D0019ECB96}"/>
              </a:ext>
            </a:extLst>
          </p:cNvPr>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8E621F7B-AD8C-45C0-A191-1E539801469A}"/>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FDE04A2C-6403-4092-AA38-9F053C0EE36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CF3CED9-5362-4E9B-A294-41E119E06E72}"/>
              </a:ext>
            </a:extLst>
          </p:cNvPr>
          <p:cNvSpPr>
            <a:spLocks noGrp="1"/>
          </p:cNvSpPr>
          <p:nvPr>
            <p:ph type="sldNum" sz="quarter" idx="16"/>
          </p:nvPr>
        </p:nvSpPr>
        <p:spPr>
          <a:xfrm>
            <a:off x="511175" y="4983163"/>
            <a:ext cx="585788" cy="365125"/>
          </a:xfrm>
        </p:spPr>
        <p:txBody>
          <a:bodyPr/>
          <a:lstStyle>
            <a:lvl1pPr>
              <a:defRPr/>
            </a:lvl1pPr>
          </a:lstStyle>
          <a:p>
            <a:pPr>
              <a:defRPr/>
            </a:pPr>
            <a:fld id="{EFE12448-339D-4282-9B91-BF15AF85E8F2}" type="slidenum">
              <a:rPr lang="en-US" altLang="en-US"/>
              <a:pPr>
                <a:defRPr/>
              </a:pPr>
              <a:t>‹#›</a:t>
            </a:fld>
            <a:endParaRPr lang="en-US" altLang="en-US"/>
          </a:p>
        </p:txBody>
      </p:sp>
    </p:spTree>
    <p:extLst>
      <p:ext uri="{BB962C8B-B14F-4D97-AF65-F5344CB8AC3E}">
        <p14:creationId xmlns:p14="http://schemas.microsoft.com/office/powerpoint/2010/main" val="3605037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ACA43A-6EDD-4CB5-860B-3CC926541780}"/>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2F395C6-C8DA-482C-A8C9-DDD1F7FA98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0AA0B46-1902-450E-8E86-685C6124DC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68CA68-9965-463C-9137-BA4F4194AEB7}"/>
              </a:ext>
            </a:extLst>
          </p:cNvPr>
          <p:cNvSpPr>
            <a:spLocks noGrp="1"/>
          </p:cNvSpPr>
          <p:nvPr>
            <p:ph type="sldNum" sz="quarter" idx="12"/>
          </p:nvPr>
        </p:nvSpPr>
        <p:spPr/>
        <p:txBody>
          <a:bodyPr/>
          <a:lstStyle>
            <a:lvl1pPr>
              <a:defRPr/>
            </a:lvl1pPr>
          </a:lstStyle>
          <a:p>
            <a:pPr>
              <a:defRPr/>
            </a:pPr>
            <a:fld id="{B658083C-4C6B-42D0-82DB-20455C4C5D77}" type="slidenum">
              <a:rPr lang="en-US" altLang="en-US"/>
              <a:pPr>
                <a:defRPr/>
              </a:pPr>
              <a:t>‹#›</a:t>
            </a:fld>
            <a:endParaRPr lang="en-US" altLang="en-US"/>
          </a:p>
        </p:txBody>
      </p:sp>
    </p:spTree>
    <p:extLst>
      <p:ext uri="{BB962C8B-B14F-4D97-AF65-F5344CB8AC3E}">
        <p14:creationId xmlns:p14="http://schemas.microsoft.com/office/powerpoint/2010/main" val="913684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982400-E26D-49D3-B288-595DABFF480A}"/>
              </a:ext>
            </a:extLst>
          </p:cNvPr>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BE06A2-80A6-4E28-AF11-6C00BC96D6E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B9D94DF-F063-415C-8657-A0F76072F3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17BE01-4690-484A-AE63-7908072CE31B}"/>
              </a:ext>
            </a:extLst>
          </p:cNvPr>
          <p:cNvSpPr>
            <a:spLocks noGrp="1"/>
          </p:cNvSpPr>
          <p:nvPr>
            <p:ph type="sldNum" sz="quarter" idx="12"/>
          </p:nvPr>
        </p:nvSpPr>
        <p:spPr/>
        <p:txBody>
          <a:bodyPr/>
          <a:lstStyle>
            <a:lvl1pPr>
              <a:defRPr/>
            </a:lvl1pPr>
          </a:lstStyle>
          <a:p>
            <a:pPr>
              <a:defRPr/>
            </a:pPr>
            <a:fld id="{3C788806-5AA1-4A8C-8DCA-3A624CB5DF74}" type="slidenum">
              <a:rPr lang="en-US" altLang="en-US"/>
              <a:pPr>
                <a:defRPr/>
              </a:pPr>
              <a:t>‹#›</a:t>
            </a:fld>
            <a:endParaRPr lang="en-US" altLang="en-US"/>
          </a:p>
        </p:txBody>
      </p:sp>
    </p:spTree>
    <p:extLst>
      <p:ext uri="{BB962C8B-B14F-4D97-AF65-F5344CB8AC3E}">
        <p14:creationId xmlns:p14="http://schemas.microsoft.com/office/powerpoint/2010/main" val="33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4F05E5-56DF-4E63-83DC-A89E95D5FC3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9B8A138C-11CC-43C8-B1A6-9BC77CAC641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9E78CEF0-04A5-4299-B03B-851B386C4924}"/>
              </a:ext>
            </a:extLst>
          </p:cNvPr>
          <p:cNvSpPr>
            <a:spLocks noGrp="1" noChangeArrowheads="1"/>
          </p:cNvSpPr>
          <p:nvPr>
            <p:ph type="sldNum" sz="quarter" idx="12"/>
          </p:nvPr>
        </p:nvSpPr>
        <p:spPr/>
        <p:txBody>
          <a:bodyPr/>
          <a:lstStyle>
            <a:lvl1pPr>
              <a:defRPr/>
            </a:lvl1pPr>
          </a:lstStyle>
          <a:p>
            <a:pPr>
              <a:defRPr/>
            </a:pPr>
            <a:fld id="{4386D0B9-F731-41DE-A8B3-9D5EB7C90CA3}" type="slidenum">
              <a:rPr lang="en-US" altLang="en-US"/>
              <a:pPr>
                <a:defRPr/>
              </a:pPr>
              <a:t>‹#›</a:t>
            </a:fld>
            <a:endParaRPr lang="en-US" altLang="en-US"/>
          </a:p>
        </p:txBody>
      </p:sp>
    </p:spTree>
    <p:extLst>
      <p:ext uri="{BB962C8B-B14F-4D97-AF65-F5344CB8AC3E}">
        <p14:creationId xmlns:p14="http://schemas.microsoft.com/office/powerpoint/2010/main" val="15835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635496-5482-450B-9D09-3C916E09642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3F41D05F-9881-4E90-A733-84324D1C290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CDAFD041-B70B-4A0E-B788-0012FE86C21F}"/>
              </a:ext>
            </a:extLst>
          </p:cNvPr>
          <p:cNvSpPr>
            <a:spLocks noGrp="1" noChangeArrowheads="1"/>
          </p:cNvSpPr>
          <p:nvPr>
            <p:ph type="sldNum" sz="quarter" idx="12"/>
          </p:nvPr>
        </p:nvSpPr>
        <p:spPr/>
        <p:txBody>
          <a:bodyPr/>
          <a:lstStyle>
            <a:lvl1pPr>
              <a:defRPr/>
            </a:lvl1pPr>
          </a:lstStyle>
          <a:p>
            <a:pPr>
              <a:defRPr/>
            </a:pPr>
            <a:fld id="{AA87E583-787A-4096-9ACE-4081FE145F54}" type="slidenum">
              <a:rPr lang="en-US" altLang="en-US"/>
              <a:pPr>
                <a:defRPr/>
              </a:pPr>
              <a:t>‹#›</a:t>
            </a:fld>
            <a:endParaRPr lang="en-US" altLang="en-US"/>
          </a:p>
        </p:txBody>
      </p:sp>
    </p:spTree>
    <p:extLst>
      <p:ext uri="{BB962C8B-B14F-4D97-AF65-F5344CB8AC3E}">
        <p14:creationId xmlns:p14="http://schemas.microsoft.com/office/powerpoint/2010/main" val="125408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4F864C-2693-44EA-B736-BD25C5CC22F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a:extLst>
              <a:ext uri="{FF2B5EF4-FFF2-40B4-BE49-F238E27FC236}">
                <a16:creationId xmlns:a16="http://schemas.microsoft.com/office/drawing/2014/main" id="{43882828-855D-4C4C-9D4D-D75ACBA49C0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a:extLst>
              <a:ext uri="{FF2B5EF4-FFF2-40B4-BE49-F238E27FC236}">
                <a16:creationId xmlns:a16="http://schemas.microsoft.com/office/drawing/2014/main" id="{CE6AC1DF-6338-4134-9374-ADA30D88BD22}"/>
              </a:ext>
            </a:extLst>
          </p:cNvPr>
          <p:cNvSpPr>
            <a:spLocks noGrp="1" noChangeArrowheads="1"/>
          </p:cNvSpPr>
          <p:nvPr>
            <p:ph type="sldNum" sz="quarter" idx="12"/>
          </p:nvPr>
        </p:nvSpPr>
        <p:spPr/>
        <p:txBody>
          <a:bodyPr/>
          <a:lstStyle>
            <a:lvl1pPr>
              <a:defRPr/>
            </a:lvl1pPr>
          </a:lstStyle>
          <a:p>
            <a:pPr>
              <a:defRPr/>
            </a:pPr>
            <a:fld id="{B9423F60-2C71-40E3-B855-EF1E89185386}" type="slidenum">
              <a:rPr lang="en-US" altLang="en-US"/>
              <a:pPr>
                <a:defRPr/>
              </a:pPr>
              <a:t>‹#›</a:t>
            </a:fld>
            <a:endParaRPr lang="en-US" altLang="en-US"/>
          </a:p>
        </p:txBody>
      </p:sp>
    </p:spTree>
    <p:extLst>
      <p:ext uri="{BB962C8B-B14F-4D97-AF65-F5344CB8AC3E}">
        <p14:creationId xmlns:p14="http://schemas.microsoft.com/office/powerpoint/2010/main" val="124114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BE400C-BC3E-4FE2-84F0-C62DC1E18A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4636C448-AC4D-47EF-8BAB-9A1E9F5A32D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2127CE2B-5AA1-4FD8-9F4B-1BBB4B63CAC9}"/>
              </a:ext>
            </a:extLst>
          </p:cNvPr>
          <p:cNvSpPr>
            <a:spLocks noGrp="1" noChangeArrowheads="1"/>
          </p:cNvSpPr>
          <p:nvPr>
            <p:ph type="sldNum" sz="quarter" idx="12"/>
          </p:nvPr>
        </p:nvSpPr>
        <p:spPr/>
        <p:txBody>
          <a:bodyPr/>
          <a:lstStyle>
            <a:lvl1pPr>
              <a:defRPr/>
            </a:lvl1pPr>
          </a:lstStyle>
          <a:p>
            <a:pPr>
              <a:defRPr/>
            </a:pPr>
            <a:fld id="{4F92920D-109F-4541-B32D-E49E154BA3BB}" type="slidenum">
              <a:rPr lang="en-US" altLang="en-US"/>
              <a:pPr>
                <a:defRPr/>
              </a:pPr>
              <a:t>‹#›</a:t>
            </a:fld>
            <a:endParaRPr lang="en-US" altLang="en-US"/>
          </a:p>
        </p:txBody>
      </p:sp>
    </p:spTree>
    <p:extLst>
      <p:ext uri="{BB962C8B-B14F-4D97-AF65-F5344CB8AC3E}">
        <p14:creationId xmlns:p14="http://schemas.microsoft.com/office/powerpoint/2010/main" val="16777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D8C329-02C4-4763-98A8-6793CEE17E8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FB3B5858-7341-4056-AE6A-D9D9CE01DA6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D924A009-D4F4-4DE3-8C8D-FEEA46627F65}"/>
              </a:ext>
            </a:extLst>
          </p:cNvPr>
          <p:cNvSpPr>
            <a:spLocks noGrp="1" noChangeArrowheads="1"/>
          </p:cNvSpPr>
          <p:nvPr>
            <p:ph type="sldNum" sz="quarter" idx="12"/>
          </p:nvPr>
        </p:nvSpPr>
        <p:spPr/>
        <p:txBody>
          <a:bodyPr/>
          <a:lstStyle>
            <a:lvl1pPr>
              <a:defRPr/>
            </a:lvl1pPr>
          </a:lstStyle>
          <a:p>
            <a:pPr>
              <a:defRPr/>
            </a:pPr>
            <a:fld id="{E4186D34-ECCF-40F3-B7B7-4BE746520700}" type="slidenum">
              <a:rPr lang="en-US" altLang="en-US"/>
              <a:pPr>
                <a:defRPr/>
              </a:pPr>
              <a:t>‹#›</a:t>
            </a:fld>
            <a:endParaRPr lang="en-US" altLang="en-US"/>
          </a:p>
        </p:txBody>
      </p:sp>
    </p:spTree>
    <p:extLst>
      <p:ext uri="{BB962C8B-B14F-4D97-AF65-F5344CB8AC3E}">
        <p14:creationId xmlns:p14="http://schemas.microsoft.com/office/powerpoint/2010/main" val="245402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8B28F4C-7CE5-4A34-8FAD-9C75A40071C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889BE18F-1EC0-49D6-92B5-18FB13A3A1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E3BF1717-06A1-4BEA-8B0F-55927C549EDA}"/>
              </a:ext>
            </a:extLst>
          </p:cNvPr>
          <p:cNvSpPr>
            <a:spLocks noGrp="1" noChangeArrowheads="1"/>
          </p:cNvSpPr>
          <p:nvPr>
            <p:ph type="sldNum" sz="quarter" idx="12"/>
          </p:nvPr>
        </p:nvSpPr>
        <p:spPr/>
        <p:txBody>
          <a:bodyPr/>
          <a:lstStyle>
            <a:lvl1pPr>
              <a:defRPr/>
            </a:lvl1pPr>
          </a:lstStyle>
          <a:p>
            <a:pPr>
              <a:defRPr/>
            </a:pPr>
            <a:fld id="{1A315F1D-46B1-4D40-96C7-BD5EF7E8C9BB}" type="slidenum">
              <a:rPr lang="en-US" altLang="en-US"/>
              <a:pPr>
                <a:defRPr/>
              </a:pPr>
              <a:t>‹#›</a:t>
            </a:fld>
            <a:endParaRPr lang="en-US" altLang="en-US"/>
          </a:p>
        </p:txBody>
      </p:sp>
    </p:spTree>
    <p:extLst>
      <p:ext uri="{BB962C8B-B14F-4D97-AF65-F5344CB8AC3E}">
        <p14:creationId xmlns:p14="http://schemas.microsoft.com/office/powerpoint/2010/main" val="331331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EA8E793-F21D-43B9-BCFB-77F04604E0E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DCF5F55B-D246-470D-9D0D-3562F19361E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142CCC80-D095-4E04-9BC5-7895B8B4ED64}"/>
              </a:ext>
            </a:extLst>
          </p:cNvPr>
          <p:cNvSpPr>
            <a:spLocks noGrp="1" noChangeArrowheads="1"/>
          </p:cNvSpPr>
          <p:nvPr>
            <p:ph type="sldNum" sz="quarter" idx="12"/>
          </p:nvPr>
        </p:nvSpPr>
        <p:spPr/>
        <p:txBody>
          <a:bodyPr/>
          <a:lstStyle>
            <a:lvl1pPr>
              <a:defRPr/>
            </a:lvl1pPr>
          </a:lstStyle>
          <a:p>
            <a:pPr>
              <a:defRPr/>
            </a:pPr>
            <a:fld id="{600CF4E2-DB08-4A2A-BB0B-9E5B91EA72B8}" type="slidenum">
              <a:rPr lang="en-US" altLang="en-US"/>
              <a:pPr>
                <a:defRPr/>
              </a:pPr>
              <a:t>‹#›</a:t>
            </a:fld>
            <a:endParaRPr lang="en-US" altLang="en-US"/>
          </a:p>
        </p:txBody>
      </p:sp>
    </p:spTree>
    <p:extLst>
      <p:ext uri="{BB962C8B-B14F-4D97-AF65-F5344CB8AC3E}">
        <p14:creationId xmlns:p14="http://schemas.microsoft.com/office/powerpoint/2010/main" val="201932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3101CA-52ED-4324-8EAB-0643282DA635}"/>
              </a:ext>
            </a:extLst>
          </p:cNvPr>
          <p:cNvSpPr>
            <a:spLocks noGrp="1" noChangeArrowheads="1"/>
          </p:cNvSpPr>
          <p:nvPr>
            <p:ph type="title"/>
          </p:nvPr>
        </p:nvSpPr>
        <p:spPr bwMode="auto">
          <a:xfrm>
            <a:off x="304800" y="8382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EB22649F-66CC-40D3-81DE-64157502AFAE}"/>
              </a:ext>
            </a:extLst>
          </p:cNvPr>
          <p:cNvSpPr>
            <a:spLocks noGrp="1" noChangeArrowheads="1"/>
          </p:cNvSpPr>
          <p:nvPr>
            <p:ph type="body" idx="1"/>
          </p:nvPr>
        </p:nvSpPr>
        <p:spPr bwMode="auto">
          <a:xfrm>
            <a:off x="304800" y="1981200"/>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1DE6B4-A701-43EA-B351-C4D6CDD1640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4B9E9397-60EB-4420-BFA3-2A3BDF7AC83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83CDB3C9-D486-4554-8F9B-F4F0BEAE6AC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5CEED929-C233-4B39-866D-93C0BE56A7E8}" type="slidenum">
              <a:rPr lang="en-US" altLang="en-US"/>
              <a:pPr>
                <a:defRPr/>
              </a:pPr>
              <a:t>‹#›</a:t>
            </a:fld>
            <a:endParaRPr lang="en-US" altLang="en-US"/>
          </a:p>
        </p:txBody>
      </p:sp>
      <p:pic>
        <p:nvPicPr>
          <p:cNvPr id="1031" name="Picture 18" descr="E:\PFiles\MSOffice\Clipart\homeanim\j0076144.gif">
            <a:extLst>
              <a:ext uri="{FF2B5EF4-FFF2-40B4-BE49-F238E27FC236}">
                <a16:creationId xmlns:a16="http://schemas.microsoft.com/office/drawing/2014/main" id="{9114AC8F-672D-4CDE-87E7-BCA2EABEFFFE}"/>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Lst>
  <p:txStyles>
    <p:titleStyle>
      <a:lvl1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5pPr>
      <a:lvl6pPr marL="4572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6pPr>
      <a:lvl7pPr marL="9144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7pPr>
      <a:lvl8pPr marL="13716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8pPr>
      <a:lvl9pPr marL="18288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C5DEE5"/>
            </a:gs>
          </a:gsLst>
          <a:lin ang="5400000"/>
        </a:gradFill>
        <a:effectLst/>
      </p:bgPr>
    </p:bg>
    <p:spTree>
      <p:nvGrpSpPr>
        <p:cNvPr id="1" name=""/>
        <p:cNvGrpSpPr/>
        <p:nvPr/>
      </p:nvGrpSpPr>
      <p:grpSpPr>
        <a:xfrm>
          <a:off x="0" y="0"/>
          <a:ext cx="0" cy="0"/>
          <a:chOff x="0" y="0"/>
          <a:chExt cx="0" cy="0"/>
        </a:xfrm>
      </p:grpSpPr>
      <p:grpSp>
        <p:nvGrpSpPr>
          <p:cNvPr id="2050" name="Group 35">
            <a:extLst>
              <a:ext uri="{FF2B5EF4-FFF2-40B4-BE49-F238E27FC236}">
                <a16:creationId xmlns:a16="http://schemas.microsoft.com/office/drawing/2014/main" id="{CBC7B1DE-4508-4D2A-B6B7-46E049DE4A54}"/>
              </a:ext>
            </a:extLst>
          </p:cNvPr>
          <p:cNvGrpSpPr>
            <a:grpSpLocks/>
          </p:cNvGrpSpPr>
          <p:nvPr/>
        </p:nvGrpSpPr>
        <p:grpSpPr bwMode="auto">
          <a:xfrm>
            <a:off x="0" y="228600"/>
            <a:ext cx="1981200" cy="6638925"/>
            <a:chOff x="2487613" y="285750"/>
            <a:chExt cx="2428875" cy="5654676"/>
          </a:xfrm>
        </p:grpSpPr>
        <p:sp>
          <p:nvSpPr>
            <p:cNvPr id="2070" name="Freeform 11">
              <a:extLst>
                <a:ext uri="{FF2B5EF4-FFF2-40B4-BE49-F238E27FC236}">
                  <a16:creationId xmlns:a16="http://schemas.microsoft.com/office/drawing/2014/main" id="{89DCC087-A940-4232-8313-EFE9B7965F39}"/>
                </a:ext>
              </a:extLst>
            </p:cNvPr>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2">
              <a:extLst>
                <a:ext uri="{FF2B5EF4-FFF2-40B4-BE49-F238E27FC236}">
                  <a16:creationId xmlns:a16="http://schemas.microsoft.com/office/drawing/2014/main" id="{F35A6B25-C519-403A-AD97-8FFB0051EEAA}"/>
                </a:ext>
              </a:extLst>
            </p:cNvPr>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3">
              <a:extLst>
                <a:ext uri="{FF2B5EF4-FFF2-40B4-BE49-F238E27FC236}">
                  <a16:creationId xmlns:a16="http://schemas.microsoft.com/office/drawing/2014/main" id="{D1403AA1-B121-4DF3-A5B9-A9ABC3741FED}"/>
                </a:ext>
              </a:extLst>
            </p:cNvPr>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14">
              <a:extLst>
                <a:ext uri="{FF2B5EF4-FFF2-40B4-BE49-F238E27FC236}">
                  <a16:creationId xmlns:a16="http://schemas.microsoft.com/office/drawing/2014/main" id="{3CFE013D-66AD-40C2-A972-B11D6562476F}"/>
                </a:ext>
              </a:extLst>
            </p:cNvPr>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15">
              <a:extLst>
                <a:ext uri="{FF2B5EF4-FFF2-40B4-BE49-F238E27FC236}">
                  <a16:creationId xmlns:a16="http://schemas.microsoft.com/office/drawing/2014/main" id="{79250FA1-5BD5-483B-9613-38BA41327B1A}"/>
                </a:ext>
              </a:extLst>
            </p:cNvPr>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16">
              <a:extLst>
                <a:ext uri="{FF2B5EF4-FFF2-40B4-BE49-F238E27FC236}">
                  <a16:creationId xmlns:a16="http://schemas.microsoft.com/office/drawing/2014/main" id="{3BD28EDE-7CDD-4C06-9308-B7E6104F2242}"/>
                </a:ext>
              </a:extLst>
            </p:cNvPr>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7">
              <a:extLst>
                <a:ext uri="{FF2B5EF4-FFF2-40B4-BE49-F238E27FC236}">
                  <a16:creationId xmlns:a16="http://schemas.microsoft.com/office/drawing/2014/main" id="{FF63384B-0DF6-442A-8B62-D75E8E760155}"/>
                </a:ext>
              </a:extLst>
            </p:cNvPr>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8">
              <a:extLst>
                <a:ext uri="{FF2B5EF4-FFF2-40B4-BE49-F238E27FC236}">
                  <a16:creationId xmlns:a16="http://schemas.microsoft.com/office/drawing/2014/main" id="{662E4D58-2120-43DF-82AF-CBB86D9D6E1B}"/>
                </a:ext>
              </a:extLst>
            </p:cNvPr>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9">
              <a:extLst>
                <a:ext uri="{FF2B5EF4-FFF2-40B4-BE49-F238E27FC236}">
                  <a16:creationId xmlns:a16="http://schemas.microsoft.com/office/drawing/2014/main" id="{F5D90CF4-F5EC-44F3-A95B-7690FD40D5F8}"/>
                </a:ext>
              </a:extLst>
            </p:cNvPr>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0">
              <a:extLst>
                <a:ext uri="{FF2B5EF4-FFF2-40B4-BE49-F238E27FC236}">
                  <a16:creationId xmlns:a16="http://schemas.microsoft.com/office/drawing/2014/main" id="{A357C317-560D-4916-8E67-30108A8EFCCC}"/>
                </a:ext>
              </a:extLst>
            </p:cNvPr>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1">
              <a:extLst>
                <a:ext uri="{FF2B5EF4-FFF2-40B4-BE49-F238E27FC236}">
                  <a16:creationId xmlns:a16="http://schemas.microsoft.com/office/drawing/2014/main" id="{05E41ADB-00DB-446B-9FD3-B62762E99460}"/>
                </a:ext>
              </a:extLst>
            </p:cNvPr>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2">
              <a:extLst>
                <a:ext uri="{FF2B5EF4-FFF2-40B4-BE49-F238E27FC236}">
                  <a16:creationId xmlns:a16="http://schemas.microsoft.com/office/drawing/2014/main" id="{4580656A-FDC6-4ADA-ACB8-0F2A6EFAE7E9}"/>
                </a:ext>
              </a:extLst>
            </p:cNvPr>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1" name="Group 48">
            <a:extLst>
              <a:ext uri="{FF2B5EF4-FFF2-40B4-BE49-F238E27FC236}">
                <a16:creationId xmlns:a16="http://schemas.microsoft.com/office/drawing/2014/main" id="{33DC718A-2540-446D-9869-80E7B7EE4205}"/>
              </a:ext>
            </a:extLst>
          </p:cNvPr>
          <p:cNvGrpSpPr>
            <a:grpSpLocks/>
          </p:cNvGrpSpPr>
          <p:nvPr/>
        </p:nvGrpSpPr>
        <p:grpSpPr bwMode="auto">
          <a:xfrm>
            <a:off x="20638" y="0"/>
            <a:ext cx="1952625" cy="6853238"/>
            <a:chOff x="6627813" y="196102"/>
            <a:chExt cx="1952625" cy="5677649"/>
          </a:xfrm>
        </p:grpSpPr>
        <p:sp>
          <p:nvSpPr>
            <p:cNvPr id="2058" name="Freeform 27">
              <a:extLst>
                <a:ext uri="{FF2B5EF4-FFF2-40B4-BE49-F238E27FC236}">
                  <a16:creationId xmlns:a16="http://schemas.microsoft.com/office/drawing/2014/main" id="{C95522E4-0386-4EA0-94A7-8A37E9FB46E2}"/>
                </a:ext>
              </a:extLst>
            </p:cNvPr>
            <p:cNvSpPr>
              <a:spLocks/>
            </p:cNvSpPr>
            <p:nvPr/>
          </p:nvSpPr>
          <p:spPr bwMode="auto">
            <a:xfrm>
              <a:off x="6627813" y="196102"/>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8">
              <a:extLst>
                <a:ext uri="{FF2B5EF4-FFF2-40B4-BE49-F238E27FC236}">
                  <a16:creationId xmlns:a16="http://schemas.microsoft.com/office/drawing/2014/main" id="{B1B42A6E-6A31-4A03-9BC0-11E7C5CC92B5}"/>
                </a:ext>
              </a:extLst>
            </p:cNvPr>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29">
              <a:extLst>
                <a:ext uri="{FF2B5EF4-FFF2-40B4-BE49-F238E27FC236}">
                  <a16:creationId xmlns:a16="http://schemas.microsoft.com/office/drawing/2014/main" id="{A78953F5-E8C0-499D-8061-7C14134454DA}"/>
                </a:ext>
              </a:extLst>
            </p:cNvPr>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30">
              <a:extLst>
                <a:ext uri="{FF2B5EF4-FFF2-40B4-BE49-F238E27FC236}">
                  <a16:creationId xmlns:a16="http://schemas.microsoft.com/office/drawing/2014/main" id="{1A11A962-DEC6-41A6-9C07-F69C7A89760B}"/>
                </a:ext>
              </a:extLst>
            </p:cNvPr>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31">
              <a:extLst>
                <a:ext uri="{FF2B5EF4-FFF2-40B4-BE49-F238E27FC236}">
                  <a16:creationId xmlns:a16="http://schemas.microsoft.com/office/drawing/2014/main" id="{9146C86F-DB20-4028-A1CA-59A9BA5C8CD5}"/>
                </a:ext>
              </a:extLst>
            </p:cNvPr>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32">
              <a:extLst>
                <a:ext uri="{FF2B5EF4-FFF2-40B4-BE49-F238E27FC236}">
                  <a16:creationId xmlns:a16="http://schemas.microsoft.com/office/drawing/2014/main" id="{7ACAD459-A587-4C2B-B75D-F11361187DBC}"/>
                </a:ext>
              </a:extLst>
            </p:cNvPr>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3">
              <a:extLst>
                <a:ext uri="{FF2B5EF4-FFF2-40B4-BE49-F238E27FC236}">
                  <a16:creationId xmlns:a16="http://schemas.microsoft.com/office/drawing/2014/main" id="{8F4BB7D2-C7FB-4E97-B485-B63980845EED}"/>
                </a:ext>
              </a:extLst>
            </p:cNvPr>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4">
              <a:extLst>
                <a:ext uri="{FF2B5EF4-FFF2-40B4-BE49-F238E27FC236}">
                  <a16:creationId xmlns:a16="http://schemas.microsoft.com/office/drawing/2014/main" id="{434AFF2B-ACCD-4435-8C0C-63EE9AA32A0D}"/>
                </a:ext>
              </a:extLst>
            </p:cNvPr>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5">
              <a:extLst>
                <a:ext uri="{FF2B5EF4-FFF2-40B4-BE49-F238E27FC236}">
                  <a16:creationId xmlns:a16="http://schemas.microsoft.com/office/drawing/2014/main" id="{07C47131-CC64-46F9-81CF-3EA606DC565B}"/>
                </a:ext>
              </a:extLst>
            </p:cNvPr>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6">
              <a:extLst>
                <a:ext uri="{FF2B5EF4-FFF2-40B4-BE49-F238E27FC236}">
                  <a16:creationId xmlns:a16="http://schemas.microsoft.com/office/drawing/2014/main" id="{BC13E5F1-7737-4C3A-B2D8-30ACD5351804}"/>
                </a:ext>
              </a:extLst>
            </p:cNvPr>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7">
              <a:extLst>
                <a:ext uri="{FF2B5EF4-FFF2-40B4-BE49-F238E27FC236}">
                  <a16:creationId xmlns:a16="http://schemas.microsoft.com/office/drawing/2014/main" id="{42C0C331-E675-4BC4-AE8D-53C4F384B18B}"/>
                </a:ext>
              </a:extLst>
            </p:cNvPr>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8">
              <a:extLst>
                <a:ext uri="{FF2B5EF4-FFF2-40B4-BE49-F238E27FC236}">
                  <a16:creationId xmlns:a16="http://schemas.microsoft.com/office/drawing/2014/main" id="{75D4B593-09E7-45D7-9FB8-77DC854C702A}"/>
                </a:ext>
              </a:extLst>
            </p:cNvPr>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FE45F3F8-575C-4445-BFA3-1FAEFA58B6DA}"/>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a:extLst>
              <a:ext uri="{FF2B5EF4-FFF2-40B4-BE49-F238E27FC236}">
                <a16:creationId xmlns:a16="http://schemas.microsoft.com/office/drawing/2014/main" id="{3E7391D7-6EBB-4B11-8DB9-8AC6396F19CC}"/>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4" name="Text Placeholder 2">
            <a:extLst>
              <a:ext uri="{FF2B5EF4-FFF2-40B4-BE49-F238E27FC236}">
                <a16:creationId xmlns:a16="http://schemas.microsoft.com/office/drawing/2014/main" id="{BF81B4C4-5C13-46DA-B01A-667CC0E07497}"/>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E7B10A-E8FE-4629-A895-1E25CCBAA6F7}"/>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7009868-AA2F-4AB0-A4F5-E9566EB807B1}"/>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FF5D58A-9E17-42A2-8A80-762DEAA1F574}"/>
              </a:ext>
            </a:extLst>
          </p:cNvPr>
          <p:cNvSpPr>
            <a:spLocks noGrp="1"/>
          </p:cNvSpPr>
          <p:nvPr>
            <p:ph type="sldNum" sz="quarter" idx="4"/>
          </p:nvPr>
        </p:nvSpPr>
        <p:spPr>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6C3AF76C-BA0E-4592-82D3-9AC228FA2A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0" fontAlgn="base" hangingPunct="0">
        <a:spcBef>
          <a:spcPct val="0"/>
        </a:spcBef>
        <a:spcAft>
          <a:spcPct val="0"/>
        </a:spcAft>
        <a:defRPr sz="3600" kern="1200">
          <a:solidFill>
            <a:srgbClr val="1581AA"/>
          </a:solidFill>
          <a:latin typeface="+mj-lt"/>
          <a:ea typeface="+mj-ea"/>
          <a:cs typeface="+mj-cs"/>
        </a:defRPr>
      </a:lvl1pPr>
      <a:lvl2pPr algn="l" defTabSz="457200" rtl="0" eaLnBrk="0" fontAlgn="base" hangingPunct="0">
        <a:spcBef>
          <a:spcPct val="0"/>
        </a:spcBef>
        <a:spcAft>
          <a:spcPct val="0"/>
        </a:spcAft>
        <a:defRPr sz="3600">
          <a:solidFill>
            <a:srgbClr val="1581AA"/>
          </a:solidFill>
          <a:latin typeface="Century Gothic" panose="020B0502020202020204" pitchFamily="34" charset="0"/>
        </a:defRPr>
      </a:lvl2pPr>
      <a:lvl3pPr algn="l" defTabSz="457200" rtl="0" eaLnBrk="0" fontAlgn="base" hangingPunct="0">
        <a:spcBef>
          <a:spcPct val="0"/>
        </a:spcBef>
        <a:spcAft>
          <a:spcPct val="0"/>
        </a:spcAft>
        <a:defRPr sz="3600">
          <a:solidFill>
            <a:srgbClr val="1581AA"/>
          </a:solidFill>
          <a:latin typeface="Century Gothic" panose="020B0502020202020204" pitchFamily="34" charset="0"/>
        </a:defRPr>
      </a:lvl3pPr>
      <a:lvl4pPr algn="l" defTabSz="457200" rtl="0" eaLnBrk="0" fontAlgn="base" hangingPunct="0">
        <a:spcBef>
          <a:spcPct val="0"/>
        </a:spcBef>
        <a:spcAft>
          <a:spcPct val="0"/>
        </a:spcAft>
        <a:defRPr sz="3600">
          <a:solidFill>
            <a:srgbClr val="1581AA"/>
          </a:solidFill>
          <a:latin typeface="Century Gothic" panose="020B0502020202020204" pitchFamily="34" charset="0"/>
        </a:defRPr>
      </a:lvl4pPr>
      <a:lvl5pPr algn="l" defTabSz="457200" rtl="0" eaLnBrk="0" fontAlgn="base" hangingPunct="0">
        <a:spcBef>
          <a:spcPct val="0"/>
        </a:spcBef>
        <a:spcAft>
          <a:spcPct val="0"/>
        </a:spcAft>
        <a:defRPr sz="3600">
          <a:solidFill>
            <a:srgbClr val="1581AA"/>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BDBF6C4-5BE9-4E66-B1FB-C5E459E66FFF}"/>
              </a:ext>
            </a:extLst>
          </p:cNvPr>
          <p:cNvSpPr>
            <a:spLocks noChangeArrowheads="1"/>
          </p:cNvSpPr>
          <p:nvPr/>
        </p:nvSpPr>
        <p:spPr bwMode="auto">
          <a:xfrm>
            <a:off x="3048000" y="5029200"/>
            <a:ext cx="464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3200" b="1">
                <a:solidFill>
                  <a:srgbClr val="00664D"/>
                </a:solidFill>
                <a:latin typeface="Times New Roman" panose="02020603050405020304" pitchFamily="18" charset="0"/>
              </a:rPr>
              <a:t>Bakibillah</a:t>
            </a:r>
          </a:p>
          <a:p>
            <a:pPr algn="ctr" eaLnBrk="1" hangingPunct="1">
              <a:spcBef>
                <a:spcPct val="0"/>
              </a:spcBef>
              <a:buClrTx/>
              <a:buFontTx/>
              <a:buNone/>
            </a:pPr>
            <a:r>
              <a:rPr lang="en-US" altLang="en-US" sz="3200" b="1">
                <a:solidFill>
                  <a:srgbClr val="00664D"/>
                </a:solidFill>
                <a:latin typeface="Times New Roman" panose="02020603050405020304" pitchFamily="18" charset="0"/>
              </a:rPr>
              <a:t>DPH, DIU</a:t>
            </a:r>
          </a:p>
        </p:txBody>
      </p:sp>
      <p:pic>
        <p:nvPicPr>
          <p:cNvPr id="33795" name="Picture 2" descr="Daffodil International University">
            <a:extLst>
              <a:ext uri="{FF2B5EF4-FFF2-40B4-BE49-F238E27FC236}">
                <a16:creationId xmlns:a16="http://schemas.microsoft.com/office/drawing/2014/main" id="{C27D27C3-3891-4382-8CC0-187B3E630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381000"/>
            <a:ext cx="3171825"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5B430CA-739E-4B2D-960A-D92A7445E3A0}"/>
              </a:ext>
            </a:extLst>
          </p:cNvPr>
          <p:cNvSpPr>
            <a:spLocks noGrp="1"/>
          </p:cNvSpPr>
          <p:nvPr>
            <p:ph type="ctrTitle"/>
          </p:nvPr>
        </p:nvSpPr>
        <p:spPr>
          <a:xfrm>
            <a:off x="1447800" y="2087086"/>
            <a:ext cx="7246937" cy="2262188"/>
          </a:xfrm>
        </p:spPr>
        <p:txBody>
          <a:bodyPr rtlCol="0">
            <a:normAutofit fontScale="90000"/>
          </a:bodyPr>
          <a:lstStyle/>
          <a:p>
            <a:pPr algn="ctr" eaLnBrk="1" fontAlgn="auto" hangingPunct="1">
              <a:spcAft>
                <a:spcPts val="0"/>
              </a:spcAft>
              <a:defRPr/>
            </a:pPr>
            <a:r>
              <a:rPr lang="en-US" b="1" dirty="0">
                <a:solidFill>
                  <a:schemeClr val="accent2">
                    <a:lumMod val="75000"/>
                  </a:schemeClr>
                </a:solidFill>
              </a:rPr>
              <a:t>Multi-Disciplinary Approach of Public Health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DA6689-762B-45BC-A4A6-8C54F51201BB}"/>
              </a:ext>
            </a:extLst>
          </p:cNvPr>
          <p:cNvSpPr>
            <a:spLocks noGrp="1" noChangeArrowheads="1"/>
          </p:cNvSpPr>
          <p:nvPr>
            <p:ph type="title"/>
          </p:nvPr>
        </p:nvSpPr>
        <p:spPr>
          <a:xfrm>
            <a:off x="1600200" y="457200"/>
            <a:ext cx="6248400" cy="685800"/>
          </a:xfrm>
          <a:solidFill>
            <a:schemeClr val="bg1"/>
          </a:solidFill>
        </p:spPr>
        <p:txBody>
          <a:bodyPr/>
          <a:lstStyle/>
          <a:p>
            <a:pPr eaLnBrk="1" hangingPunct="1"/>
            <a:r>
              <a:rPr lang="en-US" altLang="en-US" b="1" dirty="0"/>
              <a:t>Reproductive Health </a:t>
            </a:r>
            <a:br>
              <a:rPr lang="en-US" altLang="en-US" b="1" dirty="0"/>
            </a:br>
            <a:endParaRPr lang="en-US" altLang="en-US" b="1" dirty="0"/>
          </a:p>
        </p:txBody>
      </p:sp>
      <p:sp>
        <p:nvSpPr>
          <p:cNvPr id="40963" name="Content Placeholder 2">
            <a:extLst>
              <a:ext uri="{FF2B5EF4-FFF2-40B4-BE49-F238E27FC236}">
                <a16:creationId xmlns:a16="http://schemas.microsoft.com/office/drawing/2014/main" id="{7AE34771-1FDA-4871-9B4E-A93981D7F4CC}"/>
              </a:ext>
            </a:extLst>
          </p:cNvPr>
          <p:cNvSpPr>
            <a:spLocks noGrp="1" noChangeArrowheads="1"/>
          </p:cNvSpPr>
          <p:nvPr>
            <p:ph idx="1"/>
          </p:nvPr>
        </p:nvSpPr>
        <p:spPr>
          <a:xfrm>
            <a:off x="762000" y="1828800"/>
            <a:ext cx="8001000" cy="5638800"/>
          </a:xfrm>
        </p:spPr>
        <p:txBody>
          <a:bodyPr/>
          <a:lstStyle/>
          <a:p>
            <a:pPr marL="692150" indent="-692150" algn="just" eaLnBrk="1" hangingPunct="1">
              <a:buFont typeface="Wingdings" panose="05000000000000000000" pitchFamily="2" charset="2"/>
              <a:buChar char="q"/>
            </a:pPr>
            <a:r>
              <a:rPr lang="en-US" altLang="en-US" sz="3600"/>
              <a:t>Reproductive  health is  a  state  of  complete  physical,  mental and social being not only absence of disease or infirmity,  in  all  matters  relating  to  reproductive  system  and to its functions and process</a:t>
            </a:r>
            <a:r>
              <a:rPr lang="en-US" altLang="en-US"/>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1DBA-270F-424C-90D2-7D7566E4913E}"/>
              </a:ext>
            </a:extLst>
          </p:cNvPr>
          <p:cNvSpPr>
            <a:spLocks noGrp="1"/>
          </p:cNvSpPr>
          <p:nvPr>
            <p:ph type="title"/>
          </p:nvPr>
        </p:nvSpPr>
        <p:spPr/>
        <p:txBody>
          <a:bodyPr/>
          <a:lstStyle/>
          <a:p>
            <a:r>
              <a:rPr lang="en-US" altLang="en-US" b="1" dirty="0"/>
              <a:t>Reproductive Health</a:t>
            </a:r>
            <a:endParaRPr lang="en-US" dirty="0"/>
          </a:p>
        </p:txBody>
      </p:sp>
      <p:sp>
        <p:nvSpPr>
          <p:cNvPr id="3" name="Content Placeholder 2">
            <a:extLst>
              <a:ext uri="{FF2B5EF4-FFF2-40B4-BE49-F238E27FC236}">
                <a16:creationId xmlns:a16="http://schemas.microsoft.com/office/drawing/2014/main" id="{EF5B2B81-16A5-4C85-A768-92936B63815B}"/>
              </a:ext>
            </a:extLst>
          </p:cNvPr>
          <p:cNvSpPr>
            <a:spLocks noGrp="1"/>
          </p:cNvSpPr>
          <p:nvPr>
            <p:ph idx="1"/>
          </p:nvPr>
        </p:nvSpPr>
        <p:spPr>
          <a:xfrm>
            <a:off x="1066801" y="2133600"/>
            <a:ext cx="7467600" cy="3777622"/>
          </a:xfrm>
        </p:spPr>
        <p:txBody>
          <a:bodyPr/>
          <a:lstStyle/>
          <a:p>
            <a:pPr algn="just"/>
            <a:r>
              <a:rPr lang="en-US" sz="2400" dirty="0"/>
              <a:t>Reproductive health is a state of complete physical, mental and social well-being and not merely the absence of disease or infirmity, in all matters relating to the reproductive system and to its functions and processes. Reproductive health implies that people are able to have a satisfying and safe sex life and that they have the capability to reproduce and the freedom to decide if, when and how often to do so.</a:t>
            </a:r>
          </a:p>
        </p:txBody>
      </p:sp>
    </p:spTree>
    <p:extLst>
      <p:ext uri="{BB962C8B-B14F-4D97-AF65-F5344CB8AC3E}">
        <p14:creationId xmlns:p14="http://schemas.microsoft.com/office/powerpoint/2010/main" val="270960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1D6A-7170-4C9C-89C4-D5647CB227CA}"/>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EA5315E6-E419-4D80-AF48-71A1F391E5BC}"/>
              </a:ext>
            </a:extLst>
          </p:cNvPr>
          <p:cNvSpPr>
            <a:spLocks noGrp="1"/>
          </p:cNvSpPr>
          <p:nvPr>
            <p:ph idx="1"/>
          </p:nvPr>
        </p:nvSpPr>
        <p:spPr>
          <a:xfrm>
            <a:off x="1066801" y="2133600"/>
            <a:ext cx="7467600" cy="3777622"/>
          </a:xfrm>
        </p:spPr>
        <p:txBody>
          <a:bodyPr/>
          <a:lstStyle/>
          <a:p>
            <a:pPr algn="just"/>
            <a:r>
              <a:rPr lang="en-US" sz="2400" dirty="0"/>
              <a:t>Around</a:t>
            </a:r>
            <a:r>
              <a:rPr lang="en-US" sz="2400" b="1" dirty="0"/>
              <a:t> </a:t>
            </a:r>
            <a:r>
              <a:rPr lang="en-US" sz="2400" dirty="0"/>
              <a:t>25% of maternal deaths could be averted if all women wishing to avoid pregnancy could use modern methods of contraception (WHO)</a:t>
            </a:r>
          </a:p>
          <a:p>
            <a:pPr algn="just"/>
            <a:r>
              <a:rPr lang="en-US" sz="2400" dirty="0"/>
              <a:t>More than 1 million sexually transmitted infections (STIs) are acquired every day worldwide.</a:t>
            </a:r>
          </a:p>
          <a:p>
            <a:pPr algn="just"/>
            <a:r>
              <a:rPr lang="en-US" sz="2400" dirty="0"/>
              <a:t>Every day in 2017, approximately 810 women died from preventable causes related to pregnancy and childbirth.</a:t>
            </a:r>
          </a:p>
        </p:txBody>
      </p:sp>
    </p:spTree>
    <p:extLst>
      <p:ext uri="{BB962C8B-B14F-4D97-AF65-F5344CB8AC3E}">
        <p14:creationId xmlns:p14="http://schemas.microsoft.com/office/powerpoint/2010/main" val="156298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0E4AB8C-40CA-45D0-A5B2-C63B3841D71F}"/>
              </a:ext>
            </a:extLst>
          </p:cNvPr>
          <p:cNvSpPr>
            <a:spLocks noGrp="1" noChangeArrowheads="1"/>
          </p:cNvSpPr>
          <p:nvPr>
            <p:ph type="title"/>
          </p:nvPr>
        </p:nvSpPr>
        <p:spPr>
          <a:xfrm>
            <a:off x="1524000" y="412750"/>
            <a:ext cx="6934200" cy="841375"/>
          </a:xfrm>
          <a:solidFill>
            <a:schemeClr val="bg1"/>
          </a:solidFill>
        </p:spPr>
        <p:txBody>
          <a:bodyPr/>
          <a:lstStyle/>
          <a:p>
            <a:pPr eaLnBrk="1" hangingPunct="1"/>
            <a:r>
              <a:rPr lang="en-US" altLang="en-US" sz="4800" b="1">
                <a:solidFill>
                  <a:srgbClr val="003399"/>
                </a:solidFill>
                <a:latin typeface="Cambria Math" panose="02040503050406030204" pitchFamily="18" charset="0"/>
                <a:ea typeface="Cambria Math" panose="02040503050406030204" pitchFamily="18" charset="0"/>
                <a:cs typeface="Cambria Math" panose="02040503050406030204" pitchFamily="18" charset="0"/>
              </a:rPr>
              <a:t>Environmental    Health </a:t>
            </a:r>
          </a:p>
        </p:txBody>
      </p:sp>
      <p:sp>
        <p:nvSpPr>
          <p:cNvPr id="41987" name="Content Placeholder 2">
            <a:extLst>
              <a:ext uri="{FF2B5EF4-FFF2-40B4-BE49-F238E27FC236}">
                <a16:creationId xmlns:a16="http://schemas.microsoft.com/office/drawing/2014/main" id="{00042CC8-6C3D-4B1C-AA8E-4DBEF0D96274}"/>
              </a:ext>
            </a:extLst>
          </p:cNvPr>
          <p:cNvSpPr>
            <a:spLocks noGrp="1" noChangeArrowheads="1"/>
          </p:cNvSpPr>
          <p:nvPr>
            <p:ph idx="1"/>
          </p:nvPr>
        </p:nvSpPr>
        <p:spPr>
          <a:xfrm>
            <a:off x="1066800" y="1295400"/>
            <a:ext cx="7543800" cy="5562600"/>
          </a:xfrm>
        </p:spPr>
        <p:txBody>
          <a:bodyPr/>
          <a:lstStyle/>
          <a:p>
            <a:pPr marL="0" indent="0" algn="just" eaLnBrk="1" hangingPunct="1">
              <a:buNone/>
            </a:pPr>
            <a:r>
              <a:rPr lang="en-US" sz="2400" dirty="0"/>
              <a:t>The World Health Organization (WHO) defines environment, as it relates to health, as “all the physical, chemical, and biological factors external to a person, and all the related behaviors.” </a:t>
            </a:r>
          </a:p>
          <a:p>
            <a:pPr marL="0" indent="0" algn="just" eaLnBrk="1" hangingPunct="1">
              <a:buNone/>
            </a:pPr>
            <a:r>
              <a:rPr lang="en-US" sz="2400" dirty="0"/>
              <a:t>Environmental health consists of preventing or controlling disease, injury, and disability related to the interactions between people and their environment.</a:t>
            </a:r>
            <a:endParaRPr lang="en-US" altLang="en-US" sz="2400" dirty="0">
              <a:solidFill>
                <a:srgbClr val="111111"/>
              </a:solidFill>
              <a:latin typeface="+mj-lt"/>
              <a:ea typeface="Cambria Math" panose="02040503050406030204" pitchFamily="18" charset="0"/>
              <a:cs typeface="Cambria Math" panose="020405030504060302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E878-4F20-47AC-B335-B68A830258AB}"/>
              </a:ext>
            </a:extLst>
          </p:cNvPr>
          <p:cNvSpPr>
            <a:spLocks noGrp="1"/>
          </p:cNvSpPr>
          <p:nvPr>
            <p:ph type="title"/>
          </p:nvPr>
        </p:nvSpPr>
        <p:spPr>
          <a:xfrm>
            <a:off x="1524000" y="624110"/>
            <a:ext cx="7467599" cy="1280890"/>
          </a:xfrm>
        </p:spPr>
        <p:txBody>
          <a:bodyPr/>
          <a:lstStyle/>
          <a:p>
            <a:r>
              <a:rPr lang="en-US" dirty="0"/>
              <a:t>6 Themes of Environmental Health</a:t>
            </a:r>
          </a:p>
        </p:txBody>
      </p:sp>
      <p:sp>
        <p:nvSpPr>
          <p:cNvPr id="3" name="Content Placeholder 2">
            <a:extLst>
              <a:ext uri="{FF2B5EF4-FFF2-40B4-BE49-F238E27FC236}">
                <a16:creationId xmlns:a16="http://schemas.microsoft.com/office/drawing/2014/main" id="{A9E3570F-50E7-4DEC-AEEC-2E7496E024AD}"/>
              </a:ext>
            </a:extLst>
          </p:cNvPr>
          <p:cNvSpPr>
            <a:spLocks noGrp="1"/>
          </p:cNvSpPr>
          <p:nvPr>
            <p:ph idx="1"/>
          </p:nvPr>
        </p:nvSpPr>
        <p:spPr>
          <a:xfrm>
            <a:off x="1219200" y="2133600"/>
            <a:ext cx="7239000" cy="3777622"/>
          </a:xfrm>
        </p:spPr>
        <p:txBody>
          <a:bodyPr/>
          <a:lstStyle/>
          <a:p>
            <a:r>
              <a:rPr lang="en-US" sz="2400" dirty="0"/>
              <a:t>Outdoor air quality</a:t>
            </a:r>
          </a:p>
          <a:p>
            <a:r>
              <a:rPr lang="en-US" sz="2400" dirty="0"/>
              <a:t>Surface and ground water quality</a:t>
            </a:r>
          </a:p>
          <a:p>
            <a:r>
              <a:rPr lang="en-US" sz="2400" dirty="0"/>
              <a:t>Toxic substances and hazardous wastes</a:t>
            </a:r>
          </a:p>
          <a:p>
            <a:r>
              <a:rPr lang="en-US" sz="2400" dirty="0"/>
              <a:t>Homes and communities</a:t>
            </a:r>
          </a:p>
          <a:p>
            <a:r>
              <a:rPr lang="en-US" sz="2400" dirty="0"/>
              <a:t>Infrastructure and surveillance</a:t>
            </a:r>
          </a:p>
          <a:p>
            <a:r>
              <a:rPr lang="en-US" sz="2400" dirty="0"/>
              <a:t>Global environmental health</a:t>
            </a:r>
          </a:p>
          <a:p>
            <a:pPr marL="0" indent="0">
              <a:buNone/>
            </a:pPr>
            <a:endParaRPr lang="en-US" sz="2400" dirty="0"/>
          </a:p>
        </p:txBody>
      </p:sp>
    </p:spTree>
    <p:extLst>
      <p:ext uri="{BB962C8B-B14F-4D97-AF65-F5344CB8AC3E}">
        <p14:creationId xmlns:p14="http://schemas.microsoft.com/office/powerpoint/2010/main" val="89579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A3B2-85DA-4FA5-86D4-B8069B839ECE}"/>
              </a:ext>
            </a:extLst>
          </p:cNvPr>
          <p:cNvSpPr>
            <a:spLocks noGrp="1"/>
          </p:cNvSpPr>
          <p:nvPr>
            <p:ph type="title"/>
          </p:nvPr>
        </p:nvSpPr>
        <p:spPr>
          <a:xfrm>
            <a:off x="1277400" y="533400"/>
            <a:ext cx="6589199" cy="1066800"/>
          </a:xfrm>
        </p:spPr>
        <p:txBody>
          <a:bodyPr/>
          <a:lstStyle/>
          <a:p>
            <a:r>
              <a:rPr lang="en-US" dirty="0"/>
              <a:t>Planetary Health</a:t>
            </a:r>
          </a:p>
        </p:txBody>
      </p:sp>
      <p:pic>
        <p:nvPicPr>
          <p:cNvPr id="5" name="Content Placeholder 4">
            <a:extLst>
              <a:ext uri="{FF2B5EF4-FFF2-40B4-BE49-F238E27FC236}">
                <a16:creationId xmlns:a16="http://schemas.microsoft.com/office/drawing/2014/main" id="{C4180EAB-554B-4D84-A34D-23290DD16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76400"/>
            <a:ext cx="7848600" cy="4343400"/>
          </a:xfrm>
        </p:spPr>
      </p:pic>
    </p:spTree>
    <p:extLst>
      <p:ext uri="{BB962C8B-B14F-4D97-AF65-F5344CB8AC3E}">
        <p14:creationId xmlns:p14="http://schemas.microsoft.com/office/powerpoint/2010/main" val="71438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6A7496-C786-4CEE-B3A4-7625AE543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81000"/>
            <a:ext cx="7391400" cy="6019800"/>
          </a:xfrm>
        </p:spPr>
      </p:pic>
    </p:spTree>
    <p:extLst>
      <p:ext uri="{BB962C8B-B14F-4D97-AF65-F5344CB8AC3E}">
        <p14:creationId xmlns:p14="http://schemas.microsoft.com/office/powerpoint/2010/main" val="72939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ACF4-2A3E-484F-B9CE-CD741054F907}"/>
              </a:ext>
            </a:extLst>
          </p:cNvPr>
          <p:cNvSpPr>
            <a:spLocks noGrp="1"/>
          </p:cNvSpPr>
          <p:nvPr>
            <p:ph type="title"/>
          </p:nvPr>
        </p:nvSpPr>
        <p:spPr/>
        <p:txBody>
          <a:bodyPr/>
          <a:lstStyle/>
          <a:p>
            <a:r>
              <a:rPr lang="en-US" dirty="0"/>
              <a:t>…..Planetary Health</a:t>
            </a:r>
          </a:p>
        </p:txBody>
      </p:sp>
      <p:pic>
        <p:nvPicPr>
          <p:cNvPr id="5" name="Content Placeholder 4">
            <a:extLst>
              <a:ext uri="{FF2B5EF4-FFF2-40B4-BE49-F238E27FC236}">
                <a16:creationId xmlns:a16="http://schemas.microsoft.com/office/drawing/2014/main" id="{CD9AC54E-A8A7-4F21-957C-035DB5C9CA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33600"/>
            <a:ext cx="7924800" cy="4495800"/>
          </a:xfrm>
        </p:spPr>
      </p:pic>
    </p:spTree>
    <p:extLst>
      <p:ext uri="{BB962C8B-B14F-4D97-AF65-F5344CB8AC3E}">
        <p14:creationId xmlns:p14="http://schemas.microsoft.com/office/powerpoint/2010/main" val="112263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7506-55C3-4BC7-AE45-F8D2D04AB678}"/>
              </a:ext>
            </a:extLst>
          </p:cNvPr>
          <p:cNvSpPr>
            <a:spLocks noGrp="1"/>
          </p:cNvSpPr>
          <p:nvPr>
            <p:ph type="title"/>
          </p:nvPr>
        </p:nvSpPr>
        <p:spPr/>
        <p:txBody>
          <a:bodyPr/>
          <a:lstStyle/>
          <a:p>
            <a:r>
              <a:rPr lang="en-US" dirty="0"/>
              <a:t>One Health </a:t>
            </a:r>
          </a:p>
        </p:txBody>
      </p:sp>
      <p:sp>
        <p:nvSpPr>
          <p:cNvPr id="3" name="Content Placeholder 2">
            <a:extLst>
              <a:ext uri="{FF2B5EF4-FFF2-40B4-BE49-F238E27FC236}">
                <a16:creationId xmlns:a16="http://schemas.microsoft.com/office/drawing/2014/main" id="{60D19392-9353-40F8-890F-0699DB2FE9D8}"/>
              </a:ext>
            </a:extLst>
          </p:cNvPr>
          <p:cNvSpPr>
            <a:spLocks noGrp="1"/>
          </p:cNvSpPr>
          <p:nvPr>
            <p:ph idx="1"/>
          </p:nvPr>
        </p:nvSpPr>
        <p:spPr>
          <a:xfrm>
            <a:off x="228600" y="1371600"/>
            <a:ext cx="3200399" cy="3777622"/>
          </a:xfrm>
        </p:spPr>
        <p:txBody>
          <a:bodyPr/>
          <a:lstStyle/>
          <a:p>
            <a:pPr algn="just"/>
            <a:r>
              <a:rPr lang="en-US" sz="2400" dirty="0"/>
              <a:t>One Health is "the collaborative efforts of multiple disciplines working locally, nationally, and globally, to attain optimal health for people, animals and our environment"</a:t>
            </a:r>
          </a:p>
        </p:txBody>
      </p:sp>
      <p:pic>
        <p:nvPicPr>
          <p:cNvPr id="5" name="Picture 4">
            <a:extLst>
              <a:ext uri="{FF2B5EF4-FFF2-40B4-BE49-F238E27FC236}">
                <a16:creationId xmlns:a16="http://schemas.microsoft.com/office/drawing/2014/main" id="{F63C40D5-CCB2-48E0-88C9-AA4AB9909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1263022"/>
            <a:ext cx="5638801" cy="5518778"/>
          </a:xfrm>
          <a:prstGeom prst="rect">
            <a:avLst/>
          </a:prstGeom>
        </p:spPr>
      </p:pic>
    </p:spTree>
    <p:extLst>
      <p:ext uri="{BB962C8B-B14F-4D97-AF65-F5344CB8AC3E}">
        <p14:creationId xmlns:p14="http://schemas.microsoft.com/office/powerpoint/2010/main" val="95674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0FDD87-057E-47B6-B418-945B641C3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990600"/>
            <a:ext cx="7086600" cy="4921250"/>
          </a:xfrm>
        </p:spPr>
      </p:pic>
    </p:spTree>
    <p:extLst>
      <p:ext uri="{BB962C8B-B14F-4D97-AF65-F5344CB8AC3E}">
        <p14:creationId xmlns:p14="http://schemas.microsoft.com/office/powerpoint/2010/main" val="123698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AB3CC31-94E2-46BB-BF62-65B2D66949E7}"/>
              </a:ext>
            </a:extLst>
          </p:cNvPr>
          <p:cNvSpPr>
            <a:spLocks noGrp="1" noChangeArrowheads="1"/>
          </p:cNvSpPr>
          <p:nvPr>
            <p:ph type="title"/>
          </p:nvPr>
        </p:nvSpPr>
        <p:spPr>
          <a:xfrm>
            <a:off x="1944688" y="623888"/>
            <a:ext cx="6589712" cy="1281112"/>
          </a:xfrm>
        </p:spPr>
        <p:txBody>
          <a:bodyPr/>
          <a:lstStyle/>
          <a:p>
            <a:pPr eaLnBrk="1" hangingPunct="1"/>
            <a:r>
              <a:rPr lang="en-US" altLang="en-US"/>
              <a:t>Learning Outcomes</a:t>
            </a:r>
          </a:p>
        </p:txBody>
      </p:sp>
      <p:sp>
        <p:nvSpPr>
          <p:cNvPr id="35843" name="Content Placeholder 2">
            <a:extLst>
              <a:ext uri="{FF2B5EF4-FFF2-40B4-BE49-F238E27FC236}">
                <a16:creationId xmlns:a16="http://schemas.microsoft.com/office/drawing/2014/main" id="{82C9DC3F-1FE5-456E-B7B6-3B67AD6DF56E}"/>
              </a:ext>
            </a:extLst>
          </p:cNvPr>
          <p:cNvSpPr>
            <a:spLocks noGrp="1" noChangeArrowheads="1"/>
          </p:cNvSpPr>
          <p:nvPr>
            <p:ph idx="1"/>
          </p:nvPr>
        </p:nvSpPr>
        <p:spPr>
          <a:xfrm>
            <a:off x="769938" y="1925638"/>
            <a:ext cx="7764462" cy="3300412"/>
          </a:xfrm>
        </p:spPr>
        <p:txBody>
          <a:bodyPr/>
          <a:lstStyle/>
          <a:p>
            <a:pPr algn="just" eaLnBrk="1" hangingPunct="1"/>
            <a:r>
              <a:rPr lang="en-US" altLang="en-US" sz="2400"/>
              <a:t>On completion of this Course, the successful student will be able to: comprehend the major disciplines of Public Health like nutrition, reproductive health, sociology, anthropology, epidemiology, mental health, reproductive health, family health, environmental health, research 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C11A36-51C5-4E28-AF4A-E08C19CE4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
            <a:ext cx="8077199" cy="6324600"/>
          </a:xfrm>
        </p:spPr>
      </p:pic>
    </p:spTree>
    <p:extLst>
      <p:ext uri="{BB962C8B-B14F-4D97-AF65-F5344CB8AC3E}">
        <p14:creationId xmlns:p14="http://schemas.microsoft.com/office/powerpoint/2010/main" val="27820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5445BFA-126A-4E47-B97E-69E8746364A1}"/>
              </a:ext>
            </a:extLst>
          </p:cNvPr>
          <p:cNvSpPr>
            <a:spLocks noGrp="1" noChangeArrowheads="1"/>
          </p:cNvSpPr>
          <p:nvPr>
            <p:ph type="title"/>
          </p:nvPr>
        </p:nvSpPr>
        <p:spPr>
          <a:xfrm>
            <a:off x="1944688" y="623888"/>
            <a:ext cx="6589712" cy="1281112"/>
          </a:xfrm>
        </p:spPr>
        <p:txBody>
          <a:bodyPr/>
          <a:lstStyle/>
          <a:p>
            <a:pPr eaLnBrk="1" hangingPunct="1"/>
            <a:r>
              <a:rPr lang="en-US" altLang="en-US"/>
              <a:t>Epidemiology </a:t>
            </a:r>
            <a:br>
              <a:rPr lang="en-US" altLang="en-US"/>
            </a:br>
            <a:endParaRPr lang="en-US" altLang="en-US"/>
          </a:p>
        </p:txBody>
      </p:sp>
      <p:sp>
        <p:nvSpPr>
          <p:cNvPr id="3" name="Content Placeholder 2">
            <a:extLst>
              <a:ext uri="{FF2B5EF4-FFF2-40B4-BE49-F238E27FC236}">
                <a16:creationId xmlns:a16="http://schemas.microsoft.com/office/drawing/2014/main" id="{07C4D3E0-38FD-4C83-8FAF-B7B4D1BFC975}"/>
              </a:ext>
            </a:extLst>
          </p:cNvPr>
          <p:cNvSpPr>
            <a:spLocks noGrp="1"/>
          </p:cNvSpPr>
          <p:nvPr>
            <p:ph idx="1"/>
          </p:nvPr>
        </p:nvSpPr>
        <p:spPr>
          <a:xfrm>
            <a:off x="19050" y="1600200"/>
            <a:ext cx="8915400" cy="4648200"/>
          </a:xfrm>
        </p:spPr>
        <p:txBody>
          <a:bodyPr rtlCol="0">
            <a:normAutofit fontScale="92500" lnSpcReduction="20000"/>
          </a:bodyPr>
          <a:lstStyle/>
          <a:p>
            <a:pPr algn="just" eaLnBrk="1" fontAlgn="auto" hangingPunct="1">
              <a:spcAft>
                <a:spcPts val="0"/>
              </a:spcAft>
              <a:buFont typeface="Wingdings 3" charset="2"/>
              <a:buChar char=""/>
              <a:defRPr/>
            </a:pPr>
            <a:r>
              <a:rPr lang="en-US" sz="3600" dirty="0">
                <a:solidFill>
                  <a:schemeClr val="tx1">
                    <a:lumMod val="75000"/>
                    <a:lumOff val="25000"/>
                  </a:schemeClr>
                </a:solidFill>
              </a:rPr>
              <a:t>Epidemiology is  the  study  of  frequency,  distribution,  and determinants of diseases and other related states or events  in  specified  populations.</a:t>
            </a:r>
          </a:p>
          <a:p>
            <a:pPr marL="0" indent="0" algn="just" eaLnBrk="1" fontAlgn="auto" hangingPunct="1">
              <a:spcAft>
                <a:spcPts val="0"/>
              </a:spcAft>
              <a:buFontTx/>
              <a:buNone/>
              <a:defRPr/>
            </a:pPr>
            <a:r>
              <a:rPr lang="en-US" sz="3600" dirty="0">
                <a:solidFill>
                  <a:schemeClr val="tx1">
                    <a:lumMod val="75000"/>
                    <a:lumOff val="25000"/>
                  </a:schemeClr>
                </a:solidFill>
              </a:rPr>
              <a:t>  </a:t>
            </a:r>
          </a:p>
          <a:p>
            <a:pPr algn="just" eaLnBrk="1" fontAlgn="auto" hangingPunct="1">
              <a:spcAft>
                <a:spcPts val="0"/>
              </a:spcAft>
              <a:buFont typeface="Wingdings 3" charset="2"/>
              <a:buChar char=""/>
              <a:defRPr/>
            </a:pPr>
            <a:r>
              <a:rPr lang="en-US" sz="3600" dirty="0">
                <a:solidFill>
                  <a:schemeClr val="tx1">
                    <a:lumMod val="75000"/>
                    <a:lumOff val="25000"/>
                  </a:schemeClr>
                </a:solidFill>
              </a:rPr>
              <a:t>The  application  of  this  study  to  the  promotion  of  health  and    to  the  prevention  and control of health problems is evident.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4DF8FCE-C564-4E1A-BBCB-0EF3341F6F6B}"/>
              </a:ext>
            </a:extLst>
          </p:cNvPr>
          <p:cNvSpPr>
            <a:spLocks noGrp="1" noChangeArrowheads="1"/>
          </p:cNvSpPr>
          <p:nvPr>
            <p:ph type="title"/>
          </p:nvPr>
        </p:nvSpPr>
        <p:spPr>
          <a:xfrm>
            <a:off x="1944688" y="623888"/>
            <a:ext cx="6589712" cy="1281112"/>
          </a:xfrm>
        </p:spPr>
        <p:txBody>
          <a:bodyPr/>
          <a:lstStyle/>
          <a:p>
            <a:pPr eaLnBrk="1" hangingPunct="1"/>
            <a:r>
              <a:rPr lang="en-US" altLang="en-US"/>
              <a:t>Health  Economics</a:t>
            </a:r>
            <a:br>
              <a:rPr lang="en-US" altLang="en-US"/>
            </a:br>
            <a:endParaRPr lang="en-US" altLang="en-US"/>
          </a:p>
        </p:txBody>
      </p:sp>
      <p:sp>
        <p:nvSpPr>
          <p:cNvPr id="44035" name="Content Placeholder 2">
            <a:extLst>
              <a:ext uri="{FF2B5EF4-FFF2-40B4-BE49-F238E27FC236}">
                <a16:creationId xmlns:a16="http://schemas.microsoft.com/office/drawing/2014/main" id="{F459FFDB-979B-4A03-ACEE-39647FEE391F}"/>
              </a:ext>
            </a:extLst>
          </p:cNvPr>
          <p:cNvSpPr>
            <a:spLocks noGrp="1" noChangeArrowheads="1"/>
          </p:cNvSpPr>
          <p:nvPr>
            <p:ph idx="1"/>
          </p:nvPr>
        </p:nvSpPr>
        <p:spPr>
          <a:xfrm>
            <a:off x="838200" y="2133600"/>
            <a:ext cx="7696200" cy="3778250"/>
          </a:xfrm>
        </p:spPr>
        <p:txBody>
          <a:bodyPr rtlCol="0">
            <a:normAutofit fontScale="92500"/>
          </a:bodyPr>
          <a:lstStyle/>
          <a:p>
            <a:pPr algn="just" eaLnBrk="1" fontAlgn="auto" hangingPunct="1">
              <a:spcAft>
                <a:spcPts val="0"/>
              </a:spcAft>
              <a:buFont typeface="Wingdings 3" charset="2"/>
              <a:buChar char=""/>
              <a:defRPr/>
            </a:pPr>
            <a:r>
              <a:rPr lang="en-US" altLang="en-US" dirty="0">
                <a:solidFill>
                  <a:schemeClr val="tx1">
                    <a:lumMod val="75000"/>
                    <a:lumOff val="25000"/>
                  </a:schemeClr>
                </a:solidFill>
              </a:rPr>
              <a:t> </a:t>
            </a:r>
            <a:r>
              <a:rPr lang="en-US" altLang="en-US" sz="3600" dirty="0">
                <a:solidFill>
                  <a:schemeClr val="tx1">
                    <a:lumMod val="75000"/>
                    <a:lumOff val="25000"/>
                  </a:schemeClr>
                </a:solidFill>
              </a:rPr>
              <a:t>Health  Economics is  concerned  with  the  alternative  uses of resources in the health services sector and with the  efficient  utilization  of  economic  resources  such  as  manpower, material and financial resources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26C8DF6-EBEB-4729-828C-14307A46DE80}"/>
              </a:ext>
            </a:extLst>
          </p:cNvPr>
          <p:cNvSpPr>
            <a:spLocks noGrp="1" noChangeArrowheads="1"/>
          </p:cNvSpPr>
          <p:nvPr>
            <p:ph type="title"/>
          </p:nvPr>
        </p:nvSpPr>
        <p:spPr>
          <a:xfrm>
            <a:off x="1944688" y="623888"/>
            <a:ext cx="6589712" cy="1281112"/>
          </a:xfrm>
        </p:spPr>
        <p:txBody>
          <a:bodyPr/>
          <a:lstStyle/>
          <a:p>
            <a:pPr eaLnBrk="1" hangingPunct="1"/>
            <a:r>
              <a:rPr lang="en-US" altLang="en-US" sz="5400"/>
              <a:t> Biostatistics</a:t>
            </a:r>
          </a:p>
        </p:txBody>
      </p:sp>
      <p:sp>
        <p:nvSpPr>
          <p:cNvPr id="45059" name="Content Placeholder 2">
            <a:extLst>
              <a:ext uri="{FF2B5EF4-FFF2-40B4-BE49-F238E27FC236}">
                <a16:creationId xmlns:a16="http://schemas.microsoft.com/office/drawing/2014/main" id="{7B6792EC-0FBC-4497-9800-44DB45221047}"/>
              </a:ext>
            </a:extLst>
          </p:cNvPr>
          <p:cNvSpPr>
            <a:spLocks noGrp="1" noChangeArrowheads="1"/>
          </p:cNvSpPr>
          <p:nvPr>
            <p:ph idx="1"/>
          </p:nvPr>
        </p:nvSpPr>
        <p:spPr>
          <a:xfrm>
            <a:off x="609600" y="1981200"/>
            <a:ext cx="8305800" cy="4114800"/>
          </a:xfrm>
        </p:spPr>
        <p:txBody>
          <a:bodyPr rtlCol="0">
            <a:normAutofit fontScale="92500" lnSpcReduction="10000"/>
          </a:bodyPr>
          <a:lstStyle/>
          <a:p>
            <a:pPr algn="just" eaLnBrk="1" fontAlgn="auto" hangingPunct="1">
              <a:spcAft>
                <a:spcPts val="0"/>
              </a:spcAft>
              <a:buFont typeface="Wingdings 3" charset="2"/>
              <a:buChar char=""/>
              <a:defRPr/>
            </a:pPr>
            <a:r>
              <a:rPr lang="en-US" altLang="en-US" sz="4400">
                <a:solidFill>
                  <a:schemeClr val="tx1">
                    <a:lumMod val="75000"/>
                    <a:lumOff val="25000"/>
                  </a:schemeClr>
                </a:solidFill>
              </a:rPr>
              <a:t> Biostatistics is   the   application   of   statistics   to   biological problems; application of statistics especially to medical problems, but its real meaning is broader.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D171A12-91B1-4327-9B91-CC024281CD8F}"/>
              </a:ext>
            </a:extLst>
          </p:cNvPr>
          <p:cNvSpPr>
            <a:spLocks noGrp="1" noChangeArrowheads="1"/>
          </p:cNvSpPr>
          <p:nvPr>
            <p:ph type="title"/>
          </p:nvPr>
        </p:nvSpPr>
        <p:spPr>
          <a:xfrm>
            <a:off x="1944688" y="623888"/>
            <a:ext cx="6589712" cy="1281112"/>
          </a:xfrm>
        </p:spPr>
        <p:txBody>
          <a:bodyPr/>
          <a:lstStyle/>
          <a:p>
            <a:pPr eaLnBrk="1" hangingPunct="1"/>
            <a:r>
              <a:rPr lang="en-US" altLang="en-US"/>
              <a:t>Ecology</a:t>
            </a:r>
            <a:br>
              <a:rPr lang="en-US" altLang="en-US"/>
            </a:br>
            <a:endParaRPr lang="en-US" altLang="en-US"/>
          </a:p>
        </p:txBody>
      </p:sp>
      <p:sp>
        <p:nvSpPr>
          <p:cNvPr id="48131" name="Content Placeholder 2">
            <a:extLst>
              <a:ext uri="{FF2B5EF4-FFF2-40B4-BE49-F238E27FC236}">
                <a16:creationId xmlns:a16="http://schemas.microsoft.com/office/drawing/2014/main" id="{4CD74B1B-5E33-497A-A18D-10CF5C6BF5C7}"/>
              </a:ext>
            </a:extLst>
          </p:cNvPr>
          <p:cNvSpPr>
            <a:spLocks noGrp="1" noChangeArrowheads="1"/>
          </p:cNvSpPr>
          <p:nvPr>
            <p:ph idx="1"/>
          </p:nvPr>
        </p:nvSpPr>
        <p:spPr>
          <a:xfrm>
            <a:off x="914400" y="1600200"/>
            <a:ext cx="7391400" cy="5105400"/>
          </a:xfrm>
        </p:spPr>
        <p:txBody>
          <a:bodyPr/>
          <a:lstStyle/>
          <a:p>
            <a:pPr algn="just" eaLnBrk="1" hangingPunct="1"/>
            <a:r>
              <a:rPr lang="en-US" altLang="en-US" sz="2400" dirty="0"/>
              <a:t>Ecology is  the  study  of  relationship  among  living  organisms  and  their  environment.  It  is  the  science,  which  deals  with  the  inter-relationships  between  the  various organisms living in an area and their relationship with  the  physical  environment.  </a:t>
            </a:r>
          </a:p>
          <a:p>
            <a:pPr algn="just" eaLnBrk="1" hangingPunct="1"/>
            <a:r>
              <a:rPr lang="en-US" altLang="en-US" sz="2400" dirty="0"/>
              <a:t>Human  ecology  means  the    study    of    human    groups    as    influenced    by    environmental  factors,  including  social  and  behavioral  factors.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1327-5FF2-43BC-BA09-9F0A668D74A2}"/>
              </a:ext>
            </a:extLst>
          </p:cNvPr>
          <p:cNvSpPr>
            <a:spLocks noGrp="1"/>
          </p:cNvSpPr>
          <p:nvPr>
            <p:ph type="title"/>
          </p:nvPr>
        </p:nvSpPr>
        <p:spPr>
          <a:xfrm>
            <a:off x="1371600" y="725487"/>
            <a:ext cx="6705600" cy="457200"/>
          </a:xfrm>
          <a:solidFill>
            <a:schemeClr val="bg1"/>
          </a:solidFill>
        </p:spPr>
        <p:txBody>
          <a:bodyPr rtlCol="0">
            <a:normAutofit fontScale="90000"/>
          </a:bodyPr>
          <a:lstStyle/>
          <a:p>
            <a:pPr eaLnBrk="1" fontAlgn="auto" hangingPunct="1">
              <a:spcAft>
                <a:spcPts val="0"/>
              </a:spcAft>
              <a:defRPr/>
            </a:pPr>
            <a:r>
              <a:rPr lang="en-US" dirty="0">
                <a:solidFill>
                  <a:schemeClr val="accent2">
                    <a:lumMod val="75000"/>
                  </a:schemeClr>
                </a:solidFill>
              </a:rPr>
              <a:t>Sociology</a:t>
            </a:r>
          </a:p>
        </p:txBody>
      </p:sp>
      <p:sp>
        <p:nvSpPr>
          <p:cNvPr id="51203" name="Content Placeholder 2">
            <a:extLst>
              <a:ext uri="{FF2B5EF4-FFF2-40B4-BE49-F238E27FC236}">
                <a16:creationId xmlns:a16="http://schemas.microsoft.com/office/drawing/2014/main" id="{230CA49F-0D59-4663-BCAD-DAFD4260F7FE}"/>
              </a:ext>
            </a:extLst>
          </p:cNvPr>
          <p:cNvSpPr>
            <a:spLocks noGrp="1" noChangeArrowheads="1"/>
          </p:cNvSpPr>
          <p:nvPr>
            <p:ph idx="1"/>
          </p:nvPr>
        </p:nvSpPr>
        <p:spPr>
          <a:xfrm>
            <a:off x="533400" y="1524000"/>
            <a:ext cx="8229600" cy="2819400"/>
          </a:xfrm>
        </p:spPr>
        <p:txBody>
          <a:bodyPr/>
          <a:lstStyle/>
          <a:p>
            <a:pPr algn="just" eaLnBrk="1" hangingPunct="1"/>
            <a:r>
              <a:rPr lang="en-US" altLang="en-US" sz="2400" dirty="0"/>
              <a:t>Sociology is the study of society, patterns of social relationships, social interaction and culture of everyday life. It is a social science that uses various methods of empirical investigation and critical analysis to develop a body of knowledge about </a:t>
            </a:r>
            <a:r>
              <a:rPr lang="en-US" altLang="en-US" sz="2800" dirty="0"/>
              <a:t>social</a:t>
            </a:r>
            <a:r>
              <a:rPr lang="en-US" altLang="en-US" sz="2400" dirty="0"/>
              <a:t> order, acceptance, and change or social evolution.</a:t>
            </a:r>
          </a:p>
        </p:txBody>
      </p:sp>
      <p:sp>
        <p:nvSpPr>
          <p:cNvPr id="51204" name="Rectangle 3">
            <a:extLst>
              <a:ext uri="{FF2B5EF4-FFF2-40B4-BE49-F238E27FC236}">
                <a16:creationId xmlns:a16="http://schemas.microsoft.com/office/drawing/2014/main" id="{32A95CA2-56BF-47E8-86C2-05B63F30D6BA}"/>
              </a:ext>
            </a:extLst>
          </p:cNvPr>
          <p:cNvSpPr>
            <a:spLocks noChangeArrowheads="1"/>
          </p:cNvSpPr>
          <p:nvPr/>
        </p:nvSpPr>
        <p:spPr bwMode="auto">
          <a:xfrm>
            <a:off x="990600" y="4572000"/>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altLang="en-US" sz="2400" dirty="0">
                <a:solidFill>
                  <a:schemeClr val="tx1"/>
                </a:solidFill>
                <a:latin typeface="Arial" panose="020B0604020202020204" pitchFamily="34" charset="0"/>
              </a:rPr>
              <a:t>For </a:t>
            </a:r>
            <a:r>
              <a:rPr lang="en-US" altLang="en-US" sz="2400" b="1" dirty="0">
                <a:solidFill>
                  <a:schemeClr val="tx1"/>
                </a:solidFill>
                <a:latin typeface="Arial" panose="020B0604020202020204" pitchFamily="34" charset="0"/>
              </a:rPr>
              <a:t>example</a:t>
            </a:r>
            <a:r>
              <a:rPr lang="en-US" altLang="en-US" sz="2400" dirty="0">
                <a:solidFill>
                  <a:schemeClr val="tx1"/>
                </a:solidFill>
                <a:latin typeface="Arial" panose="020B0604020202020204" pitchFamily="34" charset="0"/>
              </a:rPr>
              <a:t>, one aspect of </a:t>
            </a:r>
            <a:r>
              <a:rPr lang="en-US" altLang="en-US" sz="2400" b="1" dirty="0">
                <a:solidFill>
                  <a:schemeClr val="tx1"/>
                </a:solidFill>
                <a:latin typeface="Arial" panose="020B0604020202020204" pitchFamily="34" charset="0"/>
              </a:rPr>
              <a:t>sociology</a:t>
            </a:r>
            <a:r>
              <a:rPr lang="en-US" altLang="en-US" sz="2400" dirty="0">
                <a:solidFill>
                  <a:schemeClr val="tx1"/>
                </a:solidFill>
                <a:latin typeface="Arial" panose="020B0604020202020204" pitchFamily="34" charset="0"/>
              </a:rPr>
              <a:t> is the study of social institutions, which are major structures made up of groups or ideas that influence people's daily lives, views of the world, or integration into society. </a:t>
            </a:r>
            <a:r>
              <a:rPr lang="en-US" altLang="en-US" sz="2400" b="1" dirty="0">
                <a:solidFill>
                  <a:schemeClr val="tx1"/>
                </a:solidFill>
                <a:latin typeface="Arial" panose="020B0604020202020204" pitchFamily="34" charset="0"/>
              </a:rPr>
              <a:t>Examples</a:t>
            </a:r>
            <a:r>
              <a:rPr lang="en-US" altLang="en-US" sz="2400" dirty="0">
                <a:solidFill>
                  <a:schemeClr val="tx1"/>
                </a:solidFill>
                <a:latin typeface="Arial" panose="020B0604020202020204" pitchFamily="34" charset="0"/>
              </a:rPr>
              <a:t> are religion and schools.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E99D429-A4CC-4722-8A5A-E32CCE21BC3A}"/>
              </a:ext>
            </a:extLst>
          </p:cNvPr>
          <p:cNvSpPr>
            <a:spLocks noGrp="1" noChangeArrowheads="1"/>
          </p:cNvSpPr>
          <p:nvPr>
            <p:ph type="title"/>
          </p:nvPr>
        </p:nvSpPr>
        <p:spPr>
          <a:xfrm>
            <a:off x="1944688" y="623888"/>
            <a:ext cx="6589712" cy="1281112"/>
          </a:xfrm>
        </p:spPr>
        <p:txBody>
          <a:bodyPr/>
          <a:lstStyle/>
          <a:p>
            <a:pPr eaLnBrk="1" hangingPunct="1"/>
            <a:r>
              <a:rPr lang="en-US" altLang="en-US"/>
              <a:t>Demography</a:t>
            </a:r>
            <a:br>
              <a:rPr lang="en-US" altLang="en-US"/>
            </a:br>
            <a:endParaRPr lang="en-US" altLang="en-US"/>
          </a:p>
        </p:txBody>
      </p:sp>
      <p:sp>
        <p:nvSpPr>
          <p:cNvPr id="51203" name="Content Placeholder 2">
            <a:extLst>
              <a:ext uri="{FF2B5EF4-FFF2-40B4-BE49-F238E27FC236}">
                <a16:creationId xmlns:a16="http://schemas.microsoft.com/office/drawing/2014/main" id="{CF2A6083-FF48-48E6-B333-5B988785A0B8}"/>
              </a:ext>
            </a:extLst>
          </p:cNvPr>
          <p:cNvSpPr>
            <a:spLocks noGrp="1" noChangeArrowheads="1"/>
          </p:cNvSpPr>
          <p:nvPr>
            <p:ph idx="1"/>
          </p:nvPr>
        </p:nvSpPr>
        <p:spPr>
          <a:xfrm>
            <a:off x="228600" y="2133600"/>
            <a:ext cx="8305800" cy="3778250"/>
          </a:xfrm>
        </p:spPr>
        <p:txBody>
          <a:bodyPr rtlCol="0">
            <a:normAutofit lnSpcReduction="10000"/>
          </a:bodyPr>
          <a:lstStyle/>
          <a:p>
            <a:pPr algn="just" eaLnBrk="1" fontAlgn="auto" hangingPunct="1">
              <a:spcAft>
                <a:spcPts val="0"/>
              </a:spcAft>
              <a:buFont typeface="Wingdings 3" charset="2"/>
              <a:buChar char=""/>
              <a:defRPr/>
            </a:pPr>
            <a:r>
              <a:rPr lang="en-US" altLang="en-US" sz="3600" dirty="0">
                <a:solidFill>
                  <a:schemeClr val="tx1">
                    <a:lumMod val="75000"/>
                    <a:lumOff val="25000"/>
                  </a:schemeClr>
                </a:solidFill>
              </a:rPr>
              <a:t>Demography is  the  study  of  population,  especially  with  reference  to  size  and  density,  fertility,  mortality,  growth, age distribution, migration, and the interaction of all those with social and economic conditions.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0577-05B3-4449-A141-C5CF6229FF6D}"/>
              </a:ext>
            </a:extLst>
          </p:cNvPr>
          <p:cNvSpPr>
            <a:spLocks noGrp="1"/>
          </p:cNvSpPr>
          <p:nvPr>
            <p:ph type="title"/>
          </p:nvPr>
        </p:nvSpPr>
        <p:spPr>
          <a:xfrm>
            <a:off x="1143000" y="2971800"/>
            <a:ext cx="7177088" cy="1143000"/>
          </a:xfrm>
        </p:spPr>
        <p:txBody>
          <a:bodyPr/>
          <a:lstStyle/>
          <a:p>
            <a:pPr>
              <a:defRPr/>
            </a:pPr>
            <a:r>
              <a:rPr lang="en-US" sz="9600" dirty="0"/>
              <a:t>Questions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descr="http://www.sadacanada.com/wp-content/uploads/2012/01/Thank-You-Animated-Graphics-28.gif">
            <a:extLst>
              <a:ext uri="{FF2B5EF4-FFF2-40B4-BE49-F238E27FC236}">
                <a16:creationId xmlns:a16="http://schemas.microsoft.com/office/drawing/2014/main" id="{F0E9B98C-468A-4BDF-AEC4-5A8C17C721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543800"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21F2-B592-4999-B64D-C50BD7760AD5}"/>
              </a:ext>
            </a:extLst>
          </p:cNvPr>
          <p:cNvSpPr>
            <a:spLocks noGrp="1"/>
          </p:cNvSpPr>
          <p:nvPr>
            <p:ph type="title"/>
          </p:nvPr>
        </p:nvSpPr>
        <p:spPr/>
        <p:txBody>
          <a:bodyPr/>
          <a:lstStyle/>
          <a:p>
            <a:r>
              <a:rPr lang="en-US" dirty="0"/>
              <a:t>Multi-disciplinary Approach</a:t>
            </a:r>
          </a:p>
        </p:txBody>
      </p:sp>
      <p:sp>
        <p:nvSpPr>
          <p:cNvPr id="3" name="Content Placeholder 2">
            <a:extLst>
              <a:ext uri="{FF2B5EF4-FFF2-40B4-BE49-F238E27FC236}">
                <a16:creationId xmlns:a16="http://schemas.microsoft.com/office/drawing/2014/main" id="{CA568340-CB44-4D8A-BA1C-05945B488449}"/>
              </a:ext>
            </a:extLst>
          </p:cNvPr>
          <p:cNvSpPr>
            <a:spLocks noGrp="1"/>
          </p:cNvSpPr>
          <p:nvPr>
            <p:ph idx="1"/>
          </p:nvPr>
        </p:nvSpPr>
        <p:spPr>
          <a:xfrm>
            <a:off x="1143001" y="2133600"/>
            <a:ext cx="7391400" cy="3777622"/>
          </a:xfrm>
        </p:spPr>
        <p:txBody>
          <a:bodyPr/>
          <a:lstStyle/>
          <a:p>
            <a:pPr algn="just"/>
            <a:r>
              <a:rPr lang="en-US" sz="2400" dirty="0"/>
              <a:t>A multidisciplinary approach involves drawing appropriately from multiple disciplines to redefine problems outside of normal boundaries and reach solutions based on a new understanding of complex situations.</a:t>
            </a:r>
          </a:p>
        </p:txBody>
      </p:sp>
    </p:spTree>
    <p:extLst>
      <p:ext uri="{BB962C8B-B14F-4D97-AF65-F5344CB8AC3E}">
        <p14:creationId xmlns:p14="http://schemas.microsoft.com/office/powerpoint/2010/main" val="96008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9CF7-7DAC-4406-BEB3-060C5DBA8FFC}"/>
              </a:ext>
            </a:extLst>
          </p:cNvPr>
          <p:cNvSpPr>
            <a:spLocks noGrp="1"/>
          </p:cNvSpPr>
          <p:nvPr>
            <p:ph type="title"/>
          </p:nvPr>
        </p:nvSpPr>
        <p:spPr>
          <a:xfrm>
            <a:off x="1600201" y="624110"/>
            <a:ext cx="6934200" cy="1280890"/>
          </a:xfrm>
        </p:spPr>
        <p:txBody>
          <a:bodyPr/>
          <a:lstStyle/>
          <a:p>
            <a:r>
              <a:rPr lang="en-US" dirty="0"/>
              <a:t>…….Continued.</a:t>
            </a:r>
          </a:p>
        </p:txBody>
      </p:sp>
      <p:sp>
        <p:nvSpPr>
          <p:cNvPr id="3" name="Content Placeholder 2">
            <a:extLst>
              <a:ext uri="{FF2B5EF4-FFF2-40B4-BE49-F238E27FC236}">
                <a16:creationId xmlns:a16="http://schemas.microsoft.com/office/drawing/2014/main" id="{3F139F1D-0E81-452F-A40A-2695BDF09B4F}"/>
              </a:ext>
            </a:extLst>
          </p:cNvPr>
          <p:cNvSpPr>
            <a:spLocks noGrp="1"/>
          </p:cNvSpPr>
          <p:nvPr>
            <p:ph idx="1"/>
          </p:nvPr>
        </p:nvSpPr>
        <p:spPr>
          <a:xfrm>
            <a:off x="990601" y="2133600"/>
            <a:ext cx="7543800" cy="3777622"/>
          </a:xfrm>
        </p:spPr>
        <p:txBody>
          <a:bodyPr/>
          <a:lstStyle/>
          <a:p>
            <a:pPr algn="just"/>
            <a:r>
              <a:rPr lang="en-US" sz="2400" b="1" dirty="0"/>
              <a:t>Multidisciplinary</a:t>
            </a:r>
            <a:r>
              <a:rPr lang="en-US" sz="2400" dirty="0"/>
              <a:t>: people from different disciplines working together, each drawing on their disciplinary knowledge. </a:t>
            </a:r>
          </a:p>
          <a:p>
            <a:pPr algn="just"/>
            <a:r>
              <a:rPr lang="en-US" sz="2400" b="1" dirty="0"/>
              <a:t>Interdisciplinary</a:t>
            </a:r>
            <a:r>
              <a:rPr lang="en-US" sz="2400" dirty="0"/>
              <a:t>: integrating knowledge and methods from different disciplines, using a real synthesis of approaches.</a:t>
            </a:r>
          </a:p>
        </p:txBody>
      </p:sp>
    </p:spTree>
    <p:extLst>
      <p:ext uri="{BB962C8B-B14F-4D97-AF65-F5344CB8AC3E}">
        <p14:creationId xmlns:p14="http://schemas.microsoft.com/office/powerpoint/2010/main" val="391096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FB28-818B-4FB8-8DD6-C3208D60BF28}"/>
              </a:ext>
            </a:extLst>
          </p:cNvPr>
          <p:cNvSpPr>
            <a:spLocks noGrp="1"/>
          </p:cNvSpPr>
          <p:nvPr>
            <p:ph type="title"/>
          </p:nvPr>
        </p:nvSpPr>
        <p:spPr>
          <a:xfrm>
            <a:off x="1506001" y="533400"/>
            <a:ext cx="6589199" cy="1280890"/>
          </a:xfrm>
        </p:spPr>
        <p:txBody>
          <a:bodyPr/>
          <a:lstStyle/>
          <a:p>
            <a:r>
              <a:rPr lang="en-US" dirty="0"/>
              <a:t>…………Continued</a:t>
            </a:r>
          </a:p>
        </p:txBody>
      </p:sp>
      <p:sp>
        <p:nvSpPr>
          <p:cNvPr id="3" name="Content Placeholder 2">
            <a:extLst>
              <a:ext uri="{FF2B5EF4-FFF2-40B4-BE49-F238E27FC236}">
                <a16:creationId xmlns:a16="http://schemas.microsoft.com/office/drawing/2014/main" id="{E499F279-0AE9-49CB-8E07-9BB0BABDBC99}"/>
              </a:ext>
            </a:extLst>
          </p:cNvPr>
          <p:cNvSpPr>
            <a:spLocks noGrp="1"/>
          </p:cNvSpPr>
          <p:nvPr>
            <p:ph idx="1"/>
          </p:nvPr>
        </p:nvSpPr>
        <p:spPr>
          <a:xfrm>
            <a:off x="1066801" y="2133600"/>
            <a:ext cx="7467600" cy="3777622"/>
          </a:xfrm>
        </p:spPr>
        <p:txBody>
          <a:bodyPr/>
          <a:lstStyle/>
          <a:p>
            <a:pPr algn="just"/>
            <a:r>
              <a:rPr lang="en-US" sz="2400" dirty="0"/>
              <a:t>The development of public health research out of social medicine in the 1950s was multidisciplinary. Public health campaigning, separate from public health professionals, has also been multidisciplinary since the 1970s. Public health as an occupation has been preoccupied with its professional positioning</a:t>
            </a:r>
          </a:p>
        </p:txBody>
      </p:sp>
    </p:spTree>
    <p:extLst>
      <p:ext uri="{BB962C8B-B14F-4D97-AF65-F5344CB8AC3E}">
        <p14:creationId xmlns:p14="http://schemas.microsoft.com/office/powerpoint/2010/main" val="379075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C3030F-7650-4A71-BB4E-38273AF16E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
            <a:ext cx="8839200" cy="6690360"/>
          </a:xfrm>
        </p:spPr>
      </p:pic>
    </p:spTree>
    <p:extLst>
      <p:ext uri="{BB962C8B-B14F-4D97-AF65-F5344CB8AC3E}">
        <p14:creationId xmlns:p14="http://schemas.microsoft.com/office/powerpoint/2010/main" val="228479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6209C30-40B7-4840-B699-6C0204EF3D97}"/>
              </a:ext>
            </a:extLst>
          </p:cNvPr>
          <p:cNvSpPr>
            <a:spLocks noGrp="1" noChangeArrowheads="1"/>
          </p:cNvSpPr>
          <p:nvPr>
            <p:ph type="title"/>
          </p:nvPr>
        </p:nvSpPr>
        <p:spPr>
          <a:xfrm>
            <a:off x="1676400" y="609600"/>
            <a:ext cx="6589713" cy="1052513"/>
          </a:xfrm>
        </p:spPr>
        <p:txBody>
          <a:bodyPr/>
          <a:lstStyle/>
          <a:p>
            <a:pPr eaLnBrk="1" hangingPunct="1"/>
            <a:r>
              <a:rPr lang="en-US" altLang="en-US" sz="4000" b="1"/>
              <a:t>Nutrition</a:t>
            </a:r>
          </a:p>
        </p:txBody>
      </p:sp>
      <p:sp>
        <p:nvSpPr>
          <p:cNvPr id="38915" name="Content Placeholder 2">
            <a:extLst>
              <a:ext uri="{FF2B5EF4-FFF2-40B4-BE49-F238E27FC236}">
                <a16:creationId xmlns:a16="http://schemas.microsoft.com/office/drawing/2014/main" id="{89415C18-C86B-4B28-B012-AAFF0EB33E72}"/>
              </a:ext>
            </a:extLst>
          </p:cNvPr>
          <p:cNvSpPr>
            <a:spLocks noGrp="1" noChangeArrowheads="1"/>
          </p:cNvSpPr>
          <p:nvPr>
            <p:ph idx="1"/>
          </p:nvPr>
        </p:nvSpPr>
        <p:spPr>
          <a:xfrm>
            <a:off x="1143000" y="2133600"/>
            <a:ext cx="7391400" cy="3778250"/>
          </a:xfrm>
        </p:spPr>
        <p:txBody>
          <a:bodyPr rtlCol="0">
            <a:normAutofit fontScale="92500"/>
          </a:bodyPr>
          <a:lstStyle/>
          <a:p>
            <a:pPr marL="803275" indent="-803275" algn="just" eaLnBrk="1" fontAlgn="auto" hangingPunct="1">
              <a:spcAft>
                <a:spcPts val="0"/>
              </a:spcAft>
              <a:buFont typeface="Wingdings" panose="05000000000000000000" pitchFamily="2" charset="2"/>
              <a:buChar char="q"/>
              <a:defRPr/>
            </a:pPr>
            <a:r>
              <a:rPr lang="en-US" altLang="en-US" sz="4000" dirty="0">
                <a:solidFill>
                  <a:schemeClr val="tx1">
                    <a:lumMod val="75000"/>
                    <a:lumOff val="25000"/>
                  </a:schemeClr>
                </a:solidFill>
              </a:rPr>
              <a:t>Nutrition is  the  science  of  food,  the  nutrients  and  other  substances  therein,  their  action,  interaction  and  balance in relation to health and disease.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C4CCB34-D8CA-4770-88C6-7D11282C95DB}"/>
              </a:ext>
            </a:extLst>
          </p:cNvPr>
          <p:cNvSpPr>
            <a:spLocks noGrp="1" noChangeArrowheads="1"/>
          </p:cNvSpPr>
          <p:nvPr>
            <p:ph type="title"/>
          </p:nvPr>
        </p:nvSpPr>
        <p:spPr>
          <a:xfrm>
            <a:off x="1676400" y="623888"/>
            <a:ext cx="6858000" cy="823912"/>
          </a:xfrm>
        </p:spPr>
        <p:txBody>
          <a:bodyPr/>
          <a:lstStyle/>
          <a:p>
            <a:pPr eaLnBrk="1" hangingPunct="1"/>
            <a:r>
              <a:rPr lang="en-US" altLang="en-US" sz="4400" b="1"/>
              <a:t>…….Nutrition </a:t>
            </a:r>
          </a:p>
        </p:txBody>
      </p:sp>
      <p:sp>
        <p:nvSpPr>
          <p:cNvPr id="38915" name="Content Placeholder 2">
            <a:extLst>
              <a:ext uri="{FF2B5EF4-FFF2-40B4-BE49-F238E27FC236}">
                <a16:creationId xmlns:a16="http://schemas.microsoft.com/office/drawing/2014/main" id="{220A77A9-DED6-45E4-9D7B-724FC4662244}"/>
              </a:ext>
            </a:extLst>
          </p:cNvPr>
          <p:cNvSpPr>
            <a:spLocks noGrp="1" noChangeArrowheads="1"/>
          </p:cNvSpPr>
          <p:nvPr>
            <p:ph idx="1"/>
          </p:nvPr>
        </p:nvSpPr>
        <p:spPr>
          <a:xfrm>
            <a:off x="914400" y="2133600"/>
            <a:ext cx="7620000" cy="4648200"/>
          </a:xfrm>
        </p:spPr>
        <p:txBody>
          <a:bodyPr/>
          <a:lstStyle/>
          <a:p>
            <a:pPr algn="just" eaLnBrk="1" hangingPunct="1"/>
            <a:r>
              <a:rPr lang="en-US" altLang="en-US" sz="2400"/>
              <a:t>Nutrition is the study of how food and drink affects our bodies with a special regard to the essential nutrients necessary to support human health. </a:t>
            </a:r>
          </a:p>
          <a:p>
            <a:pPr algn="just" eaLnBrk="1" hangingPunct="1"/>
            <a:r>
              <a:rPr lang="en-US" altLang="en-US" sz="2400"/>
              <a:t>It looks at the physiological and biochemical processes involved in nourishment and how substances in food provide energy or are converted into body tissues. These nutrients which are the source of energy for our bodies are classed as: carbohydrates, fats, fibre, minerals, proteins, vitamins, and water.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F7C8AC7-A75A-4B9A-9A18-1B666FD7D93D}"/>
              </a:ext>
            </a:extLst>
          </p:cNvPr>
          <p:cNvSpPr>
            <a:spLocks noGrp="1" noChangeArrowheads="1"/>
          </p:cNvSpPr>
          <p:nvPr>
            <p:ph type="title"/>
          </p:nvPr>
        </p:nvSpPr>
        <p:spPr>
          <a:xfrm>
            <a:off x="1944688" y="623888"/>
            <a:ext cx="6589712" cy="1281112"/>
          </a:xfrm>
        </p:spPr>
        <p:txBody>
          <a:bodyPr/>
          <a:lstStyle/>
          <a:p>
            <a:pPr eaLnBrk="1" hangingPunct="1"/>
            <a:r>
              <a:rPr lang="en-US" altLang="en-US" sz="4000" b="1"/>
              <a:t>…..Nutrition</a:t>
            </a:r>
          </a:p>
        </p:txBody>
      </p:sp>
      <p:sp>
        <p:nvSpPr>
          <p:cNvPr id="3" name="Content Placeholder 2">
            <a:extLst>
              <a:ext uri="{FF2B5EF4-FFF2-40B4-BE49-F238E27FC236}">
                <a16:creationId xmlns:a16="http://schemas.microsoft.com/office/drawing/2014/main" id="{7F3A9070-C932-4A96-8D86-A90898D2F1FD}"/>
              </a:ext>
            </a:extLst>
          </p:cNvPr>
          <p:cNvSpPr>
            <a:spLocks noGrp="1"/>
          </p:cNvSpPr>
          <p:nvPr>
            <p:ph idx="1"/>
          </p:nvPr>
        </p:nvSpPr>
        <p:spPr>
          <a:xfrm>
            <a:off x="1295400" y="2133600"/>
            <a:ext cx="7239000" cy="3778250"/>
          </a:xfrm>
        </p:spPr>
        <p:txBody>
          <a:bodyPr rtlCol="0">
            <a:normAutofit/>
          </a:bodyPr>
          <a:lstStyle/>
          <a:p>
            <a:pPr algn="just" eaLnBrk="1" fontAlgn="auto" hangingPunct="1">
              <a:spcAft>
                <a:spcPts val="0"/>
              </a:spcAft>
              <a:buFont typeface="Wingdings 3" charset="2"/>
              <a:buChar char=""/>
              <a:defRPr/>
            </a:pPr>
            <a:r>
              <a:rPr lang="en-US" sz="2400" dirty="0">
                <a:solidFill>
                  <a:schemeClr val="tx1">
                    <a:lumMod val="75000"/>
                    <a:lumOff val="25000"/>
                  </a:schemeClr>
                </a:solidFill>
              </a:rPr>
              <a:t>Good nutrition means obtaining the right amount of nutrients from healthy foods in the right combinations. An important part of the study of nutrition is looking at the diseases that can result from malnutrition and the role food plays in the development of chronic disease.</a:t>
            </a:r>
          </a:p>
          <a:p>
            <a:pPr marL="0" indent="0" algn="just" eaLnBrk="1" fontAlgn="auto" hangingPunct="1">
              <a:spcAft>
                <a:spcPts val="0"/>
              </a:spcAft>
              <a:buFont typeface="Wingdings 3" charset="2"/>
              <a:buNone/>
              <a:defRPr/>
            </a:pPr>
            <a:endParaRPr lang="en-US" sz="2400"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1_AnimatedPain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849</Words>
  <Application>Microsoft Office PowerPoint</Application>
  <PresentationFormat>On-screen Show (4:3)</PresentationFormat>
  <Paragraphs>59</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Cambria Math</vt:lpstr>
      <vt:lpstr>Century Gothic</vt:lpstr>
      <vt:lpstr>Times New Roman</vt:lpstr>
      <vt:lpstr>Wingdings</vt:lpstr>
      <vt:lpstr>Wingdings 3</vt:lpstr>
      <vt:lpstr>1_AnimatedPaint</vt:lpstr>
      <vt:lpstr>Wisp</vt:lpstr>
      <vt:lpstr>Multi-Disciplinary Approach of Public Health </vt:lpstr>
      <vt:lpstr>Learning Outcomes</vt:lpstr>
      <vt:lpstr>Multi-disciplinary Approach</vt:lpstr>
      <vt:lpstr>…….Continued.</vt:lpstr>
      <vt:lpstr>…………Continued</vt:lpstr>
      <vt:lpstr>PowerPoint Presentation</vt:lpstr>
      <vt:lpstr>Nutrition</vt:lpstr>
      <vt:lpstr>…….Nutrition </vt:lpstr>
      <vt:lpstr>…..Nutrition</vt:lpstr>
      <vt:lpstr>Reproductive Health  </vt:lpstr>
      <vt:lpstr>Reproductive Health</vt:lpstr>
      <vt:lpstr>………Continued </vt:lpstr>
      <vt:lpstr>Environmental    Health </vt:lpstr>
      <vt:lpstr>6 Themes of Environmental Health</vt:lpstr>
      <vt:lpstr>Planetary Health</vt:lpstr>
      <vt:lpstr>PowerPoint Presentation</vt:lpstr>
      <vt:lpstr>…..Planetary Health</vt:lpstr>
      <vt:lpstr>One Health </vt:lpstr>
      <vt:lpstr>PowerPoint Presentation</vt:lpstr>
      <vt:lpstr>PowerPoint Presentation</vt:lpstr>
      <vt:lpstr>Epidemiology  </vt:lpstr>
      <vt:lpstr>Health  Economics </vt:lpstr>
      <vt:lpstr> Biostatistics</vt:lpstr>
      <vt:lpstr>Ecology </vt:lpstr>
      <vt:lpstr>Sociology</vt:lpstr>
      <vt:lpstr>Demography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Information, Education and Communication</dc:title>
  <dc:creator>Administrator</dc:creator>
  <cp:lastModifiedBy>Baki Billah</cp:lastModifiedBy>
  <cp:revision>106</cp:revision>
  <dcterms:created xsi:type="dcterms:W3CDTF">2014-05-23T02:22:54Z</dcterms:created>
  <dcterms:modified xsi:type="dcterms:W3CDTF">2021-04-02T17:33:48Z</dcterms:modified>
</cp:coreProperties>
</file>