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63" r:id="rId8"/>
    <p:sldId id="257" r:id="rId9"/>
    <p:sldId id="269" r:id="rId10"/>
    <p:sldId id="281" r:id="rId11"/>
    <p:sldId id="264" r:id="rId12"/>
    <p:sldId id="282" r:id="rId13"/>
    <p:sldId id="273" r:id="rId14"/>
    <p:sldId id="265" r:id="rId15"/>
    <p:sldId id="266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1B5-0C0C-4BA7-883E-AD0508958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67BF9-AFD0-469B-9702-6B7F78A10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DBDB-E524-48EA-8E4C-AD8C6D03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6147-6948-4E80-8500-82E51279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F7087-6BC1-4AC7-98D9-21EEBEE0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B642-EB3A-4FC0-9A38-D85501E3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F9B7F-2F84-4A6C-89A8-D20032AE9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433B3-6653-4492-8C33-F76FD9F5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65CC-A414-4397-899A-1C923F5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B89D-BEA1-47C7-962C-214EDA2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39029-D7A3-4124-A8E3-CEFC519DB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6140B-5701-4814-81BC-7E16D32E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F3F9-A10F-4B61-8D2A-CDF1198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05FA-4B08-4E22-929E-E09F6303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0ED8-8DE6-47CA-896F-AFE465F4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BCC9-AD88-48B2-8F78-C97DB2D1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54839-A9EB-451D-A454-62F33FBC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BFAF-46EF-4F40-A1C4-B8DC15A8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2974-09AB-4EF5-BC29-15823891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EB8C-2F2D-44D8-BA40-CD870056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CE04-4590-4160-8853-B0CE7CA4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DD4B0-96F6-47ED-9597-8D6E2D7A5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9D28-B478-45E2-AFC9-6BF746D3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37648-FBFF-42FB-9FF1-A993F9C2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9DA4F-F2C9-4C7C-ADBE-8AA21DC4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665B-2C38-44D8-AE1D-37DD4180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E4A1-B315-4A39-8E6C-3613E66CD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E3449-B045-4E81-964E-9C1A3AC2D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F6D26-B349-4532-BE83-F61B9107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BFC68-D829-475C-A188-C95E6AFC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B21A1-95E2-476D-ACAD-912E9EB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D9A0-17A2-4C26-B5B4-F84C15C3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1986F-48F4-4121-946D-DAE03D2E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54BBA-97A9-4E45-B2FE-24C0AC39F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1727F-18E6-48D4-9E7D-6367A66A2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C66CA-5D82-4D0F-9E9A-DFAC53703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FAC33-C60C-4CF4-82FA-3F067F26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AB5C2-9702-40DE-A3CC-F8BE475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A2139-0584-4C3E-BAED-F6874607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FE24-16E5-44B1-8A73-A9FB5E13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C9B6D-ED26-4F50-89C7-9A0AB280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5E8FC-28A8-4B1D-B437-18396410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06AF-CE11-47F1-8DE1-D8900534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2BB63-EE76-4A2C-9DF5-C8AA9985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DA383-54DD-4A86-BDC1-0AD4F604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F6C69-B926-4AD9-8035-BB9A45A1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6FFB-D70B-4852-B137-6AC2CFD2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8269-BC25-4647-BF48-448B3FBE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44FF2-B020-43F4-86C1-1553DBF94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8A84-A3FE-48AD-8526-8B886A48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9409-B09C-48C7-B43C-29F45FFF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1480-A103-4B36-BE49-A26FC47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8483-6625-46AC-86D9-44262E35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58F5E-8FF3-41FA-BC9F-9A5E83715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2260E-BC09-45B6-BC2A-E7BE7950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8AEEE-0BC7-49A4-B8A1-A2E0177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FA2F8-105C-4799-8FE1-E8C50EEA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7812F-32F3-4DB9-9AF6-7B995347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AAAF9-9636-4C86-B894-1793EE75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D6EEC-758F-4C22-8816-7122F069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BA47-E3B3-494E-8F08-E39CC7F29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2B397-92C6-46C3-A0DF-39F3986C7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5539-11A0-49AD-A488-DD569CF0A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FF74-BF18-4760-B9FB-C8BC3442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ramatic_structur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abarai1/major-themes-and-analysis-of-aristotle-poetics" TargetMode="External"/><Relationship Id="rId2" Type="http://schemas.openxmlformats.org/officeDocument/2006/relationships/hyperlink" Target="https://www.slideshare.net/stmaryspg2014/aristotles-poetics-573808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wershow.com/view/f0b65-MjBiZ/Aristotles_Poetics_powerpoint_ppt_presentation?varnishcache=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A79F5-F003-4F99-BD0F-D7D979BC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928687"/>
            <a:ext cx="9270609" cy="57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0C1B-F810-4E73-8965-84DD6A9D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PARTS OF TRAGEDY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A11B0-273A-4B7F-9842-A6166ABF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</a:t>
            </a:r>
          </a:p>
          <a:p>
            <a:r>
              <a:rPr lang="en-US" dirty="0"/>
              <a:t>Character</a:t>
            </a:r>
          </a:p>
          <a:p>
            <a:r>
              <a:rPr lang="en-US" dirty="0"/>
              <a:t>Spectacle</a:t>
            </a:r>
          </a:p>
          <a:p>
            <a:r>
              <a:rPr lang="en-US" dirty="0"/>
              <a:t>Diction</a:t>
            </a:r>
          </a:p>
          <a:p>
            <a:r>
              <a:rPr lang="en-US" dirty="0"/>
              <a:t>Melody</a:t>
            </a:r>
          </a:p>
          <a:p>
            <a:r>
              <a:rPr lang="en-US" dirty="0"/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492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BDD54-EA8D-4C31-8CB5-17B7F12345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PLOT= Action+ Unity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F696ADB-A4E8-4A7D-B4A9-8F9913D0C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4" y="2957665"/>
            <a:ext cx="4921140" cy="3346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2FA8E-940B-4DE0-B3F4-1F4FCBDF8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" r="7934" b="-2"/>
          <a:stretch/>
        </p:blipFill>
        <p:spPr>
          <a:xfrm>
            <a:off x="6604016" y="2957665"/>
            <a:ext cx="4985239" cy="3346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92B11E-65D1-44A8-8C68-090F481EFB82}"/>
              </a:ext>
            </a:extLst>
          </p:cNvPr>
          <p:cNvSpPr txBox="1"/>
          <p:nvPr/>
        </p:nvSpPr>
        <p:spPr>
          <a:xfrm>
            <a:off x="3851030" y="158290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Plot/ mythos=action+ incident=story</a:t>
            </a:r>
          </a:p>
        </p:txBody>
      </p:sp>
    </p:spTree>
    <p:extLst>
      <p:ext uri="{BB962C8B-B14F-4D97-AF65-F5344CB8AC3E}">
        <p14:creationId xmlns:p14="http://schemas.microsoft.com/office/powerpoint/2010/main" val="399878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EC848CB-FFAB-4CBE-9F48-B97379C8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062" y="0"/>
            <a:ext cx="102998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8D772-6888-41E0-891F-08002F1C98CF}"/>
              </a:ext>
            </a:extLst>
          </p:cNvPr>
          <p:cNvSpPr txBox="1"/>
          <p:nvPr/>
        </p:nvSpPr>
        <p:spPr>
          <a:xfrm>
            <a:off x="946062" y="6858000"/>
            <a:ext cx="10299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Dramatic_structu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2892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CD67198-FA02-4F4A-A064-A6F9072FB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12134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0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9B2-D4C3-419A-955F-37FB9D22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046E-193D-4897-8BCF-E8F56241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B72CC-494A-4C84-BC6B-A6574563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390650"/>
            <a:ext cx="5981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362B-CBC6-4C3F-8393-5FF43982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5361-895C-4248-924B-D9D0755D3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0DF05-5DD0-4EAD-A3BA-07F2B221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062037"/>
            <a:ext cx="63246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2FDD-B9E2-4F21-88F7-3A19D46C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C203-76D1-4DB1-A034-F05BFB99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300-120B-49DD-85E6-8D6644DE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9959-1F04-4916-A520-D87EB0E8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Beginning---middle---end</a:t>
            </a:r>
          </a:p>
        </p:txBody>
      </p:sp>
    </p:spTree>
    <p:extLst>
      <p:ext uri="{BB962C8B-B14F-4D97-AF65-F5344CB8AC3E}">
        <p14:creationId xmlns:p14="http://schemas.microsoft.com/office/powerpoint/2010/main" val="124891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0755-8F3C-4184-A3BF-A29E977F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FB0B-ED78-4F75-889C-8614A11A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Unity of time</a:t>
            </a:r>
          </a:p>
          <a:p>
            <a:r>
              <a:rPr lang="en-US" dirty="0"/>
              <a:t>Unity of  place</a:t>
            </a:r>
          </a:p>
          <a:p>
            <a:r>
              <a:rPr lang="en-US" dirty="0"/>
              <a:t>Unity of action</a:t>
            </a:r>
          </a:p>
        </p:txBody>
      </p:sp>
    </p:spTree>
    <p:extLst>
      <p:ext uri="{BB962C8B-B14F-4D97-AF65-F5344CB8AC3E}">
        <p14:creationId xmlns:p14="http://schemas.microsoft.com/office/powerpoint/2010/main" val="307217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D96E7-2075-4433-A97D-07A00A0C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Tragic hero should be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4CF11-084A-4695-9F2C-BD76477A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Good</a:t>
            </a:r>
          </a:p>
          <a:p>
            <a:pPr marL="0" indent="0">
              <a:buNone/>
            </a:pPr>
            <a:r>
              <a:rPr lang="en-US" dirty="0"/>
              <a:t>Appropriate</a:t>
            </a:r>
          </a:p>
          <a:p>
            <a:pPr marL="0" indent="0">
              <a:buNone/>
            </a:pPr>
            <a:r>
              <a:rPr lang="en-US" dirty="0"/>
              <a:t>Real</a:t>
            </a:r>
          </a:p>
          <a:p>
            <a:pPr marL="0" indent="0">
              <a:buNone/>
            </a:pPr>
            <a:r>
              <a:rPr lang="en-US" dirty="0"/>
              <a:t>Consistent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3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DB9968-4C16-415C-847C-A6A3B2B53070}"/>
              </a:ext>
            </a:extLst>
          </p:cNvPr>
          <p:cNvSpPr txBox="1"/>
          <p:nvPr/>
        </p:nvSpPr>
        <p:spPr>
          <a:xfrm>
            <a:off x="1656471" y="24657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https://www.slideshare.net/stmaryspg2014/aristotles-poetics-57380837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D0D81C-3A58-4CA5-8F8E-D1F228F8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>
                <a:hlinkClick r:id="rId3"/>
              </a:rPr>
              <a:t>https://www.slideshare.net/sabarai1/major-themes-and-analysis-of-aristotle-poetics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1CAEA-F0B9-4B70-A33C-DC8A090F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Poetry is </a:t>
            </a:r>
            <a:r>
              <a:rPr lang="en-US" dirty="0" err="1"/>
              <a:t>th</a:t>
            </a:r>
            <a:endParaRPr lang="en-US" dirty="0"/>
          </a:p>
          <a:p>
            <a:r>
              <a:rPr lang="en-US" dirty="0">
                <a:hlinkClick r:id="rId4"/>
              </a:rPr>
              <a:t>https://www.powershow.com/view/f0b65-MjBiZ/Aristotles_Poetics_powerpoint_ppt_presentation?varnishcache=1</a:t>
            </a:r>
            <a:r>
              <a:rPr lang="en-US" dirty="0"/>
              <a:t>e most ancient form of Art</a:t>
            </a:r>
          </a:p>
        </p:txBody>
      </p:sp>
    </p:spTree>
    <p:extLst>
      <p:ext uri="{BB962C8B-B14F-4D97-AF65-F5344CB8AC3E}">
        <p14:creationId xmlns:p14="http://schemas.microsoft.com/office/powerpoint/2010/main" val="199879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BEB0-2031-4B61-924F-0C439CC1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ideas a plot should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D9BD-9180-437A-9203-73EA813F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Hamartia</a:t>
            </a:r>
          </a:p>
          <a:p>
            <a:r>
              <a:rPr lang="en-US" dirty="0" err="1"/>
              <a:t>Anagnorsis</a:t>
            </a:r>
            <a:endParaRPr lang="en-US" dirty="0"/>
          </a:p>
          <a:p>
            <a:r>
              <a:rPr lang="en-US" dirty="0" err="1"/>
              <a:t>Peripetia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8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FAA1-23A0-47E0-8713-E302B0F1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Anagnorisis (6 types)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E045B-DC27-478B-ACAA-A7B3102F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84CE-D8C5-4B2B-9DE4-D8844B63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construct plot(7 points)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091C-BD02-42C9-A8E3-F3AF8209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3372-F414-4ED7-BF91-E41A0AD9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DCBC-0ABB-4F56-A2EB-45912488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FD92-8D8E-4283-88A5-D5B7677F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DDE4-C356-4DBB-B018-F6F303F7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FF03-25F8-4242-B4BF-D06875A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the allegation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39C8-1333-4364-BEE6-C3FD59C1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to – The Republic (Book 7: The Allegory of the Cave) | Genius">
            <a:extLst>
              <a:ext uri="{FF2B5EF4-FFF2-40B4-BE49-F238E27FC236}">
                <a16:creationId xmlns:a16="http://schemas.microsoft.com/office/drawing/2014/main" id="{ABBF9871-B0ED-4142-ACB3-8AB41346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02" y="22291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ve Awesome &quot;Holding a Lantern and Going into a Dark Cave&quot; Scenes in Movies">
            <a:extLst>
              <a:ext uri="{FF2B5EF4-FFF2-40B4-BE49-F238E27FC236}">
                <a16:creationId xmlns:a16="http://schemas.microsoft.com/office/drawing/2014/main" id="{939D32C5-ECDA-4123-A053-4D574743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56" y="2238668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0A2554-9FB3-4F60-929A-E36D0B54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 Allegory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456C04-3170-4A4A-89FE-1EC37834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/>
          <a:lstStyle/>
          <a:p>
            <a:r>
              <a:rPr lang="en-US" dirty="0"/>
              <a:t>There is an ideal place of real things rest in the world are mere imitation. </a:t>
            </a:r>
          </a:p>
          <a:p>
            <a:endParaRPr lang="en-US" dirty="0"/>
          </a:p>
          <a:p>
            <a:r>
              <a:rPr lang="en-US" dirty="0"/>
              <a:t>Real                                                 Unreal</a:t>
            </a:r>
          </a:p>
        </p:txBody>
      </p:sp>
      <p:pic>
        <p:nvPicPr>
          <p:cNvPr id="1034" name="Picture 10" descr="IMITATION POWER POINT PRESENTATION">
            <a:extLst>
              <a:ext uri="{FF2B5EF4-FFF2-40B4-BE49-F238E27FC236}">
                <a16:creationId xmlns:a16="http://schemas.microsoft.com/office/drawing/2014/main" id="{BEADC3AB-39F4-46A5-85FD-2024A1CE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37" y="3972218"/>
            <a:ext cx="6076950" cy="31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5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4D3427C-AC78-4ED3-8FF1-AFFBF872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3" b="1"/>
          <a:stretch/>
        </p:blipFill>
        <p:spPr>
          <a:xfrm>
            <a:off x="1460597" y="52764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427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F897-7C2E-4FF1-9C72-339A35B7D8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Kinds of Poetry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04EB8-94D2-4908-9DEE-3065F712C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188" y="1635333"/>
            <a:ext cx="7948612" cy="4857542"/>
          </a:xfrm>
        </p:spPr>
      </p:pic>
    </p:spTree>
    <p:extLst>
      <p:ext uri="{BB962C8B-B14F-4D97-AF65-F5344CB8AC3E}">
        <p14:creationId xmlns:p14="http://schemas.microsoft.com/office/powerpoint/2010/main" val="15048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B0F9-1177-4E8C-BF86-7FC92181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TRAGEDY- FOUR TYPES OF EVOLVMENT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F940-7233-44FB-8E22-68E502E8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Dithyrambic(Chorus)</a:t>
            </a:r>
          </a:p>
          <a:p>
            <a:r>
              <a:rPr lang="en-US" dirty="0"/>
              <a:t>Aeschylus( Chorus+ 2</a:t>
            </a:r>
            <a:r>
              <a:rPr lang="en-US" baseline="30000" dirty="0"/>
              <a:t>nd</a:t>
            </a:r>
            <a:r>
              <a:rPr lang="en-US" dirty="0"/>
              <a:t> character)</a:t>
            </a:r>
          </a:p>
          <a:p>
            <a:r>
              <a:rPr lang="en-US" dirty="0"/>
              <a:t>Sophocles (Chorus+ 2</a:t>
            </a:r>
            <a:r>
              <a:rPr lang="en-US" baseline="30000" dirty="0"/>
              <a:t>nd</a:t>
            </a:r>
            <a:r>
              <a:rPr lang="en-US" dirty="0"/>
              <a:t>+ 3</a:t>
            </a:r>
            <a:r>
              <a:rPr lang="en-US" baseline="30000" dirty="0"/>
              <a:t>rd</a:t>
            </a:r>
            <a:r>
              <a:rPr lang="en-US" dirty="0"/>
              <a:t> character)</a:t>
            </a:r>
          </a:p>
          <a:p>
            <a:r>
              <a:rPr lang="en-US" dirty="0"/>
              <a:t>Episodic </a:t>
            </a:r>
          </a:p>
        </p:txBody>
      </p:sp>
    </p:spTree>
    <p:extLst>
      <p:ext uri="{BB962C8B-B14F-4D97-AF65-F5344CB8AC3E}">
        <p14:creationId xmlns:p14="http://schemas.microsoft.com/office/powerpoint/2010/main" val="399563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2BE1-998D-4BA9-9AF7-5990341F12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Tragedy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1D2D9-D36C-46D0-86FB-A982394B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BDF2B-3B31-4B12-9D5A-8F91E65A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819275"/>
            <a:ext cx="6105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653-AF51-484D-AF11-40EABE8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AAFEE-15DE-4102-B99A-F53E25C78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53" y="605705"/>
            <a:ext cx="7447890" cy="4343400"/>
          </a:xfrm>
        </p:spPr>
      </p:pic>
    </p:spTree>
    <p:extLst>
      <p:ext uri="{BB962C8B-B14F-4D97-AF65-F5344CB8AC3E}">
        <p14:creationId xmlns:p14="http://schemas.microsoft.com/office/powerpoint/2010/main" val="173198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6BBD-3457-4144-951C-C20FDCFA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1245F4-505E-4386-A122-97D5EB2DD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911" y="1925503"/>
            <a:ext cx="6505575" cy="4067175"/>
          </a:xfrm>
        </p:spPr>
      </p:pic>
    </p:spTree>
    <p:extLst>
      <p:ext uri="{BB962C8B-B14F-4D97-AF65-F5344CB8AC3E}">
        <p14:creationId xmlns:p14="http://schemas.microsoft.com/office/powerpoint/2010/main" val="230671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193</Words>
  <Application>Microsoft Office PowerPoint</Application>
  <PresentationFormat>Widescreen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 https://www.slideshare.net/sabarai1/major-themes-and-analysis-of-aristotle-poetics</vt:lpstr>
      <vt:lpstr>Cave Allegory</vt:lpstr>
      <vt:lpstr>PowerPoint Presentation</vt:lpstr>
      <vt:lpstr>Kinds of Poetry</vt:lpstr>
      <vt:lpstr>TRAGEDY- FOUR TYPES OF EVOLVMENT</vt:lpstr>
      <vt:lpstr>Tragedy</vt:lpstr>
      <vt:lpstr>PowerPoint Presentation</vt:lpstr>
      <vt:lpstr>PowerPoint Presentation</vt:lpstr>
      <vt:lpstr>SIX PARTS OF TRAGEDY</vt:lpstr>
      <vt:lpstr>PLOT= Action+ 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</vt:lpstr>
      <vt:lpstr>Unity </vt:lpstr>
      <vt:lpstr>Tragic hero should be</vt:lpstr>
      <vt:lpstr>Some ideas a plot should have</vt:lpstr>
      <vt:lpstr>Anagnorisis (6 types)</vt:lpstr>
      <vt:lpstr>How to construct plot(7 points)</vt:lpstr>
      <vt:lpstr>Diction</vt:lpstr>
      <vt:lpstr>Epic poetry</vt:lpstr>
      <vt:lpstr>Answers to the allegation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Asif Kamal</dc:creator>
  <cp:lastModifiedBy>Md. Asif Kamal</cp:lastModifiedBy>
  <cp:revision>5</cp:revision>
  <dcterms:created xsi:type="dcterms:W3CDTF">2020-09-20T10:01:25Z</dcterms:created>
  <dcterms:modified xsi:type="dcterms:W3CDTF">2020-09-20T10:49:44Z</dcterms:modified>
</cp:coreProperties>
</file>