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EA007-F265-4B0E-8AB1-901287711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B4053-633D-4A71-90A1-0A5A73A0F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4EBE1-218F-4B81-87FE-7FD908C9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E87B1-7B14-466A-85C4-75B1C738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1CEA4-E6E3-4EB2-8E1A-21AA50A3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643D-2C6D-4327-94E7-500AE1F2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8401D-85C1-4BBC-BA26-72242D0D1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0AF9F-B08C-4D02-B3FA-6C80EBD0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329EA-51A9-4B17-9D04-D48A000F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B5C3C-EEC3-4A5C-A542-7ADF1A418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5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0D190A-A4DA-4EBF-BA89-4AB881EA1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6268C-6212-41BD-8272-5C7B65CB6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80D63-D390-4EBE-B1D6-5301A45D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E5FD9-2A37-4BDB-8DAB-D9B041AAB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0050A-0009-41A0-BCE0-896FE6AC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0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F22C-E223-48E9-9303-F8277B616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A6C0-E9DA-4DA6-8A76-B69CFBC0F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E029-0366-4B71-8D06-842D46FA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5358E-CE70-49BD-A3B4-7E60A681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01044-D2F8-442F-BFAF-FEBD7D61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4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B0BA-EB8E-4DDC-811E-5496FEF7C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D52EB-1883-41BB-B4EB-43907A4E4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CD7E4-BC5D-47A2-B16C-4650643C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0FFBE-0B68-4739-B627-045FF5FC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C5046-97A4-4D9E-8F57-B077D72F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0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3365C-BF3F-494F-AC1E-705F3066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40E0D-6EAA-41B9-AB1A-73D025CA5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74EF1-ED8D-4CDA-BCA1-6466598C3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B56E-AEE5-4C0A-8213-CE1923B0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BFFCF-27DF-48CF-A214-C84E630A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9B28D-0E73-4178-B15B-13CD5493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1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4374-2768-4B94-B8F0-947F736C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DB0B8-9504-4995-A937-448C0B012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EAB67-8F26-49DC-AB46-08AF2A4D5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6184CC-AC90-4F0B-9A34-FA64C9E86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1E3C1-2295-452F-AA14-BB53F5410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60A6E1-3A5B-4830-AAA1-2CBB788C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7FDF7-EDD1-464F-84AF-CA86FE41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F678A-DC19-4702-8357-45CBE492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2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5E61A-AEBD-4888-97B6-EBFD3D018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5F14-4D51-4723-A868-0790EFD5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30495-1091-4CB8-A179-58DFCA6B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E73A7-0A41-4B27-9E49-C7912B7E0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08797B-FA1A-4FA6-9F26-97362918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B9795A-EC1E-4A68-901D-3895D6A1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447F4-F3C9-4803-BEE4-BB3ECDC9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A8563-5698-4121-984A-AE82DA41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4FFA7-9F60-422E-BB57-ED9DF76D2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09C9D-5AF2-4724-A2D9-28597D747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2832C-BF6B-4198-8931-512157F7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20404-4696-4C6C-9306-04F4C1DB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ADD95-C44A-4DD4-8DC1-F672A4F9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9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B782D-7569-4A2A-9360-9961A3050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AEBA8-1D06-4F54-8055-C7BD5B044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AC576-D72C-4EF2-B966-56F9282AD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C05AA-BC11-48CC-9B57-60BCAAEFB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48DF2-8D10-45EA-AF3D-2C3DEA50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90E22-0748-467D-8ACD-FC40BF60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5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F30D13-F510-44A4-BE5B-B7438CC2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A5423-EB43-4CDF-ABD5-FC9F7E09A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979A0-F3DA-494B-BE26-F0EBB6A54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64F3-CA30-47C2-AF2A-18FF21EAC09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085ED-494B-4306-9768-762115148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C847-6FBA-4615-9C7A-CD8190F0C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575BD-D1F0-4CFC-B76E-13BC7E251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8EE1-B97D-4675-8F0D-4C354FEC5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56" y="321211"/>
            <a:ext cx="10762488" cy="12070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Tradition and Individual Talent</a:t>
            </a:r>
          </a:p>
        </p:txBody>
      </p:sp>
      <p:pic>
        <p:nvPicPr>
          <p:cNvPr id="1026" name="Picture 2" descr="Image result for T.S. Eliot for Kids">
            <a:extLst>
              <a:ext uri="{FF2B5EF4-FFF2-40B4-BE49-F238E27FC236}">
                <a16:creationId xmlns:a16="http://schemas.microsoft.com/office/drawing/2014/main" id="{3ABB62D1-6001-472B-870C-806318AAC18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00" b="22927"/>
          <a:stretch/>
        </p:blipFill>
        <p:spPr bwMode="auto">
          <a:xfrm>
            <a:off x="609600" y="2423680"/>
            <a:ext cx="5212080" cy="385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6375111-306C-49EA-9DD1-79A2ED78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3354776"/>
            <a:ext cx="0" cy="21209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T.S. Eliot for Kids">
            <a:extLst>
              <a:ext uri="{FF2B5EF4-FFF2-40B4-BE49-F238E27FC236}">
                <a16:creationId xmlns:a16="http://schemas.microsoft.com/office/drawing/2014/main" id="{B03ECB78-75DD-4F17-987E-EBEACB9AF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1" b="34277"/>
          <a:stretch/>
        </p:blipFill>
        <p:spPr bwMode="auto">
          <a:xfrm>
            <a:off x="6370320" y="2423040"/>
            <a:ext cx="5212080" cy="385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768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55C44-ABC8-4348-A00D-EBD4BB71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one is Traditional?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D9E8D30-C3AE-46C2-8050-18CEABDFE1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614" y="1690688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 wooden beads in a string">
            <a:extLst>
              <a:ext uri="{FF2B5EF4-FFF2-40B4-BE49-F238E27FC236}">
                <a16:creationId xmlns:a16="http://schemas.microsoft.com/office/drawing/2014/main" id="{3CC91F82-7341-4B3F-B131-CFCA9E201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338" y="2885282"/>
            <a:ext cx="19716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75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51BB5-2067-4280-AA65-6CDF6D74C0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0A08F-1FE4-4DA6-97BD-94C5247C3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7974A0-C560-460B-82E2-B432D4932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937" y="2109787"/>
            <a:ext cx="785812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6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FFB4-7C91-426D-A6B1-AC351C99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6DD6C5-3EDB-4493-AC44-96277DD6E5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2934494"/>
            <a:ext cx="8077200" cy="2133600"/>
          </a:xfrm>
        </p:spPr>
      </p:pic>
    </p:spTree>
    <p:extLst>
      <p:ext uri="{BB962C8B-B14F-4D97-AF65-F5344CB8AC3E}">
        <p14:creationId xmlns:p14="http://schemas.microsoft.com/office/powerpoint/2010/main" val="116805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FE6C5-8A5E-4DB0-A0FF-94703656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147CD1-310D-448A-914E-1D4FB1D854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5025" y="3024981"/>
            <a:ext cx="7981950" cy="1952625"/>
          </a:xfrm>
        </p:spPr>
      </p:pic>
    </p:spTree>
    <p:extLst>
      <p:ext uri="{BB962C8B-B14F-4D97-AF65-F5344CB8AC3E}">
        <p14:creationId xmlns:p14="http://schemas.microsoft.com/office/powerpoint/2010/main" val="110515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EFE2-E422-49AF-9CD6-382EE799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C35826-82CD-4816-BF4A-A88766825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4550" y="2658269"/>
            <a:ext cx="7962900" cy="2686050"/>
          </a:xfrm>
        </p:spPr>
      </p:pic>
    </p:spTree>
    <p:extLst>
      <p:ext uri="{BB962C8B-B14F-4D97-AF65-F5344CB8AC3E}">
        <p14:creationId xmlns:p14="http://schemas.microsoft.com/office/powerpoint/2010/main" val="403877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F3D4-2555-41D8-ADF4-3B1F401CA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81F30D-4DE9-4332-B2BB-BCB76E7BD9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76950" y="3706019"/>
            <a:ext cx="38100" cy="5905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88847D-16DC-4C04-8793-4860635E4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6950" y="3133725"/>
            <a:ext cx="38100" cy="590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7DDA01-B14E-467B-9C2C-CAD7DF8EE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325" y="838200"/>
            <a:ext cx="85153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74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Tradition and Individual Talent</vt:lpstr>
      <vt:lpstr>Which one is Traditional?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 and Individual Talent</dc:title>
  <dc:creator>Asif Kamal</dc:creator>
  <cp:lastModifiedBy>Asif Kamal</cp:lastModifiedBy>
  <cp:revision>2</cp:revision>
  <dcterms:created xsi:type="dcterms:W3CDTF">2020-12-09T04:37:54Z</dcterms:created>
  <dcterms:modified xsi:type="dcterms:W3CDTF">2020-12-09T04:44:49Z</dcterms:modified>
</cp:coreProperties>
</file>