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90" r:id="rId3"/>
    <p:sldId id="288" r:id="rId4"/>
    <p:sldId id="28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rek" initials="d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A9030-6994-466A-9B08-8A60F7B9E568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6E465-2867-4717-B657-965D39A55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33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30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39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101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0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25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03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2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80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11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85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1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323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552132"/>
            <a:ext cx="9144000" cy="16031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FF00"/>
                </a:solidFill>
              </a:rPr>
              <a:t>Chapter </a:t>
            </a:r>
            <a:r>
              <a:rPr lang="en-US" sz="2800" b="1" dirty="0" smtClean="0">
                <a:solidFill>
                  <a:srgbClr val="FFFF00"/>
                </a:solidFill>
              </a:rPr>
              <a:t>13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Marketing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76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4054" y="3481907"/>
            <a:ext cx="695353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Marketing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</a:rPr>
              <a:t> is the activity, set of institutions, and processes for creating, communicating, delivering, and exchanging offerings that have value for customers, clients, partners, and society at large.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3216618" y="1006101"/>
            <a:ext cx="26084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</a:rPr>
              <a:t>Marketing</a:t>
            </a:r>
            <a:endParaRPr lang="en-US" sz="40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Image result for Market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316" y="49371"/>
            <a:ext cx="6984668" cy="2621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603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5277" y="1909067"/>
            <a:ext cx="4946035" cy="455997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970456" y="664906"/>
            <a:ext cx="29933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Marketing Mix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655158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594" y="2210475"/>
            <a:ext cx="6932778" cy="4212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854296" y="733146"/>
            <a:ext cx="50938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Consumer Buying process</a:t>
            </a:r>
          </a:p>
        </p:txBody>
      </p:sp>
    </p:spTree>
    <p:extLst>
      <p:ext uri="{BB962C8B-B14F-4D97-AF65-F5344CB8AC3E}">
        <p14:creationId xmlns:p14="http://schemas.microsoft.com/office/powerpoint/2010/main" val="3258295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</TotalTime>
  <Words>10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</dc:creator>
  <cp:lastModifiedBy>su</cp:lastModifiedBy>
  <cp:revision>41</cp:revision>
  <dcterms:created xsi:type="dcterms:W3CDTF">2018-05-15T12:02:59Z</dcterms:created>
  <dcterms:modified xsi:type="dcterms:W3CDTF">2018-12-16T07:50:00Z</dcterms:modified>
</cp:coreProperties>
</file>