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63" r:id="rId4"/>
    <p:sldId id="264" r:id="rId5"/>
    <p:sldId id="265" r:id="rId6"/>
    <p:sldId id="260" r:id="rId7"/>
    <p:sldId id="285" r:id="rId8"/>
    <p:sldId id="257" r:id="rId9"/>
    <p:sldId id="267" r:id="rId10"/>
    <p:sldId id="266" r:id="rId11"/>
    <p:sldId id="282" r:id="rId12"/>
    <p:sldId id="283" r:id="rId13"/>
    <p:sldId id="284" r:id="rId14"/>
    <p:sldId id="277" r:id="rId15"/>
    <p:sldId id="278" r:id="rId16"/>
    <p:sldId id="280" r:id="rId17"/>
    <p:sldId id="281" r:id="rId18"/>
    <p:sldId id="272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3D313-E987-4350-9A3A-E37AE134A66C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50F2B-4320-4E3B-8278-CC4B21DE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9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C33A1C9-AAD1-4D32-A9BF-FF9CA3CE5BE7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3686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55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D13D-228B-4EDF-B0F7-E61A0EE7692B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3C8E-CE43-4146-8BDE-51FB6FA1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7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D13D-228B-4EDF-B0F7-E61A0EE7692B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3C8E-CE43-4146-8BDE-51FB6FA1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9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D13D-228B-4EDF-B0F7-E61A0EE7692B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3C8E-CE43-4146-8BDE-51FB6FA1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7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D13D-228B-4EDF-B0F7-E61A0EE7692B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3C8E-CE43-4146-8BDE-51FB6FA1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6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D13D-228B-4EDF-B0F7-E61A0EE7692B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3C8E-CE43-4146-8BDE-51FB6FA1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5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D13D-228B-4EDF-B0F7-E61A0EE7692B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3C8E-CE43-4146-8BDE-51FB6FA1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2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D13D-228B-4EDF-B0F7-E61A0EE7692B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3C8E-CE43-4146-8BDE-51FB6FA1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9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D13D-228B-4EDF-B0F7-E61A0EE7692B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3C8E-CE43-4146-8BDE-51FB6FA1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2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D13D-228B-4EDF-B0F7-E61A0EE7692B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3C8E-CE43-4146-8BDE-51FB6FA1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0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D13D-228B-4EDF-B0F7-E61A0EE7692B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3C8E-CE43-4146-8BDE-51FB6FA1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8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D13D-228B-4EDF-B0F7-E61A0EE7692B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3C8E-CE43-4146-8BDE-51FB6FA1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2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0D13D-228B-4EDF-B0F7-E61A0EE7692B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F3C8E-CE43-4146-8BDE-51FB6FA1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6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19" y="-13379"/>
            <a:ext cx="9871881" cy="68713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7802" y="3095964"/>
            <a:ext cx="2317847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chemeClr val="bg1">
                    <a:lumMod val="85000"/>
                  </a:schemeClr>
                </a:solidFill>
                <a:latin typeface="Chiller" panose="04020404031007020602" pitchFamily="82" charset="0"/>
              </a:rPr>
              <a:t>U</a:t>
            </a:r>
            <a:endParaRPr lang="en-US" sz="11500" b="1" dirty="0">
              <a:solidFill>
                <a:schemeClr val="bg1">
                  <a:lumMod val="85000"/>
                </a:schemeClr>
              </a:solidFill>
              <a:latin typeface="Chiller" panose="040204040310070206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8893" y="3407901"/>
            <a:ext cx="382819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  <a:latin typeface="Chiller" panose="04020404031007020602" pitchFamily="82" charset="0"/>
              </a:rPr>
              <a:t>nlearn</a:t>
            </a:r>
            <a:endParaRPr lang="en-US" sz="7200" dirty="0">
              <a:solidFill>
                <a:schemeClr val="bg1">
                  <a:lumMod val="85000"/>
                </a:schemeClr>
              </a:solidFill>
              <a:latin typeface="Chiller" panose="04020404031007020602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3456" y="2618932"/>
            <a:ext cx="660775" cy="10281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801804" y="2671351"/>
            <a:ext cx="749262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EARNING TO LEARN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59" y="0"/>
            <a:ext cx="1184248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442949"/>
            <a:ext cx="12192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Allow your brain to learn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3" y="1187355"/>
            <a:ext cx="12199073" cy="5076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073" y="677081"/>
            <a:ext cx="12192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Learn &amp; Grow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89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073" y="1277584"/>
            <a:ext cx="12192000" cy="10156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Learn &amp; Grow like a human not like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83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udents.approvedcolleges.com/wp-content/uploads/2014/03/life-long-lear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1" y="0"/>
            <a:ext cx="120146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073" y="1127456"/>
            <a:ext cx="12192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Commit to Life Long Learning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Learn from every step of your life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6478" y="4826000"/>
            <a:ext cx="12192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hi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04" y="1467220"/>
            <a:ext cx="59817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6478" y="4826000"/>
            <a:ext cx="12192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hi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455" y="-357792"/>
            <a:ext cx="6420134" cy="721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6478" y="4826000"/>
            <a:ext cx="12192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hi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41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506" y="1203433"/>
            <a:ext cx="7896866" cy="4022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239758"/>
            <a:ext cx="12192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Racism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85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442949"/>
            <a:ext cx="12192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hi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2119"/>
            <a:ext cx="6919416" cy="27958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593769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3600" b="1" dirty="0" smtClean="0">
                <a:solidFill>
                  <a:schemeClr val="bg1"/>
                </a:solidFill>
              </a:rPr>
              <a:t>S</a:t>
            </a:r>
            <a:r>
              <a:rPr lang="en-US" sz="2800" dirty="0" smtClean="0">
                <a:solidFill>
                  <a:schemeClr val="bg1"/>
                </a:solidFill>
              </a:rPr>
              <a:t>tart .. . A fresh day … re-born like a new baby .. . Learn + Unlearn + Relearn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5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79"/>
            <a:ext cx="12192000" cy="58204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442949"/>
            <a:ext cx="12192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GGOODD DDAAYY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79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19" y="-13379"/>
            <a:ext cx="9871881" cy="68713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7802" y="3095964"/>
            <a:ext cx="2317847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iller" panose="04020404031007020602" pitchFamily="82" charset="0"/>
              </a:rPr>
              <a:t>U</a:t>
            </a:r>
            <a:endParaRPr lang="en-US" sz="11500" b="1" dirty="0">
              <a:solidFill>
                <a:schemeClr val="tx1">
                  <a:lumMod val="50000"/>
                  <a:lumOff val="50000"/>
                </a:schemeClr>
              </a:solidFill>
              <a:latin typeface="Chiller" panose="040204040310070206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8893" y="3407901"/>
            <a:ext cx="382819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hiller" panose="04020404031007020602" pitchFamily="82" charset="0"/>
              </a:rPr>
              <a:t>nlearn</a:t>
            </a:r>
            <a:endParaRPr lang="en-US" sz="7200" dirty="0">
              <a:solidFill>
                <a:schemeClr val="tx1">
                  <a:lumMod val="50000"/>
                  <a:lumOff val="50000"/>
                </a:schemeClr>
              </a:solidFill>
              <a:latin typeface="Chiller" panose="04020404031007020602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3456" y="2618932"/>
            <a:ext cx="660775" cy="10281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801804" y="2671351"/>
            <a:ext cx="749262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EARNING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TO LEARN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92" y="0"/>
            <a:ext cx="9437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92" y="0"/>
            <a:ext cx="943761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62883" y="1389993"/>
            <a:ext cx="2317847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</a:t>
            </a:r>
            <a:endParaRPr lang="en-US" sz="115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0691" y="1428394"/>
            <a:ext cx="2317847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atin typeface="+mj-lt"/>
              </a:rPr>
              <a:t>L</a:t>
            </a:r>
            <a:endParaRPr lang="en-US" sz="115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5075" y="1389993"/>
            <a:ext cx="2317847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atin typeface="+mj-lt"/>
              </a:rPr>
              <a:t>L</a:t>
            </a:r>
            <a:endParaRPr lang="en-US" sz="11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43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92" y="0"/>
            <a:ext cx="943761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62883" y="1389993"/>
            <a:ext cx="2317847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</a:t>
            </a:r>
            <a:endParaRPr lang="en-US" sz="115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0691" y="1428394"/>
            <a:ext cx="2317847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atin typeface="+mj-lt"/>
              </a:rPr>
              <a:t>L</a:t>
            </a:r>
            <a:endParaRPr lang="en-US" sz="115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50611" y="1389993"/>
            <a:ext cx="2317847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+mj-lt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9352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42949"/>
            <a:ext cx="12192000" cy="107721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LEARNING TO LEARN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Lesson 2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1630362" y="4434931"/>
            <a:ext cx="8931275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latin typeface="Arial" panose="020B0604020202020204" pitchFamily="34" charset="0"/>
              </a:rPr>
              <a:t>How will you get there…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sz="3600" dirty="0">
                <a:latin typeface="Arial" panose="020B0604020202020204" pitchFamily="34" charset="0"/>
              </a:rPr>
              <a:t> …if you don</a:t>
            </a:r>
            <a:r>
              <a:rPr lang="ja-JP" altLang="en-US" sz="3600" dirty="0">
                <a:latin typeface="Arial" panose="020B0604020202020204" pitchFamily="34" charset="0"/>
              </a:rPr>
              <a:t>’</a:t>
            </a:r>
            <a:r>
              <a:rPr lang="en-US" altLang="ja-JP" sz="3600" dirty="0">
                <a:latin typeface="Arial" panose="020B0604020202020204" pitchFamily="34" charset="0"/>
              </a:rPr>
              <a:t>t know where you are going ?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6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42949"/>
            <a:ext cx="12192000" cy="107721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Improving the ability to learn</a:t>
            </a:r>
          </a:p>
          <a:p>
            <a:pPr algn="ctr"/>
            <a:r>
              <a:rPr lang="en-US" sz="3200" b="1" dirty="0" smtClean="0"/>
              <a:t>                             ...for a lifetime.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002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9" y="9679"/>
            <a:ext cx="10399593" cy="6886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9099" y="1240619"/>
            <a:ext cx="12192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Unlock Your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530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111</Words>
  <Application>Microsoft Office PowerPoint</Application>
  <PresentationFormat>Widescreen</PresentationFormat>
  <Paragraphs>34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MS PGothic</vt:lpstr>
      <vt:lpstr>Arial</vt:lpstr>
      <vt:lpstr>Calibri</vt:lpstr>
      <vt:lpstr>Calibri Light</vt:lpstr>
      <vt:lpstr>Chiller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su</cp:lastModifiedBy>
  <cp:revision>31</cp:revision>
  <dcterms:created xsi:type="dcterms:W3CDTF">2015-05-20T05:50:48Z</dcterms:created>
  <dcterms:modified xsi:type="dcterms:W3CDTF">2016-10-01T11:26:56Z</dcterms:modified>
</cp:coreProperties>
</file>