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67" r:id="rId4"/>
    <p:sldId id="266" r:id="rId5"/>
    <p:sldId id="257" r:id="rId6"/>
    <p:sldId id="258" r:id="rId7"/>
    <p:sldId id="259" r:id="rId8"/>
    <p:sldId id="261" r:id="rId9"/>
    <p:sldId id="263" r:id="rId10"/>
    <p:sldId id="265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DAB250-A23D-4AB0-8FC8-FF2172348311}">
          <p14:sldIdLst>
            <p14:sldId id="256"/>
            <p14:sldId id="267"/>
            <p14:sldId id="266"/>
          </p14:sldIdLst>
        </p14:section>
        <p14:section name="Untitled Section" id="{B48AFB0F-3977-40F3-8F16-06A99B2232BF}">
          <p14:sldIdLst>
            <p14:sldId id="257"/>
            <p14:sldId id="258"/>
            <p14:sldId id="259"/>
            <p14:sldId id="261"/>
            <p14:sldId id="263"/>
            <p14:sldId id="265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3B46F-8F9D-4505-9D8C-E184E718BFE1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D28FB-4329-4D41-96F6-C2A554C43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2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D28FB-4329-4D41-96F6-C2A554C431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1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8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8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7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9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9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5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7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20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6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33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72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16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2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1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8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6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2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9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13807-CAF4-4961-903E-6763B853994A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559C3-AEC6-48C5-AD47-5D2E7A826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88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niversal human values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5" y="486698"/>
            <a:ext cx="10356644" cy="58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2026" y="2341517"/>
            <a:ext cx="68039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Universal Human Values</a:t>
            </a:r>
            <a:endParaRPr lang="en-US" sz="6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36" y="28576"/>
            <a:ext cx="6709054" cy="67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8" y="539750"/>
            <a:ext cx="10243814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man Valu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0" y="728663"/>
            <a:ext cx="10131425" cy="5699125"/>
          </a:xfrm>
        </p:spPr>
      </p:pic>
    </p:spTree>
    <p:extLst>
      <p:ext uri="{BB962C8B-B14F-4D97-AF65-F5344CB8AC3E}">
        <p14:creationId xmlns:p14="http://schemas.microsoft.com/office/powerpoint/2010/main" val="4812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472" y="3074731"/>
            <a:ext cx="1121391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That people adopt as their guidelines in daily activities.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72" y="1154205"/>
            <a:ext cx="10666862" cy="192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Human values are the principles, standards, </a:t>
            </a:r>
            <a:r>
              <a:rPr lang="en-US" sz="3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opinions </a:t>
            </a:r>
            <a:r>
              <a:rPr lang="en-US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and beliefs </a:t>
            </a:r>
            <a:r>
              <a:rPr lang="en-US" sz="3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endParaRPr lang="en-US" sz="3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xagon 16"/>
          <p:cNvSpPr/>
          <p:nvPr/>
        </p:nvSpPr>
        <p:spPr>
          <a:xfrm rot="5400000">
            <a:off x="3427046" y="324228"/>
            <a:ext cx="2330554" cy="263365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15" name="Hexagon 14"/>
          <p:cNvSpPr/>
          <p:nvPr/>
        </p:nvSpPr>
        <p:spPr>
          <a:xfrm rot="5400000">
            <a:off x="3418115" y="4166934"/>
            <a:ext cx="2330553" cy="263365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13" name="Hexagon 12"/>
          <p:cNvSpPr/>
          <p:nvPr/>
        </p:nvSpPr>
        <p:spPr>
          <a:xfrm rot="5400000">
            <a:off x="7675552" y="2291604"/>
            <a:ext cx="2330554" cy="263365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11" name="Hexagon 10"/>
          <p:cNvSpPr/>
          <p:nvPr/>
        </p:nvSpPr>
        <p:spPr>
          <a:xfrm rot="5400000">
            <a:off x="6256974" y="4154235"/>
            <a:ext cx="2330554" cy="263365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9" name="Hexagon 8"/>
          <p:cNvSpPr/>
          <p:nvPr/>
        </p:nvSpPr>
        <p:spPr>
          <a:xfrm rot="5400000">
            <a:off x="4829465" y="2232876"/>
            <a:ext cx="2330554" cy="263365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22" name="Hexagon 21"/>
          <p:cNvSpPr/>
          <p:nvPr/>
        </p:nvSpPr>
        <p:spPr>
          <a:xfrm rot="5400000">
            <a:off x="6264202" y="336939"/>
            <a:ext cx="2330554" cy="263365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24" name="Rectangle 23"/>
          <p:cNvSpPr/>
          <p:nvPr/>
        </p:nvSpPr>
        <p:spPr>
          <a:xfrm>
            <a:off x="4779886" y="2682754"/>
            <a:ext cx="2429711" cy="17543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 Human Values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62790" y="1341903"/>
            <a:ext cx="244120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8878" y="1330000"/>
            <a:ext cx="2441202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PEACE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228" y="3240197"/>
            <a:ext cx="2441202" cy="6001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TRUTH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10704" y="4916401"/>
            <a:ext cx="2637550" cy="10772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VIOLENCE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62790" y="4945152"/>
            <a:ext cx="2441202" cy="10772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 CONDUCT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50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14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 rot="5400000">
            <a:off x="518378" y="163772"/>
            <a:ext cx="1924890" cy="255015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5" name="Rectangle 4"/>
          <p:cNvSpPr/>
          <p:nvPr/>
        </p:nvSpPr>
        <p:spPr>
          <a:xfrm>
            <a:off x="589977" y="1146461"/>
            <a:ext cx="178169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3390900" y="2290589"/>
            <a:ext cx="3314700" cy="808211"/>
          </a:xfrm>
          <a:prstGeom prst="double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Kindness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8255000" y="2290589"/>
            <a:ext cx="3314700" cy="808211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Friendship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uble Wave 7"/>
          <p:cNvSpPr/>
          <p:nvPr/>
        </p:nvSpPr>
        <p:spPr>
          <a:xfrm>
            <a:off x="367348" y="5338589"/>
            <a:ext cx="3314700" cy="808211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Forgiveness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5231448" y="5338589"/>
            <a:ext cx="3314700" cy="808211"/>
          </a:xfrm>
          <a:prstGeom prst="double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Generosity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2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/>
          <p:cNvSpPr/>
          <p:nvPr/>
        </p:nvSpPr>
        <p:spPr>
          <a:xfrm rot="5400000">
            <a:off x="574245" y="409145"/>
            <a:ext cx="2077268" cy="203204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4" name="Rectangle 3"/>
          <p:cNvSpPr/>
          <p:nvPr/>
        </p:nvSpPr>
        <p:spPr>
          <a:xfrm>
            <a:off x="671103" y="1136522"/>
            <a:ext cx="1883552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PEACE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Decision 8"/>
          <p:cNvSpPr/>
          <p:nvPr/>
        </p:nvSpPr>
        <p:spPr>
          <a:xfrm>
            <a:off x="3809524" y="672627"/>
            <a:ext cx="3454400" cy="1505078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Patience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Decision 9"/>
          <p:cNvSpPr/>
          <p:nvPr/>
        </p:nvSpPr>
        <p:spPr>
          <a:xfrm>
            <a:off x="8152447" y="672627"/>
            <a:ext cx="3902131" cy="1505078"/>
          </a:xfrm>
          <a:prstGeom prst="flowChartDecisi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Decision 10"/>
          <p:cNvSpPr/>
          <p:nvPr/>
        </p:nvSpPr>
        <p:spPr>
          <a:xfrm>
            <a:off x="239302" y="2918234"/>
            <a:ext cx="3697221" cy="1505078"/>
          </a:xfrm>
          <a:prstGeom prst="flowChartDecisi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Positiveness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Decision 11"/>
          <p:cNvSpPr/>
          <p:nvPr/>
        </p:nvSpPr>
        <p:spPr>
          <a:xfrm>
            <a:off x="6413500" y="2918234"/>
            <a:ext cx="3454400" cy="1505078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 – acceptance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Decision 13"/>
          <p:cNvSpPr/>
          <p:nvPr/>
        </p:nvSpPr>
        <p:spPr>
          <a:xfrm>
            <a:off x="3566703" y="5163841"/>
            <a:ext cx="3454400" cy="1505078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Self-discipline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Decision 14"/>
          <p:cNvSpPr/>
          <p:nvPr/>
        </p:nvSpPr>
        <p:spPr>
          <a:xfrm>
            <a:off x="8051800" y="5163841"/>
            <a:ext cx="3913686" cy="1505078"/>
          </a:xfrm>
          <a:prstGeom prst="flowChartDecisi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Thankfulness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93167" y="2014799"/>
            <a:ext cx="3005666" cy="3005666"/>
            <a:chOff x="2561166" y="1295133"/>
            <a:chExt cx="3005666" cy="3005666"/>
          </a:xfrm>
          <a:solidFill>
            <a:srgbClr val="00B0F0"/>
          </a:solidFill>
        </p:grpSpPr>
        <p:sp>
          <p:nvSpPr>
            <p:cNvPr id="16" name="Oval 15"/>
            <p:cNvSpPr/>
            <p:nvPr/>
          </p:nvSpPr>
          <p:spPr>
            <a:xfrm>
              <a:off x="2561166" y="1295133"/>
              <a:ext cx="3005666" cy="30056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Oval 4"/>
            <p:cNvSpPr/>
            <p:nvPr/>
          </p:nvSpPr>
          <p:spPr>
            <a:xfrm>
              <a:off x="3001336" y="1735303"/>
              <a:ext cx="2125326" cy="21253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TRUTH</a:t>
              </a:r>
              <a:endParaRPr lang="en-US" sz="5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033337" y="504306"/>
            <a:ext cx="2125326" cy="2111894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2" name="Oval 11"/>
          <p:cNvSpPr/>
          <p:nvPr/>
        </p:nvSpPr>
        <p:spPr>
          <a:xfrm>
            <a:off x="7268420" y="2488937"/>
            <a:ext cx="2068800" cy="2057394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0" name="Oval 9"/>
          <p:cNvSpPr/>
          <p:nvPr/>
        </p:nvSpPr>
        <p:spPr>
          <a:xfrm>
            <a:off x="5002426" y="4552484"/>
            <a:ext cx="2265994" cy="187371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8" name="Oval 7"/>
          <p:cNvSpPr/>
          <p:nvPr/>
        </p:nvSpPr>
        <p:spPr>
          <a:xfrm>
            <a:off x="2744923" y="2488935"/>
            <a:ext cx="2247090" cy="205739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8" name="Rectangle 17"/>
          <p:cNvSpPr/>
          <p:nvPr/>
        </p:nvSpPr>
        <p:spPr>
          <a:xfrm>
            <a:off x="5290388" y="1171381"/>
            <a:ext cx="172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Honesty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54638" y="5116601"/>
            <a:ext cx="1282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Georgia" panose="02040502050405020303" pitchFamily="18" charset="0"/>
              </a:rPr>
              <a:t>Trust</a:t>
            </a:r>
            <a:endParaRPr lang="en-US" sz="3600" dirty="0">
              <a:latin typeface="Georgia" panose="02040502050405020303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98833" y="3225244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65585" y="3225243"/>
            <a:ext cx="2244525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Truthfulness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538517" y="4759"/>
            <a:ext cx="6446484" cy="6586542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1" name="Rounded Rectangle 10"/>
          <p:cNvSpPr/>
          <p:nvPr/>
        </p:nvSpPr>
        <p:spPr>
          <a:xfrm>
            <a:off x="3663600" y="1039518"/>
            <a:ext cx="3642250" cy="10221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0" name="Rounded Rectangle 7"/>
          <p:cNvSpPr/>
          <p:nvPr/>
        </p:nvSpPr>
        <p:spPr>
          <a:xfrm>
            <a:off x="4239352" y="2584466"/>
            <a:ext cx="3512747" cy="9223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algn="ctr"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300" kern="1200"/>
          </a:p>
        </p:txBody>
      </p:sp>
      <p:sp>
        <p:nvSpPr>
          <p:cNvPr id="7" name="Rounded Rectangle 6"/>
          <p:cNvSpPr/>
          <p:nvPr/>
        </p:nvSpPr>
        <p:spPr>
          <a:xfrm>
            <a:off x="5006450" y="4051844"/>
            <a:ext cx="3642250" cy="10221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4" name="Rounded Rectangle 13"/>
          <p:cNvSpPr/>
          <p:nvPr/>
        </p:nvSpPr>
        <p:spPr>
          <a:xfrm>
            <a:off x="5806551" y="5391707"/>
            <a:ext cx="3642250" cy="10221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6" name="Hexagon 15"/>
          <p:cNvSpPr/>
          <p:nvPr/>
        </p:nvSpPr>
        <p:spPr>
          <a:xfrm rot="5400000">
            <a:off x="1899866" y="3505171"/>
            <a:ext cx="2330554" cy="2633654"/>
          </a:xfrm>
          <a:prstGeom prst="hexagon">
            <a:avLst>
              <a:gd name="adj" fmla="val 25000"/>
              <a:gd name="vf" fmla="val 11547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7" name="Rectangle 16"/>
          <p:cNvSpPr/>
          <p:nvPr/>
        </p:nvSpPr>
        <p:spPr>
          <a:xfrm>
            <a:off x="1657545" y="4199487"/>
            <a:ext cx="2637550" cy="10772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VIOLENCE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20568" y="1203819"/>
            <a:ext cx="2372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33682" y="2721095"/>
            <a:ext cx="1529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Loyalty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91143" y="4221811"/>
            <a:ext cx="1393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Justice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20134" y="5610410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386666" y="97366"/>
            <a:ext cx="5418667" cy="54186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1" name="Oval 10"/>
          <p:cNvSpPr/>
          <p:nvPr/>
        </p:nvSpPr>
        <p:spPr>
          <a:xfrm>
            <a:off x="3928533" y="1181099"/>
            <a:ext cx="4334933" cy="433493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9" name="Oval 8"/>
          <p:cNvSpPr/>
          <p:nvPr/>
        </p:nvSpPr>
        <p:spPr>
          <a:xfrm>
            <a:off x="4470399" y="2264832"/>
            <a:ext cx="3251200" cy="325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7" name="Oval 6"/>
          <p:cNvSpPr/>
          <p:nvPr/>
        </p:nvSpPr>
        <p:spPr>
          <a:xfrm>
            <a:off x="5012266" y="3348566"/>
            <a:ext cx="2167466" cy="216746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5" name="Rectangle 14"/>
          <p:cNvSpPr/>
          <p:nvPr/>
        </p:nvSpPr>
        <p:spPr>
          <a:xfrm>
            <a:off x="5385708" y="3566597"/>
            <a:ext cx="1420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Manner</a:t>
            </a:r>
            <a:endParaRPr lang="en-US" sz="2800" dirty="0"/>
          </a:p>
        </p:txBody>
      </p:sp>
      <p:sp>
        <p:nvSpPr>
          <p:cNvPr id="18" name="Oval 4"/>
          <p:cNvSpPr/>
          <p:nvPr/>
        </p:nvSpPr>
        <p:spPr>
          <a:xfrm>
            <a:off x="5282839" y="702476"/>
            <a:ext cx="1626322" cy="9314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/>
          </a:p>
        </p:txBody>
      </p:sp>
      <p:sp>
        <p:nvSpPr>
          <p:cNvPr id="20" name="Oval 19"/>
          <p:cNvSpPr/>
          <p:nvPr/>
        </p:nvSpPr>
        <p:spPr>
          <a:xfrm>
            <a:off x="5272819" y="4058069"/>
            <a:ext cx="1608752" cy="145796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2" name="Rectangle 21"/>
          <p:cNvSpPr/>
          <p:nvPr/>
        </p:nvSpPr>
        <p:spPr>
          <a:xfrm>
            <a:off x="4721831" y="535450"/>
            <a:ext cx="2912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Awareness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5385708" y="2637608"/>
            <a:ext cx="1500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Courage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5146059" y="1517050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Helpfulness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5377633" y="4361078"/>
            <a:ext cx="15039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12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69</Words>
  <Application>Microsoft Office PowerPoint</Application>
  <PresentationFormat>Widescreen</PresentationFormat>
  <Paragraphs>38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PowerPoint Presentation</vt:lpstr>
      <vt:lpstr>PowerPoint Presentation</vt:lpstr>
      <vt:lpstr>- That people adopt as their guidelines in daily activities.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</dc:creator>
  <cp:lastModifiedBy>su</cp:lastModifiedBy>
  <cp:revision>8</cp:revision>
  <dcterms:created xsi:type="dcterms:W3CDTF">2017-04-16T05:22:00Z</dcterms:created>
  <dcterms:modified xsi:type="dcterms:W3CDTF">2017-04-16T08:19:55Z</dcterms:modified>
</cp:coreProperties>
</file>