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-21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pPr/>
              <a:t>6/12/2021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pPr/>
              <a:t>6/12/2021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pPr/>
              <a:t>6/12/2021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pPr/>
              <a:t>6/12/2021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pPr/>
              <a:t>6/12/2021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pPr/>
              <a:t>6/12/2021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pPr/>
              <a:t>6/12/2021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pPr/>
              <a:t>6/12/2021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pPr/>
              <a:t>6/12/2021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pPr/>
              <a:t>6/12/2021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pPr/>
              <a:t>6/12/2021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pPr/>
              <a:t>6/12/2021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Equivalent </a:t>
            </a:r>
            <a:r>
              <a:rPr lang="en-US" sz="7200" b="1" dirty="0" smtClean="0"/>
              <a:t>Resistance </a:t>
            </a:r>
            <a:r>
              <a:rPr lang="en-US" sz="7200" b="1" dirty="0" smtClean="0"/>
              <a:t>(</a:t>
            </a:r>
            <a:r>
              <a:rPr lang="en-US" sz="7200" b="1" dirty="0" err="1" smtClean="0"/>
              <a:t>Req</a:t>
            </a:r>
            <a:r>
              <a:rPr lang="en-US" sz="7200" b="1" dirty="0" smtClean="0"/>
              <a:t>)</a:t>
            </a:r>
            <a:endParaRPr lang="en-US" sz="7200" dirty="0"/>
          </a:p>
        </p:txBody>
      </p:sp>
    </p:spTree>
    <p:extLst>
      <p:ext uri="{BB962C8B-B14F-4D97-AF65-F5344CB8AC3E}">
        <p14:creationId xmlns="" xmlns:p14="http://schemas.microsoft.com/office/powerpoint/2010/main" val="292938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Parallel Resistor and Current Division</a:t>
            </a:r>
            <a:endParaRPr lang="en-US" b="1" dirty="0"/>
          </a:p>
        </p:txBody>
      </p:sp>
      <p:pic>
        <p:nvPicPr>
          <p:cNvPr id="7" name="Content Placeholder 6" descr="20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1880" y="2140492"/>
            <a:ext cx="4665369" cy="2739731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5672084" y="2090898"/>
            <a:ext cx="5721956" cy="389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Parallel Resistor and Current Division</a:t>
            </a:r>
            <a:endParaRPr lang="en-US" b="1" dirty="0"/>
          </a:p>
        </p:txBody>
      </p:sp>
      <p:pic>
        <p:nvPicPr>
          <p:cNvPr id="7" name="Content Placeholder 6" descr="20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1880" y="2140492"/>
            <a:ext cx="4665369" cy="2739731"/>
          </a:xfrm>
        </p:spPr>
      </p:pic>
      <p:pic>
        <p:nvPicPr>
          <p:cNvPr id="5" name="Picture 4" descr="2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8931" y="1922114"/>
            <a:ext cx="4491402" cy="185877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9703" y="3708971"/>
            <a:ext cx="5311740" cy="229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Equivalent Resistance (</a:t>
            </a:r>
            <a:r>
              <a:rPr lang="en-US" b="1" dirty="0" err="1" smtClean="0"/>
              <a:t>Req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Series </a:t>
            </a:r>
            <a:r>
              <a:rPr lang="en-US" b="1" dirty="0" smtClean="0"/>
              <a:t>and Parallel Resistor Combinations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  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</a:p>
        </p:txBody>
      </p:sp>
      <p:pic>
        <p:nvPicPr>
          <p:cNvPr id="6" name="Picture 5" descr="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742" y="2278686"/>
            <a:ext cx="5280816" cy="659723"/>
          </a:xfrm>
          <a:prstGeom prst="rect">
            <a:avLst/>
          </a:prstGeom>
        </p:spPr>
      </p:pic>
      <p:pic>
        <p:nvPicPr>
          <p:cNvPr id="7" name="Picture 6" descr="2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5957" y="3349718"/>
            <a:ext cx="3524282" cy="82233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Equivalent Resistance (</a:t>
            </a:r>
            <a:r>
              <a:rPr lang="en-US" b="1" dirty="0" err="1" smtClean="0"/>
              <a:t>Req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Series </a:t>
            </a:r>
            <a:r>
              <a:rPr lang="en-US" b="1" dirty="0" smtClean="0"/>
              <a:t>and Parallel Resistor Combinations</a:t>
            </a:r>
          </a:p>
          <a:p>
            <a:endParaRPr lang="en-US" b="1" dirty="0" smtClean="0"/>
          </a:p>
          <a:p>
            <a:endParaRPr lang="en-US" b="1" dirty="0" smtClean="0"/>
          </a:p>
        </p:txBody>
      </p:sp>
      <p:pic>
        <p:nvPicPr>
          <p:cNvPr id="8" name="Picture 7" descr="26.PNG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2373330" y="2685945"/>
            <a:ext cx="6602525" cy="257442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Equivalent Resistance (</a:t>
            </a:r>
            <a:r>
              <a:rPr lang="en-US" b="1" dirty="0" err="1" smtClean="0"/>
              <a:t>Req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Series </a:t>
            </a:r>
            <a:r>
              <a:rPr lang="en-US" b="1" dirty="0" smtClean="0"/>
              <a:t>and Parallel Resistor Combinations</a:t>
            </a:r>
          </a:p>
          <a:p>
            <a:endParaRPr lang="en-US" b="1" dirty="0" smtClean="0"/>
          </a:p>
          <a:p>
            <a:endParaRPr lang="en-US" b="1" dirty="0" smtClean="0"/>
          </a:p>
        </p:txBody>
      </p:sp>
      <p:pic>
        <p:nvPicPr>
          <p:cNvPr id="5" name="Picture 4" descr="2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8593" y="2810536"/>
            <a:ext cx="6019215" cy="21416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353</TotalTime>
  <Words>47</Words>
  <Application>Microsoft Office PowerPoint</Application>
  <PresentationFormat>Custom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Retrospect</vt:lpstr>
      <vt:lpstr>Equivalent Resistance (Req)</vt:lpstr>
      <vt:lpstr>Parallel Resistor and Current Division</vt:lpstr>
      <vt:lpstr>Parallel Resistor and Current Division</vt:lpstr>
      <vt:lpstr>Equivalent Resistance (Req)</vt:lpstr>
      <vt:lpstr>Equivalent Resistance (Req)</vt:lpstr>
      <vt:lpstr>Equivalent Resistance (Req)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User</cp:lastModifiedBy>
  <cp:revision>31</cp:revision>
  <dcterms:created xsi:type="dcterms:W3CDTF">2014-09-12T02:11:56Z</dcterms:created>
  <dcterms:modified xsi:type="dcterms:W3CDTF">2021-06-12T08:36:59Z</dcterms:modified>
</cp:coreProperties>
</file>