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WBedZE6fSt4UiNz/dfvpMYsGA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587178432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58717843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69cd089c6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e69cd089c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98120dabb57a79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98120dabb57a79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ea797bb3787eeb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ea797bb3787eeb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ea797bb3787eeb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ea797bb3787eeb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587178432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58717843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58717843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58717843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69cd089c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69cd089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69cd089c6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69cd089c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587178432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58717843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3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3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3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3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3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3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3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3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3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3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3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3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3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3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3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3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3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3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3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3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3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3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3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1" name="Google Shape;111;p3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2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8" name="Google Shape;168;p12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9" name="Google Shape;169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3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5" name="Google Shape;175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4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1" name="Google Shape;181;p14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2" name="Google Shape;182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5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6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6" name="Google Shape;196;p16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7" name="Google Shape;197;p16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98" name="Google Shape;198;p16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199" name="Google Shape;199;p16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0" name="Google Shape;200;p16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1" name="Google Shape;201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7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17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08" name="Google Shape;208;p17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9" name="Google Shape;209;p17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0" name="Google Shape;210;p17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11" name="Google Shape;211;p17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2" name="Google Shape;212;p17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3" name="Google Shape;213;p17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14" name="Google Shape;214;p17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5" name="Google Shape;215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8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1" name="Google Shape;221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9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27" name="Google Shape;227;p1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1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17" name="Google Shape;117;p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9" name="Google Shape;129;p6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0" name="Google Shape;130;p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7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6" name="Google Shape;136;p7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7" name="Google Shape;137;p7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38" name="Google Shape;138;p7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39" name="Google Shape;139;p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0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4" name="Google Shape;154;p10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55" name="Google Shape;155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1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61" name="Google Shape;161;p11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2" name="Google Shape;162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2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2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2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2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2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2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2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2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2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2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2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2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2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2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2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2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2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2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2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2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2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2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9" name="Google Shape;49;p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0" name="Google Shape;50;p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1" name="Google Shape;51;p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5525" y="249225"/>
            <a:ext cx="3541325" cy="1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"/>
          <p:cNvSpPr txBox="1"/>
          <p:nvPr/>
        </p:nvSpPr>
        <p:spPr>
          <a:xfrm>
            <a:off x="2019200" y="2081900"/>
            <a:ext cx="71484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Course Name: Fabric Design and Analysis</a:t>
            </a:r>
            <a:endParaRPr b="1" sz="3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Course Code: TE-323</a:t>
            </a:r>
            <a:endParaRPr b="1" sz="3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Topic: Twill Weave and Different types of twill designs</a:t>
            </a:r>
            <a:endParaRPr b="1" sz="3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587178432_1_0"/>
          <p:cNvSpPr txBox="1"/>
          <p:nvPr/>
        </p:nvSpPr>
        <p:spPr>
          <a:xfrm>
            <a:off x="2100650" y="1096650"/>
            <a:ext cx="6410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Twentieth Century"/>
                <a:ea typeface="Twentieth Century"/>
                <a:cs typeface="Twentieth Century"/>
                <a:sym typeface="Twentieth Century"/>
              </a:rPr>
              <a:t>5 Benefits of Using Twill</a:t>
            </a:r>
            <a:endParaRPr sz="33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0" name="Google Shape;310;ge587178432_1_0"/>
          <p:cNvSpPr txBox="1"/>
          <p:nvPr/>
        </p:nvSpPr>
        <p:spPr>
          <a:xfrm>
            <a:off x="2100650" y="2182200"/>
            <a:ext cx="7259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wentieth Century"/>
              <a:buChar char="●"/>
            </a:pPr>
            <a:r>
              <a:rPr lang="en-US" sz="3000">
                <a:latin typeface="Twentieth Century"/>
                <a:ea typeface="Twentieth Century"/>
                <a:cs typeface="Twentieth Century"/>
                <a:sym typeface="Twentieth Century"/>
              </a:rPr>
              <a:t>D</a:t>
            </a:r>
            <a:r>
              <a:rPr lang="en-US" sz="3000">
                <a:latin typeface="Twentieth Century"/>
                <a:ea typeface="Twentieth Century"/>
                <a:cs typeface="Twentieth Century"/>
                <a:sym typeface="Twentieth Century"/>
              </a:rPr>
              <a:t>urable</a:t>
            </a:r>
            <a:endParaRPr sz="30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wentieth Century"/>
              <a:buChar char="●"/>
            </a:pPr>
            <a:r>
              <a:rPr lang="en-US" sz="3000">
                <a:latin typeface="Twentieth Century"/>
                <a:ea typeface="Twentieth Century"/>
                <a:cs typeface="Twentieth Century"/>
                <a:sym typeface="Twentieth Century"/>
              </a:rPr>
              <a:t>Opaque</a:t>
            </a:r>
            <a:endParaRPr sz="30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wentieth Century"/>
              <a:buChar char="●"/>
            </a:pPr>
            <a:r>
              <a:rPr lang="en-US" sz="3000">
                <a:latin typeface="Twentieth Century"/>
                <a:ea typeface="Twentieth Century"/>
                <a:cs typeface="Twentieth Century"/>
                <a:sym typeface="Twentieth Century"/>
              </a:rPr>
              <a:t>Shows few stains </a:t>
            </a:r>
            <a:endParaRPr sz="30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wentieth Century"/>
              <a:buChar char="●"/>
            </a:pPr>
            <a:r>
              <a:rPr lang="en-US" sz="3000">
                <a:latin typeface="Twentieth Century"/>
                <a:ea typeface="Twentieth Century"/>
                <a:cs typeface="Twentieth Century"/>
                <a:sym typeface="Twentieth Century"/>
              </a:rPr>
              <a:t>Shows few wrinkle and creases</a:t>
            </a:r>
            <a:endParaRPr sz="30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Twentieth Century"/>
              <a:buChar char="●"/>
            </a:pPr>
            <a:r>
              <a:rPr lang="en-US" sz="3000">
                <a:latin typeface="Twentieth Century"/>
                <a:ea typeface="Twentieth Century"/>
                <a:cs typeface="Twentieth Century"/>
                <a:sym typeface="Twentieth Century"/>
              </a:rPr>
              <a:t>Drapes well</a:t>
            </a:r>
            <a:endParaRPr sz="30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11" name="Google Shape;311;ge587178432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775" y="304800"/>
            <a:ext cx="3334262" cy="18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e587178432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6775" y="2588550"/>
            <a:ext cx="3334251" cy="18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e587178432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6775" y="4618350"/>
            <a:ext cx="3334250" cy="17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e587178432_1_0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ID:</a:t>
            </a: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191-23-5594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e69cd089c6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98120dabb57a79_1"/>
          <p:cNvSpPr txBox="1"/>
          <p:nvPr/>
        </p:nvSpPr>
        <p:spPr>
          <a:xfrm>
            <a:off x="891075" y="920550"/>
            <a:ext cx="5217900" cy="4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13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Submitted To: </a:t>
            </a:r>
            <a:endParaRPr b="1" sz="1300" u="sng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Engr. Fahmida Siddiqa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Assistant Professor 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Department Of Textile Engineering</a:t>
            </a:r>
            <a:endParaRPr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Daffodil International University </a:t>
            </a:r>
            <a:endParaRPr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3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Submitted By: </a:t>
            </a:r>
            <a:endParaRPr b="1" sz="1300" u="sng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r>
              <a:rPr b="1" lang="en-US" sz="13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</a:t>
            </a:r>
            <a:r>
              <a:rPr b="1"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     </a:t>
            </a:r>
            <a:r>
              <a:rPr b="1" lang="en-US" sz="13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</a:t>
            </a:r>
            <a:endParaRPr b="1" sz="1300" u="sng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Sayem Chawdhury                               191-23-5529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Md. Fayad Noor                                    191-23-5546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Sayed mahmudul Haque Anik            191-23-5604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Sharifur Rahman Ayon                          191-23-5594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Section: C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Department Of Textile Engineering </a:t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g798120dabb57a79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975" y="1496925"/>
            <a:ext cx="3931325" cy="34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ea797bb3787eeb2_0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Basic of twill weave and it</a:t>
            </a:r>
            <a:r>
              <a:rPr lang="en-US"/>
              <a:t>’s features</a:t>
            </a:r>
            <a:endParaRPr/>
          </a:p>
        </p:txBody>
      </p:sp>
      <p:sp>
        <p:nvSpPr>
          <p:cNvPr id="247" name="Google Shape;247;g3ea797bb3787eeb2_0"/>
          <p:cNvSpPr txBox="1"/>
          <p:nvPr>
            <p:ph idx="1" type="body"/>
          </p:nvPr>
        </p:nvSpPr>
        <p:spPr>
          <a:xfrm>
            <a:off x="1141401" y="2249475"/>
            <a:ext cx="4392000" cy="354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Twill is a type of textile weave with a pattern of diagonal parallel ribs.</a:t>
            </a:r>
            <a:endParaRPr/>
          </a:p>
        </p:txBody>
      </p:sp>
      <p:sp>
        <p:nvSpPr>
          <p:cNvPr id="248" name="Google Shape;248;g3ea797bb3787eeb2_0"/>
          <p:cNvSpPr txBox="1"/>
          <p:nvPr/>
        </p:nvSpPr>
        <p:spPr>
          <a:xfrm flipH="1">
            <a:off x="9967725" y="200575"/>
            <a:ext cx="190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191-23-5604</a:t>
            </a:r>
            <a:endParaRPr b="1" sz="2000"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9" name="Google Shape;249;g3ea797bb3787eeb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550" y="2249625"/>
            <a:ext cx="4969876" cy="35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ea797bb3787eeb2_5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Classification of Twill weave</a:t>
            </a:r>
            <a:endParaRPr/>
          </a:p>
        </p:txBody>
      </p:sp>
      <p:sp>
        <p:nvSpPr>
          <p:cNvPr id="255" name="Google Shape;255;g3ea797bb3787eeb2_5"/>
          <p:cNvSpPr txBox="1"/>
          <p:nvPr/>
        </p:nvSpPr>
        <p:spPr>
          <a:xfrm flipH="1">
            <a:off x="9967725" y="200575"/>
            <a:ext cx="190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191-23-5604</a:t>
            </a:r>
            <a:endParaRPr b="1" sz="2000"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6" name="Google Shape;256;g3ea797bb3787eeb2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423" y="2097230"/>
            <a:ext cx="4952275" cy="371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ea797bb3787eeb2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8450" y="2097225"/>
            <a:ext cx="4148974" cy="37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587178432_0_23"/>
          <p:cNvSpPr txBox="1"/>
          <p:nvPr/>
        </p:nvSpPr>
        <p:spPr>
          <a:xfrm>
            <a:off x="698400" y="856850"/>
            <a:ext cx="1149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Z</a:t>
            </a:r>
            <a:r>
              <a:rPr lang="en-US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Twill Weave 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3" name="Google Shape;263;ge587178432_0_23"/>
          <p:cNvSpPr/>
          <p:nvPr/>
        </p:nvSpPr>
        <p:spPr>
          <a:xfrm>
            <a:off x="3778175" y="1199700"/>
            <a:ext cx="805750" cy="268594"/>
          </a:xfrm>
          <a:custGeom>
            <a:rect b="b" l="l" r="r" t="t"/>
            <a:pathLst>
              <a:path extrusionOk="0" h="17190" w="32230">
                <a:moveTo>
                  <a:pt x="0" y="716"/>
                </a:moveTo>
                <a:lnTo>
                  <a:pt x="32230" y="0"/>
                </a:lnTo>
                <a:lnTo>
                  <a:pt x="28649" y="17190"/>
                </a:lnTo>
                <a:lnTo>
                  <a:pt x="4297" y="15757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4" name="Google Shape;264;ge587178432_0_23"/>
          <p:cNvSpPr txBox="1"/>
          <p:nvPr/>
        </p:nvSpPr>
        <p:spPr>
          <a:xfrm>
            <a:off x="626700" y="1867500"/>
            <a:ext cx="11493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400"/>
              <a:buChar char="●"/>
            </a:pPr>
            <a:r>
              <a:rPr b="1" lang="en-US" sz="2400">
                <a:solidFill>
                  <a:srgbClr val="202124"/>
                </a:solidFill>
              </a:rPr>
              <a:t>When the diagonal lines form the lower left corner to the upper right corner, the twill is known as right hand twill or Z-twill.</a:t>
            </a:r>
            <a:endParaRPr b="1" sz="24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5" name="Google Shape;265;ge587178432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100" y="3190100"/>
            <a:ext cx="4467375" cy="33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e587178432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8525" y="3190100"/>
            <a:ext cx="4467375" cy="32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e587178432_0_23"/>
          <p:cNvSpPr txBox="1"/>
          <p:nvPr/>
        </p:nvSpPr>
        <p:spPr>
          <a:xfrm>
            <a:off x="9613500" y="348950"/>
            <a:ext cx="2506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191-23-5529</a:t>
            </a:r>
            <a:endParaRPr sz="2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e587178432_0_5"/>
          <p:cNvSpPr txBox="1"/>
          <p:nvPr/>
        </p:nvSpPr>
        <p:spPr>
          <a:xfrm>
            <a:off x="546950" y="568000"/>
            <a:ext cx="1164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</a:t>
            </a:r>
            <a:r>
              <a:rPr lang="en-US"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Twill Weave</a:t>
            </a:r>
            <a:endParaRPr sz="3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3" name="Google Shape;273;ge587178432_0_5"/>
          <p:cNvSpPr/>
          <p:nvPr/>
        </p:nvSpPr>
        <p:spPr>
          <a:xfrm>
            <a:off x="3824775" y="776300"/>
            <a:ext cx="949000" cy="322300"/>
          </a:xfrm>
          <a:custGeom>
            <a:rect b="b" l="l" r="r" t="t"/>
            <a:pathLst>
              <a:path extrusionOk="0" h="12892" w="37960">
                <a:moveTo>
                  <a:pt x="716" y="1432"/>
                </a:moveTo>
                <a:lnTo>
                  <a:pt x="37960" y="0"/>
                </a:lnTo>
                <a:lnTo>
                  <a:pt x="27217" y="12892"/>
                </a:lnTo>
                <a:lnTo>
                  <a:pt x="0" y="11460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4" name="Google Shape;274;ge587178432_0_5"/>
          <p:cNvSpPr txBox="1"/>
          <p:nvPr/>
        </p:nvSpPr>
        <p:spPr>
          <a:xfrm>
            <a:off x="1009775" y="2166800"/>
            <a:ext cx="11023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 sz="2600">
                <a:latin typeface="Twentieth Century"/>
                <a:ea typeface="Twentieth Century"/>
                <a:cs typeface="Twentieth Century"/>
                <a:sym typeface="Twentieth Century"/>
              </a:rPr>
              <a:t>The </a:t>
            </a:r>
            <a:r>
              <a:rPr b="1" lang="en-US" sz="2600">
                <a:latin typeface="Twentieth Century"/>
                <a:ea typeface="Twentieth Century"/>
                <a:cs typeface="Twentieth Century"/>
                <a:sym typeface="Twentieth Century"/>
              </a:rPr>
              <a:t>alignment of twill line is parallel to the middle portion of S. So it is called S-twil</a:t>
            </a:r>
            <a:r>
              <a:rPr b="1" lang="en-US" sz="2400"/>
              <a:t>l.</a:t>
            </a:r>
            <a:endParaRPr b="1" sz="2400"/>
          </a:p>
        </p:txBody>
      </p:sp>
      <p:pic>
        <p:nvPicPr>
          <p:cNvPr id="275" name="Google Shape;275;ge58717843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375" y="3330525"/>
            <a:ext cx="4673475" cy="32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e587178432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6900" y="3330525"/>
            <a:ext cx="4359900" cy="31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e587178432_0_5"/>
          <p:cNvSpPr txBox="1"/>
          <p:nvPr/>
        </p:nvSpPr>
        <p:spPr>
          <a:xfrm>
            <a:off x="9866200" y="358125"/>
            <a:ext cx="193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191-23-5529</a:t>
            </a:r>
            <a:endParaRPr sz="2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69cd089c6_0_0"/>
          <p:cNvSpPr txBox="1"/>
          <p:nvPr/>
        </p:nvSpPr>
        <p:spPr>
          <a:xfrm>
            <a:off x="907025" y="398200"/>
            <a:ext cx="10729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Zigzag Twill &amp; I</a:t>
            </a: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</a:t>
            </a: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</a:t>
            </a:r>
            <a:endParaRPr sz="3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3" name="Google Shape;283;ge69cd089c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375" y="1780638"/>
            <a:ext cx="3785400" cy="44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e69cd089c6_0_0"/>
          <p:cNvSpPr txBox="1"/>
          <p:nvPr/>
        </p:nvSpPr>
        <p:spPr>
          <a:xfrm>
            <a:off x="1017650" y="1506400"/>
            <a:ext cx="4004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500">
                <a:solidFill>
                  <a:schemeClr val="dk1"/>
                </a:solidFill>
              </a:rPr>
              <a:t>Features of Zigzag Twill: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285" name="Google Shape;285;ge69cd089c6_0_0"/>
          <p:cNvSpPr txBox="1"/>
          <p:nvPr/>
        </p:nvSpPr>
        <p:spPr>
          <a:xfrm>
            <a:off x="619475" y="2259313"/>
            <a:ext cx="4512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achieved by reversing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direction  at suitable intervals.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point is created in reversing point.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referred to as 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Pointed Twill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uses: Figured or ornamented design, Upholstery, Wall covering etc.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ge69cd089c6_0_0"/>
          <p:cNvSpPr txBox="1"/>
          <p:nvPr/>
        </p:nvSpPr>
        <p:spPr>
          <a:xfrm>
            <a:off x="9028400" y="1506400"/>
            <a:ext cx="2676900" cy="3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Classification of Zigzag Twill: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</a:rPr>
              <a:t>Two types-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 Horizontal Zigzag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>
                <a:solidFill>
                  <a:schemeClr val="dk1"/>
                </a:solidFill>
              </a:rPr>
              <a:t> Vertical Zigzag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87" name="Google Shape;287;ge69cd089c6_0_0"/>
          <p:cNvSpPr txBox="1"/>
          <p:nvPr/>
        </p:nvSpPr>
        <p:spPr>
          <a:xfrm>
            <a:off x="8619200" y="0"/>
            <a:ext cx="349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191-23-5546</a:t>
            </a:r>
            <a:endParaRPr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69cd089c6_0_26"/>
          <p:cNvSpPr txBox="1"/>
          <p:nvPr/>
        </p:nvSpPr>
        <p:spPr>
          <a:xfrm>
            <a:off x="2080050" y="554088"/>
            <a:ext cx="8031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Horizontal &amp; Vertical  Zigzag:</a:t>
            </a:r>
            <a:endParaRPr sz="40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3" name="Google Shape;293;ge69cd089c6_0_26"/>
          <p:cNvSpPr txBox="1"/>
          <p:nvPr/>
        </p:nvSpPr>
        <p:spPr>
          <a:xfrm>
            <a:off x="663675" y="1490525"/>
            <a:ext cx="10132200" cy="4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</a:rPr>
              <a:t>Features of Horizontal Zigzag: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warp yarn is double to the number of weft yarn.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Point draft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/>
              <a:t>Features of Vertical Zigzag: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weft yarn is double to the number of warp yarn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Straight draft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294" name="Google Shape;294;ge69cd089c6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9675" y="1494333"/>
            <a:ext cx="3638550" cy="19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e69cd089c6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9675" y="3487200"/>
            <a:ext cx="3638550" cy="3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e69cd089c6_0_26"/>
          <p:cNvSpPr txBox="1"/>
          <p:nvPr/>
        </p:nvSpPr>
        <p:spPr>
          <a:xfrm>
            <a:off x="9939450" y="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191-23-5546</a:t>
            </a:r>
            <a:endParaRPr b="1" sz="24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e587178432_1_14"/>
          <p:cNvSpPr txBox="1"/>
          <p:nvPr>
            <p:ph type="title"/>
          </p:nvPr>
        </p:nvSpPr>
        <p:spPr>
          <a:xfrm>
            <a:off x="1141419" y="618525"/>
            <a:ext cx="4959600" cy="147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Diamond Weave</a:t>
            </a:r>
            <a:endParaRPr sz="5000"/>
          </a:p>
        </p:txBody>
      </p:sp>
      <p:pic>
        <p:nvPicPr>
          <p:cNvPr id="302" name="Google Shape;302;ge587178432_1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1019" y="618525"/>
            <a:ext cx="5762625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e587178432_1_14"/>
          <p:cNvSpPr txBox="1"/>
          <p:nvPr/>
        </p:nvSpPr>
        <p:spPr>
          <a:xfrm>
            <a:off x="1482800" y="2177875"/>
            <a:ext cx="312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Char char="●"/>
            </a:pPr>
            <a:r>
              <a:rPr b="1" lang="en-US" sz="3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Features</a:t>
            </a:r>
            <a:endParaRPr b="1" sz="3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Char char="●"/>
            </a:pPr>
            <a:r>
              <a:rPr b="1" lang="en-US" sz="3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Uses </a:t>
            </a:r>
            <a:endParaRPr b="1" sz="3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4" name="Google Shape;304;ge587178432_1_14"/>
          <p:cNvSpPr txBox="1"/>
          <p:nvPr/>
        </p:nvSpPr>
        <p:spPr>
          <a:xfrm>
            <a:off x="53375" y="76175"/>
            <a:ext cx="261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ID: 191-23-5594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2021-08-04T17:27:36Z</dcterms:created>
  <dc:creator>chowdhuryrydhom@outlook.com</dc:creator>
</cp:coreProperties>
</file>