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1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file/d/1bI5R41npPVNi09taZK-lcFzUNuDk99sV/view?usp=drivesdk" TargetMode="Externa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46D02-9287-2842-BA7D-90A60856B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Fabric design and analysis 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86085F-2E98-034F-912A-72E06340926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/>
              <a:t>Here is my presentation link :</a:t>
            </a:r>
          </a:p>
          <a:p>
            <a:pPr marL="0" indent="0">
              <a:buNone/>
            </a:pPr>
            <a:r>
              <a:rPr lang="en-US">
                <a:hlinkClick r:id="rId2"/>
              </a:rPr>
              <a:t>https://drive.google.com/file/d/1bI5R41npPVNi09taZK-lcFzUNuDk99sV/view?usp=drivesdk</a:t>
            </a:r>
            <a:r>
              <a:rPr lang="en-GB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047584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Droplet</vt:lpstr>
      <vt:lpstr>Fabric design and analysis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Unknown User</dc:creator>
  <cp:lastModifiedBy>Unknown User</cp:lastModifiedBy>
  <cp:revision>2</cp:revision>
  <dcterms:created xsi:type="dcterms:W3CDTF">2021-08-08T10:31:04Z</dcterms:created>
  <dcterms:modified xsi:type="dcterms:W3CDTF">2021-08-08T10:39:19Z</dcterms:modified>
</cp:coreProperties>
</file>