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7" r:id="rId2"/>
    <p:sldId id="264" r:id="rId3"/>
    <p:sldId id="279" r:id="rId4"/>
    <p:sldId id="265" r:id="rId5"/>
    <p:sldId id="283" r:id="rId6"/>
    <p:sldId id="284" r:id="rId7"/>
    <p:sldId id="285" r:id="rId8"/>
    <p:sldId id="286" r:id="rId9"/>
    <p:sldId id="287" r:id="rId10"/>
    <p:sldId id="28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rek" initials="dh"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1280"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706EC64-1284-4F5A-AC93-07942C63740E}" type="doc">
      <dgm:prSet loTypeId="urn:microsoft.com/office/officeart/2005/8/layout/pyramid1" loCatId="pyramid" qsTypeId="urn:microsoft.com/office/officeart/2005/8/quickstyle/simple1" qsCatId="simple" csTypeId="urn:microsoft.com/office/officeart/2005/8/colors/colorful4" csCatId="colorful" phldr="1"/>
      <dgm:spPr/>
    </dgm:pt>
    <dgm:pt modelId="{000495BA-8C20-462D-A8DF-6BB6AFB8FAFB}">
      <dgm:prSet phldrT="[Text]" custT="1"/>
      <dgm:spPr/>
      <dgm:t>
        <a:bodyPr/>
        <a:lstStyle/>
        <a:p>
          <a:r>
            <a:rPr lang="en-US" sz="1800" b="1" dirty="0" smtClean="0"/>
            <a:t>Executive</a:t>
          </a:r>
          <a:endParaRPr lang="en-US" sz="1800" b="1" dirty="0"/>
        </a:p>
      </dgm:t>
    </dgm:pt>
    <dgm:pt modelId="{C6C0A917-1BFF-4B82-8979-C0251FA5BD3F}" type="parTrans" cxnId="{8B74E748-3312-448D-A29A-FBF6F4D3546F}">
      <dgm:prSet/>
      <dgm:spPr/>
      <dgm:t>
        <a:bodyPr/>
        <a:lstStyle/>
        <a:p>
          <a:endParaRPr lang="en-US" sz="1800" b="1"/>
        </a:p>
      </dgm:t>
    </dgm:pt>
    <dgm:pt modelId="{592EE6B6-56F9-43E4-AF8E-DE15ABE86564}" type="sibTrans" cxnId="{8B74E748-3312-448D-A29A-FBF6F4D3546F}">
      <dgm:prSet/>
      <dgm:spPr/>
      <dgm:t>
        <a:bodyPr/>
        <a:lstStyle/>
        <a:p>
          <a:endParaRPr lang="en-US" sz="1800" b="1"/>
        </a:p>
      </dgm:t>
    </dgm:pt>
    <dgm:pt modelId="{81D55609-08B2-40F7-B0BA-95C1A022E179}">
      <dgm:prSet phldrT="[Text]" custT="1"/>
      <dgm:spPr/>
      <dgm:t>
        <a:bodyPr/>
        <a:lstStyle/>
        <a:p>
          <a:r>
            <a:rPr lang="en-US" sz="1800" b="1" dirty="0" smtClean="0"/>
            <a:t>Middle</a:t>
          </a:r>
          <a:endParaRPr lang="en-US" sz="1800" b="1" dirty="0"/>
        </a:p>
      </dgm:t>
    </dgm:pt>
    <dgm:pt modelId="{0E5F25E4-6549-40C6-A8B3-8EDD48F9FC15}" type="parTrans" cxnId="{2114C8E3-CE7F-4132-B818-857C141C91F2}">
      <dgm:prSet/>
      <dgm:spPr/>
      <dgm:t>
        <a:bodyPr/>
        <a:lstStyle/>
        <a:p>
          <a:endParaRPr lang="en-US" sz="1800" b="1"/>
        </a:p>
      </dgm:t>
    </dgm:pt>
    <dgm:pt modelId="{D3EFD017-3176-421C-9DB8-9665E4B72379}" type="sibTrans" cxnId="{2114C8E3-CE7F-4132-B818-857C141C91F2}">
      <dgm:prSet/>
      <dgm:spPr/>
      <dgm:t>
        <a:bodyPr/>
        <a:lstStyle/>
        <a:p>
          <a:endParaRPr lang="en-US" sz="1800" b="1"/>
        </a:p>
      </dgm:t>
    </dgm:pt>
    <dgm:pt modelId="{C3C14DDF-CD69-48E4-88EB-B7F5CAB2342B}">
      <dgm:prSet phldrT="[Text]" custT="1"/>
      <dgm:spPr/>
      <dgm:t>
        <a:bodyPr/>
        <a:lstStyle/>
        <a:p>
          <a:r>
            <a:rPr lang="en-US" sz="1800" b="1" dirty="0" smtClean="0"/>
            <a:t>First Line</a:t>
          </a:r>
        </a:p>
        <a:p>
          <a:r>
            <a:rPr lang="en-US" sz="1800" b="1" dirty="0" smtClean="0"/>
            <a:t>(Operating Employees) </a:t>
          </a:r>
          <a:endParaRPr lang="en-US" sz="1800" b="1" dirty="0"/>
        </a:p>
      </dgm:t>
    </dgm:pt>
    <dgm:pt modelId="{FA165122-E4D1-45AF-A482-529476E9FA56}" type="parTrans" cxnId="{8310E8E8-E05A-48E3-9198-A633D96C23B0}">
      <dgm:prSet/>
      <dgm:spPr/>
      <dgm:t>
        <a:bodyPr/>
        <a:lstStyle/>
        <a:p>
          <a:endParaRPr lang="en-US" sz="1800" b="1"/>
        </a:p>
      </dgm:t>
    </dgm:pt>
    <dgm:pt modelId="{7873F614-EA67-4438-8326-CF4201068FAB}" type="sibTrans" cxnId="{8310E8E8-E05A-48E3-9198-A633D96C23B0}">
      <dgm:prSet/>
      <dgm:spPr/>
      <dgm:t>
        <a:bodyPr/>
        <a:lstStyle/>
        <a:p>
          <a:endParaRPr lang="en-US" sz="1800" b="1"/>
        </a:p>
      </dgm:t>
    </dgm:pt>
    <dgm:pt modelId="{55662E4B-C820-46CF-B64B-C58BFBCEA4A8}" type="pres">
      <dgm:prSet presAssocID="{C706EC64-1284-4F5A-AC93-07942C63740E}" presName="Name0" presStyleCnt="0">
        <dgm:presLayoutVars>
          <dgm:dir/>
          <dgm:animLvl val="lvl"/>
          <dgm:resizeHandles val="exact"/>
        </dgm:presLayoutVars>
      </dgm:prSet>
      <dgm:spPr/>
    </dgm:pt>
    <dgm:pt modelId="{E87E4633-B887-4634-87B0-1E211363CFBF}" type="pres">
      <dgm:prSet presAssocID="{000495BA-8C20-462D-A8DF-6BB6AFB8FAFB}" presName="Name8" presStyleCnt="0"/>
      <dgm:spPr/>
    </dgm:pt>
    <dgm:pt modelId="{658429D8-56D8-45A8-ABEF-E999939A7B33}" type="pres">
      <dgm:prSet presAssocID="{000495BA-8C20-462D-A8DF-6BB6AFB8FAFB}" presName="level" presStyleLbl="node1" presStyleIdx="0" presStyleCnt="3">
        <dgm:presLayoutVars>
          <dgm:chMax val="1"/>
          <dgm:bulletEnabled val="1"/>
        </dgm:presLayoutVars>
      </dgm:prSet>
      <dgm:spPr/>
      <dgm:t>
        <a:bodyPr/>
        <a:lstStyle/>
        <a:p>
          <a:endParaRPr lang="en-US"/>
        </a:p>
      </dgm:t>
    </dgm:pt>
    <dgm:pt modelId="{72F03807-36C7-434B-A276-32A88504466A}" type="pres">
      <dgm:prSet presAssocID="{000495BA-8C20-462D-A8DF-6BB6AFB8FAFB}" presName="levelTx" presStyleLbl="revTx" presStyleIdx="0" presStyleCnt="0">
        <dgm:presLayoutVars>
          <dgm:chMax val="1"/>
          <dgm:bulletEnabled val="1"/>
        </dgm:presLayoutVars>
      </dgm:prSet>
      <dgm:spPr/>
      <dgm:t>
        <a:bodyPr/>
        <a:lstStyle/>
        <a:p>
          <a:endParaRPr lang="en-US"/>
        </a:p>
      </dgm:t>
    </dgm:pt>
    <dgm:pt modelId="{41EC5AD2-ED70-406E-B331-2C78BBB2FAC8}" type="pres">
      <dgm:prSet presAssocID="{81D55609-08B2-40F7-B0BA-95C1A022E179}" presName="Name8" presStyleCnt="0"/>
      <dgm:spPr/>
    </dgm:pt>
    <dgm:pt modelId="{0EB00E96-C39D-4F9F-B1E0-D5DA941BA517}" type="pres">
      <dgm:prSet presAssocID="{81D55609-08B2-40F7-B0BA-95C1A022E179}" presName="level" presStyleLbl="node1" presStyleIdx="1" presStyleCnt="3">
        <dgm:presLayoutVars>
          <dgm:chMax val="1"/>
          <dgm:bulletEnabled val="1"/>
        </dgm:presLayoutVars>
      </dgm:prSet>
      <dgm:spPr/>
      <dgm:t>
        <a:bodyPr/>
        <a:lstStyle/>
        <a:p>
          <a:endParaRPr lang="en-US"/>
        </a:p>
      </dgm:t>
    </dgm:pt>
    <dgm:pt modelId="{A2245363-3EC3-41AB-BA9A-365A2204EA61}" type="pres">
      <dgm:prSet presAssocID="{81D55609-08B2-40F7-B0BA-95C1A022E179}" presName="levelTx" presStyleLbl="revTx" presStyleIdx="0" presStyleCnt="0">
        <dgm:presLayoutVars>
          <dgm:chMax val="1"/>
          <dgm:bulletEnabled val="1"/>
        </dgm:presLayoutVars>
      </dgm:prSet>
      <dgm:spPr/>
      <dgm:t>
        <a:bodyPr/>
        <a:lstStyle/>
        <a:p>
          <a:endParaRPr lang="en-US"/>
        </a:p>
      </dgm:t>
    </dgm:pt>
    <dgm:pt modelId="{91503455-0E5E-490B-9785-E54E349F7E78}" type="pres">
      <dgm:prSet presAssocID="{C3C14DDF-CD69-48E4-88EB-B7F5CAB2342B}" presName="Name8" presStyleCnt="0"/>
      <dgm:spPr/>
    </dgm:pt>
    <dgm:pt modelId="{7ECDDE2F-73D5-40D0-849B-82CE4368FACD}" type="pres">
      <dgm:prSet presAssocID="{C3C14DDF-CD69-48E4-88EB-B7F5CAB2342B}" presName="level" presStyleLbl="node1" presStyleIdx="2" presStyleCnt="3">
        <dgm:presLayoutVars>
          <dgm:chMax val="1"/>
          <dgm:bulletEnabled val="1"/>
        </dgm:presLayoutVars>
      </dgm:prSet>
      <dgm:spPr/>
      <dgm:t>
        <a:bodyPr/>
        <a:lstStyle/>
        <a:p>
          <a:endParaRPr lang="en-US"/>
        </a:p>
      </dgm:t>
    </dgm:pt>
    <dgm:pt modelId="{CFE6E011-8E8D-49DB-89FC-D8031ECF8E04}" type="pres">
      <dgm:prSet presAssocID="{C3C14DDF-CD69-48E4-88EB-B7F5CAB2342B}" presName="levelTx" presStyleLbl="revTx" presStyleIdx="0" presStyleCnt="0">
        <dgm:presLayoutVars>
          <dgm:chMax val="1"/>
          <dgm:bulletEnabled val="1"/>
        </dgm:presLayoutVars>
      </dgm:prSet>
      <dgm:spPr/>
      <dgm:t>
        <a:bodyPr/>
        <a:lstStyle/>
        <a:p>
          <a:endParaRPr lang="en-US"/>
        </a:p>
      </dgm:t>
    </dgm:pt>
  </dgm:ptLst>
  <dgm:cxnLst>
    <dgm:cxn modelId="{B8430867-1AB1-4CB4-BD57-AC4194688E16}" type="presOf" srcId="{C3C14DDF-CD69-48E4-88EB-B7F5CAB2342B}" destId="{7ECDDE2F-73D5-40D0-849B-82CE4368FACD}" srcOrd="0" destOrd="0" presId="urn:microsoft.com/office/officeart/2005/8/layout/pyramid1"/>
    <dgm:cxn modelId="{6B9E1102-40BB-4B6B-B768-FA8A5CCC6D23}" type="presOf" srcId="{000495BA-8C20-462D-A8DF-6BB6AFB8FAFB}" destId="{72F03807-36C7-434B-A276-32A88504466A}" srcOrd="1" destOrd="0" presId="urn:microsoft.com/office/officeart/2005/8/layout/pyramid1"/>
    <dgm:cxn modelId="{3898F87C-A48B-4009-8F7F-52724C21F9D1}" type="presOf" srcId="{81D55609-08B2-40F7-B0BA-95C1A022E179}" destId="{A2245363-3EC3-41AB-BA9A-365A2204EA61}" srcOrd="1" destOrd="0" presId="urn:microsoft.com/office/officeart/2005/8/layout/pyramid1"/>
    <dgm:cxn modelId="{13E6D766-4556-4DBF-9F53-5A9D10EC8C3E}" type="presOf" srcId="{000495BA-8C20-462D-A8DF-6BB6AFB8FAFB}" destId="{658429D8-56D8-45A8-ABEF-E999939A7B33}" srcOrd="0" destOrd="0" presId="urn:microsoft.com/office/officeart/2005/8/layout/pyramid1"/>
    <dgm:cxn modelId="{8DC228EA-AFCF-4123-8ACA-065E7A4075D7}" type="presOf" srcId="{C706EC64-1284-4F5A-AC93-07942C63740E}" destId="{55662E4B-C820-46CF-B64B-C58BFBCEA4A8}" srcOrd="0" destOrd="0" presId="urn:microsoft.com/office/officeart/2005/8/layout/pyramid1"/>
    <dgm:cxn modelId="{02A5238B-BC3F-4F0F-8D75-CBF95CD5C370}" type="presOf" srcId="{81D55609-08B2-40F7-B0BA-95C1A022E179}" destId="{0EB00E96-C39D-4F9F-B1E0-D5DA941BA517}" srcOrd="0" destOrd="0" presId="urn:microsoft.com/office/officeart/2005/8/layout/pyramid1"/>
    <dgm:cxn modelId="{2114C8E3-CE7F-4132-B818-857C141C91F2}" srcId="{C706EC64-1284-4F5A-AC93-07942C63740E}" destId="{81D55609-08B2-40F7-B0BA-95C1A022E179}" srcOrd="1" destOrd="0" parTransId="{0E5F25E4-6549-40C6-A8B3-8EDD48F9FC15}" sibTransId="{D3EFD017-3176-421C-9DB8-9665E4B72379}"/>
    <dgm:cxn modelId="{8310E8E8-E05A-48E3-9198-A633D96C23B0}" srcId="{C706EC64-1284-4F5A-AC93-07942C63740E}" destId="{C3C14DDF-CD69-48E4-88EB-B7F5CAB2342B}" srcOrd="2" destOrd="0" parTransId="{FA165122-E4D1-45AF-A482-529476E9FA56}" sibTransId="{7873F614-EA67-4438-8326-CF4201068FAB}"/>
    <dgm:cxn modelId="{8B74E748-3312-448D-A29A-FBF6F4D3546F}" srcId="{C706EC64-1284-4F5A-AC93-07942C63740E}" destId="{000495BA-8C20-462D-A8DF-6BB6AFB8FAFB}" srcOrd="0" destOrd="0" parTransId="{C6C0A917-1BFF-4B82-8979-C0251FA5BD3F}" sibTransId="{592EE6B6-56F9-43E4-AF8E-DE15ABE86564}"/>
    <dgm:cxn modelId="{45093A46-192B-4D02-8F7A-701EB21A681B}" type="presOf" srcId="{C3C14DDF-CD69-48E4-88EB-B7F5CAB2342B}" destId="{CFE6E011-8E8D-49DB-89FC-D8031ECF8E04}" srcOrd="1" destOrd="0" presId="urn:microsoft.com/office/officeart/2005/8/layout/pyramid1"/>
    <dgm:cxn modelId="{196EB80F-367D-4174-84ED-1D225E0FF7BF}" type="presParOf" srcId="{55662E4B-C820-46CF-B64B-C58BFBCEA4A8}" destId="{E87E4633-B887-4634-87B0-1E211363CFBF}" srcOrd="0" destOrd="0" presId="urn:microsoft.com/office/officeart/2005/8/layout/pyramid1"/>
    <dgm:cxn modelId="{4E349118-D9B5-4B11-A4E2-AC86E596EEA9}" type="presParOf" srcId="{E87E4633-B887-4634-87B0-1E211363CFBF}" destId="{658429D8-56D8-45A8-ABEF-E999939A7B33}" srcOrd="0" destOrd="0" presId="urn:microsoft.com/office/officeart/2005/8/layout/pyramid1"/>
    <dgm:cxn modelId="{A8048B90-68FE-40D8-B831-3F4A0626F591}" type="presParOf" srcId="{E87E4633-B887-4634-87B0-1E211363CFBF}" destId="{72F03807-36C7-434B-A276-32A88504466A}" srcOrd="1" destOrd="0" presId="urn:microsoft.com/office/officeart/2005/8/layout/pyramid1"/>
    <dgm:cxn modelId="{73E0CFF1-954F-4314-BAAB-DE8F7FA87065}" type="presParOf" srcId="{55662E4B-C820-46CF-B64B-C58BFBCEA4A8}" destId="{41EC5AD2-ED70-406E-B331-2C78BBB2FAC8}" srcOrd="1" destOrd="0" presId="urn:microsoft.com/office/officeart/2005/8/layout/pyramid1"/>
    <dgm:cxn modelId="{2AA748BA-15EF-42DE-BAE8-D712E53EEC4A}" type="presParOf" srcId="{41EC5AD2-ED70-406E-B331-2C78BBB2FAC8}" destId="{0EB00E96-C39D-4F9F-B1E0-D5DA941BA517}" srcOrd="0" destOrd="0" presId="urn:microsoft.com/office/officeart/2005/8/layout/pyramid1"/>
    <dgm:cxn modelId="{E6A2D6CF-7CAE-4C4E-8156-E3D69A95DF9C}" type="presParOf" srcId="{41EC5AD2-ED70-406E-B331-2C78BBB2FAC8}" destId="{A2245363-3EC3-41AB-BA9A-365A2204EA61}" srcOrd="1" destOrd="0" presId="urn:microsoft.com/office/officeart/2005/8/layout/pyramid1"/>
    <dgm:cxn modelId="{B2BED733-F4E1-4A20-ACCA-CE983300A07C}" type="presParOf" srcId="{55662E4B-C820-46CF-B64B-C58BFBCEA4A8}" destId="{91503455-0E5E-490B-9785-E54E349F7E78}" srcOrd="2" destOrd="0" presId="urn:microsoft.com/office/officeart/2005/8/layout/pyramid1"/>
    <dgm:cxn modelId="{F5EC7BD1-331D-4493-9125-8A15DABFA4BE}" type="presParOf" srcId="{91503455-0E5E-490B-9785-E54E349F7E78}" destId="{7ECDDE2F-73D5-40D0-849B-82CE4368FACD}" srcOrd="0" destOrd="0" presId="urn:microsoft.com/office/officeart/2005/8/layout/pyramid1"/>
    <dgm:cxn modelId="{BF247BA2-19DF-41E6-878E-1F93C7615FB4}" type="presParOf" srcId="{91503455-0E5E-490B-9785-E54E349F7E78}" destId="{CFE6E011-8E8D-49DB-89FC-D8031ECF8E04}"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706EC64-1284-4F5A-AC93-07942C63740E}" type="doc">
      <dgm:prSet loTypeId="urn:microsoft.com/office/officeart/2005/8/layout/pyramid1" loCatId="pyramid" qsTypeId="urn:microsoft.com/office/officeart/2005/8/quickstyle/simple1" qsCatId="simple" csTypeId="urn:microsoft.com/office/officeart/2005/8/colors/colorful4" csCatId="colorful" phldr="1"/>
      <dgm:spPr/>
    </dgm:pt>
    <dgm:pt modelId="{000495BA-8C20-462D-A8DF-6BB6AFB8FAFB}">
      <dgm:prSet phldrT="[Text]" custT="1"/>
      <dgm:spPr/>
      <dgm:t>
        <a:bodyPr/>
        <a:lstStyle/>
        <a:p>
          <a:r>
            <a:rPr lang="en-US" sz="1200" b="1" dirty="0" smtClean="0"/>
            <a:t>Executive</a:t>
          </a:r>
          <a:endParaRPr lang="en-US" sz="1200" b="1" dirty="0"/>
        </a:p>
      </dgm:t>
    </dgm:pt>
    <dgm:pt modelId="{C6C0A917-1BFF-4B82-8979-C0251FA5BD3F}" type="parTrans" cxnId="{8B74E748-3312-448D-A29A-FBF6F4D3546F}">
      <dgm:prSet/>
      <dgm:spPr/>
      <dgm:t>
        <a:bodyPr/>
        <a:lstStyle/>
        <a:p>
          <a:endParaRPr lang="en-US" sz="1200" b="1"/>
        </a:p>
      </dgm:t>
    </dgm:pt>
    <dgm:pt modelId="{592EE6B6-56F9-43E4-AF8E-DE15ABE86564}" type="sibTrans" cxnId="{8B74E748-3312-448D-A29A-FBF6F4D3546F}">
      <dgm:prSet/>
      <dgm:spPr/>
      <dgm:t>
        <a:bodyPr/>
        <a:lstStyle/>
        <a:p>
          <a:endParaRPr lang="en-US" sz="1200" b="1"/>
        </a:p>
      </dgm:t>
    </dgm:pt>
    <dgm:pt modelId="{81D55609-08B2-40F7-B0BA-95C1A022E179}">
      <dgm:prSet phldrT="[Text]" custT="1"/>
      <dgm:spPr/>
      <dgm:t>
        <a:bodyPr/>
        <a:lstStyle/>
        <a:p>
          <a:r>
            <a:rPr lang="en-US" sz="1200" b="1" dirty="0" smtClean="0"/>
            <a:t>Middle</a:t>
          </a:r>
          <a:endParaRPr lang="en-US" sz="1200" b="1" dirty="0"/>
        </a:p>
      </dgm:t>
    </dgm:pt>
    <dgm:pt modelId="{0E5F25E4-6549-40C6-A8B3-8EDD48F9FC15}" type="parTrans" cxnId="{2114C8E3-CE7F-4132-B818-857C141C91F2}">
      <dgm:prSet/>
      <dgm:spPr/>
      <dgm:t>
        <a:bodyPr/>
        <a:lstStyle/>
        <a:p>
          <a:endParaRPr lang="en-US" sz="1200" b="1"/>
        </a:p>
      </dgm:t>
    </dgm:pt>
    <dgm:pt modelId="{D3EFD017-3176-421C-9DB8-9665E4B72379}" type="sibTrans" cxnId="{2114C8E3-CE7F-4132-B818-857C141C91F2}">
      <dgm:prSet/>
      <dgm:spPr/>
      <dgm:t>
        <a:bodyPr/>
        <a:lstStyle/>
        <a:p>
          <a:endParaRPr lang="en-US" sz="1200" b="1"/>
        </a:p>
      </dgm:t>
    </dgm:pt>
    <dgm:pt modelId="{C3C14DDF-CD69-48E4-88EB-B7F5CAB2342B}">
      <dgm:prSet phldrT="[Text]" custT="1"/>
      <dgm:spPr/>
      <dgm:t>
        <a:bodyPr/>
        <a:lstStyle/>
        <a:p>
          <a:r>
            <a:rPr lang="en-US" sz="1200" b="1" dirty="0" smtClean="0">
              <a:solidFill>
                <a:schemeClr val="bg1"/>
              </a:solidFill>
            </a:rPr>
            <a:t>First Line</a:t>
          </a:r>
        </a:p>
        <a:p>
          <a:r>
            <a:rPr lang="en-US" sz="1200" b="1" dirty="0" smtClean="0">
              <a:solidFill>
                <a:schemeClr val="bg1"/>
              </a:solidFill>
            </a:rPr>
            <a:t>(Operating Employees) </a:t>
          </a:r>
          <a:endParaRPr lang="en-US" sz="1200" b="1" dirty="0">
            <a:solidFill>
              <a:schemeClr val="bg1"/>
            </a:solidFill>
          </a:endParaRPr>
        </a:p>
      </dgm:t>
    </dgm:pt>
    <dgm:pt modelId="{FA165122-E4D1-45AF-A482-529476E9FA56}" type="parTrans" cxnId="{8310E8E8-E05A-48E3-9198-A633D96C23B0}">
      <dgm:prSet/>
      <dgm:spPr/>
      <dgm:t>
        <a:bodyPr/>
        <a:lstStyle/>
        <a:p>
          <a:endParaRPr lang="en-US" sz="1200" b="1"/>
        </a:p>
      </dgm:t>
    </dgm:pt>
    <dgm:pt modelId="{7873F614-EA67-4438-8326-CF4201068FAB}" type="sibTrans" cxnId="{8310E8E8-E05A-48E3-9198-A633D96C23B0}">
      <dgm:prSet/>
      <dgm:spPr/>
      <dgm:t>
        <a:bodyPr/>
        <a:lstStyle/>
        <a:p>
          <a:endParaRPr lang="en-US" sz="1200" b="1"/>
        </a:p>
      </dgm:t>
    </dgm:pt>
    <dgm:pt modelId="{55662E4B-C820-46CF-B64B-C58BFBCEA4A8}" type="pres">
      <dgm:prSet presAssocID="{C706EC64-1284-4F5A-AC93-07942C63740E}" presName="Name0" presStyleCnt="0">
        <dgm:presLayoutVars>
          <dgm:dir/>
          <dgm:animLvl val="lvl"/>
          <dgm:resizeHandles val="exact"/>
        </dgm:presLayoutVars>
      </dgm:prSet>
      <dgm:spPr/>
    </dgm:pt>
    <dgm:pt modelId="{E87E4633-B887-4634-87B0-1E211363CFBF}" type="pres">
      <dgm:prSet presAssocID="{000495BA-8C20-462D-A8DF-6BB6AFB8FAFB}" presName="Name8" presStyleCnt="0"/>
      <dgm:spPr/>
    </dgm:pt>
    <dgm:pt modelId="{658429D8-56D8-45A8-ABEF-E999939A7B33}" type="pres">
      <dgm:prSet presAssocID="{000495BA-8C20-462D-A8DF-6BB6AFB8FAFB}" presName="level" presStyleLbl="node1" presStyleIdx="0" presStyleCnt="3" custScaleX="101688" custScaleY="136923">
        <dgm:presLayoutVars>
          <dgm:chMax val="1"/>
          <dgm:bulletEnabled val="1"/>
        </dgm:presLayoutVars>
      </dgm:prSet>
      <dgm:spPr/>
      <dgm:t>
        <a:bodyPr/>
        <a:lstStyle/>
        <a:p>
          <a:endParaRPr lang="en-US"/>
        </a:p>
      </dgm:t>
    </dgm:pt>
    <dgm:pt modelId="{72F03807-36C7-434B-A276-32A88504466A}" type="pres">
      <dgm:prSet presAssocID="{000495BA-8C20-462D-A8DF-6BB6AFB8FAFB}" presName="levelTx" presStyleLbl="revTx" presStyleIdx="0" presStyleCnt="0">
        <dgm:presLayoutVars>
          <dgm:chMax val="1"/>
          <dgm:bulletEnabled val="1"/>
        </dgm:presLayoutVars>
      </dgm:prSet>
      <dgm:spPr/>
      <dgm:t>
        <a:bodyPr/>
        <a:lstStyle/>
        <a:p>
          <a:endParaRPr lang="en-US"/>
        </a:p>
      </dgm:t>
    </dgm:pt>
    <dgm:pt modelId="{41EC5AD2-ED70-406E-B331-2C78BBB2FAC8}" type="pres">
      <dgm:prSet presAssocID="{81D55609-08B2-40F7-B0BA-95C1A022E179}" presName="Name8" presStyleCnt="0"/>
      <dgm:spPr/>
    </dgm:pt>
    <dgm:pt modelId="{0EB00E96-C39D-4F9F-B1E0-D5DA941BA517}" type="pres">
      <dgm:prSet presAssocID="{81D55609-08B2-40F7-B0BA-95C1A022E179}" presName="level" presStyleLbl="node1" presStyleIdx="1" presStyleCnt="3">
        <dgm:presLayoutVars>
          <dgm:chMax val="1"/>
          <dgm:bulletEnabled val="1"/>
        </dgm:presLayoutVars>
      </dgm:prSet>
      <dgm:spPr/>
      <dgm:t>
        <a:bodyPr/>
        <a:lstStyle/>
        <a:p>
          <a:endParaRPr lang="en-US"/>
        </a:p>
      </dgm:t>
    </dgm:pt>
    <dgm:pt modelId="{A2245363-3EC3-41AB-BA9A-365A2204EA61}" type="pres">
      <dgm:prSet presAssocID="{81D55609-08B2-40F7-B0BA-95C1A022E179}" presName="levelTx" presStyleLbl="revTx" presStyleIdx="0" presStyleCnt="0">
        <dgm:presLayoutVars>
          <dgm:chMax val="1"/>
          <dgm:bulletEnabled val="1"/>
        </dgm:presLayoutVars>
      </dgm:prSet>
      <dgm:spPr/>
      <dgm:t>
        <a:bodyPr/>
        <a:lstStyle/>
        <a:p>
          <a:endParaRPr lang="en-US"/>
        </a:p>
      </dgm:t>
    </dgm:pt>
    <dgm:pt modelId="{91503455-0E5E-490B-9785-E54E349F7E78}" type="pres">
      <dgm:prSet presAssocID="{C3C14DDF-CD69-48E4-88EB-B7F5CAB2342B}" presName="Name8" presStyleCnt="0"/>
      <dgm:spPr/>
    </dgm:pt>
    <dgm:pt modelId="{7ECDDE2F-73D5-40D0-849B-82CE4368FACD}" type="pres">
      <dgm:prSet presAssocID="{C3C14DDF-CD69-48E4-88EB-B7F5CAB2342B}" presName="level" presStyleLbl="node1" presStyleIdx="2" presStyleCnt="3">
        <dgm:presLayoutVars>
          <dgm:chMax val="1"/>
          <dgm:bulletEnabled val="1"/>
        </dgm:presLayoutVars>
      </dgm:prSet>
      <dgm:spPr/>
      <dgm:t>
        <a:bodyPr/>
        <a:lstStyle/>
        <a:p>
          <a:endParaRPr lang="en-US"/>
        </a:p>
      </dgm:t>
    </dgm:pt>
    <dgm:pt modelId="{CFE6E011-8E8D-49DB-89FC-D8031ECF8E04}" type="pres">
      <dgm:prSet presAssocID="{C3C14DDF-CD69-48E4-88EB-B7F5CAB2342B}" presName="levelTx" presStyleLbl="revTx" presStyleIdx="0" presStyleCnt="0">
        <dgm:presLayoutVars>
          <dgm:chMax val="1"/>
          <dgm:bulletEnabled val="1"/>
        </dgm:presLayoutVars>
      </dgm:prSet>
      <dgm:spPr/>
      <dgm:t>
        <a:bodyPr/>
        <a:lstStyle/>
        <a:p>
          <a:endParaRPr lang="en-US"/>
        </a:p>
      </dgm:t>
    </dgm:pt>
  </dgm:ptLst>
  <dgm:cxnLst>
    <dgm:cxn modelId="{43D535B5-C935-4B23-B275-6EDA5E788759}" type="presOf" srcId="{C3C14DDF-CD69-48E4-88EB-B7F5CAB2342B}" destId="{7ECDDE2F-73D5-40D0-849B-82CE4368FACD}" srcOrd="0" destOrd="0" presId="urn:microsoft.com/office/officeart/2005/8/layout/pyramid1"/>
    <dgm:cxn modelId="{5FD7B892-11B7-4DD8-B332-2E38C25769D0}" type="presOf" srcId="{81D55609-08B2-40F7-B0BA-95C1A022E179}" destId="{0EB00E96-C39D-4F9F-B1E0-D5DA941BA517}" srcOrd="0" destOrd="0" presId="urn:microsoft.com/office/officeart/2005/8/layout/pyramid1"/>
    <dgm:cxn modelId="{7CD42183-96D1-45D6-9CAA-EAC6278D0627}" type="presOf" srcId="{81D55609-08B2-40F7-B0BA-95C1A022E179}" destId="{A2245363-3EC3-41AB-BA9A-365A2204EA61}" srcOrd="1" destOrd="0" presId="urn:microsoft.com/office/officeart/2005/8/layout/pyramid1"/>
    <dgm:cxn modelId="{2896E5E9-3BFB-4954-8738-EA0739601DE8}" type="presOf" srcId="{C3C14DDF-CD69-48E4-88EB-B7F5CAB2342B}" destId="{CFE6E011-8E8D-49DB-89FC-D8031ECF8E04}" srcOrd="1" destOrd="0" presId="urn:microsoft.com/office/officeart/2005/8/layout/pyramid1"/>
    <dgm:cxn modelId="{2BF22596-B7ED-469C-A064-0FA8842E4267}" type="presOf" srcId="{C706EC64-1284-4F5A-AC93-07942C63740E}" destId="{55662E4B-C820-46CF-B64B-C58BFBCEA4A8}" srcOrd="0" destOrd="0" presId="urn:microsoft.com/office/officeart/2005/8/layout/pyramid1"/>
    <dgm:cxn modelId="{224D2665-529A-40D7-B5DC-0E92F59756AC}" type="presOf" srcId="{000495BA-8C20-462D-A8DF-6BB6AFB8FAFB}" destId="{658429D8-56D8-45A8-ABEF-E999939A7B33}" srcOrd="0" destOrd="0" presId="urn:microsoft.com/office/officeart/2005/8/layout/pyramid1"/>
    <dgm:cxn modelId="{618B4D8C-7FD0-40C1-82C4-35FA9ADF35FC}" type="presOf" srcId="{000495BA-8C20-462D-A8DF-6BB6AFB8FAFB}" destId="{72F03807-36C7-434B-A276-32A88504466A}" srcOrd="1" destOrd="0" presId="urn:microsoft.com/office/officeart/2005/8/layout/pyramid1"/>
    <dgm:cxn modelId="{2114C8E3-CE7F-4132-B818-857C141C91F2}" srcId="{C706EC64-1284-4F5A-AC93-07942C63740E}" destId="{81D55609-08B2-40F7-B0BA-95C1A022E179}" srcOrd="1" destOrd="0" parTransId="{0E5F25E4-6549-40C6-A8B3-8EDD48F9FC15}" sibTransId="{D3EFD017-3176-421C-9DB8-9665E4B72379}"/>
    <dgm:cxn modelId="{8310E8E8-E05A-48E3-9198-A633D96C23B0}" srcId="{C706EC64-1284-4F5A-AC93-07942C63740E}" destId="{C3C14DDF-CD69-48E4-88EB-B7F5CAB2342B}" srcOrd="2" destOrd="0" parTransId="{FA165122-E4D1-45AF-A482-529476E9FA56}" sibTransId="{7873F614-EA67-4438-8326-CF4201068FAB}"/>
    <dgm:cxn modelId="{8B74E748-3312-448D-A29A-FBF6F4D3546F}" srcId="{C706EC64-1284-4F5A-AC93-07942C63740E}" destId="{000495BA-8C20-462D-A8DF-6BB6AFB8FAFB}" srcOrd="0" destOrd="0" parTransId="{C6C0A917-1BFF-4B82-8979-C0251FA5BD3F}" sibTransId="{592EE6B6-56F9-43E4-AF8E-DE15ABE86564}"/>
    <dgm:cxn modelId="{8FA21BA4-D40E-450D-8747-6897BA01DA48}" type="presParOf" srcId="{55662E4B-C820-46CF-B64B-C58BFBCEA4A8}" destId="{E87E4633-B887-4634-87B0-1E211363CFBF}" srcOrd="0" destOrd="0" presId="urn:microsoft.com/office/officeart/2005/8/layout/pyramid1"/>
    <dgm:cxn modelId="{639B88EB-3CC1-4228-91F1-F1537E703B72}" type="presParOf" srcId="{E87E4633-B887-4634-87B0-1E211363CFBF}" destId="{658429D8-56D8-45A8-ABEF-E999939A7B33}" srcOrd="0" destOrd="0" presId="urn:microsoft.com/office/officeart/2005/8/layout/pyramid1"/>
    <dgm:cxn modelId="{73358A71-8D1F-4DC8-89BD-C85EF0AAE696}" type="presParOf" srcId="{E87E4633-B887-4634-87B0-1E211363CFBF}" destId="{72F03807-36C7-434B-A276-32A88504466A}" srcOrd="1" destOrd="0" presId="urn:microsoft.com/office/officeart/2005/8/layout/pyramid1"/>
    <dgm:cxn modelId="{3C0C2178-E34C-4F43-99E9-FD34F70DD1AA}" type="presParOf" srcId="{55662E4B-C820-46CF-B64B-C58BFBCEA4A8}" destId="{41EC5AD2-ED70-406E-B331-2C78BBB2FAC8}" srcOrd="1" destOrd="0" presId="urn:microsoft.com/office/officeart/2005/8/layout/pyramid1"/>
    <dgm:cxn modelId="{BE5D9461-A1ED-4B68-9291-9F98D0710BA0}" type="presParOf" srcId="{41EC5AD2-ED70-406E-B331-2C78BBB2FAC8}" destId="{0EB00E96-C39D-4F9F-B1E0-D5DA941BA517}" srcOrd="0" destOrd="0" presId="urn:microsoft.com/office/officeart/2005/8/layout/pyramid1"/>
    <dgm:cxn modelId="{6DEFC543-1B8B-46A4-9BA7-1A96DEC5F24B}" type="presParOf" srcId="{41EC5AD2-ED70-406E-B331-2C78BBB2FAC8}" destId="{A2245363-3EC3-41AB-BA9A-365A2204EA61}" srcOrd="1" destOrd="0" presId="urn:microsoft.com/office/officeart/2005/8/layout/pyramid1"/>
    <dgm:cxn modelId="{27BA2902-CDDF-4B71-9888-827ED443A534}" type="presParOf" srcId="{55662E4B-C820-46CF-B64B-C58BFBCEA4A8}" destId="{91503455-0E5E-490B-9785-E54E349F7E78}" srcOrd="2" destOrd="0" presId="urn:microsoft.com/office/officeart/2005/8/layout/pyramid1"/>
    <dgm:cxn modelId="{97E7233F-FEBC-483C-8323-F327E88E1B84}" type="presParOf" srcId="{91503455-0E5E-490B-9785-E54E349F7E78}" destId="{7ECDDE2F-73D5-40D0-849B-82CE4368FACD}" srcOrd="0" destOrd="0" presId="urn:microsoft.com/office/officeart/2005/8/layout/pyramid1"/>
    <dgm:cxn modelId="{5D7A66D4-BFF5-499A-BE50-BA786365314E}" type="presParOf" srcId="{91503455-0E5E-490B-9785-E54E349F7E78}" destId="{CFE6E011-8E8D-49DB-89FC-D8031ECF8E04}"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8429D8-56D8-45A8-ABEF-E999939A7B33}">
      <dsp:nvSpPr>
        <dsp:cNvPr id="0" name=""/>
        <dsp:cNvSpPr/>
      </dsp:nvSpPr>
      <dsp:spPr>
        <a:xfrm>
          <a:off x="2335283" y="0"/>
          <a:ext cx="2335283" cy="1476864"/>
        </a:xfrm>
        <a:prstGeom prst="trapezoid">
          <a:avLst>
            <a:gd name="adj" fmla="val 79062"/>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smtClean="0"/>
            <a:t>Executive</a:t>
          </a:r>
          <a:endParaRPr lang="en-US" sz="1800" b="1" kern="1200" dirty="0"/>
        </a:p>
      </dsp:txBody>
      <dsp:txXfrm>
        <a:off x="2335283" y="0"/>
        <a:ext cx="2335283" cy="1476864"/>
      </dsp:txXfrm>
    </dsp:sp>
    <dsp:sp modelId="{0EB00E96-C39D-4F9F-B1E0-D5DA941BA517}">
      <dsp:nvSpPr>
        <dsp:cNvPr id="0" name=""/>
        <dsp:cNvSpPr/>
      </dsp:nvSpPr>
      <dsp:spPr>
        <a:xfrm>
          <a:off x="1167641" y="1476864"/>
          <a:ext cx="4670567" cy="1476864"/>
        </a:xfrm>
        <a:prstGeom prst="trapezoid">
          <a:avLst>
            <a:gd name="adj" fmla="val 79062"/>
          </a:avLst>
        </a:prstGeom>
        <a:solidFill>
          <a:schemeClr val="accent4">
            <a:hueOff val="5197846"/>
            <a:satOff val="-23984"/>
            <a:lumOff val="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smtClean="0"/>
            <a:t>Middle</a:t>
          </a:r>
          <a:endParaRPr lang="en-US" sz="1800" b="1" kern="1200" dirty="0"/>
        </a:p>
      </dsp:txBody>
      <dsp:txXfrm>
        <a:off x="1984991" y="1476864"/>
        <a:ext cx="3035868" cy="1476864"/>
      </dsp:txXfrm>
    </dsp:sp>
    <dsp:sp modelId="{7ECDDE2F-73D5-40D0-849B-82CE4368FACD}">
      <dsp:nvSpPr>
        <dsp:cNvPr id="0" name=""/>
        <dsp:cNvSpPr/>
      </dsp:nvSpPr>
      <dsp:spPr>
        <a:xfrm>
          <a:off x="0" y="2953729"/>
          <a:ext cx="7005851" cy="1476864"/>
        </a:xfrm>
        <a:prstGeom prst="trapezoid">
          <a:avLst>
            <a:gd name="adj" fmla="val 79062"/>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smtClean="0"/>
            <a:t>First Line</a:t>
          </a:r>
        </a:p>
        <a:p>
          <a:pPr lvl="0" algn="ctr" defTabSz="800100">
            <a:lnSpc>
              <a:spcPct val="90000"/>
            </a:lnSpc>
            <a:spcBef>
              <a:spcPct val="0"/>
            </a:spcBef>
            <a:spcAft>
              <a:spcPct val="35000"/>
            </a:spcAft>
          </a:pPr>
          <a:r>
            <a:rPr lang="en-US" sz="1800" b="1" kern="1200" dirty="0" smtClean="0"/>
            <a:t>(Operating Employees) </a:t>
          </a:r>
          <a:endParaRPr lang="en-US" sz="1800" b="1" kern="1200" dirty="0"/>
        </a:p>
      </dsp:txBody>
      <dsp:txXfrm>
        <a:off x="1226023" y="2953729"/>
        <a:ext cx="4553803" cy="14768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8429D8-56D8-45A8-ABEF-E999939A7B33}">
      <dsp:nvSpPr>
        <dsp:cNvPr id="0" name=""/>
        <dsp:cNvSpPr/>
      </dsp:nvSpPr>
      <dsp:spPr>
        <a:xfrm>
          <a:off x="1222522" y="0"/>
          <a:ext cx="1722071" cy="1214650"/>
        </a:xfrm>
        <a:prstGeom prst="trapezoid">
          <a:avLst>
            <a:gd name="adj" fmla="val 69711"/>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kern="1200" dirty="0" smtClean="0"/>
            <a:t>Executive</a:t>
          </a:r>
          <a:endParaRPr lang="en-US" sz="1200" b="1" kern="1200" dirty="0"/>
        </a:p>
      </dsp:txBody>
      <dsp:txXfrm>
        <a:off x="1222522" y="0"/>
        <a:ext cx="1722071" cy="1214650"/>
      </dsp:txXfrm>
    </dsp:sp>
    <dsp:sp modelId="{0EB00E96-C39D-4F9F-B1E0-D5DA941BA517}">
      <dsp:nvSpPr>
        <dsp:cNvPr id="0" name=""/>
        <dsp:cNvSpPr/>
      </dsp:nvSpPr>
      <dsp:spPr>
        <a:xfrm>
          <a:off x="618407" y="1214650"/>
          <a:ext cx="2930301" cy="887105"/>
        </a:xfrm>
        <a:prstGeom prst="trapezoid">
          <a:avLst>
            <a:gd name="adj" fmla="val 69711"/>
          </a:avLst>
        </a:prstGeom>
        <a:solidFill>
          <a:schemeClr val="accent4">
            <a:hueOff val="5197846"/>
            <a:satOff val="-23984"/>
            <a:lumOff val="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kern="1200" dirty="0" smtClean="0"/>
            <a:t>Middle</a:t>
          </a:r>
          <a:endParaRPr lang="en-US" sz="1200" b="1" kern="1200" dirty="0"/>
        </a:p>
      </dsp:txBody>
      <dsp:txXfrm>
        <a:off x="1131210" y="1214650"/>
        <a:ext cx="1904695" cy="887105"/>
      </dsp:txXfrm>
    </dsp:sp>
    <dsp:sp modelId="{7ECDDE2F-73D5-40D0-849B-82CE4368FACD}">
      <dsp:nvSpPr>
        <dsp:cNvPr id="0" name=""/>
        <dsp:cNvSpPr/>
      </dsp:nvSpPr>
      <dsp:spPr>
        <a:xfrm>
          <a:off x="0" y="2101755"/>
          <a:ext cx="4167117" cy="887105"/>
        </a:xfrm>
        <a:prstGeom prst="trapezoid">
          <a:avLst>
            <a:gd name="adj" fmla="val 69711"/>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kern="1200" dirty="0" smtClean="0">
              <a:solidFill>
                <a:schemeClr val="bg1"/>
              </a:solidFill>
            </a:rPr>
            <a:t>First Line</a:t>
          </a:r>
        </a:p>
        <a:p>
          <a:pPr lvl="0" algn="ctr" defTabSz="533400">
            <a:lnSpc>
              <a:spcPct val="90000"/>
            </a:lnSpc>
            <a:spcBef>
              <a:spcPct val="0"/>
            </a:spcBef>
            <a:spcAft>
              <a:spcPct val="35000"/>
            </a:spcAft>
          </a:pPr>
          <a:r>
            <a:rPr lang="en-US" sz="1200" b="1" kern="1200" dirty="0" smtClean="0">
              <a:solidFill>
                <a:schemeClr val="bg1"/>
              </a:solidFill>
            </a:rPr>
            <a:t>(Operating Employees) </a:t>
          </a:r>
          <a:endParaRPr lang="en-US" sz="1200" b="1" kern="1200" dirty="0">
            <a:solidFill>
              <a:schemeClr val="bg1"/>
            </a:solidFill>
          </a:endParaRPr>
        </a:p>
      </dsp:txBody>
      <dsp:txXfrm>
        <a:off x="729245" y="2101755"/>
        <a:ext cx="2708626" cy="887105"/>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BA9030-6994-466A-9B08-8A60F7B9E568}" type="datetimeFigureOut">
              <a:rPr lang="en-US" smtClean="0"/>
              <a:t>8/3/2021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56E465-2867-4717-B657-965D39A55C76}" type="slidenum">
              <a:rPr lang="en-US" smtClean="0"/>
              <a:t>‹#›</a:t>
            </a:fld>
            <a:endParaRPr lang="en-US"/>
          </a:p>
        </p:txBody>
      </p:sp>
    </p:spTree>
    <p:extLst>
      <p:ext uri="{BB962C8B-B14F-4D97-AF65-F5344CB8AC3E}">
        <p14:creationId xmlns:p14="http://schemas.microsoft.com/office/powerpoint/2010/main" val="9654331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406AAF8-9F3D-4600-9069-F2369823F844}" type="datetimeFigureOut">
              <a:rPr lang="en-US" smtClean="0"/>
              <a:t>8/3/2021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0828DB-837F-4EA1-9067-DEA28A64028F}" type="slidenum">
              <a:rPr lang="en-US" smtClean="0"/>
              <a:t>‹#›</a:t>
            </a:fld>
            <a:endParaRPr lang="en-US"/>
          </a:p>
        </p:txBody>
      </p:sp>
    </p:spTree>
    <p:extLst>
      <p:ext uri="{BB962C8B-B14F-4D97-AF65-F5344CB8AC3E}">
        <p14:creationId xmlns:p14="http://schemas.microsoft.com/office/powerpoint/2010/main" val="2405630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06AAF8-9F3D-4600-9069-F2369823F844}" type="datetimeFigureOut">
              <a:rPr lang="en-US" smtClean="0"/>
              <a:t>8/3/2021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0828DB-837F-4EA1-9067-DEA28A64028F}" type="slidenum">
              <a:rPr lang="en-US" smtClean="0"/>
              <a:t>‹#›</a:t>
            </a:fld>
            <a:endParaRPr lang="en-US"/>
          </a:p>
        </p:txBody>
      </p:sp>
    </p:spTree>
    <p:extLst>
      <p:ext uri="{BB962C8B-B14F-4D97-AF65-F5344CB8AC3E}">
        <p14:creationId xmlns:p14="http://schemas.microsoft.com/office/powerpoint/2010/main" val="4171839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06AAF8-9F3D-4600-9069-F2369823F844}" type="datetimeFigureOut">
              <a:rPr lang="en-US" smtClean="0"/>
              <a:t>8/3/2021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0828DB-837F-4EA1-9067-DEA28A64028F}" type="slidenum">
              <a:rPr lang="en-US" smtClean="0"/>
              <a:t>‹#›</a:t>
            </a:fld>
            <a:endParaRPr lang="en-US"/>
          </a:p>
        </p:txBody>
      </p:sp>
    </p:spTree>
    <p:extLst>
      <p:ext uri="{BB962C8B-B14F-4D97-AF65-F5344CB8AC3E}">
        <p14:creationId xmlns:p14="http://schemas.microsoft.com/office/powerpoint/2010/main" val="2786101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06AAF8-9F3D-4600-9069-F2369823F844}" type="datetimeFigureOut">
              <a:rPr lang="en-US" smtClean="0"/>
              <a:t>8/3/2021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0828DB-837F-4EA1-9067-DEA28A64028F}" type="slidenum">
              <a:rPr lang="en-US" smtClean="0"/>
              <a:t>‹#›</a:t>
            </a:fld>
            <a:endParaRPr lang="en-US"/>
          </a:p>
        </p:txBody>
      </p:sp>
    </p:spTree>
    <p:extLst>
      <p:ext uri="{BB962C8B-B14F-4D97-AF65-F5344CB8AC3E}">
        <p14:creationId xmlns:p14="http://schemas.microsoft.com/office/powerpoint/2010/main" val="2687703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06AAF8-9F3D-4600-9069-F2369823F844}" type="datetimeFigureOut">
              <a:rPr lang="en-US" smtClean="0"/>
              <a:t>8/3/2021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0828DB-837F-4EA1-9067-DEA28A64028F}" type="slidenum">
              <a:rPr lang="en-US" smtClean="0"/>
              <a:t>‹#›</a:t>
            </a:fld>
            <a:endParaRPr lang="en-US"/>
          </a:p>
        </p:txBody>
      </p:sp>
    </p:spTree>
    <p:extLst>
      <p:ext uri="{BB962C8B-B14F-4D97-AF65-F5344CB8AC3E}">
        <p14:creationId xmlns:p14="http://schemas.microsoft.com/office/powerpoint/2010/main" val="1571253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406AAF8-9F3D-4600-9069-F2369823F844}" type="datetimeFigureOut">
              <a:rPr lang="en-US" smtClean="0"/>
              <a:t>8/3/2021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0828DB-837F-4EA1-9067-DEA28A64028F}" type="slidenum">
              <a:rPr lang="en-US" smtClean="0"/>
              <a:t>‹#›</a:t>
            </a:fld>
            <a:endParaRPr lang="en-US"/>
          </a:p>
        </p:txBody>
      </p:sp>
    </p:spTree>
    <p:extLst>
      <p:ext uri="{BB962C8B-B14F-4D97-AF65-F5344CB8AC3E}">
        <p14:creationId xmlns:p14="http://schemas.microsoft.com/office/powerpoint/2010/main" val="4221003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406AAF8-9F3D-4600-9069-F2369823F844}" type="datetimeFigureOut">
              <a:rPr lang="en-US" smtClean="0"/>
              <a:t>8/3/2021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0828DB-837F-4EA1-9067-DEA28A64028F}" type="slidenum">
              <a:rPr lang="en-US" smtClean="0"/>
              <a:t>‹#›</a:t>
            </a:fld>
            <a:endParaRPr lang="en-US"/>
          </a:p>
        </p:txBody>
      </p:sp>
    </p:spTree>
    <p:extLst>
      <p:ext uri="{BB962C8B-B14F-4D97-AF65-F5344CB8AC3E}">
        <p14:creationId xmlns:p14="http://schemas.microsoft.com/office/powerpoint/2010/main" val="3637822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406AAF8-9F3D-4600-9069-F2369823F844}" type="datetimeFigureOut">
              <a:rPr lang="en-US" smtClean="0"/>
              <a:t>8/3/2021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0828DB-837F-4EA1-9067-DEA28A64028F}" type="slidenum">
              <a:rPr lang="en-US" smtClean="0"/>
              <a:t>‹#›</a:t>
            </a:fld>
            <a:endParaRPr lang="en-US"/>
          </a:p>
        </p:txBody>
      </p:sp>
    </p:spTree>
    <p:extLst>
      <p:ext uri="{BB962C8B-B14F-4D97-AF65-F5344CB8AC3E}">
        <p14:creationId xmlns:p14="http://schemas.microsoft.com/office/powerpoint/2010/main" val="3405880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06AAF8-9F3D-4600-9069-F2369823F844}" type="datetimeFigureOut">
              <a:rPr lang="en-US" smtClean="0"/>
              <a:t>8/3/2021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0828DB-837F-4EA1-9067-DEA28A64028F}" type="slidenum">
              <a:rPr lang="en-US" smtClean="0"/>
              <a:t>‹#›</a:t>
            </a:fld>
            <a:endParaRPr lang="en-US"/>
          </a:p>
        </p:txBody>
      </p:sp>
    </p:spTree>
    <p:extLst>
      <p:ext uri="{BB962C8B-B14F-4D97-AF65-F5344CB8AC3E}">
        <p14:creationId xmlns:p14="http://schemas.microsoft.com/office/powerpoint/2010/main" val="1286611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06AAF8-9F3D-4600-9069-F2369823F844}" type="datetimeFigureOut">
              <a:rPr lang="en-US" smtClean="0"/>
              <a:t>8/3/2021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0828DB-837F-4EA1-9067-DEA28A64028F}" type="slidenum">
              <a:rPr lang="en-US" smtClean="0"/>
              <a:t>‹#›</a:t>
            </a:fld>
            <a:endParaRPr lang="en-US"/>
          </a:p>
        </p:txBody>
      </p:sp>
    </p:spTree>
    <p:extLst>
      <p:ext uri="{BB962C8B-B14F-4D97-AF65-F5344CB8AC3E}">
        <p14:creationId xmlns:p14="http://schemas.microsoft.com/office/powerpoint/2010/main" val="1586485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06AAF8-9F3D-4600-9069-F2369823F844}" type="datetimeFigureOut">
              <a:rPr lang="en-US" smtClean="0"/>
              <a:t>8/3/2021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0828DB-837F-4EA1-9067-DEA28A64028F}" type="slidenum">
              <a:rPr lang="en-US" smtClean="0"/>
              <a:t>‹#›</a:t>
            </a:fld>
            <a:endParaRPr lang="en-US"/>
          </a:p>
        </p:txBody>
      </p:sp>
    </p:spTree>
    <p:extLst>
      <p:ext uri="{BB962C8B-B14F-4D97-AF65-F5344CB8AC3E}">
        <p14:creationId xmlns:p14="http://schemas.microsoft.com/office/powerpoint/2010/main" val="2345017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06AAF8-9F3D-4600-9069-F2369823F844}" type="datetimeFigureOut">
              <a:rPr lang="en-US" smtClean="0"/>
              <a:t>8/3/2021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0828DB-837F-4EA1-9067-DEA28A64028F}" type="slidenum">
              <a:rPr lang="en-US" smtClean="0"/>
              <a:t>‹#›</a:t>
            </a:fld>
            <a:endParaRPr lang="en-US"/>
          </a:p>
        </p:txBody>
      </p:sp>
    </p:spTree>
    <p:extLst>
      <p:ext uri="{BB962C8B-B14F-4D97-AF65-F5344CB8AC3E}">
        <p14:creationId xmlns:p14="http://schemas.microsoft.com/office/powerpoint/2010/main" val="30803230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5.gif"/><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5322627"/>
            <a:ext cx="9144000" cy="160317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FFFF00"/>
                </a:solidFill>
              </a:rPr>
              <a:t>Fundamentals of </a:t>
            </a:r>
            <a:r>
              <a:rPr lang="en-US" sz="2800" b="1" dirty="0" smtClean="0">
                <a:solidFill>
                  <a:srgbClr val="FFFF00"/>
                </a:solidFill>
              </a:rPr>
              <a:t>Management</a:t>
            </a:r>
          </a:p>
          <a:p>
            <a:pPr algn="ctr"/>
            <a:r>
              <a:rPr lang="en-US" sz="3200" dirty="0" smtClean="0">
                <a:solidFill>
                  <a:schemeClr val="bg1"/>
                </a:solidFill>
              </a:rPr>
              <a:t>Chapter </a:t>
            </a:r>
            <a:r>
              <a:rPr lang="en-US" sz="3200" dirty="0">
                <a:solidFill>
                  <a:schemeClr val="bg1"/>
                </a:solidFill>
              </a:rPr>
              <a:t>7</a:t>
            </a:r>
            <a:endParaRPr lang="en-US" sz="4000" b="1" dirty="0">
              <a:solidFill>
                <a:schemeClr val="bg1"/>
              </a:solidFill>
            </a:endParaRPr>
          </a:p>
        </p:txBody>
      </p:sp>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b="12609"/>
          <a:stretch/>
        </p:blipFill>
        <p:spPr>
          <a:xfrm>
            <a:off x="2714625" y="1160629"/>
            <a:ext cx="3714750" cy="4161998"/>
          </a:xfrm>
          <a:prstGeom prst="rect">
            <a:avLst/>
          </a:prstGeom>
        </p:spPr>
      </p:pic>
    </p:spTree>
    <p:extLst>
      <p:ext uri="{BB962C8B-B14F-4D97-AF65-F5344CB8AC3E}">
        <p14:creationId xmlns:p14="http://schemas.microsoft.com/office/powerpoint/2010/main" val="15697625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25"/>
          <p:cNvSpPr txBox="1">
            <a:spLocks/>
          </p:cNvSpPr>
          <p:nvPr/>
        </p:nvSpPr>
        <p:spPr>
          <a:xfrm>
            <a:off x="979771" y="1982805"/>
            <a:ext cx="7451960" cy="2974206"/>
          </a:xfrm>
          <a:prstGeom prst="rect">
            <a:avLst/>
          </a:prstGeom>
          <a:ln w="9525">
            <a:bevel/>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0"/>
              </a:spcBef>
              <a:buFontTx/>
              <a:buNone/>
              <a:defRPr sz="1800">
                <a:solidFill>
                  <a:srgbClr val="000000"/>
                </a:solidFill>
              </a:defRPr>
            </a:pPr>
            <a:r>
              <a:rPr lang="en-US" sz="2400" b="1" dirty="0" smtClean="0">
                <a:latin typeface="Book Antiqua" panose="02040602050305030304" pitchFamily="18" charset="0"/>
              </a:rPr>
              <a:t>Technical: </a:t>
            </a:r>
            <a:r>
              <a:rPr lang="en-US" sz="2400" dirty="0" smtClean="0">
                <a:latin typeface="Book Antiqua" panose="02040602050305030304" pitchFamily="18" charset="0"/>
              </a:rPr>
              <a:t>Hard Skills - engineer, doctor, pilot, mechanic, computer programmer, army etc. </a:t>
            </a:r>
          </a:p>
          <a:p>
            <a:pPr marL="0" indent="0" algn="just">
              <a:spcBef>
                <a:spcPts val="0"/>
              </a:spcBef>
              <a:buFontTx/>
              <a:buNone/>
              <a:defRPr sz="1800">
                <a:solidFill>
                  <a:srgbClr val="000000"/>
                </a:solidFill>
              </a:defRPr>
            </a:pPr>
            <a:endParaRPr lang="en-US" sz="2400" dirty="0" smtClean="0">
              <a:latin typeface="Book Antiqua" panose="02040602050305030304" pitchFamily="18" charset="0"/>
            </a:endParaRPr>
          </a:p>
          <a:p>
            <a:pPr marL="0" indent="0" algn="just">
              <a:spcBef>
                <a:spcPts val="0"/>
              </a:spcBef>
              <a:buFontTx/>
              <a:buNone/>
              <a:defRPr sz="1800">
                <a:solidFill>
                  <a:srgbClr val="000000"/>
                </a:solidFill>
              </a:defRPr>
            </a:pPr>
            <a:endParaRPr lang="en-US" sz="2400" dirty="0">
              <a:latin typeface="Book Antiqua" panose="02040602050305030304" pitchFamily="18" charset="0"/>
            </a:endParaRPr>
          </a:p>
          <a:p>
            <a:pPr marL="0" indent="0" algn="just">
              <a:spcBef>
                <a:spcPts val="0"/>
              </a:spcBef>
              <a:buFontTx/>
              <a:buNone/>
              <a:defRPr sz="1800">
                <a:solidFill>
                  <a:srgbClr val="000000"/>
                </a:solidFill>
              </a:defRPr>
            </a:pPr>
            <a:r>
              <a:rPr lang="en-US" sz="2400" b="1" dirty="0" smtClean="0">
                <a:latin typeface="Book Antiqua" panose="02040602050305030304" pitchFamily="18" charset="0"/>
              </a:rPr>
              <a:t>Human/ Interpersonal: </a:t>
            </a:r>
            <a:r>
              <a:rPr lang="en-US" sz="2400" dirty="0" smtClean="0">
                <a:latin typeface="Book Antiqua" panose="02040602050305030304" pitchFamily="18" charset="0"/>
              </a:rPr>
              <a:t>Soft Skills- communication, coordination, support, motivation, leading, balancing etc.</a:t>
            </a:r>
          </a:p>
          <a:p>
            <a:pPr marL="0" indent="0" algn="just">
              <a:spcBef>
                <a:spcPts val="0"/>
              </a:spcBef>
              <a:buFontTx/>
              <a:buNone/>
              <a:defRPr sz="1800">
                <a:solidFill>
                  <a:srgbClr val="000000"/>
                </a:solidFill>
              </a:defRPr>
            </a:pPr>
            <a:endParaRPr lang="en-US" sz="2400" dirty="0" smtClean="0">
              <a:latin typeface="Book Antiqua" panose="02040602050305030304" pitchFamily="18" charset="0"/>
            </a:endParaRPr>
          </a:p>
          <a:p>
            <a:pPr marL="0" indent="0" algn="just">
              <a:spcBef>
                <a:spcPts val="0"/>
              </a:spcBef>
              <a:buFontTx/>
              <a:buNone/>
              <a:defRPr sz="1800">
                <a:solidFill>
                  <a:srgbClr val="000000"/>
                </a:solidFill>
              </a:defRPr>
            </a:pPr>
            <a:endParaRPr lang="en-US" sz="2400" dirty="0" smtClean="0">
              <a:latin typeface="Book Antiqua" panose="02040602050305030304" pitchFamily="18" charset="0"/>
            </a:endParaRPr>
          </a:p>
          <a:p>
            <a:pPr marL="0" indent="0" algn="just">
              <a:spcBef>
                <a:spcPts val="0"/>
              </a:spcBef>
              <a:buFontTx/>
              <a:buNone/>
              <a:defRPr sz="1800">
                <a:solidFill>
                  <a:srgbClr val="000000"/>
                </a:solidFill>
              </a:defRPr>
            </a:pPr>
            <a:r>
              <a:rPr lang="en-US" sz="2400" b="1" dirty="0" smtClean="0">
                <a:latin typeface="Book Antiqua" panose="02040602050305030304" pitchFamily="18" charset="0"/>
              </a:rPr>
              <a:t>Conceptual: </a:t>
            </a:r>
            <a:r>
              <a:rPr lang="en-US" sz="2400" dirty="0" smtClean="0">
                <a:latin typeface="Book Antiqua" panose="02040602050305030304" pitchFamily="18" charset="0"/>
              </a:rPr>
              <a:t>Soft Skills- envision, deeming, managing, communicating, controlling, leading. </a:t>
            </a:r>
            <a:endParaRPr lang="en-US" sz="2400" dirty="0">
              <a:latin typeface="Book Antiqua" panose="02040602050305030304" pitchFamily="18" charset="0"/>
            </a:endParaRPr>
          </a:p>
        </p:txBody>
      </p:sp>
      <p:sp>
        <p:nvSpPr>
          <p:cNvPr id="3" name="Rectangle 2"/>
          <p:cNvSpPr/>
          <p:nvPr/>
        </p:nvSpPr>
        <p:spPr>
          <a:xfrm>
            <a:off x="0" y="554411"/>
            <a:ext cx="9144000" cy="628442"/>
          </a:xfrm>
          <a:prstGeom prst="rect">
            <a:avLst/>
          </a:prstGeom>
        </p:spPr>
        <p:txBody>
          <a:bodyPr wrap="square">
            <a:spAutoFit/>
          </a:bodyPr>
          <a:lstStyle/>
          <a:p>
            <a:pPr algn="ctr">
              <a:lnSpc>
                <a:spcPct val="115000"/>
              </a:lnSpc>
              <a:spcAft>
                <a:spcPts val="600"/>
              </a:spcAft>
            </a:pPr>
            <a:r>
              <a:rPr lang="en-US" sz="3200" b="1" dirty="0" smtClean="0">
                <a:solidFill>
                  <a:srgbClr val="00B0F0"/>
                </a:solidFill>
                <a:effectLst/>
                <a:latin typeface="Book Antiqua" panose="02040602050305030304" pitchFamily="18" charset="0"/>
                <a:ea typeface="Calibri" panose="020F0502020204030204" pitchFamily="34" charset="0"/>
                <a:cs typeface="Aharoni" panose="02010803020104030203" pitchFamily="2" charset="-79"/>
              </a:rPr>
              <a:t>Management Skills</a:t>
            </a:r>
            <a:endParaRPr lang="en-US" sz="2800" dirty="0">
              <a:solidFill>
                <a:srgbClr val="00B0F0"/>
              </a:solidFill>
              <a:effectLst/>
              <a:latin typeface="Book Antiqua" panose="0204060205030503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837793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554411"/>
            <a:ext cx="9144000" cy="658642"/>
          </a:xfrm>
          <a:prstGeom prst="rect">
            <a:avLst/>
          </a:prstGeom>
        </p:spPr>
        <p:txBody>
          <a:bodyPr wrap="square">
            <a:spAutoFit/>
          </a:bodyPr>
          <a:lstStyle/>
          <a:p>
            <a:pPr algn="ctr">
              <a:lnSpc>
                <a:spcPct val="115000"/>
              </a:lnSpc>
              <a:spcAft>
                <a:spcPts val="600"/>
              </a:spcAft>
            </a:pPr>
            <a:r>
              <a:rPr lang="en-US" sz="3200" b="1" dirty="0" smtClean="0">
                <a:solidFill>
                  <a:srgbClr val="00B0F0"/>
                </a:solidFill>
                <a:effectLst/>
                <a:latin typeface="Book Antiqua" panose="02040602050305030304" pitchFamily="18" charset="0"/>
                <a:ea typeface="Calibri" panose="020F0502020204030204" pitchFamily="34" charset="0"/>
                <a:cs typeface="Aharoni" panose="02010803020104030203" pitchFamily="2" charset="-79"/>
              </a:rPr>
              <a:t>What is Management?</a:t>
            </a:r>
            <a:endParaRPr lang="en-US" sz="2800" dirty="0">
              <a:solidFill>
                <a:srgbClr val="00B0F0"/>
              </a:solidFill>
              <a:effectLst/>
              <a:latin typeface="Book Antiqua" panose="02040602050305030304" pitchFamily="18" charset="0"/>
              <a:ea typeface="Calibri" panose="020F0502020204030204" pitchFamily="34" charset="0"/>
              <a:cs typeface="Times New Roman" panose="02020603050405020304" pitchFamily="18" charset="0"/>
            </a:endParaRPr>
          </a:p>
        </p:txBody>
      </p:sp>
      <p:sp>
        <p:nvSpPr>
          <p:cNvPr id="3" name="Rectangle 2"/>
          <p:cNvSpPr/>
          <p:nvPr/>
        </p:nvSpPr>
        <p:spPr>
          <a:xfrm>
            <a:off x="1373304" y="2186240"/>
            <a:ext cx="6828999" cy="2890663"/>
          </a:xfrm>
          <a:prstGeom prst="rect">
            <a:avLst/>
          </a:prstGeom>
        </p:spPr>
        <p:txBody>
          <a:bodyPr wrap="square">
            <a:spAutoFit/>
          </a:bodyPr>
          <a:lstStyle/>
          <a:p>
            <a:pPr algn="ctr">
              <a:lnSpc>
                <a:spcPct val="115000"/>
              </a:lnSpc>
            </a:pPr>
            <a:r>
              <a:rPr lang="en-US" sz="3200" b="1" dirty="0" smtClean="0">
                <a:latin typeface="Calibri" panose="020F0502020204030204" pitchFamily="34" charset="0"/>
                <a:ea typeface="Calibri" panose="020F0502020204030204" pitchFamily="34" charset="0"/>
                <a:cs typeface="Calibri" panose="020F0502020204030204" pitchFamily="34" charset="0"/>
              </a:rPr>
              <a:t>Management </a:t>
            </a:r>
            <a:r>
              <a:rPr lang="en-US" sz="3200" b="1" dirty="0">
                <a:latin typeface="Calibri" panose="020F0502020204030204" pitchFamily="34" charset="0"/>
                <a:ea typeface="Calibri" panose="020F0502020204030204" pitchFamily="34" charset="0"/>
                <a:cs typeface="Calibri" panose="020F0502020204030204" pitchFamily="34" charset="0"/>
              </a:rPr>
              <a:t>is the application of </a:t>
            </a:r>
            <a:r>
              <a:rPr lang="en-US" sz="3200" b="1" dirty="0" smtClean="0">
                <a:solidFill>
                  <a:srgbClr val="00B0F0"/>
                </a:solidFill>
                <a:latin typeface="Calibri" panose="020F0502020204030204" pitchFamily="34" charset="0"/>
                <a:ea typeface="Calibri" panose="020F0502020204030204" pitchFamily="34" charset="0"/>
                <a:cs typeface="Calibri" panose="020F0502020204030204" pitchFamily="34" charset="0"/>
              </a:rPr>
              <a:t>planning,</a:t>
            </a:r>
            <a:r>
              <a:rPr lang="en-US" sz="3200" b="1" dirty="0" smtClean="0">
                <a:latin typeface="Calibri" panose="020F0502020204030204" pitchFamily="34" charset="0"/>
                <a:ea typeface="Calibri" panose="020F0502020204030204" pitchFamily="34" charset="0"/>
                <a:cs typeface="Calibri" panose="020F0502020204030204" pitchFamily="34" charset="0"/>
              </a:rPr>
              <a:t> </a:t>
            </a:r>
            <a:r>
              <a:rPr lang="en-US" sz="3200" b="1" dirty="0" smtClean="0">
                <a:solidFill>
                  <a:srgbClr val="92D050"/>
                </a:solidFill>
                <a:latin typeface="Calibri" panose="020F0502020204030204" pitchFamily="34" charset="0"/>
                <a:ea typeface="Calibri" panose="020F0502020204030204" pitchFamily="34" charset="0"/>
                <a:cs typeface="Calibri" panose="020F0502020204030204" pitchFamily="34" charset="0"/>
              </a:rPr>
              <a:t>organizing</a:t>
            </a:r>
            <a:r>
              <a:rPr lang="en-US" sz="3200" b="1" dirty="0" smtClean="0">
                <a:latin typeface="Calibri" panose="020F0502020204030204" pitchFamily="34" charset="0"/>
                <a:ea typeface="Calibri" panose="020F0502020204030204" pitchFamily="34" charset="0"/>
                <a:cs typeface="Calibri" panose="020F0502020204030204" pitchFamily="34" charset="0"/>
              </a:rPr>
              <a:t>, </a:t>
            </a:r>
            <a:r>
              <a:rPr lang="en-US" sz="3200" b="1" dirty="0" smtClean="0">
                <a:solidFill>
                  <a:srgbClr val="7030A0"/>
                </a:solidFill>
                <a:latin typeface="Calibri" panose="020F0502020204030204" pitchFamily="34" charset="0"/>
                <a:ea typeface="Calibri" panose="020F0502020204030204" pitchFamily="34" charset="0"/>
                <a:cs typeface="Calibri" panose="020F0502020204030204" pitchFamily="34" charset="0"/>
              </a:rPr>
              <a:t>staffing</a:t>
            </a:r>
            <a:r>
              <a:rPr lang="en-US" sz="3200" b="1" dirty="0" smtClean="0">
                <a:latin typeface="Calibri" panose="020F0502020204030204" pitchFamily="34" charset="0"/>
                <a:ea typeface="Calibri" panose="020F0502020204030204" pitchFamily="34" charset="0"/>
                <a:cs typeface="Calibri" panose="020F0502020204030204" pitchFamily="34" charset="0"/>
              </a:rPr>
              <a:t>, </a:t>
            </a:r>
            <a:r>
              <a:rPr lang="en-US" sz="3200" b="1" dirty="0" smtClean="0">
                <a:solidFill>
                  <a:srgbClr val="FFC000"/>
                </a:solidFill>
                <a:latin typeface="Calibri" panose="020F0502020204030204" pitchFamily="34" charset="0"/>
                <a:ea typeface="Calibri" panose="020F0502020204030204" pitchFamily="34" charset="0"/>
                <a:cs typeface="Calibri" panose="020F0502020204030204" pitchFamily="34" charset="0"/>
              </a:rPr>
              <a:t>directing</a:t>
            </a:r>
            <a:r>
              <a:rPr lang="en-US" sz="3200" b="1" dirty="0" smtClean="0">
                <a:latin typeface="Calibri" panose="020F0502020204030204" pitchFamily="34" charset="0"/>
                <a:ea typeface="Calibri" panose="020F0502020204030204" pitchFamily="34" charset="0"/>
                <a:cs typeface="Calibri" panose="020F0502020204030204" pitchFamily="34" charset="0"/>
              </a:rPr>
              <a:t> and </a:t>
            </a:r>
            <a:r>
              <a:rPr lang="en-US" sz="32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controlling</a:t>
            </a:r>
            <a:r>
              <a:rPr lang="en-US" sz="3200" b="1" dirty="0" smtClean="0">
                <a:latin typeface="Calibri" panose="020F0502020204030204" pitchFamily="34" charset="0"/>
                <a:ea typeface="Calibri" panose="020F0502020204030204" pitchFamily="34" charset="0"/>
                <a:cs typeface="Calibri" panose="020F0502020204030204" pitchFamily="34" charset="0"/>
              </a:rPr>
              <a:t> functions in the most efficient manner possible to accomplish objectives.</a:t>
            </a:r>
            <a:endParaRPr lang="en-US" sz="3200" b="1"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737586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54411"/>
            <a:ext cx="9144000" cy="628442"/>
          </a:xfrm>
          <a:prstGeom prst="rect">
            <a:avLst/>
          </a:prstGeom>
        </p:spPr>
        <p:txBody>
          <a:bodyPr wrap="square">
            <a:spAutoFit/>
          </a:bodyPr>
          <a:lstStyle/>
          <a:p>
            <a:pPr algn="ctr">
              <a:lnSpc>
                <a:spcPct val="115000"/>
              </a:lnSpc>
              <a:spcAft>
                <a:spcPts val="600"/>
              </a:spcAft>
            </a:pPr>
            <a:r>
              <a:rPr lang="en-US" sz="3200" b="1" dirty="0" smtClean="0">
                <a:solidFill>
                  <a:srgbClr val="00B0F0"/>
                </a:solidFill>
                <a:effectLst/>
                <a:latin typeface="Book Antiqua" panose="02040602050305030304" pitchFamily="18" charset="0"/>
                <a:ea typeface="Calibri" panose="020F0502020204030204" pitchFamily="34" charset="0"/>
                <a:cs typeface="Aharoni" panose="02010803020104030203" pitchFamily="2" charset="-79"/>
              </a:rPr>
              <a:t>Types of Objectives</a:t>
            </a:r>
            <a:endParaRPr lang="en-US" sz="2800" dirty="0">
              <a:solidFill>
                <a:srgbClr val="00B0F0"/>
              </a:solidFill>
              <a:effectLst/>
              <a:latin typeface="Book Antiqua" panose="02040602050305030304" pitchFamily="18" charset="0"/>
              <a:ea typeface="Calibri" panose="020F0502020204030204" pitchFamily="34" charset="0"/>
              <a:cs typeface="Times New Roman" panose="02020603050405020304" pitchFamily="18" charset="0"/>
            </a:endParaRPr>
          </a:p>
        </p:txBody>
      </p:sp>
      <p:sp>
        <p:nvSpPr>
          <p:cNvPr id="2" name="Rectangle 1"/>
          <p:cNvSpPr/>
          <p:nvPr/>
        </p:nvSpPr>
        <p:spPr>
          <a:xfrm>
            <a:off x="1405802" y="1456477"/>
            <a:ext cx="6846490" cy="369332"/>
          </a:xfrm>
          <a:prstGeom prst="rect">
            <a:avLst/>
          </a:prstGeom>
        </p:spPr>
        <p:txBody>
          <a:bodyPr wrap="none">
            <a:spAutoFit/>
          </a:bodyPr>
          <a:lstStyle/>
          <a:p>
            <a:r>
              <a:rPr lang="en-US" b="1" dirty="0" smtClean="0">
                <a:solidFill>
                  <a:srgbClr val="FF0000"/>
                </a:solidFill>
              </a:rPr>
              <a:t>Objective-</a:t>
            </a:r>
            <a:r>
              <a:rPr lang="en-US" b="1" dirty="0" smtClean="0"/>
              <a:t> Specific results or targets to be achieved by a certain time.</a:t>
            </a:r>
            <a:endParaRPr lang="en-US" b="1" dirty="0"/>
          </a:p>
        </p:txBody>
      </p:sp>
      <p:sp>
        <p:nvSpPr>
          <p:cNvPr id="5" name="Rectangle 4"/>
          <p:cNvSpPr/>
          <p:nvPr/>
        </p:nvSpPr>
        <p:spPr>
          <a:xfrm>
            <a:off x="3203922" y="2564220"/>
            <a:ext cx="3250249" cy="3170099"/>
          </a:xfrm>
          <a:prstGeom prst="rect">
            <a:avLst/>
          </a:prstGeom>
        </p:spPr>
        <p:txBody>
          <a:bodyPr wrap="none">
            <a:spAutoFit/>
          </a:bodyPr>
          <a:lstStyle/>
          <a:p>
            <a:pPr marL="342900" indent="-342900">
              <a:lnSpc>
                <a:spcPct val="200000"/>
              </a:lnSpc>
              <a:buFont typeface="+mj-lt"/>
              <a:buAutoNum type="arabicPeriod"/>
            </a:pPr>
            <a:r>
              <a:rPr lang="en-US" sz="2000" b="1" dirty="0" smtClean="0">
                <a:solidFill>
                  <a:srgbClr val="00B0F0"/>
                </a:solidFill>
              </a:rPr>
              <a:t>Organizational Objectives</a:t>
            </a:r>
          </a:p>
          <a:p>
            <a:pPr marL="342900" indent="-342900">
              <a:lnSpc>
                <a:spcPct val="200000"/>
              </a:lnSpc>
              <a:buFont typeface="+mj-lt"/>
              <a:buAutoNum type="arabicPeriod"/>
            </a:pPr>
            <a:r>
              <a:rPr lang="en-US" sz="2000" b="1" dirty="0" smtClean="0">
                <a:solidFill>
                  <a:srgbClr val="00B0F0"/>
                </a:solidFill>
              </a:rPr>
              <a:t>Departmental Objectives</a:t>
            </a:r>
          </a:p>
          <a:p>
            <a:pPr marL="342900" indent="-342900">
              <a:lnSpc>
                <a:spcPct val="200000"/>
              </a:lnSpc>
              <a:buFont typeface="+mj-lt"/>
              <a:buAutoNum type="arabicPeriod"/>
            </a:pPr>
            <a:r>
              <a:rPr lang="en-US" sz="2000" b="1" dirty="0" smtClean="0">
                <a:solidFill>
                  <a:srgbClr val="00B0F0"/>
                </a:solidFill>
              </a:rPr>
              <a:t>Subunit Objectives</a:t>
            </a:r>
          </a:p>
          <a:p>
            <a:pPr marL="342900" indent="-342900">
              <a:lnSpc>
                <a:spcPct val="200000"/>
              </a:lnSpc>
              <a:buFont typeface="+mj-lt"/>
              <a:buAutoNum type="arabicPeriod"/>
            </a:pPr>
            <a:r>
              <a:rPr lang="en-US" sz="2000" b="1" dirty="0" smtClean="0">
                <a:solidFill>
                  <a:srgbClr val="00B0F0"/>
                </a:solidFill>
              </a:rPr>
              <a:t>Individual Objectives</a:t>
            </a:r>
          </a:p>
          <a:p>
            <a:pPr marL="342900" indent="-342900">
              <a:lnSpc>
                <a:spcPct val="200000"/>
              </a:lnSpc>
              <a:buFont typeface="+mj-lt"/>
              <a:buAutoNum type="arabicPeriod"/>
            </a:pPr>
            <a:endParaRPr lang="en-US" sz="2000" b="1" dirty="0">
              <a:solidFill>
                <a:srgbClr val="00B0F0"/>
              </a:solidFill>
            </a:endParaRPr>
          </a:p>
        </p:txBody>
      </p:sp>
    </p:spTree>
    <p:extLst>
      <p:ext uri="{BB962C8B-B14F-4D97-AF65-F5344CB8AC3E}">
        <p14:creationId xmlns:p14="http://schemas.microsoft.com/office/powerpoint/2010/main" val="17482117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54411"/>
            <a:ext cx="9144000" cy="658642"/>
          </a:xfrm>
          <a:prstGeom prst="rect">
            <a:avLst/>
          </a:prstGeom>
        </p:spPr>
        <p:txBody>
          <a:bodyPr wrap="square">
            <a:spAutoFit/>
          </a:bodyPr>
          <a:lstStyle/>
          <a:p>
            <a:pPr algn="ctr">
              <a:lnSpc>
                <a:spcPct val="115000"/>
              </a:lnSpc>
              <a:spcAft>
                <a:spcPts val="600"/>
              </a:spcAft>
            </a:pPr>
            <a:r>
              <a:rPr lang="en-US" sz="3200" b="1" dirty="0" smtClean="0">
                <a:solidFill>
                  <a:srgbClr val="00B0F0"/>
                </a:solidFill>
                <a:effectLst/>
                <a:latin typeface="Book Antiqua" panose="02040602050305030304" pitchFamily="18" charset="0"/>
                <a:ea typeface="Calibri" panose="020F0502020204030204" pitchFamily="34" charset="0"/>
                <a:cs typeface="Aharoni" panose="02010803020104030203" pitchFamily="2" charset="-79"/>
              </a:rPr>
              <a:t>Functions of Management?</a:t>
            </a:r>
            <a:endParaRPr lang="en-US" sz="2800" dirty="0">
              <a:solidFill>
                <a:srgbClr val="00B0F0"/>
              </a:solidFill>
              <a:effectLst/>
              <a:latin typeface="Book Antiqua" panose="02040602050305030304" pitchFamily="18" charset="0"/>
              <a:ea typeface="Calibri" panose="020F0502020204030204" pitchFamily="34" charset="0"/>
              <a:cs typeface="Times New Roman" panose="02020603050405020304" pitchFamily="18"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98842" y="1476932"/>
            <a:ext cx="5946315" cy="5121760"/>
          </a:xfrm>
          <a:prstGeom prst="rect">
            <a:avLst/>
          </a:prstGeom>
        </p:spPr>
      </p:pic>
    </p:spTree>
    <p:extLst>
      <p:ext uri="{BB962C8B-B14F-4D97-AF65-F5344CB8AC3E}">
        <p14:creationId xmlns:p14="http://schemas.microsoft.com/office/powerpoint/2010/main" val="36201800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6627" y="689165"/>
            <a:ext cx="9144000" cy="658642"/>
          </a:xfrm>
          <a:prstGeom prst="rect">
            <a:avLst/>
          </a:prstGeom>
        </p:spPr>
        <p:txBody>
          <a:bodyPr wrap="square">
            <a:spAutoFit/>
          </a:bodyPr>
          <a:lstStyle/>
          <a:p>
            <a:pPr algn="ctr">
              <a:lnSpc>
                <a:spcPct val="115000"/>
              </a:lnSpc>
              <a:spcAft>
                <a:spcPts val="600"/>
              </a:spcAft>
            </a:pPr>
            <a:r>
              <a:rPr lang="en-US" sz="3200" b="1" dirty="0" smtClean="0">
                <a:solidFill>
                  <a:srgbClr val="00B0F0"/>
                </a:solidFill>
                <a:effectLst/>
                <a:latin typeface="Book Antiqua" panose="02040602050305030304" pitchFamily="18" charset="0"/>
                <a:ea typeface="Calibri" panose="020F0502020204030204" pitchFamily="34" charset="0"/>
                <a:cs typeface="Aharoni" panose="02010803020104030203" pitchFamily="2" charset="-79"/>
              </a:rPr>
              <a:t>Functions of Management?</a:t>
            </a:r>
            <a:endParaRPr lang="en-US" sz="2800" dirty="0">
              <a:solidFill>
                <a:srgbClr val="00B0F0"/>
              </a:solidFill>
              <a:effectLst/>
              <a:latin typeface="Book Antiqua" panose="02040602050305030304" pitchFamily="18" charset="0"/>
              <a:ea typeface="Calibri" panose="020F0502020204030204" pitchFamily="34" charset="0"/>
              <a:cs typeface="Times New Roman" panose="02020603050405020304" pitchFamily="18" charset="0"/>
            </a:endParaRPr>
          </a:p>
        </p:txBody>
      </p:sp>
      <p:sp>
        <p:nvSpPr>
          <p:cNvPr id="2" name="Rectangle 1"/>
          <p:cNvSpPr/>
          <p:nvPr/>
        </p:nvSpPr>
        <p:spPr>
          <a:xfrm>
            <a:off x="553452" y="1799455"/>
            <a:ext cx="8210349" cy="4619854"/>
          </a:xfrm>
          <a:prstGeom prst="rect">
            <a:avLst/>
          </a:prstGeom>
        </p:spPr>
        <p:txBody>
          <a:bodyPr wrap="square">
            <a:spAutoFit/>
          </a:bodyPr>
          <a:lstStyle/>
          <a:p>
            <a:pPr algn="just">
              <a:lnSpc>
                <a:spcPct val="150000"/>
              </a:lnSpc>
            </a:pPr>
            <a:r>
              <a:rPr lang="en-US" b="1" dirty="0" smtClean="0"/>
              <a:t>Planning</a:t>
            </a:r>
            <a:endParaRPr lang="en-US" b="1" dirty="0"/>
          </a:p>
          <a:p>
            <a:pPr algn="just">
              <a:lnSpc>
                <a:spcPct val="150000"/>
              </a:lnSpc>
            </a:pPr>
            <a:r>
              <a:rPr lang="en-US" dirty="0" smtClean="0">
                <a:solidFill>
                  <a:srgbClr val="000000"/>
                </a:solidFill>
              </a:rPr>
              <a:t>Planning </a:t>
            </a:r>
            <a:r>
              <a:rPr lang="en-US" dirty="0">
                <a:solidFill>
                  <a:srgbClr val="000000"/>
                </a:solidFill>
              </a:rPr>
              <a:t>is determination of courses of action to achieve desired goals. Thus, planning is a systematic thinking about ways &amp; means for accomplishment of pre-determined goals. Planning is necessary to ensure proper utilization of human &amp; non-human resources. </a:t>
            </a:r>
            <a:endParaRPr lang="en-US" dirty="0" smtClean="0">
              <a:solidFill>
                <a:srgbClr val="000000"/>
              </a:solidFill>
            </a:endParaRPr>
          </a:p>
          <a:p>
            <a:pPr algn="just">
              <a:lnSpc>
                <a:spcPct val="150000"/>
              </a:lnSpc>
            </a:pPr>
            <a:endParaRPr lang="en-US" dirty="0">
              <a:solidFill>
                <a:srgbClr val="000000"/>
              </a:solidFill>
            </a:endParaRPr>
          </a:p>
          <a:p>
            <a:pPr algn="just">
              <a:lnSpc>
                <a:spcPct val="150000"/>
              </a:lnSpc>
            </a:pPr>
            <a:r>
              <a:rPr lang="en-US" b="1" dirty="0"/>
              <a:t>Organizing</a:t>
            </a:r>
          </a:p>
          <a:p>
            <a:pPr algn="just">
              <a:lnSpc>
                <a:spcPct val="150000"/>
              </a:lnSpc>
            </a:pPr>
            <a:r>
              <a:rPr lang="en-US" dirty="0"/>
              <a:t>It is the process of bringing together physical, financial and human resources and developing productive relationship amongst them for achievement of organizational goals.</a:t>
            </a:r>
          </a:p>
          <a:p>
            <a:pPr algn="just">
              <a:lnSpc>
                <a:spcPct val="150000"/>
              </a:lnSpc>
            </a:pPr>
            <a:endParaRPr lang="en-US" dirty="0"/>
          </a:p>
        </p:txBody>
      </p:sp>
    </p:spTree>
    <p:extLst>
      <p:ext uri="{BB962C8B-B14F-4D97-AF65-F5344CB8AC3E}">
        <p14:creationId xmlns:p14="http://schemas.microsoft.com/office/powerpoint/2010/main" val="31070929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75279"/>
            <a:ext cx="9144000" cy="658642"/>
          </a:xfrm>
          <a:prstGeom prst="rect">
            <a:avLst/>
          </a:prstGeom>
        </p:spPr>
        <p:txBody>
          <a:bodyPr wrap="square">
            <a:spAutoFit/>
          </a:bodyPr>
          <a:lstStyle/>
          <a:p>
            <a:pPr algn="ctr">
              <a:lnSpc>
                <a:spcPct val="115000"/>
              </a:lnSpc>
              <a:spcAft>
                <a:spcPts val="600"/>
              </a:spcAft>
            </a:pPr>
            <a:r>
              <a:rPr lang="en-US" sz="3200" b="1" dirty="0" smtClean="0">
                <a:solidFill>
                  <a:srgbClr val="00B0F0"/>
                </a:solidFill>
                <a:effectLst/>
                <a:latin typeface="Book Antiqua" panose="02040602050305030304" pitchFamily="18" charset="0"/>
                <a:ea typeface="Calibri" panose="020F0502020204030204" pitchFamily="34" charset="0"/>
                <a:cs typeface="Aharoni" panose="02010803020104030203" pitchFamily="2" charset="-79"/>
              </a:rPr>
              <a:t>Functions of Management?</a:t>
            </a:r>
            <a:endParaRPr lang="en-US" sz="2800" dirty="0">
              <a:solidFill>
                <a:srgbClr val="00B0F0"/>
              </a:solidFill>
              <a:effectLst/>
              <a:latin typeface="Book Antiqua" panose="02040602050305030304" pitchFamily="18" charset="0"/>
              <a:ea typeface="Calibri" panose="020F0502020204030204" pitchFamily="34" charset="0"/>
              <a:cs typeface="Times New Roman" panose="02020603050405020304" pitchFamily="18" charset="0"/>
            </a:endParaRPr>
          </a:p>
        </p:txBody>
      </p:sp>
      <p:sp>
        <p:nvSpPr>
          <p:cNvPr id="2" name="Rectangle 1"/>
          <p:cNvSpPr/>
          <p:nvPr/>
        </p:nvSpPr>
        <p:spPr>
          <a:xfrm>
            <a:off x="685800" y="1213053"/>
            <a:ext cx="8179068" cy="5493812"/>
          </a:xfrm>
          <a:prstGeom prst="rect">
            <a:avLst/>
          </a:prstGeom>
        </p:spPr>
        <p:txBody>
          <a:bodyPr wrap="square">
            <a:spAutoFit/>
          </a:bodyPr>
          <a:lstStyle/>
          <a:p>
            <a:pPr algn="just">
              <a:lnSpc>
                <a:spcPct val="150000"/>
              </a:lnSpc>
            </a:pPr>
            <a:r>
              <a:rPr lang="en-US" b="1" dirty="0"/>
              <a:t>Staffing </a:t>
            </a:r>
            <a:endParaRPr lang="en-US" b="1" dirty="0" smtClean="0"/>
          </a:p>
          <a:p>
            <a:pPr algn="just">
              <a:lnSpc>
                <a:spcPct val="150000"/>
              </a:lnSpc>
            </a:pPr>
            <a:r>
              <a:rPr lang="en-US" dirty="0" smtClean="0"/>
              <a:t>Staffing has </a:t>
            </a:r>
            <a:r>
              <a:rPr lang="en-US" dirty="0"/>
              <a:t>assumed greater importance in the recent years due to advancement of technology, increase in size of business, complexity of human behavior etc. The main purpose o staffing is to put right man on right </a:t>
            </a:r>
            <a:r>
              <a:rPr lang="en-US" dirty="0" smtClean="0"/>
              <a:t>job.</a:t>
            </a:r>
          </a:p>
          <a:p>
            <a:pPr algn="just">
              <a:lnSpc>
                <a:spcPct val="150000"/>
              </a:lnSpc>
            </a:pPr>
            <a:endParaRPr lang="en-US" dirty="0"/>
          </a:p>
          <a:p>
            <a:pPr algn="just">
              <a:lnSpc>
                <a:spcPct val="150000"/>
              </a:lnSpc>
            </a:pPr>
            <a:r>
              <a:rPr lang="en-US" b="1" dirty="0"/>
              <a:t>Directing</a:t>
            </a:r>
          </a:p>
          <a:p>
            <a:pPr algn="just">
              <a:lnSpc>
                <a:spcPct val="150000"/>
              </a:lnSpc>
            </a:pPr>
            <a:r>
              <a:rPr lang="en-US" dirty="0"/>
              <a:t>It is that part of managerial function which actuates the organizational methods to work efficiently for achievement of organizational purposes. </a:t>
            </a:r>
            <a:endParaRPr lang="en-US" dirty="0" smtClean="0"/>
          </a:p>
          <a:p>
            <a:pPr algn="just">
              <a:lnSpc>
                <a:spcPct val="150000"/>
              </a:lnSpc>
            </a:pPr>
            <a:endParaRPr lang="en-US" dirty="0"/>
          </a:p>
          <a:p>
            <a:pPr algn="just">
              <a:lnSpc>
                <a:spcPct val="150000"/>
              </a:lnSpc>
            </a:pPr>
            <a:r>
              <a:rPr lang="en-US" b="1" dirty="0"/>
              <a:t>Controlling</a:t>
            </a:r>
          </a:p>
          <a:p>
            <a:pPr algn="just">
              <a:lnSpc>
                <a:spcPct val="150000"/>
              </a:lnSpc>
            </a:pPr>
            <a:r>
              <a:rPr lang="en-US" dirty="0"/>
              <a:t>It implies measurement of accomplishment against the standards and correction of deviation if any to ensure achievement of organizational goals. The purpose of controlling is to ensure that everything occurs in conformities with the standards. </a:t>
            </a:r>
          </a:p>
        </p:txBody>
      </p:sp>
    </p:spTree>
    <p:extLst>
      <p:ext uri="{BB962C8B-B14F-4D97-AF65-F5344CB8AC3E}">
        <p14:creationId xmlns:p14="http://schemas.microsoft.com/office/powerpoint/2010/main" val="14252402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54411"/>
            <a:ext cx="9144000" cy="658642"/>
          </a:xfrm>
          <a:prstGeom prst="rect">
            <a:avLst/>
          </a:prstGeom>
        </p:spPr>
        <p:txBody>
          <a:bodyPr wrap="square">
            <a:spAutoFit/>
          </a:bodyPr>
          <a:lstStyle/>
          <a:p>
            <a:pPr algn="ctr">
              <a:lnSpc>
                <a:spcPct val="115000"/>
              </a:lnSpc>
              <a:spcAft>
                <a:spcPts val="600"/>
              </a:spcAft>
            </a:pPr>
            <a:r>
              <a:rPr lang="en-US" sz="3200" b="1" dirty="0" smtClean="0">
                <a:solidFill>
                  <a:srgbClr val="00B0F0"/>
                </a:solidFill>
                <a:effectLst/>
                <a:latin typeface="Book Antiqua" panose="02040602050305030304" pitchFamily="18" charset="0"/>
                <a:ea typeface="Calibri" panose="020F0502020204030204" pitchFamily="34" charset="0"/>
                <a:cs typeface="Aharoni" panose="02010803020104030203" pitchFamily="2" charset="-79"/>
              </a:rPr>
              <a:t>Levels of Management</a:t>
            </a:r>
            <a:endParaRPr lang="en-US" sz="2800" dirty="0">
              <a:solidFill>
                <a:srgbClr val="00B0F0"/>
              </a:solidFill>
              <a:effectLst/>
              <a:latin typeface="Book Antiqua" panose="02040602050305030304" pitchFamily="18" charset="0"/>
              <a:ea typeface="Calibri" panose="020F0502020204030204" pitchFamily="34" charset="0"/>
              <a:cs typeface="Times New Roman" panose="02020603050405020304" pitchFamily="18" charset="0"/>
            </a:endParaRPr>
          </a:p>
        </p:txBody>
      </p:sp>
      <p:graphicFrame>
        <p:nvGraphicFramePr>
          <p:cNvPr id="2" name="Diagram 1"/>
          <p:cNvGraphicFramePr/>
          <p:nvPr>
            <p:extLst/>
          </p:nvPr>
        </p:nvGraphicFramePr>
        <p:xfrm>
          <a:off x="91700" y="1616083"/>
          <a:ext cx="7005851" cy="44305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hape 120"/>
          <p:cNvSpPr/>
          <p:nvPr/>
        </p:nvSpPr>
        <p:spPr>
          <a:xfrm>
            <a:off x="4769728" y="2125533"/>
            <a:ext cx="2131586" cy="276999"/>
          </a:xfrm>
          <a:prstGeom prst="rect">
            <a:avLst/>
          </a:prstGeom>
          <a:solidFill>
            <a:srgbClr val="FFC000"/>
          </a:solidFill>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defRPr sz="3000">
                <a:solidFill>
                  <a:srgbClr val="FFFFFF"/>
                </a:solidFill>
                <a:effectLst>
                  <a:outerShdw blurRad="25400" dist="12700" dir="5400000" rotWithShape="0">
                    <a:srgbClr val="000000">
                      <a:alpha val="50000"/>
                    </a:srgbClr>
                  </a:outerShdw>
                </a:effectLst>
              </a:defRPr>
            </a:lvl1pPr>
          </a:lstStyle>
          <a:p>
            <a:pPr lvl="0">
              <a:defRPr sz="1800">
                <a:solidFill>
                  <a:srgbClr val="000000"/>
                </a:solidFill>
                <a:effectLst/>
              </a:defRPr>
            </a:pPr>
            <a:r>
              <a:rPr sz="1800" dirty="0">
                <a:solidFill>
                  <a:schemeClr val="tx1"/>
                </a:solidFill>
                <a:effectLst>
                  <a:outerShdw blurRad="25400" dist="12700" dir="5400000" rotWithShape="0">
                    <a:srgbClr val="000000">
                      <a:alpha val="50000"/>
                    </a:srgbClr>
                  </a:outerShdw>
                </a:effectLst>
              </a:rPr>
              <a:t>Core Decision Making </a:t>
            </a:r>
          </a:p>
        </p:txBody>
      </p:sp>
      <p:sp>
        <p:nvSpPr>
          <p:cNvPr id="6" name="Shape 121"/>
          <p:cNvSpPr/>
          <p:nvPr/>
        </p:nvSpPr>
        <p:spPr>
          <a:xfrm>
            <a:off x="5422894" y="3508214"/>
            <a:ext cx="2649636" cy="276999"/>
          </a:xfrm>
          <a:prstGeom prst="rect">
            <a:avLst/>
          </a:prstGeom>
          <a:solidFill>
            <a:srgbClr val="00FF00"/>
          </a:solidFill>
          <a:ln w="12700">
            <a:miter lim="400000"/>
          </a:ln>
          <a:effectLst>
            <a:outerShdw blurRad="50800" dist="25400" dir="5400000" rotWithShape="0">
              <a:srgbClr val="000000">
                <a:alpha val="60000"/>
              </a:srgbClr>
            </a:outerShdw>
          </a:effectLst>
          <a:extLst>
            <a:ext uri="{C572A759-6A51-4108-AA02-DFA0A04FC94B}">
              <ma14:wrappingTextBoxFlag xmlns:ma14="http://schemas.microsoft.com/office/mac/drawingml/2011/main" xmlns="" val="1"/>
            </a:ext>
          </a:extLst>
        </p:spPr>
        <p:txBody>
          <a:bodyPr wrap="none" lIns="0" tIns="0" rIns="0" bIns="0" anchor="ctr">
            <a:spAutoFit/>
          </a:bodyPr>
          <a:lstStyle>
            <a:lvl1pPr>
              <a:defRPr sz="3000">
                <a:solidFill>
                  <a:srgbClr val="FFFFFF"/>
                </a:solidFill>
                <a:effectLst>
                  <a:outerShdw blurRad="25400" dist="12700" dir="5400000" rotWithShape="0">
                    <a:srgbClr val="000000">
                      <a:alpha val="50000"/>
                    </a:srgbClr>
                  </a:outerShdw>
                </a:effectLst>
              </a:defRPr>
            </a:lvl1pPr>
          </a:lstStyle>
          <a:p>
            <a:pPr lvl="0">
              <a:defRPr sz="1800">
                <a:solidFill>
                  <a:srgbClr val="000000"/>
                </a:solidFill>
                <a:effectLst/>
              </a:defRPr>
            </a:pPr>
            <a:r>
              <a:rPr sz="1800" dirty="0">
                <a:solidFill>
                  <a:schemeClr val="tx1"/>
                </a:solidFill>
                <a:effectLst>
                  <a:outerShdw blurRad="25400" dist="12700" dir="5400000" rotWithShape="0">
                    <a:srgbClr val="000000">
                      <a:alpha val="50000"/>
                    </a:srgbClr>
                  </a:outerShdw>
                </a:effectLst>
              </a:rPr>
              <a:t>Coordination and Execution </a:t>
            </a:r>
          </a:p>
        </p:txBody>
      </p:sp>
      <p:sp>
        <p:nvSpPr>
          <p:cNvPr id="7" name="Shape 122"/>
          <p:cNvSpPr/>
          <p:nvPr/>
        </p:nvSpPr>
        <p:spPr>
          <a:xfrm>
            <a:off x="6569076" y="4889508"/>
            <a:ext cx="2228415" cy="379591"/>
          </a:xfrm>
          <a:prstGeom prst="rect">
            <a:avLst/>
          </a:prstGeom>
          <a:solidFill>
            <a:srgbClr val="0070C0"/>
          </a:solidFill>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defRPr sz="3000">
                <a:solidFill>
                  <a:srgbClr val="FFFFFF"/>
                </a:solidFill>
                <a:effectLst>
                  <a:outerShdw blurRad="25400" dist="12700" dir="5400000" rotWithShape="0">
                    <a:srgbClr val="000000">
                      <a:alpha val="50000"/>
                    </a:srgbClr>
                  </a:outerShdw>
                </a:effectLst>
              </a:defRPr>
            </a:lvl1pPr>
          </a:lstStyle>
          <a:p>
            <a:pPr lvl="0">
              <a:defRPr sz="1800">
                <a:solidFill>
                  <a:srgbClr val="000000"/>
                </a:solidFill>
                <a:effectLst/>
              </a:defRPr>
            </a:pPr>
            <a:r>
              <a:rPr sz="1800">
                <a:solidFill>
                  <a:schemeClr val="tx1"/>
                </a:solidFill>
                <a:effectLst>
                  <a:outerShdw blurRad="25400" dist="12700" dir="5400000" rotWithShape="0">
                    <a:srgbClr val="000000">
                      <a:alpha val="50000"/>
                    </a:srgbClr>
                  </a:outerShdw>
                </a:effectLst>
              </a:rPr>
              <a:t>Execution of Decisions  </a:t>
            </a:r>
          </a:p>
        </p:txBody>
      </p:sp>
    </p:spTree>
    <p:extLst>
      <p:ext uri="{BB962C8B-B14F-4D97-AF65-F5344CB8AC3E}">
        <p14:creationId xmlns:p14="http://schemas.microsoft.com/office/powerpoint/2010/main" val="3607314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54411"/>
            <a:ext cx="9144000" cy="628442"/>
          </a:xfrm>
          <a:prstGeom prst="rect">
            <a:avLst/>
          </a:prstGeom>
        </p:spPr>
        <p:txBody>
          <a:bodyPr wrap="square">
            <a:spAutoFit/>
          </a:bodyPr>
          <a:lstStyle/>
          <a:p>
            <a:pPr algn="ctr">
              <a:lnSpc>
                <a:spcPct val="115000"/>
              </a:lnSpc>
              <a:spcAft>
                <a:spcPts val="600"/>
              </a:spcAft>
            </a:pPr>
            <a:r>
              <a:rPr lang="en-US" sz="3200" b="1" dirty="0" smtClean="0">
                <a:solidFill>
                  <a:srgbClr val="00B0F0"/>
                </a:solidFill>
                <a:effectLst/>
                <a:latin typeface="Book Antiqua" panose="02040602050305030304" pitchFamily="18" charset="0"/>
                <a:ea typeface="Calibri" panose="020F0502020204030204" pitchFamily="34" charset="0"/>
                <a:cs typeface="Aharoni" panose="02010803020104030203" pitchFamily="2" charset="-79"/>
              </a:rPr>
              <a:t>Management Roles</a:t>
            </a:r>
            <a:endParaRPr lang="en-US" sz="2800" dirty="0">
              <a:solidFill>
                <a:srgbClr val="00B0F0"/>
              </a:solidFill>
              <a:effectLst/>
              <a:latin typeface="Book Antiqua" panose="02040602050305030304" pitchFamily="18" charset="0"/>
              <a:ea typeface="Calibri" panose="020F0502020204030204" pitchFamily="34" charset="0"/>
              <a:cs typeface="Times New Roman" panose="02020603050405020304" pitchFamily="18" charset="0"/>
            </a:endParaRPr>
          </a:p>
        </p:txBody>
      </p:sp>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l="19560" r="17639" b="28162"/>
          <a:stretch/>
        </p:blipFill>
        <p:spPr>
          <a:xfrm>
            <a:off x="385011" y="2800953"/>
            <a:ext cx="3137836" cy="2146434"/>
          </a:xfrm>
          <a:prstGeom prst="rect">
            <a:avLst/>
          </a:prstGeom>
        </p:spPr>
      </p:pic>
      <p:pic>
        <p:nvPicPr>
          <p:cNvPr id="2" name="Picture 1"/>
          <p:cNvPicPr>
            <a:picLocks noChangeAspect="1"/>
          </p:cNvPicPr>
          <p:nvPr/>
        </p:nvPicPr>
        <p:blipFill>
          <a:blip r:embed="rId3"/>
          <a:stretch>
            <a:fillRect/>
          </a:stretch>
        </p:blipFill>
        <p:spPr>
          <a:xfrm>
            <a:off x="3907856" y="2531445"/>
            <a:ext cx="5142297" cy="2999673"/>
          </a:xfrm>
          <a:prstGeom prst="rect">
            <a:avLst/>
          </a:prstGeom>
        </p:spPr>
      </p:pic>
    </p:spTree>
    <p:extLst>
      <p:ext uri="{BB962C8B-B14F-4D97-AF65-F5344CB8AC3E}">
        <p14:creationId xmlns:p14="http://schemas.microsoft.com/office/powerpoint/2010/main" val="21028275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54411"/>
            <a:ext cx="9144000" cy="628442"/>
          </a:xfrm>
          <a:prstGeom prst="rect">
            <a:avLst/>
          </a:prstGeom>
        </p:spPr>
        <p:txBody>
          <a:bodyPr wrap="square">
            <a:spAutoFit/>
          </a:bodyPr>
          <a:lstStyle/>
          <a:p>
            <a:pPr algn="ctr">
              <a:lnSpc>
                <a:spcPct val="115000"/>
              </a:lnSpc>
              <a:spcAft>
                <a:spcPts val="600"/>
              </a:spcAft>
            </a:pPr>
            <a:r>
              <a:rPr lang="en-US" sz="3200" b="1" dirty="0" smtClean="0">
                <a:solidFill>
                  <a:srgbClr val="00B0F0"/>
                </a:solidFill>
                <a:effectLst/>
                <a:latin typeface="Book Antiqua" panose="02040602050305030304" pitchFamily="18" charset="0"/>
                <a:ea typeface="Calibri" panose="020F0502020204030204" pitchFamily="34" charset="0"/>
                <a:cs typeface="Aharoni" panose="02010803020104030203" pitchFamily="2" charset="-79"/>
              </a:rPr>
              <a:t>Management Skills</a:t>
            </a:r>
            <a:endParaRPr lang="en-US" sz="2800" dirty="0">
              <a:solidFill>
                <a:srgbClr val="00B0F0"/>
              </a:solidFill>
              <a:effectLst/>
              <a:latin typeface="Book Antiqua" panose="02040602050305030304" pitchFamily="18" charset="0"/>
              <a:ea typeface="Calibri" panose="020F0502020204030204" pitchFamily="34" charset="0"/>
              <a:cs typeface="Times New Roman" panose="02020603050405020304" pitchFamily="18" charset="0"/>
            </a:endParaRPr>
          </a:p>
        </p:txBody>
      </p:sp>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t="29502" b="21410"/>
          <a:stretch/>
        </p:blipFill>
        <p:spPr>
          <a:xfrm>
            <a:off x="1115704" y="2811439"/>
            <a:ext cx="6858000" cy="2524837"/>
          </a:xfrm>
          <a:prstGeom prst="rect">
            <a:avLst/>
          </a:prstGeom>
        </p:spPr>
      </p:pic>
      <p:graphicFrame>
        <p:nvGraphicFramePr>
          <p:cNvPr id="5" name="Diagram 4"/>
          <p:cNvGraphicFramePr/>
          <p:nvPr>
            <p:extLst/>
          </p:nvPr>
        </p:nvGraphicFramePr>
        <p:xfrm>
          <a:off x="638030" y="2333767"/>
          <a:ext cx="4167117" cy="298886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5"/>
          <p:cNvSpPr/>
          <p:nvPr/>
        </p:nvSpPr>
        <p:spPr>
          <a:xfrm>
            <a:off x="5349922" y="2129051"/>
            <a:ext cx="2729554" cy="3575713"/>
          </a:xfrm>
          <a:prstGeom prst="rect">
            <a:avLst/>
          </a:prstGeom>
          <a:noFill/>
          <a:ln w="381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313373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255</TotalTime>
  <Words>303</Words>
  <Application>Microsoft Office PowerPoint</Application>
  <PresentationFormat>On-screen Show (4:3)</PresentationFormat>
  <Paragraphs>48</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Aharoni</vt:lpstr>
      <vt:lpstr>Arial</vt:lpstr>
      <vt:lpstr>Book Antiqua</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dc:creator>
  <cp:lastModifiedBy>Dider</cp:lastModifiedBy>
  <cp:revision>36</cp:revision>
  <dcterms:created xsi:type="dcterms:W3CDTF">2018-05-15T12:02:59Z</dcterms:created>
  <dcterms:modified xsi:type="dcterms:W3CDTF">2021-08-03T04:47:05Z</dcterms:modified>
</cp:coreProperties>
</file>