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qgX9DT3UyU" TargetMode="External"/><Relationship Id="rId2" Type="http://schemas.openxmlformats.org/officeDocument/2006/relationships/hyperlink" Target="https://www.youtube.com/watch?v=MAEaF_tBj0M&amp;feature=emb_err_woyt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0RGSH8NJlVQ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PTEFyws0y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6FMQ0iwBM3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jwOCa_ptZb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914399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Dry Washing </a:t>
            </a:r>
            <a:r>
              <a:rPr lang="en-US" dirty="0" smtClean="0">
                <a:hlinkClick r:id="rId2"/>
              </a:rPr>
              <a:t>Process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077200" cy="5181600"/>
          </a:xfrm>
        </p:spPr>
        <p:txBody>
          <a:bodyPr/>
          <a:lstStyle/>
          <a:p>
            <a:pPr algn="just" hangingPunct="0"/>
            <a:r>
              <a:rPr lang="en-US" b="1" dirty="0" smtClean="0">
                <a:solidFill>
                  <a:schemeClr val="tx1"/>
                </a:solidFill>
                <a:hlinkClick r:id="rId4"/>
              </a:rPr>
              <a:t>Sand Blasting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</a:p>
          <a:p>
            <a:pPr algn="just" hangingPunct="0"/>
            <a:r>
              <a:rPr lang="en-US" dirty="0" smtClean="0">
                <a:solidFill>
                  <a:schemeClr val="tx1"/>
                </a:solidFill>
              </a:rPr>
              <a:t>→</a:t>
            </a:r>
            <a:r>
              <a:rPr lang="en-US" b="1" dirty="0" smtClean="0">
                <a:solidFill>
                  <a:srgbClr val="0070C0"/>
                </a:solidFill>
              </a:rPr>
              <a:t>Popular dry </a:t>
            </a:r>
            <a:r>
              <a:rPr lang="en-US" dirty="0" smtClean="0">
                <a:solidFill>
                  <a:schemeClr val="tx1"/>
                </a:solidFill>
              </a:rPr>
              <a:t>process. </a:t>
            </a:r>
          </a:p>
          <a:p>
            <a:pPr algn="just" hangingPunct="0"/>
            <a:r>
              <a:rPr lang="en-US" dirty="0" smtClean="0">
                <a:solidFill>
                  <a:schemeClr val="tx1"/>
                </a:solidFill>
              </a:rPr>
              <a:t>→A </a:t>
            </a:r>
            <a:r>
              <a:rPr lang="en-US" b="1" dirty="0" smtClean="0">
                <a:solidFill>
                  <a:srgbClr val="0070C0"/>
                </a:solidFill>
              </a:rPr>
              <a:t>mechanical</a:t>
            </a:r>
            <a:r>
              <a:rPr lang="en-US" dirty="0" smtClean="0">
                <a:solidFill>
                  <a:schemeClr val="tx1"/>
                </a:solidFill>
              </a:rPr>
              <a:t> process.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 →</a:t>
            </a:r>
            <a:r>
              <a:rPr lang="en-US" b="1" dirty="0" smtClean="0">
                <a:solidFill>
                  <a:srgbClr val="002060"/>
                </a:solidFill>
              </a:rPr>
              <a:t>Aluminum oxide (Al</a:t>
            </a:r>
            <a:r>
              <a:rPr lang="en-US" b="1" baseline="-25000" dirty="0" smtClean="0">
                <a:solidFill>
                  <a:srgbClr val="002060"/>
                </a:solidFill>
              </a:rPr>
              <a:t>2</a:t>
            </a:r>
            <a:r>
              <a:rPr lang="en-US" b="1" dirty="0" smtClean="0">
                <a:solidFill>
                  <a:srgbClr val="002060"/>
                </a:solidFill>
              </a:rPr>
              <a:t>0</a:t>
            </a:r>
            <a:r>
              <a:rPr lang="en-US" b="1" baseline="-25000" dirty="0" smtClean="0">
                <a:solidFill>
                  <a:srgbClr val="002060"/>
                </a:solidFill>
              </a:rPr>
              <a:t>3</a:t>
            </a:r>
            <a:r>
              <a:rPr lang="en-US" b="1" dirty="0" smtClean="0">
                <a:solidFill>
                  <a:srgbClr val="002060"/>
                </a:solidFill>
              </a:rPr>
              <a:t>) used </a:t>
            </a:r>
            <a:r>
              <a:rPr lang="en-US" dirty="0" smtClean="0">
                <a:solidFill>
                  <a:schemeClr val="tx1"/>
                </a:solidFill>
              </a:rPr>
              <a:t>which looks like </a:t>
            </a:r>
            <a:r>
              <a:rPr lang="en-US" b="1" dirty="0" smtClean="0">
                <a:solidFill>
                  <a:srgbClr val="002060"/>
                </a:solidFill>
              </a:rPr>
              <a:t>SAND.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 →Sand blasting is performed with </a:t>
            </a:r>
            <a:r>
              <a:rPr lang="en-US" b="1" dirty="0" smtClean="0">
                <a:solidFill>
                  <a:srgbClr val="7030A0"/>
                </a:solidFill>
              </a:rPr>
              <a:t>combine the wash like normal Wash, Stone-enzyme, Enzyme, Bleach wash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Washing Process of Sand Blasting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>
                <a:solidFill>
                  <a:srgbClr val="002060"/>
                </a:solidFill>
              </a:rPr>
              <a:t>Al</a:t>
            </a:r>
            <a:r>
              <a:rPr lang="en-US" b="1" baseline="-25000" dirty="0" smtClean="0">
                <a:solidFill>
                  <a:srgbClr val="002060"/>
                </a:solidFill>
              </a:rPr>
              <a:t>2</a:t>
            </a:r>
            <a:r>
              <a:rPr lang="en-US" b="1" dirty="0" smtClean="0">
                <a:solidFill>
                  <a:srgbClr val="002060"/>
                </a:solidFill>
              </a:rPr>
              <a:t>o</a:t>
            </a:r>
            <a:r>
              <a:rPr lang="en-US" b="1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/>
              <a:t> is very </a:t>
            </a:r>
            <a:r>
              <a:rPr lang="en-US" b="1" dirty="0" smtClean="0">
                <a:solidFill>
                  <a:srgbClr val="002060"/>
                </a:solidFill>
              </a:rPr>
              <a:t>fine</a:t>
            </a:r>
            <a:r>
              <a:rPr lang="en-US" dirty="0" smtClean="0"/>
              <a:t> &amp; very </a:t>
            </a:r>
            <a:r>
              <a:rPr lang="en-US" b="1" dirty="0" smtClean="0">
                <a:solidFill>
                  <a:srgbClr val="002060"/>
                </a:solidFill>
              </a:rPr>
              <a:t>hard/Sharp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Aluminum oxides </a:t>
            </a:r>
            <a:r>
              <a:rPr lang="en-US" b="1" dirty="0" smtClean="0">
                <a:solidFill>
                  <a:srgbClr val="7030A0"/>
                </a:solidFill>
              </a:rPr>
              <a:t>(Al</a:t>
            </a:r>
            <a:r>
              <a:rPr lang="en-US" b="1" baseline="-25000" dirty="0" smtClean="0">
                <a:solidFill>
                  <a:srgbClr val="7030A0"/>
                </a:solidFill>
              </a:rPr>
              <a:t>2</a:t>
            </a:r>
            <a:r>
              <a:rPr lang="en-US" b="1" dirty="0" smtClean="0">
                <a:solidFill>
                  <a:srgbClr val="7030A0"/>
                </a:solidFill>
              </a:rPr>
              <a:t>0</a:t>
            </a:r>
            <a:r>
              <a:rPr lang="en-US" b="1" baseline="-25000" dirty="0" smtClean="0">
                <a:solidFill>
                  <a:srgbClr val="7030A0"/>
                </a:solidFill>
              </a:rPr>
              <a:t>3</a:t>
            </a:r>
            <a:r>
              <a:rPr lang="en-US" b="1" dirty="0" smtClean="0">
                <a:solidFill>
                  <a:srgbClr val="7030A0"/>
                </a:solidFill>
              </a:rPr>
              <a:t>) </a:t>
            </a:r>
            <a:r>
              <a:rPr lang="en-US" dirty="0" smtClean="0"/>
              <a:t>through </a:t>
            </a:r>
            <a:r>
              <a:rPr lang="en-US" b="1" dirty="0" smtClean="0">
                <a:solidFill>
                  <a:srgbClr val="7030A0"/>
                </a:solidFill>
              </a:rPr>
              <a:t>by GUN with dry air to perform blasting</a:t>
            </a:r>
            <a:r>
              <a:rPr lang="en-US" dirty="0" smtClean="0"/>
              <a:t> action. </a:t>
            </a:r>
          </a:p>
          <a:p>
            <a:pPr algn="just"/>
            <a:r>
              <a:rPr lang="en-US" dirty="0" smtClean="0"/>
              <a:t>The Gun has a </a:t>
            </a:r>
            <a:r>
              <a:rPr lang="en-US" b="1" dirty="0" smtClean="0">
                <a:solidFill>
                  <a:srgbClr val="7030A0"/>
                </a:solidFill>
              </a:rPr>
              <a:t>switch to start &amp; stop the flow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garments to be sand blasting are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placed on the bed of a close chamber.</a:t>
            </a:r>
            <a:r>
              <a:rPr lang="en-US" dirty="0" smtClean="0"/>
              <a:t> Garments are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faded by frictional affect of Al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o</a:t>
            </a:r>
            <a:r>
              <a:rPr lang="en-US" b="1" baseline="-25000" dirty="0" smtClean="0">
                <a:solidFill>
                  <a:schemeClr val="accent6">
                    <a:lumMod val="75000"/>
                  </a:schemeClr>
                </a:solidFill>
              </a:rPr>
              <a:t>3.</a:t>
            </a:r>
          </a:p>
          <a:p>
            <a:pPr algn="just"/>
            <a:r>
              <a:rPr lang="en-US" dirty="0" smtClean="0"/>
              <a:t>Al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3</a:t>
            </a:r>
            <a:r>
              <a:rPr lang="en-US" dirty="0" smtClean="0"/>
              <a:t> flow is done at </a:t>
            </a:r>
            <a:r>
              <a:rPr lang="en-US" b="1" dirty="0" smtClean="0">
                <a:solidFill>
                  <a:srgbClr val="002060"/>
                </a:solidFill>
              </a:rPr>
              <a:t>10</a:t>
            </a:r>
            <a:r>
              <a:rPr lang="en-US" b="1" baseline="30000" dirty="0" smtClean="0">
                <a:solidFill>
                  <a:srgbClr val="002060"/>
                </a:solidFill>
              </a:rPr>
              <a:t>ө</a:t>
            </a:r>
            <a:r>
              <a:rPr lang="en-US" b="1" dirty="0" smtClean="0">
                <a:solidFill>
                  <a:srgbClr val="002060"/>
                </a:solidFill>
              </a:rPr>
              <a:t>-20</a:t>
            </a:r>
            <a:r>
              <a:rPr lang="en-US" b="1" baseline="30000" dirty="0" smtClean="0">
                <a:solidFill>
                  <a:srgbClr val="002060"/>
                </a:solidFill>
              </a:rPr>
              <a:t>ө</a:t>
            </a:r>
            <a:r>
              <a:rPr lang="en-US" b="1" dirty="0" smtClean="0">
                <a:solidFill>
                  <a:srgbClr val="002060"/>
                </a:solidFill>
              </a:rPr>
              <a:t> angles</a:t>
            </a:r>
            <a:r>
              <a:rPr lang="en-US" dirty="0" smtClean="0"/>
              <a:t>.</a:t>
            </a:r>
          </a:p>
          <a:p>
            <a:pPr algn="just" hangingPunct="0"/>
            <a:r>
              <a:rPr lang="en-US" dirty="0" smtClean="0"/>
              <a:t>Operators should have </a:t>
            </a:r>
            <a:r>
              <a:rPr lang="en-US" b="1" dirty="0" smtClean="0">
                <a:solidFill>
                  <a:srgbClr val="7030A0"/>
                </a:solidFill>
              </a:rPr>
              <a:t>protective masks, gloves, Helmet, earflap, uniform.</a:t>
            </a:r>
          </a:p>
          <a:p>
            <a:pPr algn="just"/>
            <a:r>
              <a:rPr lang="en-US" dirty="0" smtClean="0"/>
              <a:t>After mechanical fading, </a:t>
            </a:r>
            <a:r>
              <a:rPr lang="en-US" b="1" dirty="0" smtClean="0">
                <a:solidFill>
                  <a:srgbClr val="002060"/>
                </a:solidFill>
              </a:rPr>
              <a:t>chemicals treatment are required.</a:t>
            </a:r>
          </a:p>
          <a:p>
            <a:pPr algn="just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Limitations??????????????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Sand Blasting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5" y="1447800"/>
            <a:ext cx="8010525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Whisker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0000" lnSpcReduction="20000"/>
          </a:bodyPr>
          <a:lstStyle/>
          <a:p>
            <a:pPr hangingPunct="0"/>
            <a:r>
              <a:rPr lang="en-US" dirty="0" smtClean="0"/>
              <a:t>To make whisker first,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Buyer’s given design is plotted on a tracing paper</a:t>
            </a:r>
            <a:r>
              <a:rPr lang="en-US" dirty="0" smtClean="0"/>
              <a:t>. Then from the </a:t>
            </a:r>
            <a:r>
              <a:rPr lang="en-US" b="1" dirty="0" smtClean="0">
                <a:solidFill>
                  <a:srgbClr val="002060"/>
                </a:solidFill>
              </a:rPr>
              <a:t>tracing paper the design is transferred to the ply-wood or gas kit.</a:t>
            </a:r>
          </a:p>
          <a:p>
            <a:pPr>
              <a:buNone/>
            </a:pPr>
            <a:endParaRPr lang="en-US" dirty="0" smtClean="0"/>
          </a:p>
          <a:p>
            <a:pPr hangingPunct="0"/>
            <a:r>
              <a:rPr lang="en-US" dirty="0" smtClean="0"/>
              <a:t>The next step is </a:t>
            </a:r>
            <a:r>
              <a:rPr lang="en-US" b="1" dirty="0" smtClean="0">
                <a:solidFill>
                  <a:srgbClr val="002060"/>
                </a:solidFill>
              </a:rPr>
              <a:t>to place foam rubber according to the design on ply wood with the help of solution gum.</a:t>
            </a:r>
          </a:p>
          <a:p>
            <a:pPr>
              <a:buNone/>
            </a:pPr>
            <a:endParaRPr lang="en-US" dirty="0" smtClean="0"/>
          </a:p>
          <a:p>
            <a:pPr hangingPunct="0"/>
            <a:r>
              <a:rPr lang="en-US" dirty="0" smtClean="0"/>
              <a:t>Finally, the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upper surface of the rubber is grinded to a slope or spherical shape </a:t>
            </a:r>
            <a:r>
              <a:rPr lang="en-US" dirty="0" smtClean="0"/>
              <a:t>and the whisker pattern is prepared.</a:t>
            </a:r>
          </a:p>
          <a:p>
            <a:pPr>
              <a:buNone/>
            </a:pPr>
            <a:endParaRPr lang="en-US" dirty="0" smtClean="0"/>
          </a:p>
          <a:p>
            <a:pPr hangingPunct="0"/>
            <a:r>
              <a:rPr lang="en-US" dirty="0" smtClean="0"/>
              <a:t>Now this </a:t>
            </a:r>
            <a:r>
              <a:rPr lang="en-US" b="1" dirty="0" smtClean="0">
                <a:solidFill>
                  <a:srgbClr val="002060"/>
                </a:solidFill>
              </a:rPr>
              <a:t>pattern is entered through the front opening </a:t>
            </a:r>
            <a:r>
              <a:rPr lang="en-US" dirty="0" smtClean="0"/>
              <a:t>of the pant and </a:t>
            </a:r>
            <a:r>
              <a:rPr lang="en-US" b="1" dirty="0" smtClean="0">
                <a:solidFill>
                  <a:srgbClr val="002060"/>
                </a:solidFill>
              </a:rPr>
              <a:t>rubbing is done by emery paper at 320 </a:t>
            </a:r>
            <a:r>
              <a:rPr lang="en-US" b="1" dirty="0" err="1" smtClean="0">
                <a:solidFill>
                  <a:srgbClr val="002060"/>
                </a:solidFill>
              </a:rPr>
              <a:t>ppm</a:t>
            </a:r>
            <a:r>
              <a:rPr lang="en-US" b="1" dirty="0" smtClean="0">
                <a:solidFill>
                  <a:srgbClr val="002060"/>
                </a:solidFill>
              </a:rPr>
              <a:t> to 500 </a:t>
            </a:r>
            <a:r>
              <a:rPr lang="en-US" b="1" dirty="0" err="1" smtClean="0">
                <a:solidFill>
                  <a:srgbClr val="002060"/>
                </a:solidFill>
              </a:rPr>
              <a:t>ppm</a:t>
            </a:r>
            <a:r>
              <a:rPr lang="en-US" dirty="0" smtClean="0"/>
              <a:t>. Thus the </a:t>
            </a:r>
            <a:r>
              <a:rPr lang="en-US" b="1" dirty="0" smtClean="0">
                <a:solidFill>
                  <a:srgbClr val="002060"/>
                </a:solidFill>
              </a:rPr>
              <a:t>effect produced</a:t>
            </a:r>
            <a:r>
              <a:rPr lang="en-US" dirty="0" smtClean="0"/>
              <a:t> on the pant is called whisker.</a:t>
            </a:r>
          </a:p>
          <a:p>
            <a:pPr>
              <a:buNone/>
            </a:pPr>
            <a:endParaRPr lang="en-US" dirty="0" smtClean="0"/>
          </a:p>
          <a:p>
            <a:pPr hangingPunct="0"/>
            <a:r>
              <a:rPr lang="en-US" dirty="0" smtClean="0"/>
              <a:t>It may require </a:t>
            </a:r>
            <a:r>
              <a:rPr lang="en-US" b="1" dirty="0" smtClean="0"/>
              <a:t>more or less than 3 efforts to make whisker pattern </a:t>
            </a:r>
            <a:r>
              <a:rPr lang="en-US" dirty="0" smtClean="0"/>
              <a:t>to make buyer’s design accurately.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Whisker (</a:t>
            </a:r>
            <a:r>
              <a:rPr lang="en-US" dirty="0" smtClean="0">
                <a:hlinkClick r:id="rId2"/>
              </a:rPr>
              <a:t>3D</a:t>
            </a:r>
            <a:r>
              <a:rPr lang="en-US" dirty="0" smtClean="0"/>
              <a:t> and 2D)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Limitations???????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1" y="1371600"/>
            <a:ext cx="3962400" cy="3886200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1447800"/>
            <a:ext cx="44196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Hand Scrapping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lvl="0" algn="just"/>
            <a:r>
              <a:rPr lang="en-US" dirty="0" smtClean="0"/>
              <a:t>To create the </a:t>
            </a:r>
            <a:r>
              <a:rPr lang="en-US" b="1" dirty="0" smtClean="0">
                <a:solidFill>
                  <a:srgbClr val="002060"/>
                </a:solidFill>
              </a:rPr>
              <a:t>impression or visibility of pocketing fabric or any inside materials visibility to the face of the jeans pants </a:t>
            </a:r>
            <a:r>
              <a:rPr lang="en-US" dirty="0" smtClean="0"/>
              <a:t>with the help of </a:t>
            </a:r>
            <a:r>
              <a:rPr lang="en-US" b="1" dirty="0" smtClean="0">
                <a:solidFill>
                  <a:srgbClr val="002060"/>
                </a:solidFill>
              </a:rPr>
              <a:t>emery paper </a:t>
            </a:r>
            <a:r>
              <a:rPr lang="en-US" dirty="0" smtClean="0"/>
              <a:t>scrapping is called hand scraping. It is used as the </a:t>
            </a:r>
            <a:r>
              <a:rPr lang="en-US" b="1" dirty="0" smtClean="0">
                <a:solidFill>
                  <a:srgbClr val="002060"/>
                </a:solidFill>
              </a:rPr>
              <a:t>alternatives of sand blasting in some cases. 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44738" y="4114800"/>
            <a:ext cx="5808662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308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Dry Washing Process, 1</vt:lpstr>
      <vt:lpstr>Washing Process of Sand Blasting</vt:lpstr>
      <vt:lpstr>Sand Blasting</vt:lpstr>
      <vt:lpstr>Whisker</vt:lpstr>
      <vt:lpstr>Whisker (3D and 2D)</vt:lpstr>
      <vt:lpstr>Hand Scrapping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Dry Washing Process:Sand Blasting</dc:title>
  <dc:creator/>
  <cp:lastModifiedBy>user</cp:lastModifiedBy>
  <cp:revision>35</cp:revision>
  <dcterms:created xsi:type="dcterms:W3CDTF">2006-08-16T00:00:00Z</dcterms:created>
  <dcterms:modified xsi:type="dcterms:W3CDTF">2020-07-24T07:45:32Z</dcterms:modified>
</cp:coreProperties>
</file>