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sldIdLst>
    <p:sldId id="262" r:id="rId2"/>
    <p:sldId id="263" r:id="rId3"/>
    <p:sldId id="275" r:id="rId4"/>
    <p:sldId id="276" r:id="rId5"/>
    <p:sldId id="268" r:id="rId6"/>
    <p:sldId id="271" r:id="rId7"/>
    <p:sldId id="273" r:id="rId8"/>
    <p:sldId id="274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7/24/2020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7nJD9tMcf2U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ZN2AVePTHOo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s://www.youtube.com/watch?v=3GgNAHKTOVw&amp;feature=youtu.be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Pd-Xq7MeUmE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US" sz="3300" dirty="0" smtClean="0"/>
              <a:t/>
            </a:r>
            <a:br>
              <a:rPr lang="en-US" sz="3300" dirty="0" smtClean="0"/>
            </a:br>
            <a:r>
              <a:rPr lang="en-US" sz="3300" dirty="0" smtClean="0">
                <a:hlinkClick r:id="rId2"/>
              </a:rPr>
              <a:t>PP Spray </a:t>
            </a:r>
            <a:r>
              <a:rPr lang="en-US" sz="3300" dirty="0" smtClean="0"/>
              <a:t>(KMnO4: Potassium per </a:t>
            </a:r>
            <a:r>
              <a:rPr lang="en-US" sz="3300" dirty="0" err="1" smtClean="0"/>
              <a:t>Manganate</a:t>
            </a:r>
            <a:r>
              <a:rPr lang="en-US" sz="3300" dirty="0" smtClean="0"/>
              <a:t> Spray)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>
            <a:normAutofit fontScale="70000" lnSpcReduction="20000"/>
          </a:bodyPr>
          <a:lstStyle/>
          <a:p>
            <a:pPr lvl="0" hangingPunct="0"/>
            <a:r>
              <a:rPr lang="en-US" dirty="0" smtClean="0"/>
              <a:t>10 g KMnO4 in 1 </a:t>
            </a:r>
            <a:r>
              <a:rPr lang="en-US" dirty="0" err="1" smtClean="0"/>
              <a:t>litre</a:t>
            </a:r>
            <a:r>
              <a:rPr lang="en-US" dirty="0" smtClean="0"/>
              <a:t>  </a:t>
            </a:r>
          </a:p>
          <a:p>
            <a:pPr lvl="0" hangingPunct="0"/>
            <a:r>
              <a:rPr lang="en-US" dirty="0" smtClean="0"/>
              <a:t>0r   + Lubricant 1%  </a:t>
            </a:r>
            <a:r>
              <a:rPr lang="en-US" dirty="0" smtClean="0"/>
              <a:t> and 5 </a:t>
            </a:r>
            <a:r>
              <a:rPr lang="en-US" dirty="0" smtClean="0"/>
              <a:t>g KMnO4 in 1 </a:t>
            </a:r>
            <a:r>
              <a:rPr lang="en-US" dirty="0" err="1" smtClean="0"/>
              <a:t>litre</a:t>
            </a:r>
            <a:r>
              <a:rPr lang="en-US" dirty="0" smtClean="0"/>
              <a:t> </a:t>
            </a:r>
          </a:p>
          <a:p>
            <a:pPr hangingPunct="0"/>
            <a:r>
              <a:rPr lang="en-US" dirty="0" smtClean="0"/>
              <a:t>For pp spray, the </a:t>
            </a:r>
            <a:r>
              <a:rPr lang="en-US" b="1" dirty="0" smtClean="0">
                <a:solidFill>
                  <a:srgbClr val="7030A0"/>
                </a:solidFill>
              </a:rPr>
              <a:t>garments are placed in a cabinet</a:t>
            </a:r>
            <a:r>
              <a:rPr lang="en-US" dirty="0" smtClean="0"/>
              <a:t>. Then </a:t>
            </a:r>
            <a:r>
              <a:rPr lang="en-US" b="1" dirty="0" smtClean="0">
                <a:solidFill>
                  <a:srgbClr val="7030A0"/>
                </a:solidFill>
              </a:rPr>
              <a:t>KMnO4 solution is sprayed </a:t>
            </a:r>
            <a:r>
              <a:rPr lang="en-US" dirty="0" smtClean="0"/>
              <a:t>according to the </a:t>
            </a:r>
            <a:r>
              <a:rPr lang="en-US" b="1" dirty="0" smtClean="0">
                <a:solidFill>
                  <a:srgbClr val="7030A0"/>
                </a:solidFill>
              </a:rPr>
              <a:t>requirement.</a:t>
            </a:r>
          </a:p>
          <a:p>
            <a:r>
              <a:rPr lang="en-US" b="1" dirty="0" smtClean="0">
                <a:solidFill>
                  <a:srgbClr val="7030A0"/>
                </a:solidFill>
              </a:rPr>
              <a:t>After spraying </a:t>
            </a:r>
            <a:r>
              <a:rPr lang="en-US" dirty="0" smtClean="0"/>
              <a:t>the garments </a:t>
            </a:r>
            <a:r>
              <a:rPr lang="en-US" b="1" dirty="0" smtClean="0">
                <a:solidFill>
                  <a:srgbClr val="7030A0"/>
                </a:solidFill>
              </a:rPr>
              <a:t>look grayish brown</a:t>
            </a:r>
            <a:r>
              <a:rPr lang="en-US" dirty="0" smtClean="0"/>
              <a:t>.</a:t>
            </a:r>
          </a:p>
          <a:p>
            <a:pPr hangingPunct="0"/>
            <a:r>
              <a:rPr lang="en-US" dirty="0" smtClean="0"/>
              <a:t>Then it is </a:t>
            </a:r>
            <a:r>
              <a:rPr lang="en-US" b="1" dirty="0" smtClean="0">
                <a:solidFill>
                  <a:srgbClr val="7030A0"/>
                </a:solidFill>
              </a:rPr>
              <a:t>neutralized with oxalic acid </a:t>
            </a:r>
            <a:r>
              <a:rPr lang="en-US" dirty="0" smtClean="0"/>
              <a:t>(COOH-COOH). Finally, </a:t>
            </a:r>
            <a:r>
              <a:rPr lang="en-US" b="1" dirty="0" smtClean="0">
                <a:solidFill>
                  <a:srgbClr val="7030A0"/>
                </a:solidFill>
              </a:rPr>
              <a:t>faded (white) </a:t>
            </a:r>
            <a:r>
              <a:rPr lang="en-US" dirty="0" smtClean="0"/>
              <a:t>effect is produced.</a:t>
            </a:r>
          </a:p>
          <a:p>
            <a:pPr lvl="0" hangingPunct="0">
              <a:buNone/>
            </a:pPr>
            <a:endParaRPr lang="en-US" b="1" dirty="0" smtClean="0"/>
          </a:p>
          <a:p>
            <a:pPr lvl="0" hangingPunct="0">
              <a:buNone/>
            </a:pPr>
            <a:r>
              <a:rPr lang="en-US" b="1" dirty="0" smtClean="0"/>
              <a:t>Cautions: </a:t>
            </a:r>
            <a:endParaRPr lang="en-US" b="1" dirty="0" smtClean="0"/>
          </a:p>
          <a:p>
            <a:pPr>
              <a:buNone/>
            </a:pPr>
            <a:r>
              <a:rPr lang="en-US" dirty="0" smtClean="0"/>
              <a:t>-The worker must put on </a:t>
            </a:r>
            <a:r>
              <a:rPr lang="en-US" b="1" dirty="0" smtClean="0">
                <a:solidFill>
                  <a:srgbClr val="002060"/>
                </a:solidFill>
              </a:rPr>
              <a:t>mask and hand gloves</a:t>
            </a:r>
            <a:r>
              <a:rPr lang="en-US" dirty="0" smtClean="0"/>
              <a:t>.</a:t>
            </a:r>
          </a:p>
          <a:p>
            <a:pPr hangingPunct="0">
              <a:buNone/>
            </a:pPr>
            <a:r>
              <a:rPr lang="en-US" dirty="0" smtClean="0"/>
              <a:t>-There must have </a:t>
            </a:r>
            <a:r>
              <a:rPr lang="en-US" b="1" dirty="0" smtClean="0">
                <a:solidFill>
                  <a:srgbClr val="002060"/>
                </a:solidFill>
              </a:rPr>
              <a:t>back glass fountain system to avoid spreading of KMnO4 </a:t>
            </a:r>
            <a:r>
              <a:rPr lang="en-US" dirty="0" smtClean="0"/>
              <a:t>in air.</a:t>
            </a:r>
          </a:p>
          <a:p>
            <a:pPr hangingPunct="0">
              <a:buNone/>
            </a:pPr>
            <a:r>
              <a:rPr lang="en-US" dirty="0" smtClean="0"/>
              <a:t>-It is </a:t>
            </a:r>
            <a:r>
              <a:rPr lang="en-US" b="1" dirty="0" smtClean="0">
                <a:solidFill>
                  <a:srgbClr val="002060"/>
                </a:solidFill>
              </a:rPr>
              <a:t>never done on grey garments.</a:t>
            </a:r>
            <a:r>
              <a:rPr lang="en-US" dirty="0" smtClean="0"/>
              <a:t> The garments </a:t>
            </a:r>
            <a:r>
              <a:rPr lang="en-US" b="1" dirty="0" smtClean="0">
                <a:solidFill>
                  <a:srgbClr val="002060"/>
                </a:solidFill>
              </a:rPr>
              <a:t>must be </a:t>
            </a:r>
            <a:r>
              <a:rPr lang="en-US" b="1" dirty="0" err="1" smtClean="0">
                <a:solidFill>
                  <a:srgbClr val="002060"/>
                </a:solidFill>
              </a:rPr>
              <a:t>desized</a:t>
            </a:r>
            <a:r>
              <a:rPr lang="en-US" b="1" dirty="0" smtClean="0">
                <a:solidFill>
                  <a:srgbClr val="002060"/>
                </a:solidFill>
              </a:rPr>
              <a:t> </a:t>
            </a:r>
            <a:r>
              <a:rPr lang="en-US" dirty="0" smtClean="0"/>
              <a:t>before spraying.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PP-Spray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57200" y="1676400"/>
            <a:ext cx="5334000" cy="4191000"/>
          </a:xfrm>
          <a:prstGeom prst="rect">
            <a:avLst/>
          </a:prstGeom>
          <a:noFill/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867400" y="1447800"/>
            <a:ext cx="2687638" cy="4648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>
            <a:normAutofit/>
          </a:bodyPr>
          <a:lstStyle/>
          <a:p>
            <a:r>
              <a:rPr lang="en-US" sz="3000" cap="small" dirty="0" smtClean="0">
                <a:hlinkClick r:id="rId2"/>
              </a:rPr>
              <a:t>P.P </a:t>
            </a:r>
            <a:r>
              <a:rPr lang="en-US" sz="3000" cap="small" dirty="0" smtClean="0">
                <a:hlinkClick r:id="rId2"/>
              </a:rPr>
              <a:t>Sponging</a:t>
            </a:r>
            <a:endParaRPr lang="en-US" sz="3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n-US" dirty="0" smtClean="0"/>
              <a:t>To import </a:t>
            </a:r>
            <a:r>
              <a:rPr lang="en-US" b="1" dirty="0" smtClean="0">
                <a:solidFill>
                  <a:srgbClr val="002060"/>
                </a:solidFill>
              </a:rPr>
              <a:t>fading effect in specific areas </a:t>
            </a:r>
            <a:r>
              <a:rPr lang="en-US" dirty="0" smtClean="0"/>
              <a:t>(thigh, bum, knee) of garments as buyer recommended. P.P sponging is doing in Denim, Twill, Poplin, corduroy generally </a:t>
            </a:r>
            <a:r>
              <a:rPr lang="en-US" b="1" dirty="0" smtClean="0">
                <a:solidFill>
                  <a:srgbClr val="002060"/>
                </a:solidFill>
              </a:rPr>
              <a:t>middle of wash i.e. after enzyme wash, stone enzyme wash</a:t>
            </a:r>
            <a:r>
              <a:rPr lang="en-US" dirty="0" smtClean="0"/>
              <a:t>. If </a:t>
            </a:r>
            <a:r>
              <a:rPr lang="en-US" b="1" dirty="0" smtClean="0">
                <a:solidFill>
                  <a:srgbClr val="002060"/>
                </a:solidFill>
              </a:rPr>
              <a:t>need some area more white </a:t>
            </a:r>
            <a:r>
              <a:rPr lang="en-US" dirty="0" smtClean="0"/>
              <a:t>then we are </a:t>
            </a:r>
            <a:r>
              <a:rPr lang="en-US" b="1" dirty="0" smtClean="0">
                <a:solidFill>
                  <a:srgbClr val="002060"/>
                </a:solidFill>
              </a:rPr>
              <a:t>doing P.P. sponging</a:t>
            </a:r>
            <a:r>
              <a:rPr lang="en-US" dirty="0" smtClean="0"/>
              <a:t>.</a:t>
            </a:r>
          </a:p>
          <a:p>
            <a:pPr algn="just">
              <a:buNone/>
            </a:pPr>
            <a:endParaRPr lang="en-US" dirty="0" smtClean="0"/>
          </a:p>
          <a:p>
            <a:pPr algn="just"/>
            <a:r>
              <a:rPr lang="en-US" b="1" dirty="0" smtClean="0">
                <a:solidFill>
                  <a:srgbClr val="7030A0"/>
                </a:solidFill>
              </a:rPr>
              <a:t>Tools </a:t>
            </a:r>
            <a:r>
              <a:rPr lang="en-US" b="1" dirty="0" smtClean="0">
                <a:solidFill>
                  <a:srgbClr val="7030A0"/>
                </a:solidFill>
              </a:rPr>
              <a:t>&amp; Equipment: </a:t>
            </a:r>
            <a:r>
              <a:rPr lang="en-US" dirty="0" smtClean="0"/>
              <a:t>P.P. sponging operator must be used Hand gloves, Helmet, Mask, Ear plug &amp;uniform for their safety.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40363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b="1" dirty="0" smtClean="0"/>
              <a:t>Process: </a:t>
            </a:r>
            <a:endParaRPr lang="en-US" b="1" dirty="0" smtClean="0"/>
          </a:p>
          <a:p>
            <a:pPr>
              <a:buNone/>
            </a:pPr>
            <a:endParaRPr lang="en-US" b="1" dirty="0" smtClean="0"/>
          </a:p>
          <a:p>
            <a:pPr lvl="0"/>
            <a:r>
              <a:rPr lang="en-US" dirty="0" smtClean="0"/>
              <a:t>We should take a </a:t>
            </a:r>
            <a:r>
              <a:rPr lang="en-US" b="1" dirty="0" smtClean="0">
                <a:solidFill>
                  <a:srgbClr val="7030A0"/>
                </a:solidFill>
              </a:rPr>
              <a:t>rubber board on table</a:t>
            </a:r>
            <a:r>
              <a:rPr lang="en-US" dirty="0" smtClean="0"/>
              <a:t>.</a:t>
            </a:r>
          </a:p>
          <a:p>
            <a:pPr lvl="0"/>
            <a:r>
              <a:rPr lang="en-US" dirty="0" smtClean="0"/>
              <a:t>Place the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rubbing board in side the leg </a:t>
            </a:r>
            <a:r>
              <a:rPr lang="en-US" dirty="0" smtClean="0"/>
              <a:t>panel.</a:t>
            </a:r>
          </a:p>
          <a:p>
            <a:pPr lvl="0"/>
            <a:r>
              <a:rPr lang="en-US" dirty="0" smtClean="0"/>
              <a:t>If need some </a:t>
            </a:r>
            <a:r>
              <a:rPr lang="en-US" b="1" dirty="0" smtClean="0">
                <a:solidFill>
                  <a:srgbClr val="7030A0"/>
                </a:solidFill>
              </a:rPr>
              <a:t>particular area more white </a:t>
            </a:r>
            <a:r>
              <a:rPr lang="en-US" dirty="0" smtClean="0"/>
              <a:t>then we are doing P.P sponging. </a:t>
            </a:r>
          </a:p>
          <a:p>
            <a:pPr lvl="0"/>
            <a:r>
              <a:rPr lang="en-US" dirty="0" smtClean="0"/>
              <a:t>After P.P. sponging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sodium 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</a:rPr>
              <a:t>metabisulphite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 is used to neutralize </a:t>
            </a:r>
            <a:r>
              <a:rPr lang="en-US" dirty="0" smtClean="0"/>
              <a:t>the garments.</a:t>
            </a:r>
          </a:p>
          <a:p>
            <a:pPr lvl="0"/>
            <a:r>
              <a:rPr lang="en-US" dirty="0" smtClean="0"/>
              <a:t>Standard stock solution for </a:t>
            </a:r>
            <a:r>
              <a:rPr lang="en-US" b="1" dirty="0" smtClean="0">
                <a:solidFill>
                  <a:srgbClr val="7030A0"/>
                </a:solidFill>
              </a:rPr>
              <a:t>P.P. sponging is 0.4% i.e. 100 liter water </a:t>
            </a:r>
            <a:r>
              <a:rPr lang="en-US" dirty="0" smtClean="0"/>
              <a:t>400 grams potassium permanganate.</a:t>
            </a:r>
          </a:p>
          <a:p>
            <a:pPr lvl="0"/>
            <a:r>
              <a:rPr lang="en-US" dirty="0" smtClean="0"/>
              <a:t>P.P sponging is </a:t>
            </a:r>
            <a:r>
              <a:rPr lang="en-US" b="1" dirty="0" smtClean="0">
                <a:solidFill>
                  <a:srgbClr val="7030A0"/>
                </a:solidFill>
              </a:rPr>
              <a:t>done manually.</a:t>
            </a:r>
          </a:p>
          <a:p>
            <a:pPr lvl="0"/>
            <a:r>
              <a:rPr lang="en-US" dirty="0" smtClean="0"/>
              <a:t>By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foam/ fabric pieces wet in 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</a:rPr>
              <a:t>p.p.stock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 solution </a:t>
            </a:r>
            <a:r>
              <a:rPr lang="en-US" dirty="0" smtClean="0"/>
              <a:t>and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rubbing particular area</a:t>
            </a:r>
            <a:r>
              <a:rPr lang="en-US" dirty="0" smtClean="0"/>
              <a:t> of garments as result fading affects on garments.</a:t>
            </a:r>
          </a:p>
          <a:p>
            <a:pPr>
              <a:buNone/>
            </a:pPr>
            <a:endParaRPr lang="en-US" b="1" dirty="0" smtClean="0"/>
          </a:p>
          <a:p>
            <a:pPr>
              <a:buNone/>
            </a:pPr>
            <a:endParaRPr lang="en-US" b="1" dirty="0" smtClean="0"/>
          </a:p>
          <a:p>
            <a:pPr>
              <a:buNone/>
            </a:pPr>
            <a:r>
              <a:rPr lang="en-US" b="1" dirty="0" smtClean="0"/>
              <a:t> </a:t>
            </a:r>
            <a:r>
              <a:rPr lang="en-US" b="1" dirty="0" smtClean="0"/>
              <a:t>    </a:t>
            </a:r>
            <a:r>
              <a:rPr lang="en-US" b="1" dirty="0" smtClean="0"/>
              <a:t>Application</a:t>
            </a:r>
            <a:r>
              <a:rPr lang="en-US" b="1" dirty="0" smtClean="0"/>
              <a:t>: </a:t>
            </a:r>
            <a:r>
              <a:rPr lang="en-US" dirty="0" smtClean="0"/>
              <a:t>The purpose of P.P sponging is also to </a:t>
            </a:r>
            <a:r>
              <a:rPr lang="en-US" b="1" dirty="0" smtClean="0">
                <a:solidFill>
                  <a:srgbClr val="00B0F0"/>
                </a:solidFill>
              </a:rPr>
              <a:t>create more fading affect on particular area </a:t>
            </a:r>
            <a:r>
              <a:rPr lang="en-US" dirty="0" smtClean="0"/>
              <a:t>of garments.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Tagging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572000" y="1600200"/>
            <a:ext cx="4191000" cy="4572000"/>
          </a:xfrm>
          <a:prstGeom prst="rect">
            <a:avLst/>
          </a:prstGeom>
          <a:noFill/>
        </p:spPr>
      </p:pic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04799" y="1600200"/>
            <a:ext cx="4114801" cy="4495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28600" y="533400"/>
            <a:ext cx="8686800" cy="6096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Destroy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678363"/>
          </a:xfrm>
        </p:spPr>
        <p:txBody>
          <a:bodyPr>
            <a:normAutofit/>
          </a:bodyPr>
          <a:lstStyle/>
          <a:p>
            <a:pPr algn="just"/>
            <a:r>
              <a:rPr lang="en-US" dirty="0" smtClean="0"/>
              <a:t>Destroy is </a:t>
            </a:r>
            <a:r>
              <a:rPr lang="en-US" b="1" dirty="0" smtClean="0">
                <a:solidFill>
                  <a:srgbClr val="00B0F0"/>
                </a:solidFill>
              </a:rPr>
              <a:t>newly fashion </a:t>
            </a:r>
            <a:r>
              <a:rPr lang="en-US" dirty="0" smtClean="0"/>
              <a:t>on garments. </a:t>
            </a:r>
            <a:endParaRPr lang="en-US" dirty="0" smtClean="0"/>
          </a:p>
          <a:p>
            <a:pPr algn="just"/>
            <a:r>
              <a:rPr lang="en-US" dirty="0" smtClean="0"/>
              <a:t>Destroy </a:t>
            </a:r>
            <a:r>
              <a:rPr lang="en-US" dirty="0" smtClean="0"/>
              <a:t>is doing by </a:t>
            </a:r>
            <a:r>
              <a:rPr lang="en-US" b="1" dirty="0" smtClean="0">
                <a:solidFill>
                  <a:srgbClr val="00B0F0"/>
                </a:solidFill>
              </a:rPr>
              <a:t>manuall</a:t>
            </a:r>
            <a:r>
              <a:rPr lang="en-US" dirty="0" smtClean="0"/>
              <a:t>y. </a:t>
            </a:r>
            <a:endParaRPr lang="en-US" dirty="0" smtClean="0"/>
          </a:p>
          <a:p>
            <a:pPr algn="just"/>
            <a:r>
              <a:rPr lang="en-US" b="1" dirty="0" smtClean="0">
                <a:solidFill>
                  <a:srgbClr val="002060"/>
                </a:solidFill>
              </a:rPr>
              <a:t>Different </a:t>
            </a:r>
            <a:r>
              <a:rPr lang="en-US" b="1" dirty="0" smtClean="0">
                <a:solidFill>
                  <a:srgbClr val="002060"/>
                </a:solidFill>
              </a:rPr>
              <a:t>types of machine </a:t>
            </a:r>
            <a:r>
              <a:rPr lang="en-US" dirty="0" smtClean="0"/>
              <a:t>used for destroy the garments. </a:t>
            </a:r>
            <a:endParaRPr lang="en-US" dirty="0" smtClean="0"/>
          </a:p>
          <a:p>
            <a:pPr algn="just"/>
            <a:r>
              <a:rPr lang="en-US" dirty="0" smtClean="0"/>
              <a:t>When </a:t>
            </a:r>
            <a:r>
              <a:rPr lang="en-US" b="1" dirty="0" smtClean="0">
                <a:solidFill>
                  <a:srgbClr val="00B0F0"/>
                </a:solidFill>
              </a:rPr>
              <a:t>destroy is done </a:t>
            </a:r>
            <a:r>
              <a:rPr lang="en-US" dirty="0" smtClean="0"/>
              <a:t>one garment, it </a:t>
            </a:r>
            <a:r>
              <a:rPr lang="en-US" b="1" dirty="0" smtClean="0">
                <a:solidFill>
                  <a:srgbClr val="00B0F0"/>
                </a:solidFill>
              </a:rPr>
              <a:t>seems to be long time used effect</a:t>
            </a:r>
            <a:r>
              <a:rPr lang="en-US" dirty="0" smtClean="0"/>
              <a:t>. </a:t>
            </a:r>
            <a:endParaRPr lang="en-US" dirty="0" smtClean="0"/>
          </a:p>
          <a:p>
            <a:pPr algn="just"/>
            <a:r>
              <a:rPr lang="en-US" b="1" dirty="0" smtClean="0">
                <a:solidFill>
                  <a:srgbClr val="002060"/>
                </a:solidFill>
              </a:rPr>
              <a:t>Grinding </a:t>
            </a:r>
            <a:r>
              <a:rPr lang="en-US" b="1" dirty="0" smtClean="0">
                <a:solidFill>
                  <a:srgbClr val="002060"/>
                </a:solidFill>
              </a:rPr>
              <a:t>machine, emery cloth, hacksaw blade, knife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smtClean="0"/>
              <a:t>etc</a:t>
            </a:r>
            <a:r>
              <a:rPr lang="en-US" dirty="0" smtClean="0"/>
              <a:t>. is used to destroy</a:t>
            </a:r>
          </a:p>
          <a:p>
            <a:pPr algn="just">
              <a:buNone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59363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b="1" dirty="0" smtClean="0">
                <a:solidFill>
                  <a:srgbClr val="FF0000"/>
                </a:solidFill>
              </a:rPr>
              <a:t>Procedure: </a:t>
            </a:r>
          </a:p>
          <a:p>
            <a:pPr lvl="0"/>
            <a:r>
              <a:rPr lang="en-US" dirty="0" smtClean="0"/>
              <a:t>We should take a </a:t>
            </a:r>
            <a:r>
              <a:rPr lang="en-US" b="1" dirty="0" smtClean="0">
                <a:solidFill>
                  <a:srgbClr val="002060"/>
                </a:solidFill>
              </a:rPr>
              <a:t>pant on dummy</a:t>
            </a:r>
            <a:r>
              <a:rPr lang="en-US" dirty="0" smtClean="0"/>
              <a:t>.</a:t>
            </a:r>
          </a:p>
          <a:p>
            <a:pPr lvl="0"/>
            <a:r>
              <a:rPr lang="en-US" dirty="0" smtClean="0"/>
              <a:t>Direct apply </a:t>
            </a:r>
            <a:r>
              <a:rPr lang="en-US" b="1" dirty="0" smtClean="0">
                <a:solidFill>
                  <a:srgbClr val="7030A0"/>
                </a:solidFill>
              </a:rPr>
              <a:t>knife/hacksaw blade, grinding </a:t>
            </a:r>
            <a:r>
              <a:rPr lang="en-US" dirty="0" smtClean="0"/>
              <a:t>machine.</a:t>
            </a:r>
          </a:p>
          <a:p>
            <a:pPr lvl="0"/>
            <a:r>
              <a:rPr lang="en-US" b="1" dirty="0" smtClean="0">
                <a:solidFill>
                  <a:srgbClr val="002060"/>
                </a:solidFill>
              </a:rPr>
              <a:t>Needle is used </a:t>
            </a:r>
            <a:r>
              <a:rPr lang="en-US" dirty="0" smtClean="0"/>
              <a:t>when needed. </a:t>
            </a:r>
          </a:p>
          <a:p>
            <a:pPr lvl="0"/>
            <a:r>
              <a:rPr lang="en-US" dirty="0" smtClean="0"/>
              <a:t>As a result </a:t>
            </a:r>
            <a:r>
              <a:rPr lang="en-US" b="1" dirty="0" smtClean="0">
                <a:solidFill>
                  <a:srgbClr val="7030A0"/>
                </a:solidFill>
              </a:rPr>
              <a:t>destroyed </a:t>
            </a:r>
            <a:r>
              <a:rPr lang="en-US" b="1" dirty="0" smtClean="0">
                <a:solidFill>
                  <a:srgbClr val="7030A0"/>
                </a:solidFill>
              </a:rPr>
              <a:t>apparel </a:t>
            </a:r>
            <a:r>
              <a:rPr lang="en-US" dirty="0" smtClean="0"/>
              <a:t>will be produce. </a:t>
            </a:r>
          </a:p>
          <a:p>
            <a:pPr lvl="0"/>
            <a:r>
              <a:rPr lang="en-US" dirty="0" smtClean="0"/>
              <a:t>After this process </a:t>
            </a:r>
            <a:r>
              <a:rPr lang="en-US" b="1" dirty="0" smtClean="0">
                <a:solidFill>
                  <a:srgbClr val="002060"/>
                </a:solidFill>
              </a:rPr>
              <a:t>wet process is needed</a:t>
            </a:r>
            <a:r>
              <a:rPr lang="en-US" dirty="0" smtClean="0"/>
              <a:t>. </a:t>
            </a:r>
          </a:p>
          <a:p>
            <a:pPr>
              <a:buNone/>
            </a:pPr>
            <a:r>
              <a:rPr lang="en-US" b="1" dirty="0" smtClean="0"/>
              <a:t>   </a:t>
            </a:r>
          </a:p>
          <a:p>
            <a:pPr>
              <a:buNone/>
            </a:pP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smtClean="0">
                <a:solidFill>
                  <a:srgbClr val="FF0000"/>
                </a:solidFill>
              </a:rPr>
              <a:t>   </a:t>
            </a:r>
            <a:r>
              <a:rPr lang="en-US" b="1" dirty="0" smtClean="0">
                <a:solidFill>
                  <a:srgbClr val="FF0000"/>
                </a:solidFill>
              </a:rPr>
              <a:t>Application</a:t>
            </a:r>
            <a:r>
              <a:rPr lang="en-US" b="1" dirty="0" smtClean="0">
                <a:solidFill>
                  <a:srgbClr val="FF0000"/>
                </a:solidFill>
              </a:rPr>
              <a:t>: </a:t>
            </a:r>
            <a:r>
              <a:rPr lang="en-US" dirty="0" smtClean="0"/>
              <a:t>This process is apply on normally </a:t>
            </a:r>
            <a:r>
              <a:rPr lang="en-US" b="1" dirty="0" smtClean="0">
                <a:solidFill>
                  <a:srgbClr val="002060"/>
                </a:solidFill>
              </a:rPr>
              <a:t>bottom, pocket, opening in garments</a:t>
            </a:r>
            <a:r>
              <a:rPr lang="en-US" dirty="0" smtClean="0"/>
              <a:t>. Its produce fashionable garments.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125</TotalTime>
  <Words>256</Words>
  <Application>Microsoft Office PowerPoint</Application>
  <PresentationFormat>On-screen Show (4:3)</PresentationFormat>
  <Paragraphs>43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 PP Spray (KMnO4: Potassium per Manganate Spray) </vt:lpstr>
      <vt:lpstr>PP-Spray</vt:lpstr>
      <vt:lpstr>P.P Sponging</vt:lpstr>
      <vt:lpstr>Slide 4</vt:lpstr>
      <vt:lpstr>Tagging</vt:lpstr>
      <vt:lpstr>Slide 6</vt:lpstr>
      <vt:lpstr>Destroy</vt:lpstr>
      <vt:lpstr>Slide 8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Dry Washing Process:Sand Blasting</dc:title>
  <dc:creator/>
  <cp:lastModifiedBy>user</cp:lastModifiedBy>
  <cp:revision>35</cp:revision>
  <dcterms:created xsi:type="dcterms:W3CDTF">2006-08-16T00:00:00Z</dcterms:created>
  <dcterms:modified xsi:type="dcterms:W3CDTF">2020-07-24T07:54:29Z</dcterms:modified>
</cp:coreProperties>
</file>