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0" r:id="rId2"/>
    <p:sldId id="272" r:id="rId3"/>
    <p:sldId id="273" r:id="rId4"/>
    <p:sldId id="271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xzXzlu_Qq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MIruN8r-r8" TargetMode="External"/><Relationship Id="rId2" Type="http://schemas.openxmlformats.org/officeDocument/2006/relationships/hyperlink" Target="https://www.youtube.com/watch?v=bB2LnYCgI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Wrinkle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wrinkle, also known as a </a:t>
            </a:r>
            <a:r>
              <a:rPr lang="en-US" b="1" dirty="0" err="1" smtClean="0">
                <a:solidFill>
                  <a:srgbClr val="7030A0"/>
                </a:solidFill>
              </a:rPr>
              <a:t>rhytide</a:t>
            </a:r>
            <a:r>
              <a:rPr lang="en-US" b="1" dirty="0" smtClean="0"/>
              <a:t>,</a:t>
            </a:r>
            <a:r>
              <a:rPr lang="en-US" dirty="0" smtClean="0"/>
              <a:t> is a </a:t>
            </a:r>
            <a:r>
              <a:rPr lang="en-US" b="1" dirty="0" smtClean="0">
                <a:solidFill>
                  <a:srgbClr val="7030A0"/>
                </a:solidFill>
              </a:rPr>
              <a:t>fold,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ridge or crease</a:t>
            </a:r>
            <a:r>
              <a:rPr lang="en-US" dirty="0" smtClean="0">
                <a:solidFill>
                  <a:srgbClr val="7030A0"/>
                </a:solidFill>
              </a:rPr>
              <a:t> in the cloth or garments</a:t>
            </a:r>
            <a:r>
              <a:rPr lang="en-US" dirty="0" smtClean="0"/>
              <a:t>. Wrinkle is a </a:t>
            </a:r>
            <a:r>
              <a:rPr lang="en-US" b="1" dirty="0" smtClean="0">
                <a:solidFill>
                  <a:srgbClr val="7030A0"/>
                </a:solidFill>
              </a:rPr>
              <a:t>particular type of pressure</a:t>
            </a:r>
            <a:r>
              <a:rPr lang="en-US" b="1" dirty="0" smtClean="0"/>
              <a:t> </a:t>
            </a:r>
            <a:r>
              <a:rPr lang="en-US" dirty="0" smtClean="0"/>
              <a:t>in the finished fabric or garments. It is produced </a:t>
            </a:r>
            <a:r>
              <a:rPr lang="en-US" b="1" dirty="0" smtClean="0">
                <a:solidFill>
                  <a:srgbClr val="7030A0"/>
                </a:solidFill>
              </a:rPr>
              <a:t>during finishing </a:t>
            </a:r>
            <a:r>
              <a:rPr lang="en-US" dirty="0" smtClean="0"/>
              <a:t>operations.</a:t>
            </a:r>
          </a:p>
          <a:p>
            <a:pPr algn="just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Wrinkle resistance </a:t>
            </a:r>
            <a:r>
              <a:rPr lang="en-US" dirty="0" smtClean="0"/>
              <a:t>in a fabric is a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desirable attribute, </a:t>
            </a:r>
            <a:r>
              <a:rPr lang="en-US" dirty="0" smtClean="0"/>
              <a:t>but it is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not easily measured quantitatively. </a:t>
            </a:r>
          </a:p>
          <a:p>
            <a:r>
              <a:rPr lang="en-US" dirty="0" smtClean="0"/>
              <a:t>There are two types of wrinkle process:</a:t>
            </a:r>
          </a:p>
          <a:p>
            <a:pPr lvl="0">
              <a:buNone/>
            </a:pPr>
            <a:r>
              <a:rPr lang="en-US" b="1" u="sng" dirty="0" smtClean="0">
                <a:hlinkClick r:id="rId2"/>
              </a:rPr>
              <a:t>a) Permanent Wrinkle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b) Overall Wrinkle</a:t>
            </a:r>
            <a:endParaRPr lang="en-US" dirty="0" smtClean="0"/>
          </a:p>
          <a:p>
            <a:pPr algn="just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hlinkClick r:id="rId2"/>
              </a:rPr>
              <a:t>Permanent Wrinkle</a:t>
            </a:r>
            <a:r>
              <a:rPr lang="en-US" b="1" u="sng" dirty="0" smtClean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 numCol="2">
            <a:normAutofit fontScale="47500" lnSpcReduction="20000"/>
          </a:bodyPr>
          <a:lstStyle/>
          <a:p>
            <a:pPr lvl="0"/>
            <a:r>
              <a:rPr lang="en-US" sz="5500" dirty="0" smtClean="0"/>
              <a:t>Permanent wrinkle is done </a:t>
            </a:r>
            <a:r>
              <a:rPr lang="en-US" sz="5500" b="1" dirty="0" smtClean="0"/>
              <a:t>after</a:t>
            </a:r>
            <a:r>
              <a:rPr lang="en-US" sz="5500" dirty="0" smtClean="0"/>
              <a:t> </a:t>
            </a:r>
            <a:r>
              <a:rPr lang="en-US" sz="5500" b="1" dirty="0" smtClean="0"/>
              <a:t>all types of wet process in dry position.</a:t>
            </a:r>
            <a:endParaRPr lang="en-US" sz="5500" dirty="0" smtClean="0"/>
          </a:p>
          <a:p>
            <a:pPr lvl="0"/>
            <a:r>
              <a:rPr lang="en-US" sz="5500" dirty="0" smtClean="0"/>
              <a:t>Done on </a:t>
            </a:r>
            <a:r>
              <a:rPr lang="en-US" sz="5500" b="1" dirty="0" smtClean="0"/>
              <a:t>Denim, Twill,</a:t>
            </a:r>
            <a:r>
              <a:rPr lang="en-US" sz="5500" dirty="0" smtClean="0"/>
              <a:t> </a:t>
            </a:r>
            <a:r>
              <a:rPr lang="en-US" sz="5500" b="1" dirty="0" smtClean="0"/>
              <a:t>Canvas, Poplin, Corduroy, Knit &amp; Polyester etc.</a:t>
            </a:r>
            <a:endParaRPr lang="en-US" sz="5500" dirty="0" smtClean="0"/>
          </a:p>
          <a:p>
            <a:pPr lvl="0"/>
            <a:r>
              <a:rPr lang="en-US" sz="5500" b="1" dirty="0" smtClean="0"/>
              <a:t>Resin is sprayed</a:t>
            </a:r>
            <a:r>
              <a:rPr lang="en-US" sz="5500" dirty="0" smtClean="0"/>
              <a:t> on garments in </a:t>
            </a:r>
            <a:r>
              <a:rPr lang="en-US" sz="5500" b="1" dirty="0" smtClean="0"/>
              <a:t>specific area</a:t>
            </a:r>
            <a:r>
              <a:rPr lang="en-US" sz="5500" dirty="0" smtClean="0"/>
              <a:t> by </a:t>
            </a:r>
            <a:r>
              <a:rPr lang="en-US" sz="5500" b="1" dirty="0" smtClean="0"/>
              <a:t>nozzle.</a:t>
            </a:r>
            <a:endParaRPr lang="en-US" sz="5500" dirty="0" smtClean="0"/>
          </a:p>
          <a:p>
            <a:pPr lvl="0"/>
            <a:r>
              <a:rPr lang="en-US" sz="5500" dirty="0" smtClean="0"/>
              <a:t>Recipe: </a:t>
            </a:r>
            <a:r>
              <a:rPr lang="en-US" sz="5500" b="1" dirty="0" smtClean="0"/>
              <a:t>20% resin &amp; 80% water</a:t>
            </a:r>
            <a:r>
              <a:rPr lang="en-US" sz="5500" dirty="0" smtClean="0"/>
              <a:t>.</a:t>
            </a:r>
          </a:p>
          <a:p>
            <a:pPr lvl="0"/>
            <a:r>
              <a:rPr lang="en-US" sz="5500" dirty="0" smtClean="0"/>
              <a:t>After spray, </a:t>
            </a:r>
            <a:r>
              <a:rPr lang="en-US" sz="5500" b="1" dirty="0" smtClean="0"/>
              <a:t>fold by buyer demand and </a:t>
            </a:r>
            <a:r>
              <a:rPr lang="en-US" sz="5500" b="1" u="sng" dirty="0" smtClean="0">
                <a:hlinkClick r:id="rId3"/>
              </a:rPr>
              <a:t>clip</a:t>
            </a:r>
            <a:r>
              <a:rPr lang="en-US" sz="5500" b="1" dirty="0" smtClean="0"/>
              <a:t> attached in the fold area. </a:t>
            </a:r>
            <a:endParaRPr lang="en-US" sz="5500" dirty="0" smtClean="0"/>
          </a:p>
          <a:p>
            <a:pPr lvl="0"/>
            <a:r>
              <a:rPr lang="en-US" sz="5500" dirty="0" smtClean="0"/>
              <a:t>Hang </a:t>
            </a:r>
            <a:r>
              <a:rPr lang="en-US" sz="5500" b="1" dirty="0" smtClean="0"/>
              <a:t>the garment</a:t>
            </a:r>
            <a:r>
              <a:rPr lang="en-US" sz="5500" dirty="0" smtClean="0"/>
              <a:t> in </a:t>
            </a:r>
            <a:r>
              <a:rPr lang="en-US" sz="5500" b="1" dirty="0" smtClean="0"/>
              <a:t>hanger trolley (</a:t>
            </a:r>
            <a:r>
              <a:rPr lang="en-US" sz="5500" dirty="0" smtClean="0"/>
              <a:t>80-100 </a:t>
            </a:r>
            <a:r>
              <a:rPr lang="en-US" sz="5500" dirty="0" err="1" smtClean="0"/>
              <a:t>pcs</a:t>
            </a:r>
            <a:r>
              <a:rPr lang="en-US" sz="5500" dirty="0" smtClean="0"/>
              <a:t>).</a:t>
            </a:r>
          </a:p>
          <a:p>
            <a:pPr lvl="0"/>
            <a:r>
              <a:rPr lang="en-US" sz="5500" dirty="0" smtClean="0"/>
              <a:t>Put inside the </a:t>
            </a:r>
            <a:r>
              <a:rPr lang="en-US" sz="5500" b="1" dirty="0" smtClean="0"/>
              <a:t>Industrial oven.</a:t>
            </a:r>
            <a:endParaRPr lang="en-US" sz="5500" dirty="0" smtClean="0"/>
          </a:p>
          <a:p>
            <a:pPr lvl="0"/>
            <a:r>
              <a:rPr lang="en-US" sz="5500" dirty="0" smtClean="0"/>
              <a:t>Set temperature </a:t>
            </a:r>
            <a:r>
              <a:rPr lang="en-US" sz="5500" b="1" dirty="0" smtClean="0"/>
              <a:t>140°c to 160°c, Time 20-40 minutes</a:t>
            </a:r>
            <a:r>
              <a:rPr lang="en-US" sz="5500" dirty="0" smtClean="0"/>
              <a:t> (depends on fold).</a:t>
            </a:r>
          </a:p>
          <a:p>
            <a:pPr lvl="0"/>
            <a:r>
              <a:rPr lang="en-US" sz="5500" dirty="0" smtClean="0"/>
              <a:t>After </a:t>
            </a:r>
            <a:r>
              <a:rPr lang="en-US" sz="5500" b="1" dirty="0" smtClean="0"/>
              <a:t>setting time </a:t>
            </a:r>
            <a:r>
              <a:rPr lang="en-US" sz="5500" dirty="0" smtClean="0"/>
              <a:t>machine is </a:t>
            </a:r>
            <a:r>
              <a:rPr lang="en-US" sz="5500" b="1" dirty="0" smtClean="0"/>
              <a:t>automatically off.</a:t>
            </a:r>
            <a:endParaRPr lang="en-US" sz="5500" dirty="0" smtClean="0"/>
          </a:p>
          <a:p>
            <a:pPr lvl="0"/>
            <a:r>
              <a:rPr lang="en-US" sz="5500" dirty="0" smtClean="0"/>
              <a:t>Then </a:t>
            </a:r>
            <a:r>
              <a:rPr lang="en-US" sz="5500" b="1" dirty="0" smtClean="0"/>
              <a:t>hanger will stay 10 minutes for cold</a:t>
            </a:r>
            <a:r>
              <a:rPr lang="en-US" sz="5500" dirty="0" smtClean="0"/>
              <a:t> in </a:t>
            </a:r>
            <a:r>
              <a:rPr lang="en-US" sz="5500" b="1" dirty="0" smtClean="0"/>
              <a:t>oven.</a:t>
            </a:r>
            <a:endParaRPr lang="en-US" sz="5500" dirty="0" smtClean="0"/>
          </a:p>
          <a:p>
            <a:pPr lvl="0"/>
            <a:r>
              <a:rPr lang="en-US" sz="5500" dirty="0" smtClean="0"/>
              <a:t>Open the door and </a:t>
            </a:r>
            <a:r>
              <a:rPr lang="en-US" sz="5500" b="1" dirty="0" smtClean="0"/>
              <a:t>unload garments  from oven.</a:t>
            </a:r>
            <a:endParaRPr lang="en-US" sz="5500" dirty="0" smtClean="0"/>
          </a:p>
          <a:p>
            <a:pPr lvl="0"/>
            <a:r>
              <a:rPr lang="en-US" sz="5500" b="1" dirty="0" smtClean="0"/>
              <a:t>Open the clip</a:t>
            </a:r>
            <a:r>
              <a:rPr lang="en-US" sz="5500" dirty="0" smtClean="0"/>
              <a:t> from garment and go to </a:t>
            </a:r>
            <a:r>
              <a:rPr lang="en-US" sz="5500" b="1" dirty="0" smtClean="0"/>
              <a:t>quality section</a:t>
            </a:r>
            <a:r>
              <a:rPr lang="en-US" sz="5500" dirty="0" smtClean="0"/>
              <a:t> for quality checking &amp; </a:t>
            </a:r>
            <a:r>
              <a:rPr lang="en-US" sz="5500" b="1" dirty="0" smtClean="0"/>
              <a:t>delivery.</a:t>
            </a:r>
            <a:endParaRPr lang="en-US" sz="55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Overall Wrinkle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sz="2500" b="1" dirty="0" smtClean="0">
                <a:solidFill>
                  <a:srgbClr val="FF0000"/>
                </a:solidFill>
              </a:rPr>
              <a:t>Differences </a:t>
            </a:r>
            <a:r>
              <a:rPr lang="en-US" sz="2500" dirty="0" smtClean="0"/>
              <a:t>with </a:t>
            </a:r>
            <a:r>
              <a:rPr lang="en-US" sz="2500" b="1" dirty="0" smtClean="0">
                <a:solidFill>
                  <a:srgbClr val="FF0000"/>
                </a:solidFill>
              </a:rPr>
              <a:t>permanent wrinkle</a:t>
            </a:r>
            <a:r>
              <a:rPr lang="en-US" sz="2500" dirty="0" smtClean="0"/>
              <a:t> regarding  steps:</a:t>
            </a:r>
          </a:p>
          <a:p>
            <a:pPr lvl="0"/>
            <a:r>
              <a:rPr lang="en-US" b="1" dirty="0" smtClean="0"/>
              <a:t>Tie the whole garment in tight position by thread.</a:t>
            </a:r>
            <a:endParaRPr lang="en-US" dirty="0" smtClean="0"/>
          </a:p>
          <a:p>
            <a:pPr lvl="0"/>
            <a:r>
              <a:rPr lang="en-US" dirty="0" smtClean="0"/>
              <a:t>For overall wrinkle, we use </a:t>
            </a:r>
            <a:r>
              <a:rPr lang="en-US" b="1" dirty="0" smtClean="0"/>
              <a:t>resin in washing machine with water and run tied garments for 5 to 10 minutes at 50°c temperature.</a:t>
            </a:r>
            <a:endParaRPr lang="en-US" dirty="0" smtClean="0"/>
          </a:p>
          <a:p>
            <a:pPr lvl="0"/>
            <a:r>
              <a:rPr lang="en-US" dirty="0" smtClean="0"/>
              <a:t>Unload the garments for </a:t>
            </a:r>
            <a:r>
              <a:rPr lang="en-US" b="1" dirty="0" smtClean="0"/>
              <a:t>hydro extracting</a:t>
            </a:r>
            <a:endParaRPr lang="en-US" dirty="0" smtClean="0"/>
          </a:p>
          <a:p>
            <a:pPr lvl="0"/>
            <a:r>
              <a:rPr lang="en-US" dirty="0" smtClean="0"/>
              <a:t>Open the </a:t>
            </a:r>
            <a:r>
              <a:rPr lang="en-US" b="1" dirty="0" smtClean="0"/>
              <a:t>tie or cut the thread.</a:t>
            </a:r>
          </a:p>
          <a:p>
            <a:pPr lvl="0"/>
            <a:r>
              <a:rPr lang="en-US" b="1" dirty="0" smtClean="0"/>
              <a:t>Time required in oven 50-70 minutes.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Wrinkle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algn="just" hangingPunct="0"/>
            <a:r>
              <a:rPr lang="en-US" dirty="0" smtClean="0"/>
              <a:t>This process is one kind of </a:t>
            </a:r>
            <a:r>
              <a:rPr lang="en-US" b="1" dirty="0" smtClean="0">
                <a:solidFill>
                  <a:srgbClr val="7030A0"/>
                </a:solidFill>
              </a:rPr>
              <a:t>resin finishing process</a:t>
            </a:r>
            <a:r>
              <a:rPr lang="en-US" dirty="0" smtClean="0"/>
              <a:t>. In this process of </a:t>
            </a:r>
            <a:r>
              <a:rPr lang="en-US" b="1" dirty="0" smtClean="0">
                <a:solidFill>
                  <a:srgbClr val="0070C0"/>
                </a:solidFill>
              </a:rPr>
              <a:t>applying resins on the textile material that they cross linked with the amorphous block the free (-OH) that prevent the hydrogen bond formation </a:t>
            </a:r>
            <a:r>
              <a:rPr lang="en-US" dirty="0" smtClean="0"/>
              <a:t>and thus improve the wrinkle free finishing. </a:t>
            </a:r>
          </a:p>
          <a:p>
            <a:pPr algn="just" hangingPunct="0"/>
            <a:r>
              <a:rPr lang="en-US" dirty="0" smtClean="0"/>
              <a:t>Mainly it is applied on twill fabrics, single jersey, and Denim fabric.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Some advantages: </a:t>
            </a:r>
          </a:p>
          <a:p>
            <a:pPr lvl="0" algn="just" hangingPunct="0"/>
            <a:r>
              <a:rPr lang="en-US" b="1" dirty="0" smtClean="0">
                <a:solidFill>
                  <a:srgbClr val="002060"/>
                </a:solidFill>
              </a:rPr>
              <a:t>Improve resistance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2060"/>
                </a:solidFill>
              </a:rPr>
              <a:t>recovery to creasing </a:t>
            </a:r>
            <a:r>
              <a:rPr lang="en-US" dirty="0" smtClean="0"/>
              <a:t>by wrinkle free process. </a:t>
            </a:r>
          </a:p>
          <a:p>
            <a:pPr lvl="0" algn="just" hangingPunct="0"/>
            <a:r>
              <a:rPr lang="en-US" b="1" dirty="0" smtClean="0">
                <a:solidFill>
                  <a:srgbClr val="7030A0"/>
                </a:solidFill>
              </a:rPr>
              <a:t>Good water repellency and moderately soil repellenc</a:t>
            </a:r>
            <a:r>
              <a:rPr lang="en-US" dirty="0" smtClean="0">
                <a:solidFill>
                  <a:srgbClr val="7030A0"/>
                </a:solidFill>
              </a:rPr>
              <a:t>y </a:t>
            </a:r>
            <a:r>
              <a:rPr lang="en-US" dirty="0" smtClean="0"/>
              <a:t>and remove of soil by washing can be achieved by wrinkle free process. </a:t>
            </a:r>
          </a:p>
          <a:p>
            <a:pPr lvl="0" algn="just" hangingPunct="0"/>
            <a:r>
              <a:rPr lang="en-US" dirty="0" smtClean="0"/>
              <a:t>Resin </a:t>
            </a:r>
            <a:r>
              <a:rPr lang="en-US" b="1" dirty="0" smtClean="0">
                <a:solidFill>
                  <a:srgbClr val="002060"/>
                </a:solidFill>
              </a:rPr>
              <a:t>improves resilience, handle and draping </a:t>
            </a:r>
            <a:r>
              <a:rPr lang="en-US" dirty="0" smtClean="0"/>
              <a:t>properties of fabric. </a:t>
            </a:r>
          </a:p>
          <a:p>
            <a:pPr lvl="0" algn="just" hangingPunct="0"/>
            <a:r>
              <a:rPr lang="en-US" b="1" dirty="0" smtClean="0">
                <a:solidFill>
                  <a:srgbClr val="7030A0"/>
                </a:solidFill>
              </a:rPr>
              <a:t>Improve wet and dye fastness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Recipe:</a:t>
            </a:r>
          </a:p>
          <a:p>
            <a:pPr lvl="0" algn="just" hangingPunct="0"/>
            <a:r>
              <a:rPr lang="en-US" dirty="0" smtClean="0"/>
              <a:t>Wetting agent: 0.5 % on the weight of the fabric. </a:t>
            </a:r>
          </a:p>
          <a:p>
            <a:pPr algn="just"/>
            <a:r>
              <a:rPr lang="en-US" dirty="0" smtClean="0"/>
              <a:t>resin: 6-10 %</a:t>
            </a:r>
          </a:p>
          <a:p>
            <a:pPr algn="just"/>
            <a:r>
              <a:rPr lang="en-US" dirty="0" smtClean="0"/>
              <a:t>Softener: 3-5 %</a:t>
            </a:r>
          </a:p>
          <a:p>
            <a:pPr algn="just"/>
            <a:r>
              <a:rPr lang="en-US" dirty="0" smtClean="0"/>
              <a:t>Then make 60-80 liter liquor put in the machine tank.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55000" lnSpcReduction="20000"/>
          </a:bodyPr>
          <a:lstStyle/>
          <a:p>
            <a:pPr lvl="0" hangingPunct="0">
              <a:buNone/>
            </a:pPr>
            <a:r>
              <a:rPr lang="en-US" dirty="0" smtClean="0"/>
              <a:t>It is also known as </a:t>
            </a:r>
            <a:r>
              <a:rPr lang="en-US" b="1" dirty="0" smtClean="0">
                <a:solidFill>
                  <a:srgbClr val="FF0000"/>
                </a:solidFill>
              </a:rPr>
              <a:t>Technical package and  Merchandisers Detailed sheet. </a:t>
            </a:r>
          </a:p>
          <a:p>
            <a:pPr lvl="0" hangingPunct="0">
              <a:buNone/>
            </a:pPr>
            <a:endParaRPr lang="en-US" dirty="0" smtClean="0"/>
          </a:p>
          <a:p>
            <a:pPr lvl="0" hangingPunct="0">
              <a:buNone/>
            </a:pPr>
            <a:r>
              <a:rPr lang="en-US" dirty="0" smtClean="0"/>
              <a:t>It contains: </a:t>
            </a:r>
          </a:p>
          <a:p>
            <a:pPr lvl="0" hangingPunct="0"/>
            <a:r>
              <a:rPr lang="en-US" dirty="0" smtClean="0"/>
              <a:t>Style number of the garments. </a:t>
            </a:r>
          </a:p>
          <a:p>
            <a:pPr lvl="0" hangingPunct="0"/>
            <a:r>
              <a:rPr lang="en-US" dirty="0" smtClean="0"/>
              <a:t>Item description of the garments. </a:t>
            </a:r>
          </a:p>
          <a:p>
            <a:pPr lvl="0" hangingPunct="0"/>
            <a:r>
              <a:rPr lang="en-US" dirty="0" smtClean="0"/>
              <a:t>Design/Specifications of the garments. </a:t>
            </a:r>
          </a:p>
          <a:p>
            <a:pPr lvl="0" hangingPunct="0"/>
            <a:r>
              <a:rPr lang="en-US" dirty="0" smtClean="0"/>
              <a:t>Measurement list of the garment. </a:t>
            </a:r>
          </a:p>
          <a:p>
            <a:pPr lvl="0" hangingPunct="0"/>
            <a:r>
              <a:rPr lang="en-US" dirty="0" smtClean="0"/>
              <a:t>Color of the garments. </a:t>
            </a:r>
          </a:p>
          <a:p>
            <a:pPr lvl="0" hangingPunct="0"/>
            <a:r>
              <a:rPr lang="en-US" dirty="0" smtClean="0"/>
              <a:t>Color combination of the garments. </a:t>
            </a:r>
          </a:p>
          <a:p>
            <a:pPr lvl="0" hangingPunct="0"/>
            <a:r>
              <a:rPr lang="en-US" dirty="0" smtClean="0"/>
              <a:t>Size of the garments.  </a:t>
            </a:r>
          </a:p>
          <a:p>
            <a:pPr lvl="0" hangingPunct="0"/>
            <a:r>
              <a:rPr lang="en-US" dirty="0" smtClean="0"/>
              <a:t>Packing Instruction of the garments. </a:t>
            </a:r>
          </a:p>
          <a:p>
            <a:pPr lvl="0" hangingPunct="0"/>
            <a:r>
              <a:rPr lang="en-US" dirty="0" smtClean="0"/>
              <a:t>Folding instruction of the garment. </a:t>
            </a:r>
          </a:p>
          <a:p>
            <a:pPr lvl="0" hangingPunct="0"/>
            <a:r>
              <a:rPr lang="en-US" dirty="0" smtClean="0"/>
              <a:t>Types of sewing thread used. </a:t>
            </a:r>
          </a:p>
          <a:p>
            <a:pPr lvl="0" hangingPunct="0"/>
            <a:r>
              <a:rPr lang="en-US" dirty="0" smtClean="0"/>
              <a:t>Instruction for care label. </a:t>
            </a:r>
          </a:p>
          <a:p>
            <a:pPr lvl="0" hangingPunct="0"/>
            <a:r>
              <a:rPr lang="en-US" dirty="0" smtClean="0"/>
              <a:t>Types of the fabric used and weight of that fabric. </a:t>
            </a:r>
          </a:p>
          <a:p>
            <a:pPr lvl="0" hangingPunct="0"/>
            <a:r>
              <a:rPr lang="en-US" dirty="0" smtClean="0"/>
              <a:t>Composition and contribution of that fabric. </a:t>
            </a:r>
          </a:p>
          <a:p>
            <a:endParaRPr lang="en-US" dirty="0"/>
          </a:p>
        </p:txBody>
      </p:sp>
      <p:pic>
        <p:nvPicPr>
          <p:cNvPr id="1026" name="Picture 2" descr="https://2.bp.blogspot.com/-tyKKf07DtgQ/Wjcb2XxOrfI/AAAAAAAAh7I/PEKPE1ynfGgtixzwbm82HEs_lDn0sH35gCLcBGAs/s1600/SPECT%2BSHEE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76401"/>
            <a:ext cx="4343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122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Wrinkle</vt:lpstr>
      <vt:lpstr>Permanent Wrinkle Process</vt:lpstr>
      <vt:lpstr>Overall Wrinkle Process</vt:lpstr>
      <vt:lpstr>Wrinkle Free</vt:lpstr>
      <vt:lpstr>Product Package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Washing Process:Sand Blasting</dc:title>
  <dc:creator/>
  <cp:lastModifiedBy>user</cp:lastModifiedBy>
  <cp:revision>32</cp:revision>
  <dcterms:created xsi:type="dcterms:W3CDTF">2006-08-16T00:00:00Z</dcterms:created>
  <dcterms:modified xsi:type="dcterms:W3CDTF">2020-07-24T08:32:40Z</dcterms:modified>
</cp:coreProperties>
</file>