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5" r:id="rId2"/>
    <p:sldId id="311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8" r:id="rId11"/>
    <p:sldId id="309" r:id="rId12"/>
    <p:sldId id="31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LOP1VCGPAU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</a:t>
            </a:r>
            <a:r>
              <a:rPr lang="en-US" dirty="0" smtClean="0"/>
              <a:t> Finish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62500" lnSpcReduction="20000"/>
          </a:bodyPr>
          <a:lstStyle/>
          <a:p>
            <a:pPr algn="just" hangingPunc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Nano</a:t>
            </a:r>
            <a:r>
              <a:rPr lang="en-US" dirty="0" smtClean="0"/>
              <a:t> process of </a:t>
            </a:r>
            <a:r>
              <a:rPr lang="en-US" b="1" dirty="0" smtClean="0">
                <a:solidFill>
                  <a:srgbClr val="7030A0"/>
                </a:solidFill>
              </a:rPr>
              <a:t>applying resin and </a:t>
            </a:r>
            <a:r>
              <a:rPr lang="en-US" b="1" dirty="0" err="1" smtClean="0">
                <a:solidFill>
                  <a:srgbClr val="7030A0"/>
                </a:solidFill>
              </a:rPr>
              <a:t>fluro</a:t>
            </a:r>
            <a:r>
              <a:rPr lang="en-US" b="1" dirty="0" smtClean="0">
                <a:solidFill>
                  <a:srgbClr val="7030A0"/>
                </a:solidFill>
              </a:rPr>
              <a:t>-carbons. </a:t>
            </a:r>
            <a:r>
              <a:rPr lang="en-US" dirty="0" smtClean="0"/>
              <a:t>It is also a </a:t>
            </a:r>
            <a:r>
              <a:rPr lang="en-US" b="1" dirty="0" smtClean="0">
                <a:solidFill>
                  <a:srgbClr val="002060"/>
                </a:solidFill>
              </a:rPr>
              <a:t>permanent chemical process</a:t>
            </a:r>
            <a:r>
              <a:rPr lang="en-US" dirty="0" smtClean="0"/>
              <a:t>. </a:t>
            </a:r>
          </a:p>
          <a:p>
            <a:pPr algn="just" hangingPunc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just" hangingPunc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Advantages: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1.Water, oil and alcohol repellency but air permeability.</a:t>
            </a:r>
          </a:p>
          <a:p>
            <a:pPr algn="just">
              <a:buNone/>
            </a:pPr>
            <a:r>
              <a:rPr lang="en-US" dirty="0" smtClean="0"/>
              <a:t>2. The </a:t>
            </a:r>
            <a:r>
              <a:rPr lang="en-US" b="1" dirty="0" smtClean="0">
                <a:solidFill>
                  <a:srgbClr val="002060"/>
                </a:solidFill>
              </a:rPr>
              <a:t>crease resistance </a:t>
            </a:r>
            <a:r>
              <a:rPr lang="en-US" dirty="0" smtClean="0"/>
              <a:t>feature keep </a:t>
            </a:r>
            <a:r>
              <a:rPr lang="en-US" b="1" dirty="0" smtClean="0">
                <a:solidFill>
                  <a:srgbClr val="002060"/>
                </a:solidFill>
              </a:rPr>
              <a:t>clothing neat.</a:t>
            </a:r>
          </a:p>
          <a:p>
            <a:pPr algn="just">
              <a:buNone/>
            </a:pPr>
            <a:r>
              <a:rPr lang="en-US" dirty="0" smtClean="0"/>
              <a:t>3. </a:t>
            </a:r>
            <a:r>
              <a:rPr lang="en-US" b="1" dirty="0" smtClean="0">
                <a:solidFill>
                  <a:srgbClr val="002060"/>
                </a:solidFill>
              </a:rPr>
              <a:t>Dye fastness </a:t>
            </a:r>
            <a:r>
              <a:rPr lang="en-US" dirty="0" smtClean="0"/>
              <a:t>can be </a:t>
            </a:r>
            <a:r>
              <a:rPr lang="en-US" b="1" dirty="0" smtClean="0">
                <a:solidFill>
                  <a:srgbClr val="002060"/>
                </a:solidFill>
              </a:rPr>
              <a:t>improved and wet increases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4. It also helps to </a:t>
            </a:r>
            <a:r>
              <a:rPr lang="en-US" b="1" dirty="0" smtClean="0">
                <a:solidFill>
                  <a:srgbClr val="002060"/>
                </a:solidFill>
              </a:rPr>
              <a:t>improve resilience, handle and </a:t>
            </a:r>
            <a:r>
              <a:rPr lang="en-US" b="1" dirty="0" err="1" smtClean="0">
                <a:solidFill>
                  <a:srgbClr val="002060"/>
                </a:solidFill>
              </a:rPr>
              <a:t>drapping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properties of the fabric.</a:t>
            </a:r>
          </a:p>
          <a:p>
            <a:pPr algn="just">
              <a:buNone/>
            </a:pPr>
            <a:endParaRPr lang="en-US" b="1" dirty="0" smtClean="0"/>
          </a:p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Recipe:</a:t>
            </a:r>
          </a:p>
          <a:p>
            <a:pPr algn="just">
              <a:buNone/>
            </a:pPr>
            <a:r>
              <a:rPr lang="en-US" dirty="0" smtClean="0"/>
              <a:t>Wetting agent: 0.5-1 % on the wt of the goods.</a:t>
            </a:r>
          </a:p>
          <a:p>
            <a:pPr algn="just">
              <a:buNone/>
            </a:pPr>
            <a:r>
              <a:rPr lang="en-US" dirty="0" smtClean="0"/>
              <a:t>Resin: 4-6 % </a:t>
            </a:r>
            <a:r>
              <a:rPr lang="en-US" dirty="0" err="1" smtClean="0"/>
              <a:t>owf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Softener: 2-3 % </a:t>
            </a:r>
            <a:r>
              <a:rPr lang="en-US" dirty="0" err="1" smtClean="0"/>
              <a:t>owf</a:t>
            </a:r>
            <a:r>
              <a:rPr lang="en-US" dirty="0" smtClean="0"/>
              <a:t>   (non ionic)</a:t>
            </a:r>
          </a:p>
          <a:p>
            <a:pPr algn="just">
              <a:buNone/>
            </a:pPr>
            <a:r>
              <a:rPr lang="en-US" dirty="0" err="1" smtClean="0"/>
              <a:t>Fluoro</a:t>
            </a:r>
            <a:r>
              <a:rPr lang="en-US" dirty="0" smtClean="0"/>
              <a:t> carbon: 4-6 %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APPROX. RATE FOR DIFFERENT TYPES OF WASHING (Varies)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55000" lnSpcReduction="20000"/>
          </a:bodyPr>
          <a:lstStyle/>
          <a:p>
            <a:pPr lvl="0" hangingPunct="0">
              <a:buNone/>
            </a:pPr>
            <a:r>
              <a:rPr lang="en-US" u="sng" dirty="0" smtClean="0"/>
              <a:t>NORMAL WASH / GARMENT WASH </a:t>
            </a:r>
            <a:r>
              <a:rPr lang="en-US" dirty="0" smtClean="0"/>
              <a:t> </a:t>
            </a:r>
          </a:p>
          <a:p>
            <a:pPr lvl="0" hangingPunct="0">
              <a:buNone/>
            </a:pPr>
            <a:r>
              <a:rPr lang="en-US" dirty="0" smtClean="0"/>
              <a:t>Kids / Boy's item - us$ 0.70 - $ 1.25 / DOZ </a:t>
            </a:r>
          </a:p>
          <a:p>
            <a:pPr>
              <a:buNone/>
            </a:pPr>
            <a:r>
              <a:rPr lang="en-US" dirty="0" smtClean="0"/>
              <a:t>Adult item	- us$ 1.00 - $ 1.50 / DOZ </a:t>
            </a:r>
          </a:p>
          <a:p>
            <a:pPr lvl="0" hangingPunct="0">
              <a:buNone/>
            </a:pPr>
            <a:r>
              <a:rPr lang="en-US" u="sng" dirty="0" smtClean="0"/>
              <a:t>PIGMENT WASH / CAUSTIC WASH </a:t>
            </a:r>
            <a:endParaRPr lang="en-US" dirty="0" smtClean="0"/>
          </a:p>
          <a:p>
            <a:pPr lvl="0" hangingPunct="0">
              <a:buNone/>
            </a:pPr>
            <a:r>
              <a:rPr lang="en-US" dirty="0" smtClean="0"/>
              <a:t>Kids / Boy's item - us$ 1.00 - $ 1.50 / DOZ </a:t>
            </a:r>
          </a:p>
          <a:p>
            <a:pPr>
              <a:buNone/>
            </a:pPr>
            <a:r>
              <a:rPr lang="en-US" dirty="0" smtClean="0"/>
              <a:t>Adult item	- us$ 1.25 - $ 2.00 / DOZ</a:t>
            </a:r>
          </a:p>
          <a:p>
            <a:pPr lvl="0" hangingPunct="0">
              <a:buNone/>
            </a:pPr>
            <a:r>
              <a:rPr lang="en-US" u="sng" dirty="0" smtClean="0"/>
              <a:t>SILICON WASH </a:t>
            </a:r>
            <a:endParaRPr lang="en-US" dirty="0" smtClean="0"/>
          </a:p>
          <a:p>
            <a:pPr lvl="0" hangingPunct="0">
              <a:buNone/>
            </a:pPr>
            <a:r>
              <a:rPr lang="en-US" dirty="0" smtClean="0"/>
              <a:t>Kids / Boy's item - us$ 1.25 - $ 1.75 / DOZ </a:t>
            </a:r>
          </a:p>
          <a:p>
            <a:pPr>
              <a:buNone/>
            </a:pPr>
            <a:r>
              <a:rPr lang="en-US" dirty="0" smtClean="0"/>
              <a:t>Adult item	- us$ 1.50 - $ 2.00 / DOZ</a:t>
            </a:r>
          </a:p>
          <a:p>
            <a:pPr lvl="0" hangingPunct="0">
              <a:buNone/>
            </a:pPr>
            <a:r>
              <a:rPr lang="en-US" u="sng" dirty="0" smtClean="0"/>
              <a:t>ENZYME WASH (TWILL/CANVAS/POPLIN/CORDREY/T.SHIRT) </a:t>
            </a:r>
            <a:endParaRPr lang="en-US" dirty="0" smtClean="0"/>
          </a:p>
          <a:p>
            <a:pPr lvl="0" hangingPunct="0">
              <a:buNone/>
            </a:pPr>
            <a:r>
              <a:rPr lang="en-US" dirty="0" smtClean="0"/>
              <a:t>Kids / Boy's item - us$ 1.80 - $ 2.25 / DOZ </a:t>
            </a:r>
          </a:p>
          <a:p>
            <a:pPr>
              <a:buNone/>
            </a:pPr>
            <a:r>
              <a:rPr lang="en-US" dirty="0" smtClean="0"/>
              <a:t>Adult item	- us$ 2.25 - $ 2.75 / DOZ</a:t>
            </a:r>
          </a:p>
          <a:p>
            <a:pPr lvl="0" hangingPunct="0">
              <a:buNone/>
            </a:pPr>
            <a:r>
              <a:rPr lang="en-US" u="sng" dirty="0" smtClean="0"/>
              <a:t>ENZYME WASH (DENIM) </a:t>
            </a:r>
            <a:endParaRPr lang="en-US" dirty="0" smtClean="0"/>
          </a:p>
          <a:p>
            <a:pPr lvl="0" hangingPunct="0">
              <a:buNone/>
            </a:pPr>
            <a:r>
              <a:rPr lang="en-US" dirty="0" smtClean="0"/>
              <a:t>Kids / Boy's item - us$ 3.00 - $ 4.00 / DOZ </a:t>
            </a:r>
          </a:p>
          <a:p>
            <a:pPr>
              <a:buNone/>
            </a:pPr>
            <a:r>
              <a:rPr lang="en-US" dirty="0" smtClean="0"/>
              <a:t>Adult item	- us$ 3.50 - $ 5.00 / DOZ</a:t>
            </a:r>
          </a:p>
          <a:p>
            <a:pPr lvl="0" hangingPunct="0">
              <a:buNone/>
            </a:pPr>
            <a:r>
              <a:rPr lang="en-US" u="sng" dirty="0" smtClean="0"/>
              <a:t>STONE ENZYME WASH (TWILL/CANVAS/POPLIN/CORDREY) </a:t>
            </a:r>
            <a:endParaRPr lang="en-US" dirty="0" smtClean="0"/>
          </a:p>
          <a:p>
            <a:pPr lvl="0" hangingPunct="0">
              <a:buNone/>
            </a:pPr>
            <a:r>
              <a:rPr lang="en-US" dirty="0" smtClean="0"/>
              <a:t>Kids / Boy's item - us$ 2.00 - $ 2.50 / DOZ</a:t>
            </a:r>
          </a:p>
          <a:p>
            <a:pPr lvl="0" hangingPunct="0">
              <a:buNone/>
            </a:pPr>
            <a:r>
              <a:rPr lang="en-US" dirty="0" smtClean="0"/>
              <a:t>Adult item	- us$ 2.50 - $ 3.00 / DOZ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Continued……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55000" lnSpcReduction="20000"/>
          </a:bodyPr>
          <a:lstStyle/>
          <a:p>
            <a:pPr lvl="0" hangingPunct="0">
              <a:buNone/>
            </a:pPr>
            <a:r>
              <a:rPr lang="en-US" u="sng" dirty="0" smtClean="0"/>
              <a:t>STONE ENZYME WASH (DENIM) </a:t>
            </a:r>
            <a:endParaRPr lang="en-US" dirty="0" smtClean="0"/>
          </a:p>
          <a:p>
            <a:pPr lvl="0" hangingPunct="0">
              <a:buNone/>
            </a:pPr>
            <a:r>
              <a:rPr lang="en-US" dirty="0" smtClean="0"/>
              <a:t>Kids / Boy's item - us$ 3.50 - $ 4.50 / DOZ  </a:t>
            </a:r>
          </a:p>
          <a:p>
            <a:pPr>
              <a:buNone/>
            </a:pPr>
            <a:r>
              <a:rPr lang="en-US" dirty="0" smtClean="0"/>
              <a:t>Adult item	- us$ 4.00 - $ 6.00 / DOZ</a:t>
            </a:r>
          </a:p>
          <a:p>
            <a:pPr lvl="0" hangingPunct="0">
              <a:buNone/>
            </a:pPr>
            <a:r>
              <a:rPr lang="en-US" u="sng" dirty="0" smtClean="0"/>
              <a:t>ACID WASH </a:t>
            </a:r>
            <a:r>
              <a:rPr lang="en-US" dirty="0" smtClean="0"/>
              <a:t> </a:t>
            </a:r>
          </a:p>
          <a:p>
            <a:pPr lvl="0" hangingPunct="0">
              <a:buNone/>
            </a:pPr>
            <a:r>
              <a:rPr lang="en-US" dirty="0" smtClean="0"/>
              <a:t>Boy's item (Woven/Knit) - us$ 5.00 - $ 5.50 / DOZ  </a:t>
            </a:r>
          </a:p>
          <a:p>
            <a:pPr>
              <a:buNone/>
            </a:pPr>
            <a:r>
              <a:rPr lang="en-US" dirty="0" smtClean="0"/>
              <a:t>Adult item- us$ 6.00 - $ 7.00 / DOZ</a:t>
            </a:r>
          </a:p>
          <a:p>
            <a:pPr>
              <a:buNone/>
            </a:pPr>
            <a:r>
              <a:rPr lang="en-US" dirty="0" smtClean="0"/>
              <a:t>Sweeter item - us$ 7.00 - $ 8.00 / DOZ</a:t>
            </a:r>
          </a:p>
          <a:p>
            <a:pPr lvl="0" hangingPunct="0">
              <a:buNone/>
            </a:pPr>
            <a:r>
              <a:rPr lang="en-US" u="sng" dirty="0" smtClean="0"/>
              <a:t>STONE ENZYME + SAND BLASTING </a:t>
            </a:r>
            <a:r>
              <a:rPr lang="en-US" dirty="0" smtClean="0"/>
              <a:t> </a:t>
            </a:r>
          </a:p>
          <a:p>
            <a:pPr lvl="0" hangingPunct="0">
              <a:buNone/>
            </a:pPr>
            <a:r>
              <a:rPr lang="en-US" dirty="0" smtClean="0"/>
              <a:t>Boy's item (Twill/Canvas etc.) - us$ 5.00 - $ 6.00 / DOZ </a:t>
            </a:r>
          </a:p>
          <a:p>
            <a:pPr>
              <a:buNone/>
            </a:pPr>
            <a:r>
              <a:rPr lang="en-US" dirty="0" smtClean="0"/>
              <a:t>Boy's item (Denim)	- us$ 5.50 - $ 6.50 / DOZ</a:t>
            </a:r>
          </a:p>
          <a:p>
            <a:pPr lvl="0" hangingPunct="0">
              <a:buNone/>
            </a:pPr>
            <a:r>
              <a:rPr lang="en-US" dirty="0" smtClean="0"/>
              <a:t>Adult item (Twill/Canvas etc.) - us$ 6.00 - $ 7.00 / DOZ </a:t>
            </a:r>
          </a:p>
          <a:p>
            <a:pPr lvl="0" hangingPunct="0">
              <a:buNone/>
            </a:pPr>
            <a:r>
              <a:rPr lang="en-US" dirty="0" smtClean="0"/>
              <a:t>Adult item (Denim)	- us$ 7.00 - $ 8.00 / DOZ </a:t>
            </a:r>
          </a:p>
          <a:p>
            <a:pPr lvl="0" hangingPunct="0">
              <a:buNone/>
            </a:pPr>
            <a:r>
              <a:rPr lang="en-US" u="sng" dirty="0" smtClean="0"/>
              <a:t>STONE ENZYME + SAND BLASTING + TINTING </a:t>
            </a:r>
            <a:r>
              <a:rPr lang="en-US" dirty="0" smtClean="0"/>
              <a:t> </a:t>
            </a:r>
          </a:p>
          <a:p>
            <a:pPr lvl="0" hangingPunct="0">
              <a:buNone/>
            </a:pPr>
            <a:r>
              <a:rPr lang="en-US" dirty="0" smtClean="0"/>
              <a:t>Boy's item (Twill/Canvas/Denim etc.) - us$ 7.00 - $ 9.00 / DOZ  </a:t>
            </a:r>
          </a:p>
          <a:p>
            <a:pPr lvl="0" hangingPunct="0">
              <a:buNone/>
            </a:pPr>
            <a:r>
              <a:rPr lang="en-US" dirty="0" smtClean="0"/>
              <a:t>Adult item (Twill/Canvas/Denim etc.) - us$ 8.50 - $ 10.00 / DOZ </a:t>
            </a:r>
          </a:p>
          <a:p>
            <a:pPr lvl="0" hangingPunct="0">
              <a:buNone/>
            </a:pPr>
            <a:r>
              <a:rPr lang="en-US" u="sng" dirty="0" smtClean="0"/>
              <a:t>STONE ENZYME + SAND BLASTING + GRINDDING </a:t>
            </a:r>
          </a:p>
          <a:p>
            <a:pPr lvl="0" hangingPunct="0">
              <a:buNone/>
            </a:pPr>
            <a:r>
              <a:rPr lang="en-US" dirty="0" smtClean="0"/>
              <a:t>Boy's item- us$ 7.00 - $ 9.00 / DOZ</a:t>
            </a:r>
          </a:p>
          <a:p>
            <a:pPr>
              <a:buNone/>
            </a:pPr>
            <a:r>
              <a:rPr lang="en-US" dirty="0" smtClean="0"/>
              <a:t>Adult item- us$ 8.00 - $ 10.00 / DOZ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Continued……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62500" lnSpcReduction="20000"/>
          </a:bodyPr>
          <a:lstStyle/>
          <a:p>
            <a:pPr lvl="0" hangingPunct="0">
              <a:buNone/>
            </a:pPr>
            <a:r>
              <a:rPr lang="en-US" u="sng" dirty="0" smtClean="0"/>
              <a:t>STONE ENZYME + SAND BLASTING + GRINDDING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Boy's item- us$ 7.00 - $ 9.00 / DOZ</a:t>
            </a:r>
          </a:p>
          <a:p>
            <a:pPr>
              <a:buNone/>
            </a:pPr>
            <a:r>
              <a:rPr lang="en-US" dirty="0" smtClean="0"/>
              <a:t>Adult item- us$ 8.00 - $ 10.00 / DOZ </a:t>
            </a:r>
          </a:p>
          <a:p>
            <a:pPr lvl="0" hangingPunct="0">
              <a:buNone/>
            </a:pPr>
            <a:r>
              <a:rPr lang="en-US" u="sng" dirty="0" smtClean="0"/>
              <a:t>STONE ENZYME + SAND BLASTING + TAGGING + GRINDING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Boy's item- us$ 8.00 - $ 10.00 / DOZ</a:t>
            </a:r>
          </a:p>
          <a:p>
            <a:pPr>
              <a:buNone/>
            </a:pPr>
            <a:r>
              <a:rPr lang="en-US" dirty="0" smtClean="0"/>
              <a:t>Adult item- us$ 9.00 - $ 12.00 / DOZ </a:t>
            </a:r>
          </a:p>
          <a:p>
            <a:pPr lvl="0" hangingPunct="0">
              <a:buNone/>
            </a:pPr>
            <a:r>
              <a:rPr lang="en-US" u="sng" dirty="0" smtClean="0"/>
              <a:t>STONE ENZYME + SAND BLASTING + WHICKERING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Boy's item- us$ 7.00 - $ 9.00 / DOZ</a:t>
            </a:r>
          </a:p>
          <a:p>
            <a:pPr>
              <a:buNone/>
            </a:pPr>
            <a:r>
              <a:rPr lang="en-US" dirty="0" smtClean="0"/>
              <a:t>Adult item- us$ 8.00 - $ 10.00 / DOZ</a:t>
            </a:r>
          </a:p>
          <a:p>
            <a:pPr lvl="0" hangingPunct="0">
              <a:buNone/>
            </a:pPr>
            <a:r>
              <a:rPr lang="en-US" u="sng" dirty="0" smtClean="0"/>
              <a:t>STONE ENZYME + WHICKERING + PERMANENT CRINKLE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Boy's item- us$ 10.00 - $ 12.00 / DOZ</a:t>
            </a:r>
          </a:p>
          <a:p>
            <a:pPr>
              <a:buNone/>
            </a:pPr>
            <a:r>
              <a:rPr lang="en-US" dirty="0" smtClean="0"/>
              <a:t>Adult item- us$ 12.00 - $ 13.00 / DOZ</a:t>
            </a:r>
          </a:p>
          <a:p>
            <a:pPr lvl="0" hangingPunct="0">
              <a:buNone/>
            </a:pPr>
            <a:r>
              <a:rPr lang="en-US" u="sng" dirty="0" smtClean="0"/>
              <a:t>STONE ENZYME + TAGGING + GRINDING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Boy's item- us$ 7.00 - $ 8.00 / DOZ</a:t>
            </a:r>
          </a:p>
          <a:p>
            <a:pPr>
              <a:buNone/>
            </a:pPr>
            <a:r>
              <a:rPr lang="en-US" dirty="0" smtClean="0"/>
              <a:t>Adult item- us$ 8.00 - $ 9.00 / DOZ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Grinding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It </a:t>
            </a:r>
            <a:r>
              <a:rPr lang="en-US" dirty="0" smtClean="0"/>
              <a:t>is usually done in the edge side of the pocket, legs etc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46362"/>
            <a:ext cx="7086600" cy="3830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 Requirements of </a:t>
            </a:r>
            <a:r>
              <a:rPr lang="en-US" dirty="0" smtClean="0"/>
              <a:t>Buyers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lvl="0" hangingPunct="0"/>
            <a:r>
              <a:rPr lang="en-US" dirty="0" smtClean="0"/>
              <a:t>American Eagle: 6.8-8.0  </a:t>
            </a:r>
          </a:p>
          <a:p>
            <a:pPr lvl="0" hangingPunct="0"/>
            <a:r>
              <a:rPr lang="en-US" dirty="0" smtClean="0"/>
              <a:t>V.F.A: 5.5-8.0 </a:t>
            </a:r>
          </a:p>
          <a:p>
            <a:pPr lvl="0" hangingPunct="0"/>
            <a:r>
              <a:rPr lang="en-US" dirty="0" smtClean="0"/>
              <a:t>LEVIS: 5.0-9.0  </a:t>
            </a:r>
          </a:p>
          <a:p>
            <a:pPr lvl="0" hangingPunct="0"/>
            <a:r>
              <a:rPr lang="en-US" dirty="0" smtClean="0"/>
              <a:t>SEARS: 6.0-8.0 </a:t>
            </a:r>
          </a:p>
          <a:p>
            <a:pPr lvl="0" hangingPunct="0"/>
            <a:r>
              <a:rPr lang="en-US" dirty="0" smtClean="0"/>
              <a:t>J.C.P: 5.0-9.0 </a:t>
            </a:r>
          </a:p>
          <a:p>
            <a:pPr lvl="0" hangingPunct="0"/>
            <a:r>
              <a:rPr lang="en-US" dirty="0" smtClean="0"/>
              <a:t>H&amp;M: 4.5-7.5 </a:t>
            </a:r>
          </a:p>
          <a:p>
            <a:pPr lvl="0" hangingPunct="0"/>
            <a:r>
              <a:rPr lang="en-US" dirty="0" smtClean="0"/>
              <a:t>AMC: 6.0-8.0 </a:t>
            </a:r>
          </a:p>
          <a:p>
            <a:pPr lvl="0" hangingPunct="0"/>
            <a:r>
              <a:rPr lang="en-US" dirty="0" smtClean="0"/>
              <a:t>GAP: 6.0-8.0 </a:t>
            </a:r>
            <a:endParaRPr lang="en-US" dirty="0" smtClean="0"/>
          </a:p>
          <a:p>
            <a:pPr lvl="0" hangingPunc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Why Required??????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914400"/>
            <a:ext cx="8229600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381000"/>
            <a:ext cx="670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Some Washing Effects on Denim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914400"/>
            <a:ext cx="8534400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381000"/>
            <a:ext cx="670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Some Washing Effects on Denim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57200"/>
            <a:ext cx="85344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381000"/>
            <a:ext cx="670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Some Washing Effects on Denim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838200"/>
            <a:ext cx="8534400" cy="556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381000"/>
            <a:ext cx="670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Some Washing Effects on Denim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914400"/>
            <a:ext cx="8382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381000"/>
            <a:ext cx="670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Some Washing Effects on Denim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838200"/>
            <a:ext cx="78486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381000"/>
            <a:ext cx="670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Some Washing Effects on Denim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211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Nano Finish</vt:lpstr>
      <vt:lpstr>Grinding</vt:lpstr>
      <vt:lpstr>Ph Requirements of Buyers</vt:lpstr>
      <vt:lpstr>Slide 4</vt:lpstr>
      <vt:lpstr>Slide 5</vt:lpstr>
      <vt:lpstr>Slide 6</vt:lpstr>
      <vt:lpstr>Slide 7</vt:lpstr>
      <vt:lpstr>Slide 8</vt:lpstr>
      <vt:lpstr>Slide 9</vt:lpstr>
      <vt:lpstr>  APPROX. RATE FOR DIFFERENT TYPES OF WASHING (Varies) </vt:lpstr>
      <vt:lpstr>Continued……</vt:lpstr>
      <vt:lpstr>Continued……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 Washing Process:Sand Blasting</dc:title>
  <dc:creator/>
  <cp:lastModifiedBy>user</cp:lastModifiedBy>
  <cp:revision>39</cp:revision>
  <dcterms:created xsi:type="dcterms:W3CDTF">2006-08-16T00:00:00Z</dcterms:created>
  <dcterms:modified xsi:type="dcterms:W3CDTF">2020-07-24T08:17:12Z</dcterms:modified>
</cp:coreProperties>
</file>