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68" r:id="rId2"/>
    <p:sldId id="260" r:id="rId3"/>
    <p:sldId id="271" r:id="rId4"/>
    <p:sldId id="262" r:id="rId5"/>
    <p:sldId id="270" r:id="rId6"/>
    <p:sldId id="274" r:id="rId7"/>
    <p:sldId id="258" r:id="rId8"/>
    <p:sldId id="272" r:id="rId9"/>
    <p:sldId id="276" r:id="rId10"/>
    <p:sldId id="279" r:id="rId11"/>
    <p:sldId id="275" r:id="rId12"/>
    <p:sldId id="278" r:id="rId13"/>
    <p:sldId id="29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Gjj47dBruto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vcdpbcytD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DQfPXRsW-3U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youtu.be/hxw4cTYXUM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/>
          <a:lstStyle/>
          <a:p>
            <a:pPr algn="ctr"/>
            <a:r>
              <a:rPr lang="en-US" dirty="0" smtClean="0"/>
              <a:t>Ozone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543800" cy="5465136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Ozone is a strong oxidant agent, which can be produced synthetically, as well as naturally available in the atmosphere. </a:t>
            </a:r>
          </a:p>
          <a:p>
            <a:pPr algn="just"/>
            <a:r>
              <a:rPr lang="en-US" dirty="0" smtClean="0"/>
              <a:t>Ozone layer behaves like a shield against ultraviolet radiation. Because it absorbs UV-B and UV-C light during the cycle of formation and destruction of ozone in the atmosphere.</a:t>
            </a:r>
          </a:p>
        </p:txBody>
      </p:sp>
      <p:pic>
        <p:nvPicPr>
          <p:cNvPr id="3074" name="Picture 2" descr="https://www.intechopen.com/media/chapter/64467/media/F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3962400"/>
            <a:ext cx="6400800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hlinkClick r:id="rId2"/>
              </a:rPr>
              <a:t>Work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239000" cy="538893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b="1" dirty="0" smtClean="0"/>
              <a:t>Create design pattern: </a:t>
            </a:r>
            <a:r>
              <a:rPr lang="en-US" dirty="0" smtClean="0"/>
              <a:t>Creation of a design pattern and development of pattern from captured photo or design made by computer software</a:t>
            </a:r>
            <a:r>
              <a:rPr lang="en-US" b="1" dirty="0" smtClean="0"/>
              <a:t>.</a:t>
            </a:r>
            <a:endParaRPr lang="en-US" dirty="0" smtClean="0"/>
          </a:p>
          <a:p>
            <a:pPr algn="just"/>
            <a:r>
              <a:rPr lang="en-US" b="1" dirty="0" smtClean="0"/>
              <a:t>Convert into, bmp format: </a:t>
            </a:r>
            <a:r>
              <a:rPr lang="en-US" dirty="0" smtClean="0"/>
              <a:t>Conversion into grey scale .bmp format (bitmap image format).</a:t>
            </a:r>
          </a:p>
          <a:p>
            <a:pPr algn="just"/>
            <a:r>
              <a:rPr lang="en-US" b="1" dirty="0" smtClean="0"/>
              <a:t>Input the design into Laser system: </a:t>
            </a:r>
            <a:r>
              <a:rPr lang="en-US" dirty="0" smtClean="0"/>
              <a:t>Putting the design file into the computer attached with laser m/c</a:t>
            </a:r>
          </a:p>
          <a:p>
            <a:pPr algn="just"/>
            <a:r>
              <a:rPr lang="en-US" b="1" dirty="0" smtClean="0"/>
              <a:t>Set the pixel time: </a:t>
            </a:r>
            <a:r>
              <a:rPr lang="en-US" dirty="0" smtClean="0"/>
              <a:t>Set the luminance of light that will placed on the garments.</a:t>
            </a:r>
          </a:p>
          <a:p>
            <a:pPr algn="just"/>
            <a:r>
              <a:rPr lang="en-US" b="1" dirty="0" smtClean="0"/>
              <a:t>Placing the garments: </a:t>
            </a:r>
            <a:r>
              <a:rPr lang="en-US" dirty="0" smtClean="0"/>
              <a:t>Placing the garments on honey comb table</a:t>
            </a:r>
          </a:p>
          <a:p>
            <a:pPr algn="just"/>
            <a:r>
              <a:rPr lang="en-US" b="1" dirty="0" smtClean="0"/>
              <a:t>Location identification: </a:t>
            </a:r>
            <a:r>
              <a:rPr lang="en-US" dirty="0" smtClean="0"/>
              <a:t>Marketing a red light on the garments where laser light fall to make sure garments in placed properly.</a:t>
            </a:r>
          </a:p>
          <a:p>
            <a:pPr algn="just"/>
            <a:r>
              <a:rPr lang="en-US" b="1" dirty="0" smtClean="0"/>
              <a:t>Start: </a:t>
            </a:r>
            <a:r>
              <a:rPr lang="en-US" dirty="0" smtClean="0"/>
              <a:t>run the m/c.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33800"/>
            <a:ext cx="7239000" cy="2721936"/>
          </a:xfrm>
        </p:spPr>
        <p:txBody>
          <a:bodyPr>
            <a:normAutofit fontScale="77500" lnSpcReduction="20000"/>
          </a:bodyPr>
          <a:lstStyle/>
          <a:p>
            <a:pPr fontAlgn="base">
              <a:buNone/>
            </a:pPr>
            <a:r>
              <a:rPr lang="en-US" b="1" dirty="0" smtClean="0"/>
              <a:t>Disadvantages of laser fading:</a:t>
            </a:r>
            <a:endParaRPr lang="en-US" dirty="0" smtClean="0"/>
          </a:p>
          <a:p>
            <a:pPr fontAlgn="base"/>
            <a:r>
              <a:rPr lang="en-US" dirty="0" smtClean="0"/>
              <a:t>Initial investment is very high.</a:t>
            </a:r>
          </a:p>
          <a:p>
            <a:pPr fontAlgn="base"/>
            <a:r>
              <a:rPr lang="en-US" dirty="0" smtClean="0"/>
              <a:t>Skilled operator is needed.</a:t>
            </a:r>
          </a:p>
          <a:p>
            <a:pPr fontAlgn="base"/>
            <a:r>
              <a:rPr lang="en-US" dirty="0" smtClean="0"/>
              <a:t>Producing natural effect is difficult and often requires some manual touch.</a:t>
            </a:r>
          </a:p>
          <a:p>
            <a:pPr fontAlgn="base"/>
            <a:r>
              <a:rPr lang="en-US" dirty="0" smtClean="0"/>
              <a:t>The laser beam itself and the produced fumes are health hazardous.</a:t>
            </a:r>
          </a:p>
          <a:p>
            <a:pPr fontAlgn="base"/>
            <a:r>
              <a:rPr lang="en-US" dirty="0" smtClean="0"/>
              <a:t>Maintenance and servicing of the laser system may be troublesome in some cases.</a:t>
            </a:r>
          </a:p>
          <a:p>
            <a:endParaRPr lang="en-US" dirty="0"/>
          </a:p>
        </p:txBody>
      </p:sp>
      <p:pic>
        <p:nvPicPr>
          <p:cNvPr id="31746" name="Picture 2" descr="Laser treatment a new dimension in denim washing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0"/>
            <a:ext cx="7696200" cy="373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Some general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7772400" cy="5029200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dirty="0" smtClean="0"/>
              <a:t>Effect quality finer than manual.</a:t>
            </a:r>
          </a:p>
          <a:p>
            <a:pPr fontAlgn="base"/>
            <a:r>
              <a:rPr lang="en-US" dirty="0" smtClean="0"/>
              <a:t>Hand feel finer than manual.</a:t>
            </a:r>
          </a:p>
          <a:p>
            <a:pPr fontAlgn="base"/>
            <a:r>
              <a:rPr lang="en-US" dirty="0" smtClean="0"/>
              <a:t>Less hairiness.</a:t>
            </a:r>
          </a:p>
          <a:p>
            <a:pPr fontAlgn="base"/>
            <a:r>
              <a:rPr lang="en-US" dirty="0" smtClean="0"/>
              <a:t>Higher production cost</a:t>
            </a:r>
          </a:p>
          <a:p>
            <a:pPr fontAlgn="base"/>
            <a:r>
              <a:rPr lang="en-US" dirty="0" smtClean="0"/>
              <a:t>Less working space</a:t>
            </a:r>
          </a:p>
          <a:p>
            <a:pPr fontAlgn="base"/>
            <a:r>
              <a:rPr lang="en-US" dirty="0" smtClean="0"/>
              <a:t>Design consistency higher</a:t>
            </a:r>
          </a:p>
          <a:p>
            <a:pPr fontAlgn="base"/>
            <a:r>
              <a:rPr lang="en-US" dirty="0" smtClean="0"/>
              <a:t>Higher tearing strength (vary in stretch denim)</a:t>
            </a:r>
          </a:p>
          <a:p>
            <a:pPr fontAlgn="base"/>
            <a:r>
              <a:rPr lang="en-US" dirty="0" smtClean="0"/>
              <a:t>Rejection rate 0%  (5% in Manual)</a:t>
            </a:r>
          </a:p>
          <a:p>
            <a:pPr fontAlgn="base"/>
            <a:r>
              <a:rPr lang="en-US" dirty="0" smtClean="0"/>
              <a:t>Less manpower [Laser: Manual= 1:3 (Approx)]</a:t>
            </a:r>
          </a:p>
          <a:p>
            <a:pPr fontAlgn="base"/>
            <a:r>
              <a:rPr lang="en-US" dirty="0" smtClean="0"/>
              <a:t>Higher power requirement (approx. 7.5 KWH)</a:t>
            </a:r>
          </a:p>
          <a:p>
            <a:pPr fontAlgn="base"/>
            <a:r>
              <a:rPr lang="en-US" dirty="0" smtClean="0"/>
              <a:t>Harmful laser beam (if contact to skin or eyes)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7467600" cy="5769936"/>
          </a:xfrm>
        </p:spPr>
        <p:txBody>
          <a:bodyPr/>
          <a:lstStyle/>
          <a:p>
            <a:pPr algn="ctr">
              <a:buNone/>
            </a:pPr>
            <a:endParaRPr lang="en-US" b="1" dirty="0" smtClean="0">
              <a:solidFill>
                <a:srgbClr val="FF0000"/>
              </a:solidFill>
              <a:hlinkClick r:id="rId2"/>
            </a:endParaRPr>
          </a:p>
          <a:p>
            <a:pPr algn="ctr">
              <a:buNone/>
            </a:pPr>
            <a:endParaRPr lang="en-US" b="1" dirty="0" smtClean="0">
              <a:solidFill>
                <a:srgbClr val="FF0000"/>
              </a:solidFill>
              <a:hlinkClick r:id="rId2"/>
            </a:endParaRPr>
          </a:p>
          <a:p>
            <a:pPr algn="ctr">
              <a:buNone/>
            </a:pPr>
            <a:endParaRPr lang="en-US" b="1" dirty="0" smtClean="0">
              <a:solidFill>
                <a:srgbClr val="FF0000"/>
              </a:solidFill>
              <a:hlinkClick r:id="rId2"/>
            </a:endParaRPr>
          </a:p>
          <a:p>
            <a:pPr algn="ctr">
              <a:buNone/>
            </a:pPr>
            <a:endParaRPr lang="en-US" b="1" dirty="0" smtClean="0">
              <a:solidFill>
                <a:srgbClr val="FF0000"/>
              </a:solidFill>
              <a:hlinkClick r:id="rId2"/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  <a:hlinkClick r:id="rId2"/>
              </a:rPr>
              <a:t>VIDEO: SUSTAINABLE WASH (LASER AOP+OZONE)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386" name="Picture 2" descr="DENIM FINISH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7696200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458" name="Picture 2" descr="What is Ozone Was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7696200" cy="6476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4" name="Picture 2" descr="3 sustainable solutions to denim manufactur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7848600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2530" name="Picture 2" descr="Ozone Fading &amp;amp; Precausions for Textile Indust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762000"/>
            <a:ext cx="7696200" cy="5867400"/>
          </a:xfrm>
          <a:prstGeom prst="rect">
            <a:avLst/>
          </a:prstGeom>
          <a:noFill/>
        </p:spPr>
      </p:pic>
      <p:sp>
        <p:nvSpPr>
          <p:cNvPr id="5" name="TextBox 4">
            <a:hlinkClick r:id="rId3"/>
          </p:cNvPr>
          <p:cNvSpPr txBox="1"/>
          <p:nvPr/>
        </p:nvSpPr>
        <p:spPr>
          <a:xfrm>
            <a:off x="1752600" y="228600"/>
            <a:ext cx="4953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hlinkClick r:id="rId3"/>
              </a:rPr>
              <a:t>OZONE FADING</a:t>
            </a:r>
            <a:endParaRPr lang="en-US" sz="25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9698" name="Picture 2" descr="Laser Treatment in Den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57200"/>
            <a:ext cx="7696200" cy="586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/>
          <a:lstStyle/>
          <a:p>
            <a:pPr algn="ctr"/>
            <a:r>
              <a:rPr lang="en-US" dirty="0" smtClean="0">
                <a:hlinkClick r:id="rId2"/>
              </a:rPr>
              <a:t>Laser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543800" cy="5465136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0" name="Picture 2" descr="Laser Treatment in Deni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914400"/>
            <a:ext cx="7696200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8674" name="Picture 2" descr="Laser Treatment in Den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7696200" cy="617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2772" name="Picture 4" descr="Laser treatment a new dimension in denim washing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7696200" cy="6400800"/>
          </a:xfrm>
          <a:prstGeom prst="rect">
            <a:avLst/>
          </a:prstGeom>
          <a:noFill/>
        </p:spPr>
      </p:pic>
      <p:pic>
        <p:nvPicPr>
          <p:cNvPr id="32774" name="Picture 6" descr="http://textiletoday.com.bd/wp-content/uploads/2015/03/4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1" y="2057400"/>
            <a:ext cx="3124200" cy="3962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188</TotalTime>
  <Words>202</Words>
  <Application>Microsoft Office PowerPoint</Application>
  <PresentationFormat>On-screen Show (4:3)</PresentationFormat>
  <Paragraphs>36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Opulent</vt:lpstr>
      <vt:lpstr>Ozone</vt:lpstr>
      <vt:lpstr>Slide 2</vt:lpstr>
      <vt:lpstr>Slide 3</vt:lpstr>
      <vt:lpstr>Slide 4</vt:lpstr>
      <vt:lpstr>Slide 5</vt:lpstr>
      <vt:lpstr>Slide 6</vt:lpstr>
      <vt:lpstr>Laser technology</vt:lpstr>
      <vt:lpstr>Slide 8</vt:lpstr>
      <vt:lpstr>Slide 9</vt:lpstr>
      <vt:lpstr>Work sequence</vt:lpstr>
      <vt:lpstr>Slide 11</vt:lpstr>
      <vt:lpstr>Some general Features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Ozone fading</dc:title>
  <dc:creator>user</dc:creator>
  <cp:lastModifiedBy>user</cp:lastModifiedBy>
  <cp:revision>22</cp:revision>
  <dcterms:created xsi:type="dcterms:W3CDTF">2006-08-16T00:00:00Z</dcterms:created>
  <dcterms:modified xsi:type="dcterms:W3CDTF">2021-08-02T16:21:33Z</dcterms:modified>
</cp:coreProperties>
</file>