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79" r:id="rId2"/>
    <p:sldId id="266" r:id="rId3"/>
    <p:sldId id="267" r:id="rId4"/>
    <p:sldId id="268" r:id="rId5"/>
    <p:sldId id="269" r:id="rId6"/>
    <p:sldId id="281" r:id="rId7"/>
    <p:sldId id="282" r:id="rId8"/>
    <p:sldId id="270" r:id="rId9"/>
    <p:sldId id="271" r:id="rId10"/>
    <p:sldId id="272" r:id="rId11"/>
    <p:sldId id="280" r:id="rId12"/>
    <p:sldId id="283" r:id="rId13"/>
    <p:sldId id="284" r:id="rId14"/>
    <p:sldId id="285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B4B9B-31E2-4A38-B7B0-F12201FF8430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E7201-5EC7-4E46-AA29-6629E01C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nsUHyaS32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Special chemicals for garments dyeing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algn="just" hangingPunct="0"/>
            <a:r>
              <a:rPr lang="en-US" b="1" dirty="0" smtClean="0">
                <a:solidFill>
                  <a:srgbClr val="7030A0"/>
                </a:solidFill>
              </a:rPr>
              <a:t>Pretreatments: </a:t>
            </a:r>
            <a:r>
              <a:rPr lang="en-US" dirty="0" smtClean="0"/>
              <a:t>G</a:t>
            </a:r>
            <a:r>
              <a:rPr lang="en-US" b="1" dirty="0" smtClean="0"/>
              <a:t>ood pretreatment means half dyeing</a:t>
            </a:r>
            <a:r>
              <a:rPr lang="en-US" dirty="0" smtClean="0"/>
              <a:t>. During pre- treatments u</a:t>
            </a:r>
            <a:r>
              <a:rPr lang="en-US" b="1" dirty="0" smtClean="0"/>
              <a:t>se of nonionic wetting agent in the bath improves </a:t>
            </a:r>
            <a:r>
              <a:rPr lang="en-US" b="1" dirty="0" err="1" smtClean="0"/>
              <a:t>desizing</a:t>
            </a:r>
            <a:r>
              <a:rPr lang="en-US" b="1" dirty="0" smtClean="0"/>
              <a:t> effect.</a:t>
            </a:r>
          </a:p>
          <a:p>
            <a:pPr algn="just" hangingPunct="0">
              <a:buNone/>
            </a:pPr>
            <a:r>
              <a:rPr lang="en-US" dirty="0" smtClean="0"/>
              <a:t> </a:t>
            </a:r>
          </a:p>
          <a:p>
            <a:pPr algn="just" hangingPunct="0"/>
            <a:r>
              <a:rPr lang="en-US" b="1" dirty="0" smtClean="0">
                <a:solidFill>
                  <a:srgbClr val="7030A0"/>
                </a:solidFill>
              </a:rPr>
              <a:t>Impurities Re-deposit: </a:t>
            </a:r>
            <a:r>
              <a:rPr lang="en-US" b="1" dirty="0" smtClean="0"/>
              <a:t>After pretreatments impurities are removed</a:t>
            </a:r>
            <a:r>
              <a:rPr lang="en-US" dirty="0" smtClean="0"/>
              <a:t>, they may </a:t>
            </a:r>
            <a:r>
              <a:rPr lang="en-US" b="1" dirty="0" smtClean="0"/>
              <a:t>redeposit (if insoluble and suspended) on the garments </a:t>
            </a:r>
            <a:r>
              <a:rPr lang="en-US" dirty="0" smtClean="0"/>
              <a:t>resulting </a:t>
            </a:r>
            <a:r>
              <a:rPr lang="en-US" b="1" dirty="0" smtClean="0"/>
              <a:t>color spot. </a:t>
            </a:r>
            <a:r>
              <a:rPr lang="en-US" dirty="0" smtClean="0"/>
              <a:t>To avoid this we can use </a:t>
            </a:r>
            <a:r>
              <a:rPr lang="en-US" b="1" dirty="0" err="1" smtClean="0"/>
              <a:t>Sandopan</a:t>
            </a:r>
            <a:r>
              <a:rPr lang="en-US" b="1" dirty="0" smtClean="0"/>
              <a:t> LFW or </a:t>
            </a:r>
            <a:r>
              <a:rPr lang="en-US" b="1" dirty="0" err="1" smtClean="0"/>
              <a:t>sirrix</a:t>
            </a:r>
            <a:r>
              <a:rPr lang="en-US" b="1" dirty="0" smtClean="0"/>
              <a:t> A.K. liquid may be used.</a:t>
            </a:r>
          </a:p>
          <a:p>
            <a:pPr algn="just" hangingPunct="0">
              <a:buNone/>
            </a:pPr>
            <a:endParaRPr lang="en-US" dirty="0" smtClean="0"/>
          </a:p>
          <a:p>
            <a:pPr lvl="0" algn="just" hangingPunct="0"/>
            <a:r>
              <a:rPr lang="en-US" b="1" dirty="0" smtClean="0">
                <a:solidFill>
                  <a:srgbClr val="7030A0"/>
                </a:solidFill>
              </a:rPr>
              <a:t>Metal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Compound: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C</a:t>
            </a:r>
            <a:r>
              <a:rPr lang="en-US" b="1" dirty="0" smtClean="0"/>
              <a:t>opper, iron can destroy the bleaching performance. Aluminum </a:t>
            </a:r>
            <a:r>
              <a:rPr lang="en-US" dirty="0" smtClean="0"/>
              <a:t>may be damaged by </a:t>
            </a:r>
            <a:r>
              <a:rPr lang="en-US" b="1" dirty="0" smtClean="0"/>
              <a:t>alkali</a:t>
            </a:r>
            <a:r>
              <a:rPr lang="en-US" dirty="0" smtClean="0"/>
              <a:t>. To avoid this </a:t>
            </a:r>
            <a:r>
              <a:rPr lang="en-US" b="1" dirty="0" err="1" smtClean="0"/>
              <a:t>Sandoclear</a:t>
            </a:r>
            <a:r>
              <a:rPr lang="en-US" b="1" dirty="0" smtClean="0"/>
              <a:t> 8160 or </a:t>
            </a:r>
            <a:r>
              <a:rPr lang="en-US" b="1" dirty="0" err="1" smtClean="0"/>
              <a:t>Sandopan</a:t>
            </a:r>
            <a:r>
              <a:rPr lang="en-US" b="1" dirty="0" smtClean="0"/>
              <a:t> SF liquid </a:t>
            </a:r>
            <a:r>
              <a:rPr lang="en-US" dirty="0" smtClean="0"/>
              <a:t>may be used. </a:t>
            </a:r>
          </a:p>
          <a:p>
            <a:pPr lvl="0" algn="just" hangingPunct="0"/>
            <a:endParaRPr lang="en-US" dirty="0" smtClean="0"/>
          </a:p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Crease Marks</a:t>
            </a:r>
            <a:r>
              <a:rPr lang="en-US" b="1" dirty="0" smtClean="0">
                <a:solidFill>
                  <a:srgbClr val="FF0000"/>
                </a:solidFill>
              </a:rPr>
              <a:t>:  </a:t>
            </a:r>
            <a:r>
              <a:rPr lang="en-US" b="1" dirty="0" smtClean="0"/>
              <a:t>Lubricant (</a:t>
            </a:r>
            <a:r>
              <a:rPr lang="en-US" b="1" dirty="0" err="1" smtClean="0"/>
              <a:t>Imacol</a:t>
            </a:r>
            <a:r>
              <a:rPr lang="en-US" b="1" dirty="0" smtClean="0"/>
              <a:t>)</a:t>
            </a:r>
            <a:r>
              <a:rPr lang="en-US" dirty="0" smtClean="0"/>
              <a:t> may be used.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Irregular dyeing: </a:t>
            </a:r>
            <a:r>
              <a:rPr lang="en-US" b="1" dirty="0" smtClean="0"/>
              <a:t>Leveling agent (</a:t>
            </a:r>
            <a:r>
              <a:rPr lang="en-US" b="1" dirty="0" err="1" smtClean="0"/>
              <a:t>Drimagen</a:t>
            </a:r>
            <a:r>
              <a:rPr lang="en-US" b="1" dirty="0" smtClean="0"/>
              <a:t> E2R of </a:t>
            </a:r>
            <a:r>
              <a:rPr lang="en-US" b="1" dirty="0" err="1" smtClean="0"/>
              <a:t>clariant</a:t>
            </a:r>
            <a:r>
              <a:rPr lang="en-US" b="1" dirty="0" smtClean="0"/>
              <a:t>)</a:t>
            </a:r>
            <a:r>
              <a:rPr lang="en-US" dirty="0" smtClean="0"/>
              <a:t> can be used.</a:t>
            </a:r>
          </a:p>
          <a:p>
            <a:pPr lvl="0" algn="just" hangingPunct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Dyeing:</a:t>
            </a:r>
          </a:p>
          <a:p>
            <a:pPr algn="just"/>
            <a:r>
              <a:rPr lang="en-US" sz="2000" dirty="0" smtClean="0"/>
              <a:t>M:L= 1:25….2500L water</a:t>
            </a:r>
          </a:p>
          <a:p>
            <a:pPr algn="just"/>
            <a:r>
              <a:rPr lang="en-US" sz="2000" dirty="0" smtClean="0"/>
              <a:t>Cationic agent			@ 1g/L</a:t>
            </a:r>
          </a:p>
          <a:p>
            <a:pPr algn="just"/>
            <a:r>
              <a:rPr lang="en-US" sz="2000" dirty="0" smtClean="0"/>
              <a:t>Soda ash			to maintain pH =8.5</a:t>
            </a:r>
          </a:p>
          <a:p>
            <a:pPr algn="just"/>
            <a:r>
              <a:rPr lang="en-US" sz="2000" dirty="0" smtClean="0"/>
              <a:t>Add 0.5% that is 500 g Pigment Red H3BD. </a:t>
            </a:r>
          </a:p>
          <a:p>
            <a:pPr algn="just"/>
            <a:r>
              <a:rPr lang="en-US" sz="2000" dirty="0" smtClean="0"/>
              <a:t>Continue treatment for 10 min at normal temp and then raise the temp of the liquor to 70°C within 15 min. </a:t>
            </a:r>
          </a:p>
          <a:p>
            <a:pPr algn="just"/>
            <a:r>
              <a:rPr lang="en-US" sz="2000" dirty="0" smtClean="0"/>
              <a:t>Continue the operation for 20 min at 70°C </a:t>
            </a:r>
          </a:p>
          <a:p>
            <a:pPr algn="just"/>
            <a:r>
              <a:rPr lang="en-US" sz="2000" dirty="0" smtClean="0"/>
              <a:t>Drop</a:t>
            </a:r>
          </a:p>
          <a:p>
            <a:pPr algn="just"/>
            <a:endParaRPr lang="en-US" sz="2000" dirty="0" smtClean="0"/>
          </a:p>
          <a:p>
            <a:pPr algn="just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Binder Exhaustion:</a:t>
            </a:r>
          </a:p>
          <a:p>
            <a:pPr algn="just"/>
            <a:r>
              <a:rPr lang="en-US" sz="2000" dirty="0" smtClean="0"/>
              <a:t>M:L= 1:10 …..1000L water</a:t>
            </a:r>
          </a:p>
          <a:p>
            <a:pPr algn="just"/>
            <a:r>
              <a:rPr lang="en-US" sz="2000" dirty="0" smtClean="0"/>
              <a:t>Add </a:t>
            </a:r>
            <a:r>
              <a:rPr lang="en-US" sz="2000" b="1" dirty="0" smtClean="0"/>
              <a:t>binder</a:t>
            </a:r>
            <a:r>
              <a:rPr lang="en-US" sz="2000" dirty="0" smtClean="0"/>
              <a:t> @ 1ml/L and continue treatment for 5 min. </a:t>
            </a:r>
          </a:p>
          <a:p>
            <a:pPr algn="just">
              <a:buNone/>
            </a:pPr>
            <a:endParaRPr lang="en-US" sz="2200" dirty="0" smtClean="0"/>
          </a:p>
          <a:p>
            <a:pPr algn="just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Rinsing:</a:t>
            </a:r>
          </a:p>
          <a:p>
            <a:pPr algn="just"/>
            <a:r>
              <a:rPr lang="en-US" dirty="0" smtClean="0"/>
              <a:t>M:L= 1:10 ….1000L water</a:t>
            </a:r>
          </a:p>
          <a:p>
            <a:pPr algn="just"/>
            <a:r>
              <a:rPr lang="en-US" dirty="0" smtClean="0"/>
              <a:t>Continue </a:t>
            </a:r>
            <a:r>
              <a:rPr lang="en-US" b="1" dirty="0" smtClean="0"/>
              <a:t>washing</a:t>
            </a:r>
            <a:r>
              <a:rPr lang="en-US" dirty="0" smtClean="0"/>
              <a:t> for 5 min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Softening:</a:t>
            </a:r>
          </a:p>
          <a:p>
            <a:pPr algn="just"/>
            <a:r>
              <a:rPr lang="en-US" dirty="0" smtClean="0"/>
              <a:t>M:L= 1:10 …..1000L water</a:t>
            </a:r>
          </a:p>
          <a:p>
            <a:pPr algn="just"/>
            <a:r>
              <a:rPr lang="en-US" dirty="0" smtClean="0"/>
              <a:t>Add 0.5g/L softener and acetic acid to maintain pH 5.5 and continue treatment 5 min</a:t>
            </a:r>
          </a:p>
          <a:p>
            <a:pPr algn="just"/>
            <a:r>
              <a:rPr lang="en-US" dirty="0" smtClean="0"/>
              <a:t>Drop</a:t>
            </a:r>
          </a:p>
          <a:p>
            <a:pPr algn="just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Hydro-extraction: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Drying: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Quality checking and Delivery: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D:\Download\117769959_325736982116813_1280187591434068409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763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Download\117445531_286452925989523_6651558222796310509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52400"/>
            <a:ext cx="88265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D:\Download\117658143_606796170018201_1223975961322788365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7630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D:\Download\117642605_2924058894366438_1893414459700332766_n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7630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Cotton Garments Dyeing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Lot Size: </a:t>
            </a:r>
            <a:r>
              <a:rPr lang="en-US" dirty="0" smtClean="0"/>
              <a:t>100 Kg garments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De-sizing:</a:t>
            </a: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Machine starts running</a:t>
            </a:r>
          </a:p>
          <a:p>
            <a:r>
              <a:rPr lang="en-US" dirty="0" err="1" smtClean="0"/>
              <a:t>Desizing</a:t>
            </a:r>
            <a:r>
              <a:rPr lang="en-US" dirty="0" smtClean="0"/>
              <a:t> agent (Pc 90) @ 2g/L  = 2kg</a:t>
            </a:r>
          </a:p>
          <a:p>
            <a:r>
              <a:rPr lang="en-US" dirty="0" err="1" smtClean="0"/>
              <a:t>Lenosil</a:t>
            </a:r>
            <a:r>
              <a:rPr lang="en-US" dirty="0" smtClean="0"/>
              <a:t> SR (WA)	@ 0.5g/          = 0.5kg</a:t>
            </a:r>
          </a:p>
          <a:p>
            <a:r>
              <a:rPr lang="en-US" dirty="0" smtClean="0"/>
              <a:t>Temperature	                        = 90°C</a:t>
            </a:r>
          </a:p>
          <a:p>
            <a:r>
              <a:rPr lang="en-US" dirty="0" smtClean="0"/>
              <a:t>Time at 90°C 			= 15 min</a:t>
            </a:r>
          </a:p>
          <a:p>
            <a:r>
              <a:rPr lang="en-US" dirty="0" smtClean="0"/>
              <a:t>Drop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Rinsing:</a:t>
            </a: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Wash of 5 min at 60°C to clean </a:t>
            </a:r>
          </a:p>
          <a:p>
            <a:r>
              <a:rPr lang="en-US" dirty="0" smtClean="0"/>
              <a:t>Drop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Scouring and Bleaching: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Start the machine</a:t>
            </a:r>
          </a:p>
          <a:p>
            <a:r>
              <a:rPr lang="en-US" dirty="0" smtClean="0"/>
              <a:t>Caustic soda		@ 12%		= 12kg</a:t>
            </a:r>
          </a:p>
          <a:p>
            <a:r>
              <a:rPr lang="en-US" dirty="0" smtClean="0"/>
              <a:t>H2O2	                                   @6%		=6 L</a:t>
            </a:r>
          </a:p>
          <a:p>
            <a:r>
              <a:rPr lang="en-US" dirty="0" smtClean="0"/>
              <a:t>Stabilizer		@2%		=2L</a:t>
            </a:r>
          </a:p>
          <a:p>
            <a:r>
              <a:rPr lang="en-US" dirty="0" smtClean="0"/>
              <a:t>Wetting agent		@0.5%		=0.6L</a:t>
            </a:r>
          </a:p>
          <a:p>
            <a:r>
              <a:rPr lang="en-US" dirty="0" smtClean="0"/>
              <a:t>Temperature 	                                                    =95°C</a:t>
            </a:r>
          </a:p>
          <a:p>
            <a:r>
              <a:rPr lang="en-US" dirty="0" smtClean="0"/>
              <a:t>Time at 95°C 			                =1.5 hrs</a:t>
            </a:r>
          </a:p>
          <a:p>
            <a:r>
              <a:rPr lang="en-US" dirty="0" smtClean="0"/>
              <a:t>Drop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Rinsing:</a:t>
            </a: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Temperature 60°C 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Calgon</a:t>
            </a:r>
            <a:r>
              <a:rPr lang="en-US" dirty="0" smtClean="0"/>
              <a:t>-T @ 1g/l to clean for 5 </a:t>
            </a:r>
            <a:r>
              <a:rPr lang="en-US" dirty="0" err="1" smtClean="0"/>
              <a:t>mins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Drop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Neutralization:</a:t>
            </a: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Add acetic acid @ 2ml/L and continue  for 10 min to neutralize </a:t>
            </a:r>
          </a:p>
          <a:p>
            <a:r>
              <a:rPr lang="en-US" dirty="0" smtClean="0"/>
              <a:t>Drop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Continued…….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Dyeing:</a:t>
            </a:r>
          </a:p>
          <a:p>
            <a:r>
              <a:rPr lang="en-US" dirty="0" smtClean="0"/>
              <a:t>M:L= 1:10…..1000L water</a:t>
            </a:r>
          </a:p>
          <a:p>
            <a:r>
              <a:rPr lang="en-US" dirty="0" smtClean="0"/>
              <a:t>Machine Start</a:t>
            </a:r>
          </a:p>
          <a:p>
            <a:r>
              <a:rPr lang="en-US" dirty="0" smtClean="0"/>
              <a:t>Salt			@     40%	=40kg</a:t>
            </a:r>
          </a:p>
          <a:p>
            <a:r>
              <a:rPr lang="en-US" dirty="0" smtClean="0"/>
              <a:t>Lubricant		@     1/kg	=1kg</a:t>
            </a:r>
          </a:p>
          <a:p>
            <a:r>
              <a:rPr lang="en-US" dirty="0" smtClean="0"/>
              <a:t>Sequestering agent @1g/kg	=1kg</a:t>
            </a:r>
          </a:p>
          <a:p>
            <a:r>
              <a:rPr lang="en-US" dirty="0" smtClean="0"/>
              <a:t>Continue for 10 min and raise temperature to 80°C. </a:t>
            </a:r>
          </a:p>
          <a:p>
            <a:r>
              <a:rPr lang="en-US" dirty="0" smtClean="0"/>
              <a:t>Add dyes within 15 min and continue for 20-30 </a:t>
            </a:r>
            <a:r>
              <a:rPr lang="en-US" dirty="0" err="1" smtClean="0"/>
              <a:t>mins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Add sodium bicarbonate @ 5% for pH 9.5 within 15 </a:t>
            </a:r>
            <a:r>
              <a:rPr lang="en-US" dirty="0" err="1" smtClean="0"/>
              <a:t>mins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Continue dyeing for 30-60 </a:t>
            </a:r>
            <a:r>
              <a:rPr lang="en-US" dirty="0" err="1" smtClean="0"/>
              <a:t>mins</a:t>
            </a:r>
            <a:r>
              <a:rPr lang="en-US" dirty="0" smtClean="0"/>
              <a:t> to improve level dyeing.</a:t>
            </a:r>
          </a:p>
          <a:p>
            <a:r>
              <a:rPr lang="en-US" dirty="0" smtClean="0"/>
              <a:t>After shade matching, drop the liquor.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Rinsing:</a:t>
            </a: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Add </a:t>
            </a:r>
            <a:r>
              <a:rPr lang="en-US" b="1" dirty="0" smtClean="0"/>
              <a:t>detergent</a:t>
            </a:r>
            <a:r>
              <a:rPr lang="en-US" dirty="0" smtClean="0"/>
              <a:t> @ 2g/L and raise temperature to 60 °C.</a:t>
            </a:r>
          </a:p>
          <a:p>
            <a:r>
              <a:rPr lang="en-US" dirty="0" smtClean="0"/>
              <a:t>Continue washing for 10 -15 min to remove unfixed dyes.</a:t>
            </a:r>
          </a:p>
          <a:p>
            <a:r>
              <a:rPr lang="en-US" dirty="0" smtClean="0"/>
              <a:t> Drop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Softening:</a:t>
            </a:r>
          </a:p>
          <a:p>
            <a:r>
              <a:rPr lang="en-US" dirty="0" smtClean="0"/>
              <a:t>M:L= 1:5…..500L water</a:t>
            </a:r>
          </a:p>
          <a:p>
            <a:r>
              <a:rPr lang="en-US" dirty="0" smtClean="0"/>
              <a:t>Add </a:t>
            </a:r>
            <a:r>
              <a:rPr lang="en-US" b="1" dirty="0" smtClean="0"/>
              <a:t>softener</a:t>
            </a:r>
            <a:r>
              <a:rPr lang="en-US" dirty="0" smtClean="0"/>
              <a:t> @1g/L and continue for 10-15 min at 40°C to 50°C.</a:t>
            </a:r>
          </a:p>
          <a:p>
            <a:r>
              <a:rPr lang="en-US" dirty="0" smtClean="0"/>
              <a:t>Drop </a:t>
            </a:r>
          </a:p>
          <a:p>
            <a:r>
              <a:rPr lang="en-US" dirty="0" smtClean="0"/>
              <a:t>Unload the garments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Hydro-extraction: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Drying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Quality checking and Delivery: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smtClean="0"/>
              <a:t>					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Download\117843096_3143656042396759_636398398975842625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763000" cy="584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wnload\117445200_328191368368163_8880539840257302500_n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25" y="152400"/>
            <a:ext cx="876935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Cotton Sweater Dyeing with pigments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dirty="0" smtClean="0"/>
              <a:t>       Sweater produced with cotton yarn is commonly </a:t>
            </a:r>
            <a:r>
              <a:rPr lang="en-US" b="1" dirty="0" smtClean="0"/>
              <a:t>dyed with pigment.</a:t>
            </a:r>
            <a:r>
              <a:rPr lang="en-US" dirty="0" smtClean="0"/>
              <a:t> Dyeing process </a:t>
            </a:r>
            <a:r>
              <a:rPr lang="en-US" b="1" dirty="0" smtClean="0"/>
              <a:t>does not require </a:t>
            </a:r>
            <a:r>
              <a:rPr lang="en-US" b="1" dirty="0" err="1" smtClean="0"/>
              <a:t>desizing</a:t>
            </a:r>
            <a:r>
              <a:rPr lang="en-US" b="1" dirty="0" smtClean="0"/>
              <a:t> </a:t>
            </a:r>
            <a:r>
              <a:rPr lang="en-US" dirty="0" smtClean="0"/>
              <a:t>as there is no starch materials present in the fabric.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Batch: </a:t>
            </a:r>
            <a:r>
              <a:rPr lang="en-US" dirty="0" smtClean="0"/>
              <a:t>100 kg.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Scouring and bleaching:</a:t>
            </a:r>
          </a:p>
          <a:p>
            <a:r>
              <a:rPr lang="en-US" dirty="0" smtClean="0"/>
              <a:t>Liquor ratio of 1:25…..2500 L water </a:t>
            </a:r>
          </a:p>
          <a:p>
            <a:r>
              <a:rPr lang="en-US" dirty="0" smtClean="0"/>
              <a:t>Start machine running and steam supply</a:t>
            </a:r>
          </a:p>
          <a:p>
            <a:r>
              <a:rPr lang="en-US" dirty="0" smtClean="0"/>
              <a:t>Detergent			@ 0.5 g/L</a:t>
            </a:r>
          </a:p>
          <a:p>
            <a:r>
              <a:rPr lang="en-US" dirty="0" smtClean="0"/>
              <a:t>Soda ash			@ 2 g/L</a:t>
            </a:r>
          </a:p>
          <a:p>
            <a:r>
              <a:rPr lang="en-US" dirty="0" smtClean="0"/>
              <a:t>Caustic soda			@ 3g/L</a:t>
            </a:r>
          </a:p>
          <a:p>
            <a:r>
              <a:rPr lang="en-US" dirty="0" smtClean="0"/>
              <a:t>H2O2		               @ 3ml/L</a:t>
            </a:r>
          </a:p>
          <a:p>
            <a:r>
              <a:rPr lang="en-US" dirty="0" smtClean="0"/>
              <a:t>Stabilizer			@ 1ml/L</a:t>
            </a:r>
          </a:p>
          <a:p>
            <a:r>
              <a:rPr lang="en-US" dirty="0" smtClean="0"/>
              <a:t>Temperature			90-70°C</a:t>
            </a:r>
          </a:p>
          <a:p>
            <a:r>
              <a:rPr lang="en-US" dirty="0" smtClean="0"/>
              <a:t>Time		                                40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Drop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Rinsing:</a:t>
            </a:r>
          </a:p>
          <a:p>
            <a:pPr algn="just"/>
            <a:r>
              <a:rPr lang="en-US" dirty="0" smtClean="0"/>
              <a:t>M:L= 1:10 …..1000L water</a:t>
            </a:r>
          </a:p>
          <a:p>
            <a:pPr algn="just"/>
            <a:r>
              <a:rPr lang="en-US" dirty="0" smtClean="0"/>
              <a:t>Continue </a:t>
            </a:r>
            <a:r>
              <a:rPr lang="en-US" b="1" dirty="0" smtClean="0"/>
              <a:t>washing</a:t>
            </a:r>
            <a:r>
              <a:rPr lang="en-US" dirty="0" smtClean="0"/>
              <a:t> for 5min at 50°C to clean</a:t>
            </a:r>
          </a:p>
          <a:p>
            <a:pPr algn="just"/>
            <a:r>
              <a:rPr lang="en-US" dirty="0" smtClean="0"/>
              <a:t>Drop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Continued…….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en-US" sz="4500" b="1" dirty="0" smtClean="0">
                <a:solidFill>
                  <a:srgbClr val="7030A0"/>
                </a:solidFill>
              </a:rPr>
              <a:t>Neutralization:</a:t>
            </a:r>
            <a:endParaRPr lang="en-US" sz="4500" dirty="0" smtClean="0">
              <a:solidFill>
                <a:srgbClr val="7030A0"/>
              </a:solidFill>
            </a:endParaRPr>
          </a:p>
          <a:p>
            <a:pPr algn="just"/>
            <a:r>
              <a:rPr lang="en-US" sz="4500" dirty="0" smtClean="0"/>
              <a:t>M:L= 1:5…..500L water</a:t>
            </a:r>
          </a:p>
          <a:p>
            <a:pPr algn="just"/>
            <a:r>
              <a:rPr lang="en-US" sz="4500" dirty="0" smtClean="0"/>
              <a:t>Add acetic acid @1g/l and continue for 5 min without temp to </a:t>
            </a:r>
            <a:r>
              <a:rPr lang="en-US" sz="4500" b="1" dirty="0" smtClean="0"/>
              <a:t>neutralize</a:t>
            </a:r>
            <a:r>
              <a:rPr lang="en-US" sz="4500" dirty="0" smtClean="0"/>
              <a:t> </a:t>
            </a:r>
          </a:p>
          <a:p>
            <a:pPr algn="just"/>
            <a:r>
              <a:rPr lang="en-US" sz="4500" dirty="0" smtClean="0"/>
              <a:t>Drop</a:t>
            </a:r>
          </a:p>
          <a:p>
            <a:pPr algn="just"/>
            <a:endParaRPr lang="en-US" sz="4500" dirty="0" smtClean="0"/>
          </a:p>
          <a:p>
            <a:pPr algn="just">
              <a:buNone/>
            </a:pPr>
            <a:r>
              <a:rPr lang="en-US" sz="4500" b="1" dirty="0" smtClean="0">
                <a:solidFill>
                  <a:srgbClr val="7030A0"/>
                </a:solidFill>
              </a:rPr>
              <a:t>Enzyme Treatment:</a:t>
            </a:r>
          </a:p>
          <a:p>
            <a:pPr algn="just"/>
            <a:r>
              <a:rPr lang="en-US" sz="4500" dirty="0" smtClean="0"/>
              <a:t>M:L= 1:10 ….1000L water</a:t>
            </a:r>
          </a:p>
          <a:p>
            <a:pPr algn="just"/>
            <a:r>
              <a:rPr lang="en-US" sz="4500" dirty="0" smtClean="0"/>
              <a:t>Start machine</a:t>
            </a:r>
          </a:p>
          <a:p>
            <a:pPr algn="just"/>
            <a:r>
              <a:rPr lang="en-US" sz="4500" dirty="0" err="1" smtClean="0"/>
              <a:t>Cellulase</a:t>
            </a:r>
            <a:r>
              <a:rPr lang="en-US" sz="4500" dirty="0" smtClean="0"/>
              <a:t> enzyme @ 1ml/L		1g</a:t>
            </a:r>
          </a:p>
          <a:p>
            <a:pPr algn="just"/>
            <a:r>
              <a:rPr lang="en-US" sz="4500" dirty="0" smtClean="0"/>
              <a:t>Acetic Acid to maintain                                pH=4.5</a:t>
            </a:r>
          </a:p>
          <a:p>
            <a:pPr algn="just"/>
            <a:r>
              <a:rPr lang="en-US" sz="4500" dirty="0" smtClean="0"/>
              <a:t>Temperature 			55°C</a:t>
            </a:r>
          </a:p>
          <a:p>
            <a:pPr algn="just"/>
            <a:r>
              <a:rPr lang="en-US" sz="4500" dirty="0" smtClean="0"/>
              <a:t>Processing time			 30 min</a:t>
            </a:r>
          </a:p>
          <a:p>
            <a:pPr algn="just"/>
            <a:endParaRPr lang="en-US" sz="4500" dirty="0" smtClean="0"/>
          </a:p>
          <a:p>
            <a:pPr algn="just">
              <a:buNone/>
            </a:pPr>
            <a:r>
              <a:rPr lang="en-US" sz="4500" b="1" dirty="0" smtClean="0">
                <a:solidFill>
                  <a:srgbClr val="7030A0"/>
                </a:solidFill>
              </a:rPr>
              <a:t>Rinsing:</a:t>
            </a:r>
          </a:p>
          <a:p>
            <a:pPr algn="just"/>
            <a:r>
              <a:rPr lang="en-US" sz="4500" dirty="0" smtClean="0"/>
              <a:t>M:L= 1:10 …..1000L water</a:t>
            </a:r>
          </a:p>
          <a:p>
            <a:pPr algn="just"/>
            <a:r>
              <a:rPr lang="en-US" sz="4500" dirty="0" smtClean="0"/>
              <a:t>Raise the temperature to 60°C and continue </a:t>
            </a:r>
            <a:r>
              <a:rPr lang="en-US" sz="4500" b="1" dirty="0" smtClean="0"/>
              <a:t>washing</a:t>
            </a:r>
            <a:r>
              <a:rPr lang="en-US" sz="4500" dirty="0" smtClean="0"/>
              <a:t> for 5 min </a:t>
            </a:r>
          </a:p>
          <a:p>
            <a:pPr algn="just"/>
            <a:r>
              <a:rPr lang="en-US" sz="4500" dirty="0" smtClean="0"/>
              <a:t>Drop the liquor.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178</TotalTime>
  <Words>425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Special chemicals for garments dyeing</vt:lpstr>
      <vt:lpstr>Cotton Garments Dyeing Process</vt:lpstr>
      <vt:lpstr>Continued……</vt:lpstr>
      <vt:lpstr>Continued…….</vt:lpstr>
      <vt:lpstr>Continued……</vt:lpstr>
      <vt:lpstr>OR</vt:lpstr>
      <vt:lpstr>Slide 7</vt:lpstr>
      <vt:lpstr>Cotton Sweater Dyeing with pigments</vt:lpstr>
      <vt:lpstr>Continued…….</vt:lpstr>
      <vt:lpstr>Continued……</vt:lpstr>
      <vt:lpstr>Continued….</vt:lpstr>
      <vt:lpstr>OR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“Garments Dyeing” </dc:title>
  <dc:creator/>
  <cp:lastModifiedBy>user</cp:lastModifiedBy>
  <cp:revision>46</cp:revision>
  <dcterms:created xsi:type="dcterms:W3CDTF">2006-08-16T00:00:00Z</dcterms:created>
  <dcterms:modified xsi:type="dcterms:W3CDTF">2020-08-18T04:53:17Z</dcterms:modified>
</cp:coreProperties>
</file>