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7"/>
  </p:handoutMasterIdLst>
  <p:sldIdLst>
    <p:sldId id="278" r:id="rId2"/>
    <p:sldId id="279" r:id="rId3"/>
    <p:sldId id="275" r:id="rId4"/>
    <p:sldId id="276" r:id="rId5"/>
    <p:sldId id="27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B4B9B-31E2-4A38-B7B0-F12201FF8430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E7201-5EC7-4E46-AA29-6629E01C05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DpnuMOUhl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/>
          <a:lstStyle/>
          <a:p>
            <a:r>
              <a:rPr lang="en-US" dirty="0" smtClean="0"/>
              <a:t>Are only washed or…?????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4.bp.blogspot.com/-QpE53qnKzrA/WlGl3jsLcVI/AAAAAAAAiLg/wSCJPfSdhhssWjqUajVlHdhDCgjVSpI7wCLcBGAs/s1600/tinting%2Bon%2Bdeni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43001"/>
            <a:ext cx="4495800" cy="2438400"/>
          </a:xfrm>
          <a:prstGeom prst="rect">
            <a:avLst/>
          </a:prstGeom>
          <a:noFill/>
        </p:spPr>
      </p:pic>
      <p:pic>
        <p:nvPicPr>
          <p:cNvPr id="1028" name="Picture 4" descr="https://i.ebayimg.com/images/g/oIgAAOSwDV1XQlJD/s-l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143000"/>
            <a:ext cx="3810000" cy="2438400"/>
          </a:xfrm>
          <a:prstGeom prst="rect">
            <a:avLst/>
          </a:prstGeom>
          <a:noFill/>
        </p:spPr>
      </p:pic>
      <p:pic>
        <p:nvPicPr>
          <p:cNvPr id="1030" name="Picture 6" descr="https://i.pinimg.com/736x/7c/0d/eb/7c0deb28a9abd816e85eaec35cfe374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3581400"/>
            <a:ext cx="3810000" cy="2971800"/>
          </a:xfrm>
          <a:prstGeom prst="rect">
            <a:avLst/>
          </a:prstGeom>
          <a:noFill/>
        </p:spPr>
      </p:pic>
      <p:pic>
        <p:nvPicPr>
          <p:cNvPr id="1032" name="Picture 8" descr="https://in.all.biz/img/in/catalog/605438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3505200"/>
            <a:ext cx="47244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Tinting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lvl="0" algn="just"/>
            <a:r>
              <a:rPr lang="en-US" dirty="0" smtClean="0"/>
              <a:t>Tinting is a </a:t>
            </a:r>
            <a:r>
              <a:rPr lang="en-US" smtClean="0"/>
              <a:t>process done </a:t>
            </a:r>
            <a:r>
              <a:rPr lang="en-US" dirty="0" smtClean="0">
                <a:solidFill>
                  <a:srgbClr val="FF0000"/>
                </a:solidFill>
              </a:rPr>
              <a:t>after washing but before softening. </a:t>
            </a:r>
            <a:r>
              <a:rPr lang="en-US" dirty="0" smtClean="0"/>
              <a:t>Normally after acid wash, stone wash with bleach or enzyme, stone wash, sand blasting, etc, tinting and over dyeing is done. The </a:t>
            </a:r>
            <a:r>
              <a:rPr lang="en-US" b="1" dirty="0" smtClean="0">
                <a:solidFill>
                  <a:srgbClr val="FF0000"/>
                </a:solidFill>
              </a:rPr>
              <a:t>faded area is normally over dyed with orange (bright color), yellow or similar hue </a:t>
            </a:r>
            <a:r>
              <a:rPr lang="en-US" dirty="0" smtClean="0"/>
              <a:t>and stone. </a:t>
            </a:r>
          </a:p>
          <a:p>
            <a:pPr lvl="0" algn="just">
              <a:buNone/>
            </a:pPr>
            <a:endParaRPr lang="en-US" dirty="0" smtClean="0"/>
          </a:p>
          <a:p>
            <a:pPr lvl="0" algn="just"/>
            <a:r>
              <a:rPr lang="en-US" dirty="0" smtClean="0"/>
              <a:t>Normally </a:t>
            </a:r>
            <a:r>
              <a:rPr lang="en-US" b="1" dirty="0" smtClean="0">
                <a:solidFill>
                  <a:srgbClr val="7030A0"/>
                </a:solidFill>
              </a:rPr>
              <a:t>denim</a:t>
            </a:r>
            <a:r>
              <a:rPr lang="en-US" dirty="0" smtClean="0"/>
              <a:t> garments are of </a:t>
            </a:r>
            <a:r>
              <a:rPr lang="en-US" b="1" dirty="0" smtClean="0">
                <a:solidFill>
                  <a:srgbClr val="7030A0"/>
                </a:solidFill>
              </a:rPr>
              <a:t>blue color</a:t>
            </a:r>
            <a:r>
              <a:rPr lang="en-US" dirty="0" smtClean="0"/>
              <a:t>. When </a:t>
            </a:r>
            <a:r>
              <a:rPr lang="en-US" b="1" dirty="0" smtClean="0">
                <a:solidFill>
                  <a:srgbClr val="7030A0"/>
                </a:solidFill>
              </a:rPr>
              <a:t>orange or yellow color is placed </a:t>
            </a:r>
            <a:r>
              <a:rPr lang="en-US" dirty="0" smtClean="0"/>
              <a:t>is placed </a:t>
            </a:r>
            <a:r>
              <a:rPr lang="en-US" b="1" dirty="0" smtClean="0">
                <a:solidFill>
                  <a:srgbClr val="7030A0"/>
                </a:solidFill>
              </a:rPr>
              <a:t>on the faded area</a:t>
            </a:r>
            <a:r>
              <a:rPr lang="en-US" dirty="0" smtClean="0"/>
              <a:t>, the garments look like </a:t>
            </a:r>
            <a:r>
              <a:rPr lang="en-US" b="1" dirty="0" smtClean="0">
                <a:solidFill>
                  <a:srgbClr val="7030A0"/>
                </a:solidFill>
              </a:rPr>
              <a:t>dirty but</a:t>
            </a:r>
            <a:r>
              <a:rPr lang="en-US" dirty="0" smtClean="0"/>
              <a:t> actually the garment is </a:t>
            </a:r>
            <a:r>
              <a:rPr lang="en-US" b="1" dirty="0" smtClean="0">
                <a:solidFill>
                  <a:srgbClr val="7030A0"/>
                </a:solidFill>
              </a:rPr>
              <a:t>clean and new</a:t>
            </a:r>
            <a:r>
              <a:rPr lang="en-US" dirty="0" smtClean="0"/>
              <a:t>.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Another color </a:t>
            </a:r>
            <a:r>
              <a:rPr lang="en-US" dirty="0" smtClean="0"/>
              <a:t>is again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reused</a:t>
            </a:r>
            <a:r>
              <a:rPr lang="en-US" dirty="0" smtClean="0"/>
              <a:t> in the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faded portion,</a:t>
            </a:r>
            <a:r>
              <a:rPr lang="en-US" dirty="0" smtClean="0"/>
              <a:t> this is called tinting dyeing.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dirty="0" smtClean="0"/>
              <a:t>Continued…..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Precautions</a:t>
            </a:r>
            <a:r>
              <a:rPr lang="en-US" b="1" dirty="0" smtClean="0"/>
              <a:t> to be taken in </a:t>
            </a:r>
            <a:r>
              <a:rPr lang="en-US" b="1" dirty="0" smtClean="0"/>
              <a:t>tinting</a:t>
            </a:r>
            <a:r>
              <a:rPr lang="en-US" b="1" dirty="0" smtClean="0"/>
              <a:t>: </a:t>
            </a:r>
          </a:p>
          <a:p>
            <a:pPr lvl="0" hangingPunct="0"/>
            <a:r>
              <a:rPr lang="en-US" dirty="0" smtClean="0"/>
              <a:t>During fabric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sewing low and high thread tension </a:t>
            </a:r>
            <a:r>
              <a:rPr lang="en-US" dirty="0" smtClean="0"/>
              <a:t>required. Otherwise </a:t>
            </a: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irregular dyeing effect </a:t>
            </a:r>
            <a:r>
              <a:rPr lang="en-US" dirty="0" smtClean="0"/>
              <a:t>happen but low tension more preferable. </a:t>
            </a:r>
          </a:p>
          <a:p>
            <a:pPr lvl="0" hangingPunct="0"/>
            <a:r>
              <a:rPr lang="en-US" b="1" dirty="0" smtClean="0">
                <a:solidFill>
                  <a:srgbClr val="7030A0"/>
                </a:solidFill>
              </a:rPr>
              <a:t>Selection of interlining </a:t>
            </a:r>
            <a:r>
              <a:rPr lang="en-US" dirty="0" smtClean="0"/>
              <a:t>before garments </a:t>
            </a:r>
            <a:r>
              <a:rPr lang="en-US" dirty="0" smtClean="0"/>
              <a:t>tinting.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lvl="0" hangingPunct="0">
              <a:buNone/>
            </a:pPr>
            <a:r>
              <a:rPr lang="en-US" dirty="0" smtClean="0"/>
              <a:t>The </a:t>
            </a:r>
            <a:r>
              <a:rPr lang="en-US" b="1" dirty="0" smtClean="0"/>
              <a:t>main recipe of tinting </a:t>
            </a:r>
            <a:r>
              <a:rPr lang="en-US" dirty="0" smtClean="0"/>
              <a:t>is given below:</a:t>
            </a:r>
          </a:p>
          <a:p>
            <a:pPr lvl="0" hangingPunct="0"/>
            <a:r>
              <a:rPr lang="en-US" dirty="0" smtClean="0"/>
              <a:t>L:R: 1:7 </a:t>
            </a:r>
          </a:p>
          <a:p>
            <a:pPr lvl="0" hangingPunct="0"/>
            <a:r>
              <a:rPr lang="en-US" dirty="0" smtClean="0"/>
              <a:t>Dye: .01-.05 % (Direct/Reactive) </a:t>
            </a:r>
          </a:p>
          <a:p>
            <a:pPr lvl="0" hangingPunct="0"/>
            <a:r>
              <a:rPr lang="en-US" dirty="0" smtClean="0"/>
              <a:t>Leveling agent: .05% </a:t>
            </a:r>
          </a:p>
          <a:p>
            <a:pPr lvl="0" hangingPunct="0"/>
            <a:r>
              <a:rPr lang="en-US" dirty="0" smtClean="0"/>
              <a:t>salt: 15-20 g/l </a:t>
            </a:r>
          </a:p>
          <a:p>
            <a:pPr lvl="0" hangingPunct="0"/>
            <a:r>
              <a:rPr lang="en-US" dirty="0" smtClean="0"/>
              <a:t>Soda ash: 10-15 g/l </a:t>
            </a:r>
          </a:p>
          <a:p>
            <a:pPr lvl="0" hangingPunct="0"/>
            <a:r>
              <a:rPr lang="en-US" dirty="0" smtClean="0"/>
              <a:t>Temp: 50°C- 70°C </a:t>
            </a:r>
          </a:p>
          <a:p>
            <a:pPr lvl="0" hangingPunct="0"/>
            <a:r>
              <a:rPr lang="en-US" dirty="0" smtClean="0"/>
              <a:t>Time: 1-2 hrs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en-US" sz="2500" dirty="0" smtClean="0"/>
              <a:t>Process of enzyme bleach wash with tinting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562600"/>
          </a:xfrm>
        </p:spPr>
        <p:txBody>
          <a:bodyPr numCol="2"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 1: </a:t>
            </a:r>
            <a:r>
              <a:rPr lang="en-US" b="1" dirty="0" err="1" smtClean="0">
                <a:solidFill>
                  <a:srgbClr val="FF0000"/>
                </a:solidFill>
              </a:rPr>
              <a:t>Desizing</a:t>
            </a:r>
            <a:r>
              <a:rPr lang="en-US" b="1" dirty="0" smtClean="0">
                <a:solidFill>
                  <a:srgbClr val="FF0000"/>
                </a:solidFill>
              </a:rPr>
              <a:t>: Batch size: 60pcs</a:t>
            </a:r>
            <a:r>
              <a:rPr lang="en-US" dirty="0" smtClean="0"/>
              <a:t> </a:t>
            </a:r>
          </a:p>
          <a:p>
            <a:pPr lvl="0" hangingPunct="0"/>
            <a:r>
              <a:rPr lang="en-US" dirty="0" smtClean="0"/>
              <a:t>Water is added  </a:t>
            </a:r>
          </a:p>
          <a:p>
            <a:pPr lvl="0" hangingPunct="0"/>
            <a:r>
              <a:rPr lang="en-US" dirty="0" smtClean="0"/>
              <a:t>Garments are loaded </a:t>
            </a:r>
          </a:p>
          <a:p>
            <a:pPr lvl="0" hangingPunct="0"/>
            <a:r>
              <a:rPr lang="en-US" dirty="0" smtClean="0"/>
              <a:t>Machine started </a:t>
            </a:r>
          </a:p>
          <a:p>
            <a:pPr lvl="0" hangingPunct="0"/>
            <a:r>
              <a:rPr lang="en-US" dirty="0" smtClean="0"/>
              <a:t>500 gm Soda ash added  </a:t>
            </a:r>
          </a:p>
          <a:p>
            <a:pPr lvl="0" hangingPunct="0"/>
            <a:r>
              <a:rPr lang="en-US" dirty="0" smtClean="0"/>
              <a:t>500 gm Caustic soda added </a:t>
            </a:r>
          </a:p>
          <a:p>
            <a:pPr lvl="0" hangingPunct="0"/>
            <a:r>
              <a:rPr lang="en-US" dirty="0" smtClean="0"/>
              <a:t>200 gm Bio. D added </a:t>
            </a:r>
          </a:p>
          <a:p>
            <a:pPr lvl="0" hangingPunct="0"/>
            <a:r>
              <a:rPr lang="en-US" dirty="0" smtClean="0"/>
              <a:t>Steam temp: 60°C </a:t>
            </a:r>
          </a:p>
          <a:p>
            <a:pPr lvl="0" hangingPunct="0"/>
            <a:r>
              <a:rPr lang="en-US" dirty="0" smtClean="0"/>
              <a:t>Process time: 25 minutes </a:t>
            </a:r>
          </a:p>
          <a:p>
            <a:pPr lvl="0" hangingPunct="0"/>
            <a:r>
              <a:rPr lang="en-US" dirty="0" smtClean="0"/>
              <a:t>Drop liquor </a:t>
            </a:r>
          </a:p>
          <a:p>
            <a:pPr lvl="0" hangingPunct="0"/>
            <a:r>
              <a:rPr lang="en-US" dirty="0" smtClean="0"/>
              <a:t>Two time wash </a:t>
            </a:r>
          </a:p>
          <a:p>
            <a:pPr lvl="0" hangingPunct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Step 2: Enzyme wash: </a:t>
            </a:r>
          </a:p>
          <a:p>
            <a:pPr lvl="0" hangingPunct="0"/>
            <a:r>
              <a:rPr lang="en-US" dirty="0" smtClean="0"/>
              <a:t>Water added 400 liters </a:t>
            </a:r>
          </a:p>
          <a:p>
            <a:pPr lvl="0" hangingPunct="0"/>
            <a:r>
              <a:rPr lang="en-US" dirty="0" smtClean="0"/>
              <a:t>Machine running </a:t>
            </a:r>
          </a:p>
          <a:p>
            <a:pPr lvl="0" hangingPunct="0"/>
            <a:r>
              <a:rPr lang="en-US" dirty="0" smtClean="0"/>
              <a:t>200 ml liquid, 400 gm powder type enzyme added </a:t>
            </a:r>
          </a:p>
          <a:p>
            <a:pPr lvl="0" hangingPunct="0"/>
            <a:r>
              <a:rPr lang="en-US" dirty="0" smtClean="0"/>
              <a:t>150 ml Acetic acid added </a:t>
            </a:r>
          </a:p>
          <a:p>
            <a:pPr lvl="0" hangingPunct="0"/>
            <a:r>
              <a:rPr lang="en-US" dirty="0" smtClean="0"/>
              <a:t>200 gm Anti Back staining agent added </a:t>
            </a:r>
          </a:p>
          <a:p>
            <a:pPr lvl="0" hangingPunct="0"/>
            <a:r>
              <a:rPr lang="en-US" dirty="0" smtClean="0"/>
              <a:t>10 kg Pumice stone added </a:t>
            </a:r>
          </a:p>
          <a:p>
            <a:pPr lvl="0" hangingPunct="0"/>
            <a:r>
              <a:rPr lang="en-US" dirty="0" smtClean="0"/>
              <a:t>Temp: 50°C </a:t>
            </a:r>
          </a:p>
          <a:p>
            <a:pPr lvl="0" hangingPunct="0"/>
            <a:r>
              <a:rPr lang="en-US" dirty="0" smtClean="0"/>
              <a:t>Process time: 60 minutes </a:t>
            </a:r>
          </a:p>
          <a:p>
            <a:pPr lvl="0" hangingPunct="0"/>
            <a:r>
              <a:rPr lang="en-US" dirty="0" smtClean="0"/>
              <a:t>Drop liquor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Continued……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 3: Neutral wash</a:t>
            </a:r>
          </a:p>
          <a:p>
            <a:pPr lvl="0" hangingPunct="0"/>
            <a:r>
              <a:rPr lang="en-US" dirty="0" smtClean="0"/>
              <a:t>Water is added: 400 liters </a:t>
            </a:r>
          </a:p>
          <a:p>
            <a:pPr lvl="0" hangingPunct="0"/>
            <a:r>
              <a:rPr lang="en-US" dirty="0" smtClean="0"/>
              <a:t>Machine running  </a:t>
            </a:r>
          </a:p>
          <a:p>
            <a:pPr lvl="0" hangingPunct="0"/>
            <a:r>
              <a:rPr lang="en-US" dirty="0" smtClean="0"/>
              <a:t>500 gm Hypo </a:t>
            </a:r>
            <a:r>
              <a:rPr lang="en-US" dirty="0" err="1" smtClean="0"/>
              <a:t>sulphide</a:t>
            </a:r>
            <a:r>
              <a:rPr lang="en-US" dirty="0" smtClean="0"/>
              <a:t> added  </a:t>
            </a:r>
          </a:p>
          <a:p>
            <a:pPr lvl="0" hangingPunct="0"/>
            <a:r>
              <a:rPr lang="en-US" dirty="0" smtClean="0"/>
              <a:t>Steam temp: 45°C  </a:t>
            </a:r>
          </a:p>
          <a:p>
            <a:pPr lvl="0" hangingPunct="0"/>
            <a:r>
              <a:rPr lang="en-US" dirty="0" smtClean="0"/>
              <a:t>Process time: 10 minutes  </a:t>
            </a:r>
          </a:p>
          <a:p>
            <a:pPr lvl="0" hangingPunct="0"/>
            <a:r>
              <a:rPr lang="en-US" dirty="0" smtClean="0"/>
              <a:t>Drop liquor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 4: Tinting</a:t>
            </a:r>
          </a:p>
          <a:p>
            <a:pPr lvl="0" hangingPunct="0"/>
            <a:r>
              <a:rPr lang="en-US" dirty="0" smtClean="0"/>
              <a:t>Water is added (400 liters) </a:t>
            </a:r>
          </a:p>
          <a:p>
            <a:pPr lvl="0" hangingPunct="0"/>
            <a:r>
              <a:rPr lang="en-US" dirty="0" smtClean="0"/>
              <a:t>Machine running  </a:t>
            </a:r>
          </a:p>
          <a:p>
            <a:r>
              <a:rPr lang="en-US" dirty="0" smtClean="0"/>
              <a:t>0.02% Direct Brown GTL and 0.01% Direct Black V-200  added</a:t>
            </a:r>
          </a:p>
          <a:p>
            <a:pPr lvl="0" hangingPunct="0"/>
            <a:r>
              <a:rPr lang="en-US" dirty="0" smtClean="0"/>
              <a:t>4kg salt is added </a:t>
            </a:r>
          </a:p>
          <a:p>
            <a:pPr lvl="0" hangingPunct="0"/>
            <a:r>
              <a:rPr lang="en-US" dirty="0" smtClean="0"/>
              <a:t>Steam temp: 70°C </a:t>
            </a:r>
          </a:p>
          <a:p>
            <a:pPr lvl="0" hangingPunct="0"/>
            <a:r>
              <a:rPr lang="en-US" dirty="0" smtClean="0"/>
              <a:t>Process time: 20 minutes </a:t>
            </a:r>
          </a:p>
          <a:p>
            <a:pPr lvl="0" hangingPunct="0"/>
            <a:r>
              <a:rPr lang="en-US" dirty="0" smtClean="0"/>
              <a:t>Check shade </a:t>
            </a:r>
          </a:p>
          <a:p>
            <a:pPr lvl="0" hangingPunct="0"/>
            <a:r>
              <a:rPr lang="en-US" dirty="0" smtClean="0"/>
              <a:t>Drop the liquor </a:t>
            </a:r>
          </a:p>
          <a:p>
            <a:pPr lvl="0" hangingPunc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 5: Softening</a:t>
            </a:r>
          </a:p>
          <a:p>
            <a:pPr lvl="0" hangingPunc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 6: Hydro-Extraction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 7: Drying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Step 8: Quality Checking and Delivery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119</TotalTime>
  <Words>155</Words>
  <Application>Microsoft Office PowerPoint</Application>
  <PresentationFormat>On-screen Show (4:3)</PresentationFormat>
  <Paragraphs>61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Origin</vt:lpstr>
      <vt:lpstr>Are only washed or…?????</vt:lpstr>
      <vt:lpstr>    Tinting</vt:lpstr>
      <vt:lpstr>Continued…..</vt:lpstr>
      <vt:lpstr>Process of enzyme bleach wash with tinting</vt:lpstr>
      <vt:lpstr>Continued……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“Garments Dyeing” </dc:title>
  <dc:creator/>
  <cp:lastModifiedBy>user</cp:lastModifiedBy>
  <cp:revision>35</cp:revision>
  <dcterms:created xsi:type="dcterms:W3CDTF">2006-08-16T00:00:00Z</dcterms:created>
  <dcterms:modified xsi:type="dcterms:W3CDTF">2021-04-11T10:11:33Z</dcterms:modified>
</cp:coreProperties>
</file>