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SGS%20Test%20Requisition%20Form%20(Supporting).do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Buyer%20Requirements%20(Supporting)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 action="ppaction://hlinkfile"/>
              </a:rPr>
              <a:t>Garments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153400" cy="5334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Objectives: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To assure the </a:t>
            </a:r>
            <a:r>
              <a:rPr lang="en-US" dirty="0" smtClean="0">
                <a:solidFill>
                  <a:srgbClr val="00B0F0"/>
                </a:solidFill>
              </a:rPr>
              <a:t>quality of apparel.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To </a:t>
            </a:r>
            <a:r>
              <a:rPr lang="en-US" dirty="0" smtClean="0">
                <a:solidFill>
                  <a:srgbClr val="00B0F0"/>
                </a:solidFill>
              </a:rPr>
              <a:t>satisfy a customer.</a:t>
            </a:r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Essential testing for apparels-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1. Shrinkage test              T-shirt &gt; knit garments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2. GSM test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3. Color fastness test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4. Fiber composition                 Woven + knit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5. Color shade etc.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Description of Five Essential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a) Color shade: </a:t>
            </a:r>
            <a:r>
              <a:rPr lang="en-US" dirty="0" smtClean="0"/>
              <a:t>Visual appearance of sample.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Requirements:</a:t>
            </a:r>
          </a:p>
          <a:p>
            <a:pPr>
              <a:buNone/>
            </a:pPr>
            <a:r>
              <a:rPr lang="en-US" dirty="0" smtClean="0"/>
              <a:t> 1. Light box</a:t>
            </a:r>
          </a:p>
          <a:p>
            <a:pPr>
              <a:buNone/>
            </a:pPr>
            <a:r>
              <a:rPr lang="en-US" dirty="0" smtClean="0"/>
              <a:t> 2. Approved sample</a:t>
            </a:r>
          </a:p>
          <a:p>
            <a:pPr>
              <a:buNone/>
            </a:pPr>
            <a:r>
              <a:rPr lang="en-US" dirty="0" smtClean="0"/>
              <a:t> 3. Garments sample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pPr>
              <a:buNone/>
            </a:pPr>
            <a:r>
              <a:rPr lang="en-US" dirty="0" smtClean="0"/>
              <a:t>1. At first we should placed the sample inside light box.</a:t>
            </a:r>
          </a:p>
          <a:p>
            <a:pPr>
              <a:buNone/>
            </a:pPr>
            <a:r>
              <a:rPr lang="en-US" dirty="0" smtClean="0"/>
              <a:t>2. Approved sample placed on the side of first sample.</a:t>
            </a:r>
          </a:p>
          <a:p>
            <a:pPr>
              <a:buNone/>
            </a:pPr>
            <a:r>
              <a:rPr lang="en-US" dirty="0" smtClean="0"/>
              <a:t>3. Then we have to visually compare the color shade.</a:t>
            </a:r>
          </a:p>
          <a:p>
            <a:pPr>
              <a:buNone/>
            </a:pPr>
            <a:r>
              <a:rPr lang="en-US" dirty="0" smtClean="0"/>
              <a:t>4. Make comments either it is accepted or not accept.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numCol="1"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b) Color fastness: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Requirements:</a:t>
            </a:r>
          </a:p>
          <a:p>
            <a:pPr>
              <a:buNone/>
            </a:pPr>
            <a:r>
              <a:rPr lang="en-US" b="1" dirty="0" smtClean="0"/>
              <a:t>1. Sample preparation</a:t>
            </a:r>
          </a:p>
          <a:p>
            <a:pPr>
              <a:buNone/>
            </a:pPr>
            <a:r>
              <a:rPr lang="en-US" dirty="0" smtClean="0"/>
              <a:t>     * Washing m/c</a:t>
            </a:r>
          </a:p>
          <a:p>
            <a:pPr>
              <a:buNone/>
            </a:pPr>
            <a:r>
              <a:rPr lang="en-US" dirty="0" smtClean="0"/>
              <a:t>     * Dryer</a:t>
            </a:r>
          </a:p>
          <a:p>
            <a:pPr>
              <a:buNone/>
            </a:pPr>
            <a:r>
              <a:rPr lang="en-US" dirty="0" smtClean="0"/>
              <a:t>     * Conditioning, 24 hrs in standard testing lab.</a:t>
            </a:r>
          </a:p>
          <a:p>
            <a:pPr>
              <a:buNone/>
            </a:pPr>
            <a:r>
              <a:rPr lang="en-US" b="1" dirty="0" smtClean="0"/>
              <a:t>2. Test </a:t>
            </a:r>
          </a:p>
          <a:p>
            <a:pPr>
              <a:buNone/>
            </a:pPr>
            <a:r>
              <a:rPr lang="en-US" dirty="0" smtClean="0"/>
              <a:t>To do this we need</a:t>
            </a:r>
          </a:p>
          <a:p>
            <a:pPr>
              <a:buNone/>
            </a:pPr>
            <a:r>
              <a:rPr lang="en-US" dirty="0" smtClean="0"/>
              <a:t>  * Light box  </a:t>
            </a:r>
          </a:p>
          <a:p>
            <a:pPr>
              <a:buNone/>
            </a:pPr>
            <a:r>
              <a:rPr lang="en-US" dirty="0" smtClean="0"/>
              <a:t>  * Grey scale</a:t>
            </a:r>
          </a:p>
          <a:p>
            <a:pPr>
              <a:buNone/>
            </a:pPr>
            <a:r>
              <a:rPr lang="en-US" dirty="0" smtClean="0"/>
              <a:t>  * Sample (Before wash)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3. Procedure</a:t>
            </a:r>
          </a:p>
          <a:p>
            <a:pPr>
              <a:buNone/>
            </a:pPr>
            <a:r>
              <a:rPr lang="en-US" dirty="0" smtClean="0"/>
              <a:t>  * Before wash sample and after wash sample placed side by inside light box.</a:t>
            </a:r>
          </a:p>
          <a:p>
            <a:pPr>
              <a:buNone/>
            </a:pPr>
            <a:r>
              <a:rPr lang="en-US" dirty="0" smtClean="0"/>
              <a:t>   * Compare between this two and rating by </a:t>
            </a:r>
            <a:r>
              <a:rPr lang="en-US" b="1" dirty="0" smtClean="0"/>
              <a:t>grey scale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4. Evaluation:</a:t>
            </a:r>
          </a:p>
          <a:p>
            <a:r>
              <a:rPr lang="en-US" dirty="0" smtClean="0"/>
              <a:t>If rating is </a:t>
            </a:r>
            <a:r>
              <a:rPr lang="en-US" b="1" dirty="0" smtClean="0"/>
              <a:t>5</a:t>
            </a:r>
            <a:r>
              <a:rPr lang="en-US" dirty="0" smtClean="0"/>
              <a:t>, it means </a:t>
            </a:r>
            <a:r>
              <a:rPr lang="en-US" b="1" dirty="0" smtClean="0"/>
              <a:t>excellent</a:t>
            </a:r>
            <a:r>
              <a:rPr lang="en-US" dirty="0" smtClean="0"/>
              <a:t> (no change of color)</a:t>
            </a:r>
          </a:p>
          <a:p>
            <a:r>
              <a:rPr lang="en-US" dirty="0" smtClean="0"/>
              <a:t>If the rating is </a:t>
            </a:r>
            <a:r>
              <a:rPr lang="en-US" b="1" dirty="0" smtClean="0"/>
              <a:t>4</a:t>
            </a:r>
            <a:r>
              <a:rPr lang="en-US" dirty="0" smtClean="0"/>
              <a:t>, it means </a:t>
            </a:r>
            <a:r>
              <a:rPr lang="en-US" b="1" dirty="0" smtClean="0"/>
              <a:t>very good </a:t>
            </a:r>
            <a:r>
              <a:rPr lang="en-US" dirty="0" smtClean="0"/>
              <a:t>for </a:t>
            </a:r>
            <a:r>
              <a:rPr lang="en-US" b="1" dirty="0" smtClean="0"/>
              <a:t>3</a:t>
            </a:r>
            <a:r>
              <a:rPr lang="en-US" dirty="0" smtClean="0"/>
              <a:t> it </a:t>
            </a:r>
            <a:r>
              <a:rPr lang="en-US" b="1" dirty="0" smtClean="0"/>
              <a:t>is good</a:t>
            </a:r>
            <a:r>
              <a:rPr lang="en-US" dirty="0" smtClean="0"/>
              <a:t>, for </a:t>
            </a:r>
            <a:r>
              <a:rPr lang="en-US" b="1" dirty="0" smtClean="0"/>
              <a:t>2</a:t>
            </a:r>
            <a:r>
              <a:rPr lang="en-US" dirty="0" smtClean="0"/>
              <a:t> it is </a:t>
            </a:r>
            <a:r>
              <a:rPr lang="en-US" b="1" dirty="0" smtClean="0"/>
              <a:t>Fair</a:t>
            </a:r>
            <a:r>
              <a:rPr lang="en-US" dirty="0" smtClean="0"/>
              <a:t> and for </a:t>
            </a:r>
            <a:r>
              <a:rPr lang="en-US" b="1" dirty="0" smtClean="0"/>
              <a:t>1</a:t>
            </a:r>
            <a:r>
              <a:rPr lang="en-US" dirty="0" smtClean="0"/>
              <a:t> it is </a:t>
            </a:r>
            <a:r>
              <a:rPr lang="en-US" b="1" dirty="0" smtClean="0"/>
              <a:t>Poor.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N.B: Color fastness to light rating 1-8. Blue scale</a:t>
            </a:r>
            <a:r>
              <a:rPr lang="en-US" dirty="0" smtClean="0"/>
              <a:t> is used for assessment.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c) GSM 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Requirements:</a:t>
            </a:r>
          </a:p>
          <a:p>
            <a:pPr>
              <a:buNone/>
            </a:pPr>
            <a:r>
              <a:rPr lang="en-US" dirty="0" smtClean="0"/>
              <a:t>  1. GSM cutter.</a:t>
            </a:r>
          </a:p>
          <a:p>
            <a:pPr>
              <a:buNone/>
            </a:pPr>
            <a:r>
              <a:rPr lang="en-US" dirty="0" smtClean="0"/>
              <a:t>  2. Rubber board</a:t>
            </a:r>
          </a:p>
          <a:p>
            <a:pPr>
              <a:buNone/>
            </a:pPr>
            <a:r>
              <a:rPr lang="en-US" dirty="0" smtClean="0"/>
              <a:t>  3. Digital balance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r>
              <a:rPr lang="en-US" dirty="0" smtClean="0"/>
              <a:t>Placed the sample on rubber board.</a:t>
            </a:r>
          </a:p>
          <a:p>
            <a:r>
              <a:rPr lang="en-US" dirty="0" smtClean="0"/>
              <a:t>Put the GSM cutter on the fabric.</a:t>
            </a:r>
          </a:p>
          <a:p>
            <a:r>
              <a:rPr lang="en-US" dirty="0" smtClean="0"/>
              <a:t>Press and rotate the GSM cutter to cut fabric.</a:t>
            </a:r>
          </a:p>
          <a:p>
            <a:r>
              <a:rPr lang="en-US" dirty="0" smtClean="0"/>
              <a:t>Weight the cut sample on digital balance.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d) </a:t>
            </a:r>
            <a:r>
              <a:rPr lang="en-US" b="1" dirty="0">
                <a:solidFill>
                  <a:srgbClr val="0070C0"/>
                </a:solidFill>
              </a:rPr>
              <a:t>Fiber composition</a:t>
            </a:r>
          </a:p>
          <a:p>
            <a:pPr algn="just">
              <a:buNone/>
            </a:pPr>
            <a:r>
              <a:rPr lang="en-US" dirty="0"/>
              <a:t>1. Burning test</a:t>
            </a:r>
          </a:p>
          <a:p>
            <a:pPr algn="just">
              <a:buNone/>
            </a:pPr>
            <a:r>
              <a:rPr lang="en-US" dirty="0"/>
              <a:t>2. Chemical test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d) Shrinkage test: </a:t>
            </a:r>
            <a:r>
              <a:rPr lang="en-US" dirty="0" smtClean="0"/>
              <a:t>For knit fabric up to 5% shrinkage is internationally accepted and up to 3% shrinkage is internationally accepted for woven fabric.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Requirements: </a:t>
            </a:r>
            <a:r>
              <a:rPr lang="en-US" dirty="0" smtClean="0"/>
              <a:t>Washing m/c, Dryer, Template, Permanent marker, Scale / measuring tape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Procedure:</a:t>
            </a:r>
          </a:p>
          <a:p>
            <a:r>
              <a:rPr lang="en-US" dirty="0" smtClean="0"/>
              <a:t>Wash the garments / sample according to international standard. Such as ISO, AATCC, BS, etc.</a:t>
            </a:r>
          </a:p>
          <a:p>
            <a:r>
              <a:rPr lang="en-US" dirty="0" smtClean="0"/>
              <a:t> Find out the difference between before wash and after wash sample.</a:t>
            </a:r>
          </a:p>
          <a:p>
            <a:r>
              <a:rPr lang="en-US" dirty="0" smtClean="0"/>
              <a:t>Calculate shrinkage percentage by using below formula.</a:t>
            </a:r>
          </a:p>
          <a:p>
            <a:pPr>
              <a:buNone/>
            </a:pPr>
            <a:r>
              <a:rPr lang="en-US" dirty="0" smtClean="0"/>
              <a:t>S% = (LB – LA / LB )* 100</a:t>
            </a:r>
          </a:p>
          <a:p>
            <a:pPr>
              <a:buNone/>
            </a:pPr>
            <a:r>
              <a:rPr lang="en-US" dirty="0" smtClean="0"/>
              <a:t>Where, S = Shrinkage, LB = before wash length, LA = after wash length.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 action="ppaction://hlinkfile"/>
              </a:rPr>
              <a:t>Requirements </a:t>
            </a:r>
            <a:r>
              <a:rPr lang="en-US" dirty="0">
                <a:hlinkClick r:id="rId2" action="ppaction://hlinkfile"/>
              </a:rPr>
              <a:t>of Buyers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939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Required approvals from buyer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en-US" b="1" dirty="0" smtClean="0"/>
              <a:t>Physical test properties of the fabric</a:t>
            </a:r>
          </a:p>
          <a:p>
            <a:pPr lvl="0" algn="just"/>
            <a:r>
              <a:rPr lang="en-US" b="1" dirty="0" smtClean="0">
                <a:solidFill>
                  <a:srgbClr val="7030A0"/>
                </a:solidFill>
              </a:rPr>
              <a:t>Sample fabric approval</a:t>
            </a:r>
          </a:p>
          <a:p>
            <a:pPr lvl="0" algn="just"/>
            <a:r>
              <a:rPr lang="en-US" b="1" dirty="0" smtClean="0"/>
              <a:t>Lab dip approval</a:t>
            </a:r>
            <a:r>
              <a:rPr lang="en-US" dirty="0" smtClean="0"/>
              <a:t> </a:t>
            </a:r>
          </a:p>
          <a:p>
            <a:pPr lvl="0" algn="just"/>
            <a:r>
              <a:rPr lang="en-US" b="1" dirty="0" smtClean="0">
                <a:solidFill>
                  <a:srgbClr val="7030A0"/>
                </a:solidFill>
              </a:rPr>
              <a:t>Bulk fabric approval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 lvl="0" algn="just"/>
            <a:r>
              <a:rPr lang="en-US" b="1" dirty="0" smtClean="0"/>
              <a:t>Color continuity approval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Product approval</a:t>
            </a:r>
          </a:p>
          <a:p>
            <a:pPr lvl="0" algn="just"/>
            <a:r>
              <a:rPr lang="en-US" b="1" dirty="0"/>
              <a:t>Grades approval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Pre production sample</a:t>
            </a:r>
          </a:p>
          <a:p>
            <a:pPr lvl="0" algn="just"/>
            <a:r>
              <a:rPr lang="en-US" b="1" dirty="0"/>
              <a:t>Accessories approval for color fastness and quality</a:t>
            </a:r>
            <a:r>
              <a:rPr lang="en-US" dirty="0"/>
              <a:t> </a:t>
            </a:r>
          </a:p>
          <a:p>
            <a:pPr lvl="0" algn="just"/>
            <a:r>
              <a:rPr lang="en-US" b="1" dirty="0">
                <a:solidFill>
                  <a:srgbClr val="7030A0"/>
                </a:solidFill>
              </a:rPr>
              <a:t>During production sample</a:t>
            </a:r>
            <a:r>
              <a:rPr lang="en-US" dirty="0">
                <a:solidFill>
                  <a:srgbClr val="7030A0"/>
                </a:solidFill>
              </a:rPr>
              <a:t> </a:t>
            </a:r>
          </a:p>
          <a:p>
            <a:pPr lvl="0" algn="just"/>
            <a:r>
              <a:rPr lang="en-US" b="1" dirty="0"/>
              <a:t>Folding / packing accessories and method approval</a:t>
            </a:r>
            <a:endParaRPr lang="en-US" dirty="0"/>
          </a:p>
          <a:p>
            <a:pPr lvl="0" algn="just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760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516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Garments Testing</vt:lpstr>
      <vt:lpstr>Description of Five Essential Tests</vt:lpstr>
      <vt:lpstr>Continued……</vt:lpstr>
      <vt:lpstr>Continued……</vt:lpstr>
      <vt:lpstr>Continued……</vt:lpstr>
      <vt:lpstr>Continued……</vt:lpstr>
      <vt:lpstr>Slide 7</vt:lpstr>
      <vt:lpstr>Required approvals from buyer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Garments Testing</dc:title>
  <dc:creator>Administrator</dc:creator>
  <cp:lastModifiedBy>user</cp:lastModifiedBy>
  <cp:revision>9</cp:revision>
  <dcterms:created xsi:type="dcterms:W3CDTF">2006-08-16T00:00:00Z</dcterms:created>
  <dcterms:modified xsi:type="dcterms:W3CDTF">2021-04-11T05:41:23Z</dcterms:modified>
</cp:coreProperties>
</file>