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7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9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6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7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8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4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2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7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1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17C6D-AC85-42FD-A230-C597E3339215}" type="datetimeFigureOut">
              <a:rPr lang="en-US" smtClean="0"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E8C4-79B3-4305-B1C0-289D1912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4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Presentation Guideline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3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4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9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Mining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0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it works--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7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Result, Analysis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88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Project Presentation Guideline</vt:lpstr>
      <vt:lpstr>Page-1</vt:lpstr>
      <vt:lpstr>Page-2</vt:lpstr>
      <vt:lpstr>Page-3</vt:lpstr>
      <vt:lpstr>Page-4</vt:lpstr>
      <vt:lpstr>Page-5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Presentation Guideline</dc:title>
  <dc:creator>User</dc:creator>
  <cp:lastModifiedBy>User</cp:lastModifiedBy>
  <cp:revision>1</cp:revision>
  <dcterms:created xsi:type="dcterms:W3CDTF">2020-08-09T10:14:22Z</dcterms:created>
  <dcterms:modified xsi:type="dcterms:W3CDTF">2020-08-09T10:17:57Z</dcterms:modified>
</cp:coreProperties>
</file>