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39"/>
  </p:notesMasterIdLst>
  <p:handoutMasterIdLst>
    <p:handoutMasterId r:id="rId40"/>
  </p:handoutMasterIdLst>
  <p:sldIdLst>
    <p:sldId id="256" r:id="rId2"/>
    <p:sldId id="360" r:id="rId3"/>
    <p:sldId id="282" r:id="rId4"/>
    <p:sldId id="402" r:id="rId5"/>
    <p:sldId id="403" r:id="rId6"/>
    <p:sldId id="396" r:id="rId7"/>
    <p:sldId id="401" r:id="rId8"/>
    <p:sldId id="400" r:id="rId9"/>
    <p:sldId id="381" r:id="rId10"/>
    <p:sldId id="336" r:id="rId11"/>
    <p:sldId id="423" r:id="rId12"/>
    <p:sldId id="338" r:id="rId13"/>
    <p:sldId id="404" r:id="rId14"/>
    <p:sldId id="405" r:id="rId15"/>
    <p:sldId id="406" r:id="rId16"/>
    <p:sldId id="407" r:id="rId17"/>
    <p:sldId id="408" r:id="rId18"/>
    <p:sldId id="417" r:id="rId19"/>
    <p:sldId id="419" r:id="rId20"/>
    <p:sldId id="422" r:id="rId21"/>
    <p:sldId id="415" r:id="rId22"/>
    <p:sldId id="416" r:id="rId23"/>
    <p:sldId id="421" r:id="rId24"/>
    <p:sldId id="391" r:id="rId25"/>
    <p:sldId id="420" r:id="rId26"/>
    <p:sldId id="390" r:id="rId27"/>
    <p:sldId id="414" r:id="rId28"/>
    <p:sldId id="392" r:id="rId29"/>
    <p:sldId id="393" r:id="rId30"/>
    <p:sldId id="425" r:id="rId31"/>
    <p:sldId id="394" r:id="rId32"/>
    <p:sldId id="312" r:id="rId33"/>
    <p:sldId id="316" r:id="rId34"/>
    <p:sldId id="426" r:id="rId35"/>
    <p:sldId id="329" r:id="rId36"/>
    <p:sldId id="332" r:id="rId37"/>
    <p:sldId id="395" r:id="rId38"/>
  </p:sldIdLst>
  <p:sldSz cx="10160000" cy="7620000"/>
  <p:notesSz cx="9309100" cy="7053263"/>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78" y="6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4013"/>
          </a:xfrm>
          <a:prstGeom prst="rect">
            <a:avLst/>
          </a:prstGeom>
        </p:spPr>
        <p:txBody>
          <a:bodyPr vert="horz" lIns="84143" tIns="42072" rIns="84143" bIns="42072" rtlCol="0"/>
          <a:lstStyle>
            <a:lvl1pPr algn="l">
              <a:defRPr sz="11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5272088" y="0"/>
            <a:ext cx="4035425" cy="354013"/>
          </a:xfrm>
          <a:prstGeom prst="rect">
            <a:avLst/>
          </a:prstGeom>
        </p:spPr>
        <p:txBody>
          <a:bodyPr vert="horz" lIns="84143" tIns="42072" rIns="84143" bIns="42072" rtlCol="0"/>
          <a:lstStyle>
            <a:lvl1pPr algn="r">
              <a:defRPr sz="1100">
                <a:cs typeface="Arial" panose="020B0604020202020204" pitchFamily="34" charset="0"/>
              </a:defRPr>
            </a:lvl1pPr>
          </a:lstStyle>
          <a:p>
            <a:pPr>
              <a:defRPr/>
            </a:pPr>
            <a:fld id="{53531DC5-569E-449F-9607-FC48CC2CD982}" type="datetimeFigureOut">
              <a:rPr lang="en-US"/>
              <a:pPr>
                <a:defRPr/>
              </a:pPr>
              <a:t>1/21/2021</a:t>
            </a:fld>
            <a:endParaRPr lang="en-US"/>
          </a:p>
        </p:txBody>
      </p:sp>
      <p:sp>
        <p:nvSpPr>
          <p:cNvPr id="4" name="Footer Placeholder 3"/>
          <p:cNvSpPr>
            <a:spLocks noGrp="1"/>
          </p:cNvSpPr>
          <p:nvPr>
            <p:ph type="ftr" sz="quarter" idx="2"/>
          </p:nvPr>
        </p:nvSpPr>
        <p:spPr>
          <a:xfrm>
            <a:off x="0" y="6699250"/>
            <a:ext cx="4033838" cy="354013"/>
          </a:xfrm>
          <a:prstGeom prst="rect">
            <a:avLst/>
          </a:prstGeom>
        </p:spPr>
        <p:txBody>
          <a:bodyPr vert="horz" lIns="84143" tIns="42072" rIns="84143" bIns="42072" rtlCol="0" anchor="b"/>
          <a:lstStyle>
            <a:lvl1pPr algn="l">
              <a:defRPr sz="11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5272088" y="6699250"/>
            <a:ext cx="4035425" cy="354013"/>
          </a:xfrm>
          <a:prstGeom prst="rect">
            <a:avLst/>
          </a:prstGeom>
        </p:spPr>
        <p:txBody>
          <a:bodyPr vert="horz" wrap="square" lIns="84143" tIns="42072" rIns="84143" bIns="42072" numCol="1" anchor="b" anchorCtr="0" compatLnSpc="1">
            <a:prstTxWarp prst="textNoShape">
              <a:avLst/>
            </a:prstTxWarp>
          </a:bodyPr>
          <a:lstStyle>
            <a:lvl1pPr algn="r">
              <a:defRPr sz="1100"/>
            </a:lvl1pPr>
          </a:lstStyle>
          <a:p>
            <a:pPr>
              <a:defRPr/>
            </a:pPr>
            <a:fld id="{E4A63789-93B7-4D8F-B7E5-28EB5B6A8A34}" type="slidenum">
              <a:rPr lang="en-US"/>
              <a:pPr>
                <a:defRPr/>
              </a:pPr>
              <a:t>‹#›</a:t>
            </a:fld>
            <a:endParaRPr lang="en-US"/>
          </a:p>
        </p:txBody>
      </p:sp>
    </p:spTree>
    <p:extLst>
      <p:ext uri="{BB962C8B-B14F-4D97-AF65-F5344CB8AC3E}">
        <p14:creationId xmlns:p14="http://schemas.microsoft.com/office/powerpoint/2010/main" val="1003619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290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indent="1588" algn="l" rtl="0" eaLnBrk="0" fontAlgn="base" hangingPunct="0">
      <a:spcBef>
        <a:spcPct val="30000"/>
      </a:spcBef>
      <a:spcAft>
        <a:spcPct val="0"/>
      </a:spcAft>
      <a:defRPr sz="1200" kern="1200">
        <a:solidFill>
          <a:schemeClr val="tx1"/>
        </a:solidFill>
        <a:latin typeface="+mn-lt"/>
        <a:ea typeface="+mn-ea"/>
        <a:cs typeface="+mn-cs"/>
      </a:defRPr>
    </a:lvl2pPr>
    <a:lvl3pPr marL="912813" indent="1588" algn="l" rtl="0" eaLnBrk="0" fontAlgn="base" hangingPunct="0">
      <a:spcBef>
        <a:spcPct val="30000"/>
      </a:spcBef>
      <a:spcAft>
        <a:spcPct val="0"/>
      </a:spcAft>
      <a:defRPr sz="1200" kern="1200">
        <a:solidFill>
          <a:schemeClr val="tx1"/>
        </a:solidFill>
        <a:latin typeface="+mn-lt"/>
        <a:ea typeface="+mn-ea"/>
        <a:cs typeface="+mn-cs"/>
      </a:defRPr>
    </a:lvl3pPr>
    <a:lvl4pPr marL="1370013" indent="1588" algn="l" rtl="0" eaLnBrk="0" fontAlgn="base" hangingPunct="0">
      <a:spcBef>
        <a:spcPct val="30000"/>
      </a:spcBef>
      <a:spcAft>
        <a:spcPct val="0"/>
      </a:spcAft>
      <a:defRPr sz="1200" kern="1200">
        <a:solidFill>
          <a:schemeClr val="tx1"/>
        </a:solidFill>
        <a:latin typeface="+mn-lt"/>
        <a:ea typeface="+mn-ea"/>
        <a:cs typeface="+mn-cs"/>
      </a:defRPr>
    </a:lvl4pPr>
    <a:lvl5pPr marL="1827213" indent="1588" algn="l" rtl="0" eaLnBrk="0" fontAlgn="base" hangingPunct="0">
      <a:spcBef>
        <a:spcPct val="30000"/>
      </a:spcBef>
      <a:spcAft>
        <a:spcPct val="0"/>
      </a:spcAft>
      <a:defRPr sz="1200" kern="1200">
        <a:solidFill>
          <a:schemeClr val="tx1"/>
        </a:solidFill>
        <a:latin typeface="+mn-lt"/>
        <a:ea typeface="+mn-ea"/>
        <a:cs typeface="+mn-cs"/>
      </a:defRPr>
    </a:lvl5pPr>
    <a:lvl6pPr marL="2285954" algn="l" defTabSz="914382" rtl="0" eaLnBrk="1" latinLnBrk="0" hangingPunct="1">
      <a:defRPr sz="1200" kern="1200">
        <a:solidFill>
          <a:schemeClr val="tx1"/>
        </a:solidFill>
        <a:latin typeface="+mn-lt"/>
        <a:ea typeface="+mn-ea"/>
        <a:cs typeface="+mn-cs"/>
      </a:defRPr>
    </a:lvl6pPr>
    <a:lvl7pPr marL="2743146" algn="l" defTabSz="914382" rtl="0" eaLnBrk="1" latinLnBrk="0" hangingPunct="1">
      <a:defRPr sz="1200" kern="1200">
        <a:solidFill>
          <a:schemeClr val="tx1"/>
        </a:solidFill>
        <a:latin typeface="+mn-lt"/>
        <a:ea typeface="+mn-ea"/>
        <a:cs typeface="+mn-cs"/>
      </a:defRPr>
    </a:lvl7pPr>
    <a:lvl8pPr marL="3200336" algn="l" defTabSz="914382" rtl="0" eaLnBrk="1" latinLnBrk="0" hangingPunct="1">
      <a:defRPr sz="1200" kern="1200">
        <a:solidFill>
          <a:schemeClr val="tx1"/>
        </a:solidFill>
        <a:latin typeface="+mn-lt"/>
        <a:ea typeface="+mn-ea"/>
        <a:cs typeface="+mn-cs"/>
      </a:defRPr>
    </a:lvl8pPr>
    <a:lvl9pPr marL="3657527"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396947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248030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8BBD3B-90CE-4550-BF17-0847AD85B531}" type="slidenum">
              <a:rPr lang="en-GB" altLang="en-US">
                <a:latin typeface="Times New Roman" panose="02020603050405020304" pitchFamily="18" charset="0"/>
              </a:rPr>
              <a:pPr eaLnBrk="1" hangingPunct="1"/>
              <a:t>12</a:t>
            </a:fld>
            <a:endParaRPr lang="en-GB" altLang="en-US">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5604"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95365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5592763" y="6403975"/>
            <a:ext cx="4278312" cy="336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304CA6-A0D8-4F70-864C-8E0F7510A23D}" type="slidenum">
              <a:rPr lang="en-GB" altLang="en-US"/>
              <a:pPr/>
              <a:t>15</a:t>
            </a:fld>
            <a:endParaRPr lang="en-GB" altLang="en-US"/>
          </a:p>
        </p:txBody>
      </p:sp>
      <p:sp>
        <p:nvSpPr>
          <p:cNvPr id="29699" name="Rectangle 2"/>
          <p:cNvSpPr>
            <a:spLocks noGrp="1" noRot="1" noChangeAspect="1" noChangeArrowheads="1" noTextEdit="1"/>
          </p:cNvSpPr>
          <p:nvPr>
            <p:ph type="sldImg"/>
          </p:nvPr>
        </p:nvSpPr>
        <p:spPr bwMode="auto">
          <a:xfrm>
            <a:off x="3252788" y="504825"/>
            <a:ext cx="3371850" cy="25288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700" name="Rectangle 3"/>
          <p:cNvSpPr>
            <a:spLocks noGrp="1" noChangeArrowheads="1"/>
          </p:cNvSpPr>
          <p:nvPr>
            <p:ph type="body" idx="1"/>
          </p:nvPr>
        </p:nvSpPr>
        <p:spPr bwMode="auto">
          <a:xfrm>
            <a:off x="985838" y="3201988"/>
            <a:ext cx="7900987" cy="3035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7344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708" tIns="52354" rIns="104708" bIns="52354"/>
          <a:lstStyle/>
          <a:p>
            <a:pPr>
              <a:spcBef>
                <a:spcPct val="0"/>
              </a:spcBef>
            </a:pPr>
            <a:endParaRPr lang="en-US" altLang="en-US"/>
          </a:p>
        </p:txBody>
      </p:sp>
    </p:spTree>
    <p:extLst>
      <p:ext uri="{BB962C8B-B14F-4D97-AF65-F5344CB8AC3E}">
        <p14:creationId xmlns:p14="http://schemas.microsoft.com/office/powerpoint/2010/main" val="384849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5C3E490-A537-46D3-84F0-E3556CB9C9D9}" type="slidenum">
              <a:rPr lang="en-GB" altLang="en-US">
                <a:latin typeface="Times New Roman" panose="02020603050405020304" pitchFamily="18" charset="0"/>
              </a:rPr>
              <a:pPr eaLnBrk="1" hangingPunct="1"/>
              <a:t>19</a:t>
            </a:fld>
            <a:endParaRPr lang="en-GB" altLang="en-US">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5844"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4948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B34145-2D11-47E2-AA4B-F588CA1B3C63}" type="slidenum">
              <a:rPr lang="en-GB" altLang="en-US">
                <a:latin typeface="Times New Roman" panose="02020603050405020304" pitchFamily="18" charset="0"/>
              </a:rPr>
              <a:pPr eaLnBrk="1" hangingPunct="1"/>
              <a:t>20</a:t>
            </a:fld>
            <a:endParaRPr lang="en-GB" altLang="en-US">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7892"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84968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D922E61-372E-45C4-98F2-A2F62F836071}" type="slidenum">
              <a:rPr lang="en-GB" altLang="en-US">
                <a:latin typeface="Times New Roman" panose="02020603050405020304" pitchFamily="18" charset="0"/>
              </a:rPr>
              <a:pPr eaLnBrk="1" hangingPunct="1"/>
              <a:t>21</a:t>
            </a:fld>
            <a:endParaRPr lang="en-GB" altLang="en-US">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9940"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02921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975C1A-369E-4B3A-B5FA-D3D586C45A3F}" type="slidenum">
              <a:rPr lang="en-GB" altLang="en-US">
                <a:latin typeface="Times New Roman" panose="02020603050405020304" pitchFamily="18" charset="0"/>
              </a:rPr>
              <a:pPr eaLnBrk="1" hangingPunct="1"/>
              <a:t>22</a:t>
            </a:fld>
            <a:endParaRPr lang="en-GB" altLang="en-US">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988"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514273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75B110-5258-4340-B74D-F72281391FEE}" type="slidenum">
              <a:rPr lang="en-GB" altLang="en-US">
                <a:latin typeface="Times New Roman" panose="02020603050405020304" pitchFamily="18" charset="0"/>
              </a:rPr>
              <a:pPr eaLnBrk="1" hangingPunct="1"/>
              <a:t>23</a:t>
            </a:fld>
            <a:endParaRPr lang="en-GB" alt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4036"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58200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69EE76-E0C8-4864-9EA2-85F1B270E3C7}" type="slidenum">
              <a:rPr lang="en-GB" altLang="en-US">
                <a:latin typeface="Times New Roman" panose="02020603050405020304" pitchFamily="18" charset="0"/>
              </a:rPr>
              <a:pPr eaLnBrk="1" hangingPunct="1"/>
              <a:t>24</a:t>
            </a:fld>
            <a:endParaRPr lang="en-GB"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6084"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1737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1" tIns="46745" rIns="93491" bIns="46745"/>
          <a:lstStyle/>
          <a:p>
            <a:pPr>
              <a:spcBef>
                <a:spcPct val="0"/>
              </a:spcBef>
            </a:pPr>
            <a:endParaRPr lang="en-US" altLang="en-US"/>
          </a:p>
        </p:txBody>
      </p:sp>
    </p:spTree>
    <p:extLst>
      <p:ext uri="{BB962C8B-B14F-4D97-AF65-F5344CB8AC3E}">
        <p14:creationId xmlns:p14="http://schemas.microsoft.com/office/powerpoint/2010/main" val="1576393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1406300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EA3E391-B4CD-4272-BE07-CB72E70AC72E}" type="slidenum">
              <a:rPr lang="en-GB" altLang="en-US">
                <a:latin typeface="Times New Roman" panose="02020603050405020304" pitchFamily="18" charset="0"/>
              </a:rPr>
              <a:pPr eaLnBrk="1" hangingPunct="1"/>
              <a:t>26</a:t>
            </a:fld>
            <a:endParaRPr lang="en-GB"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0180"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417975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5592763" y="6403975"/>
            <a:ext cx="4278312" cy="336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531E4C-9543-4608-A462-21AB0E93FFAE}" type="slidenum">
              <a:rPr lang="en-GB" altLang="en-US"/>
              <a:pPr/>
              <a:t>27</a:t>
            </a:fld>
            <a:endParaRPr lang="en-GB" altLang="en-US"/>
          </a:p>
        </p:txBody>
      </p:sp>
      <p:sp>
        <p:nvSpPr>
          <p:cNvPr id="52227" name="Rectangle 2"/>
          <p:cNvSpPr>
            <a:spLocks noGrp="1" noRot="1" noChangeAspect="1" noChangeArrowheads="1" noTextEdit="1"/>
          </p:cNvSpPr>
          <p:nvPr>
            <p:ph type="sldImg"/>
          </p:nvPr>
        </p:nvSpPr>
        <p:spPr bwMode="auto">
          <a:xfrm>
            <a:off x="3251200" y="504825"/>
            <a:ext cx="3375025" cy="2530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2228" name="Rectangle 3"/>
          <p:cNvSpPr>
            <a:spLocks noGrp="1" noChangeArrowheads="1"/>
          </p:cNvSpPr>
          <p:nvPr>
            <p:ph type="body" idx="1"/>
          </p:nvPr>
        </p:nvSpPr>
        <p:spPr bwMode="auto">
          <a:xfrm>
            <a:off x="1314450" y="3203575"/>
            <a:ext cx="7243763" cy="3033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32348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77220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2299928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2611444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4124637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1198453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413764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298950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2529813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Tree>
    <p:extLst>
      <p:ext uri="{BB962C8B-B14F-4D97-AF65-F5344CB8AC3E}">
        <p14:creationId xmlns:p14="http://schemas.microsoft.com/office/powerpoint/2010/main" val="428713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708" tIns="52354" rIns="104708" bIns="52354"/>
          <a:lstStyle/>
          <a:p>
            <a:pPr>
              <a:spcBef>
                <a:spcPct val="0"/>
              </a:spcBef>
            </a:pPr>
            <a:endParaRPr lang="en-US" altLang="en-US"/>
          </a:p>
        </p:txBody>
      </p:sp>
    </p:spTree>
    <p:extLst>
      <p:ext uri="{BB962C8B-B14F-4D97-AF65-F5344CB8AC3E}">
        <p14:creationId xmlns:p14="http://schemas.microsoft.com/office/powerpoint/2010/main" val="35937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708" tIns="52354" rIns="104708" bIns="52354"/>
          <a:lstStyle/>
          <a:p>
            <a:pPr>
              <a:spcBef>
                <a:spcPct val="0"/>
              </a:spcBef>
            </a:pPr>
            <a:endParaRPr lang="en-US" altLang="en-US"/>
          </a:p>
        </p:txBody>
      </p:sp>
    </p:spTree>
    <p:extLst>
      <p:ext uri="{BB962C8B-B14F-4D97-AF65-F5344CB8AC3E}">
        <p14:creationId xmlns:p14="http://schemas.microsoft.com/office/powerpoint/2010/main" val="378888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708" tIns="52354" rIns="104708" bIns="52354"/>
          <a:lstStyle/>
          <a:p>
            <a:pPr>
              <a:spcBef>
                <a:spcPct val="0"/>
              </a:spcBef>
            </a:pPr>
            <a:endParaRPr lang="en-US" altLang="en-US"/>
          </a:p>
        </p:txBody>
      </p:sp>
    </p:spTree>
    <p:extLst>
      <p:ext uri="{BB962C8B-B14F-4D97-AF65-F5344CB8AC3E}">
        <p14:creationId xmlns:p14="http://schemas.microsoft.com/office/powerpoint/2010/main" val="286863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otes Placeholder"/>
          <p:cNvSpPr>
            <a:spLocks noGrp="1"/>
          </p:cNvSpPr>
          <p:nvPr>
            <p:ph type="body" idx="1"/>
          </p:nvPr>
        </p:nvSpPr>
        <p:spPr bwMode="auto">
          <a:xfrm>
            <a:off x="-1967631638" y="-1987764313"/>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spcBef>
                <a:spcPct val="0"/>
              </a:spcBef>
            </a:pPr>
            <a:endParaRPr lang="en-US" altLang="en-US"/>
          </a:p>
        </p:txBody>
      </p:sp>
    </p:spTree>
    <p:extLst>
      <p:ext uri="{BB962C8B-B14F-4D97-AF65-F5344CB8AC3E}">
        <p14:creationId xmlns:p14="http://schemas.microsoft.com/office/powerpoint/2010/main" val="71580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D30DAD-2E78-43D0-A3D0-A426ADD946F3}" type="slidenum">
              <a:rPr lang="en-GB" altLang="en-US">
                <a:latin typeface="Times New Roman" panose="02020603050405020304" pitchFamily="18" charset="0"/>
              </a:rPr>
              <a:pPr eaLnBrk="1" hangingPunct="1"/>
              <a:t>9</a:t>
            </a:fld>
            <a:endParaRPr lang="en-GB" altLang="en-US">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9460" name="Rectangle 3"/>
          <p:cNvSpPr>
            <a:spLocks noGrp="1" noChangeArrowheads="1"/>
          </p:cNvSpPr>
          <p:nvPr>
            <p:ph type="body" idx="1"/>
          </p:nvPr>
        </p:nvSpPr>
        <p:spPr bwMode="auto">
          <a:xfrm>
            <a:off x="930275" y="3349625"/>
            <a:ext cx="74485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6051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4294967295"/>
          </p:nvPr>
        </p:nvSpPr>
        <p:spPr bwMode="auto">
          <a:xfrm>
            <a:off x="5272088" y="6699250"/>
            <a:ext cx="4035425" cy="352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D2EB7B2-03C8-4837-ACDE-E61A2A9A3B8C}" type="slidenum">
              <a:rPr lang="en-GB" altLang="en-US">
                <a:latin typeface="Times New Roman" panose="02020603050405020304" pitchFamily="18" charset="0"/>
              </a:rPr>
              <a:pPr eaLnBrk="1" hangingPunct="1"/>
              <a:t>10</a:t>
            </a:fld>
            <a:endParaRPr lang="en-GB" altLang="en-US">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bwMode="auto">
          <a:xfrm>
            <a:off x="2892425" y="528638"/>
            <a:ext cx="3525838" cy="2644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1508" name="Rectangle 3"/>
          <p:cNvSpPr>
            <a:spLocks noGrp="1" noChangeArrowheads="1"/>
          </p:cNvSpPr>
          <p:nvPr>
            <p:ph type="body" idx="1"/>
          </p:nvPr>
        </p:nvSpPr>
        <p:spPr bwMode="auto">
          <a:xfrm>
            <a:off x="1241425" y="3349625"/>
            <a:ext cx="6826250" cy="317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43" tIns="42072" rIns="84143" bIns="42072"/>
          <a:lstStyle/>
          <a:p>
            <a:pPr eaLnBrk="1" hangingPunct="1"/>
            <a:endParaRPr lang="en-GB" altLang="en-US">
              <a:latin typeface="Times New Roman" panose="02020603050405020304" pitchFamily="18" charset="0"/>
            </a:endParaRPr>
          </a:p>
        </p:txBody>
      </p:sp>
    </p:spTree>
    <p:extLst>
      <p:ext uri="{BB962C8B-B14F-4D97-AF65-F5344CB8AC3E}">
        <p14:creationId xmlns:p14="http://schemas.microsoft.com/office/powerpoint/2010/main" val="6066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EFCBBE2-1B2D-49DE-B87E-20AFBE082BD3}"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E402A-E8B9-4D4B-A68F-816E4CB4FB0D}" type="slidenum">
              <a:rPr lang="en-US"/>
              <a:pPr>
                <a:defRPr/>
              </a:pPr>
              <a:t>‹#›</a:t>
            </a:fld>
            <a:endParaRPr lang="en-US"/>
          </a:p>
        </p:txBody>
      </p:sp>
    </p:spTree>
    <p:extLst>
      <p:ext uri="{BB962C8B-B14F-4D97-AF65-F5344CB8AC3E}">
        <p14:creationId xmlns:p14="http://schemas.microsoft.com/office/powerpoint/2010/main" val="20442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484CBF-AB9E-42C2-A795-2F3FEBAB69F3}"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DBD57E-3BC8-46CD-8153-49E630C36755}" type="slidenum">
              <a:rPr lang="en-US"/>
              <a:pPr>
                <a:defRPr/>
              </a:pPr>
              <a:t>‹#›</a:t>
            </a:fld>
            <a:endParaRPr lang="en-US"/>
          </a:p>
        </p:txBody>
      </p:sp>
    </p:spTree>
    <p:extLst>
      <p:ext uri="{BB962C8B-B14F-4D97-AF65-F5344CB8AC3E}">
        <p14:creationId xmlns:p14="http://schemas.microsoft.com/office/powerpoint/2010/main" val="36047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6A2DCE-0E0C-4F20-99DA-E331A4C98C6A}"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3ECEA-0E4C-48BD-802B-E1A4E77EAB91}" type="slidenum">
              <a:rPr lang="en-US"/>
              <a:pPr>
                <a:defRPr/>
              </a:pPr>
              <a:t>‹#›</a:t>
            </a:fld>
            <a:endParaRPr lang="en-US"/>
          </a:p>
        </p:txBody>
      </p:sp>
    </p:spTree>
    <p:extLst>
      <p:ext uri="{BB962C8B-B14F-4D97-AF65-F5344CB8AC3E}">
        <p14:creationId xmlns:p14="http://schemas.microsoft.com/office/powerpoint/2010/main" val="278274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7973B5-6764-4AC0-9E53-962582D6BE38}"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A09BAD-8693-4B34-8470-FB76D9E0A2CD}" type="slidenum">
              <a:rPr lang="en-US"/>
              <a:pPr>
                <a:defRPr/>
              </a:pPr>
              <a:t>‹#›</a:t>
            </a:fld>
            <a:endParaRPr lang="en-US"/>
          </a:p>
        </p:txBody>
      </p:sp>
    </p:spTree>
    <p:extLst>
      <p:ext uri="{BB962C8B-B14F-4D97-AF65-F5344CB8AC3E}">
        <p14:creationId xmlns:p14="http://schemas.microsoft.com/office/powerpoint/2010/main" val="331030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09"/>
            <a:ext cx="8763000" cy="3169708"/>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93208" y="5099404"/>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B7E1A7-228C-452C-BA6F-5BEF2FB15B94}" type="datetimeFigureOut">
              <a:rPr lang="en-US"/>
              <a:pPr>
                <a:defRPr/>
              </a:pPr>
              <a:t>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BE86C6-62E5-4239-AC14-32575B0C1CE1}" type="slidenum">
              <a:rPr lang="en-US"/>
              <a:pPr>
                <a:defRPr/>
              </a:pPr>
              <a:t>‹#›</a:t>
            </a:fld>
            <a:endParaRPr lang="en-US"/>
          </a:p>
        </p:txBody>
      </p:sp>
    </p:spTree>
    <p:extLst>
      <p:ext uri="{BB962C8B-B14F-4D97-AF65-F5344CB8AC3E}">
        <p14:creationId xmlns:p14="http://schemas.microsoft.com/office/powerpoint/2010/main" val="407037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5173B33-EF28-4DA2-902F-61FF5144FDA4}" type="datetimeFigureOut">
              <a:rPr lang="en-US"/>
              <a:pPr>
                <a:defRPr/>
              </a:pPr>
              <a:t>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B0163B-8D09-4605-958D-FA3C82B13052}" type="slidenum">
              <a:rPr lang="en-US"/>
              <a:pPr>
                <a:defRPr/>
              </a:pPr>
              <a:t>‹#›</a:t>
            </a:fld>
            <a:endParaRPr lang="en-US"/>
          </a:p>
        </p:txBody>
      </p:sp>
    </p:spTree>
    <p:extLst>
      <p:ext uri="{BB962C8B-B14F-4D97-AF65-F5344CB8AC3E}">
        <p14:creationId xmlns:p14="http://schemas.microsoft.com/office/powerpoint/2010/main" val="171158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5"/>
            <a:ext cx="8763000" cy="1472848"/>
          </a:xfrm>
        </p:spPr>
        <p:txBody>
          <a:bodyPr/>
          <a:lstStyle/>
          <a:p>
            <a:r>
              <a:rPr lang="en-US"/>
              <a:t>Click to edit Master title style</a:t>
            </a:r>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007226D-8242-4C2D-BB95-763E61AC3878}" type="datetimeFigureOut">
              <a:rPr lang="en-US"/>
              <a:pPr>
                <a:defRPr/>
              </a:pPr>
              <a:t>1/21/2021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3CCABA-F7F5-44E6-8812-283370B549AA}" type="slidenum">
              <a:rPr lang="en-US"/>
              <a:pPr>
                <a:defRPr/>
              </a:pPr>
              <a:t>‹#›</a:t>
            </a:fld>
            <a:endParaRPr lang="en-US"/>
          </a:p>
        </p:txBody>
      </p:sp>
    </p:spTree>
    <p:extLst>
      <p:ext uri="{BB962C8B-B14F-4D97-AF65-F5344CB8AC3E}">
        <p14:creationId xmlns:p14="http://schemas.microsoft.com/office/powerpoint/2010/main" val="70010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F9D5E5-66FC-4FD9-B84E-EA97D46B56C2}" type="datetimeFigureOut">
              <a:rPr lang="en-US"/>
              <a:pPr>
                <a:defRPr/>
              </a:pPr>
              <a:t>1/21/2021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C2592F-B8F1-4F22-8D39-E295B891D93F}" type="slidenum">
              <a:rPr lang="en-US"/>
              <a:pPr>
                <a:defRPr/>
              </a:pPr>
              <a:t>‹#›</a:t>
            </a:fld>
            <a:endParaRPr lang="en-US"/>
          </a:p>
        </p:txBody>
      </p:sp>
    </p:spTree>
    <p:extLst>
      <p:ext uri="{BB962C8B-B14F-4D97-AF65-F5344CB8AC3E}">
        <p14:creationId xmlns:p14="http://schemas.microsoft.com/office/powerpoint/2010/main" val="132389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29C3A0-393F-414C-834E-1262D202CBA0}" type="datetimeFigureOut">
              <a:rPr lang="en-US"/>
              <a:pPr>
                <a:defRPr/>
              </a:pPr>
              <a:t>1/21/2021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30203C-D025-4BBD-9AE1-3F553561D2A8}" type="slidenum">
              <a:rPr lang="en-US"/>
              <a:pPr>
                <a:defRPr/>
              </a:pPr>
              <a:t>‹#›</a:t>
            </a:fld>
            <a:endParaRPr lang="en-US"/>
          </a:p>
        </p:txBody>
      </p:sp>
    </p:spTree>
    <p:extLst>
      <p:ext uri="{BB962C8B-B14F-4D97-AF65-F5344CB8AC3E}">
        <p14:creationId xmlns:p14="http://schemas.microsoft.com/office/powerpoint/2010/main" val="55290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p>
        </p:txBody>
      </p:sp>
      <p:sp>
        <p:nvSpPr>
          <p:cNvPr id="3" name="Content Placeholder 2"/>
          <p:cNvSpPr>
            <a:spLocks noGrp="1"/>
          </p:cNvSpPr>
          <p:nvPr>
            <p:ph idx="1"/>
          </p:nvPr>
        </p:nvSpPr>
        <p:spPr>
          <a:xfrm>
            <a:off x="4319323" y="1097139"/>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694BD2-E4C9-4E39-9636-2A1FDAD26F6D}" type="datetimeFigureOut">
              <a:rPr lang="en-US"/>
              <a:pPr>
                <a:defRPr/>
              </a:pPr>
              <a:t>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A84789-95C7-4E70-A653-180896F0A1EA}" type="slidenum">
              <a:rPr lang="en-US"/>
              <a:pPr>
                <a:defRPr/>
              </a:pPr>
              <a:t>‹#›</a:t>
            </a:fld>
            <a:endParaRPr lang="en-US"/>
          </a:p>
        </p:txBody>
      </p:sp>
    </p:spTree>
    <p:extLst>
      <p:ext uri="{BB962C8B-B14F-4D97-AF65-F5344CB8AC3E}">
        <p14:creationId xmlns:p14="http://schemas.microsoft.com/office/powerpoint/2010/main" val="405416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p>
        </p:txBody>
      </p:sp>
      <p:sp>
        <p:nvSpPr>
          <p:cNvPr id="3" name="Picture Placeholder 2"/>
          <p:cNvSpPr>
            <a:spLocks noGrp="1"/>
          </p:cNvSpPr>
          <p:nvPr>
            <p:ph type="pic" idx="1"/>
          </p:nvPr>
        </p:nvSpPr>
        <p:spPr>
          <a:xfrm>
            <a:off x="4319323" y="1097139"/>
            <a:ext cx="5143500" cy="5415139"/>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B5992F-89E9-4FD3-B95F-45886B6780DC}" type="datetimeFigureOut">
              <a:rPr lang="en-US"/>
              <a:pPr>
                <a:defRPr/>
              </a:pPr>
              <a:t>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81C68D-A376-411E-B79F-3CD19682EB48}" type="slidenum">
              <a:rPr lang="en-US"/>
              <a:pPr>
                <a:defRPr/>
              </a:pPr>
              <a:t>‹#›</a:t>
            </a:fld>
            <a:endParaRPr lang="en-US"/>
          </a:p>
        </p:txBody>
      </p:sp>
    </p:spTree>
    <p:extLst>
      <p:ext uri="{BB962C8B-B14F-4D97-AF65-F5344CB8AC3E}">
        <p14:creationId xmlns:p14="http://schemas.microsoft.com/office/powerpoint/2010/main" val="394348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406400"/>
            <a:ext cx="8763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98500" y="2028825"/>
            <a:ext cx="87630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98500" y="7062788"/>
            <a:ext cx="2286000" cy="404812"/>
          </a:xfrm>
          <a:prstGeom prst="rect">
            <a:avLst/>
          </a:prstGeom>
        </p:spPr>
        <p:txBody>
          <a:bodyPr vert="horz" lIns="91440" tIns="45720" rIns="91440" bIns="45720" rtlCol="0" anchor="ctr"/>
          <a:lstStyle>
            <a:lvl1pPr algn="l">
              <a:defRPr sz="1000">
                <a:solidFill>
                  <a:schemeClr val="tx1">
                    <a:tint val="75000"/>
                  </a:schemeClr>
                </a:solidFill>
                <a:cs typeface="Arial" panose="020B0604020202020204" pitchFamily="34" charset="0"/>
              </a:defRPr>
            </a:lvl1pPr>
          </a:lstStyle>
          <a:p>
            <a:pPr>
              <a:defRPr/>
            </a:pPr>
            <a:fld id="{21DB2C5A-88A1-416A-A522-087EB6084FD4}" type="datetimeFigureOut">
              <a:rPr lang="en-US"/>
              <a:pPr>
                <a:defRPr/>
              </a:pPr>
              <a:t>1/21/2021</a:t>
            </a:fld>
            <a:endParaRPr lang="en-US"/>
          </a:p>
        </p:txBody>
      </p:sp>
      <p:sp>
        <p:nvSpPr>
          <p:cNvPr id="5" name="Footer Placeholder 4"/>
          <p:cNvSpPr>
            <a:spLocks noGrp="1"/>
          </p:cNvSpPr>
          <p:nvPr>
            <p:ph type="ftr" sz="quarter" idx="3"/>
          </p:nvPr>
        </p:nvSpPr>
        <p:spPr>
          <a:xfrm>
            <a:off x="3365500" y="7062788"/>
            <a:ext cx="3429000" cy="404812"/>
          </a:xfrm>
          <a:prstGeom prst="rect">
            <a:avLst/>
          </a:prstGeom>
        </p:spPr>
        <p:txBody>
          <a:bodyPr vert="horz" lIns="91440" tIns="45720" rIns="91440" bIns="45720" rtlCol="0" anchor="ctr"/>
          <a:lstStyle>
            <a:lvl1pPr algn="ctr">
              <a:defRPr sz="1000">
                <a:solidFill>
                  <a:schemeClr val="tx1">
                    <a:tint val="75000"/>
                  </a:schemeClr>
                </a:solidFill>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7175500" y="7062788"/>
            <a:ext cx="2286000" cy="404812"/>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a:defRPr/>
            </a:pPr>
            <a:fld id="{3EE7D213-7E77-4CFB-8B81-E6B3F341EA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defTabSz="760413"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60413" rtl="0" eaLnBrk="0" fontAlgn="base" hangingPunct="0">
        <a:lnSpc>
          <a:spcPct val="90000"/>
        </a:lnSpc>
        <a:spcBef>
          <a:spcPct val="0"/>
        </a:spcBef>
        <a:spcAft>
          <a:spcPct val="0"/>
        </a:spcAft>
        <a:defRPr sz="3600">
          <a:solidFill>
            <a:schemeClr val="tx1"/>
          </a:solidFill>
          <a:latin typeface="Calibri Light" pitchFamily="34" charset="0"/>
        </a:defRPr>
      </a:lvl2pPr>
      <a:lvl3pPr algn="l" defTabSz="760413" rtl="0" eaLnBrk="0" fontAlgn="base" hangingPunct="0">
        <a:lnSpc>
          <a:spcPct val="90000"/>
        </a:lnSpc>
        <a:spcBef>
          <a:spcPct val="0"/>
        </a:spcBef>
        <a:spcAft>
          <a:spcPct val="0"/>
        </a:spcAft>
        <a:defRPr sz="3600">
          <a:solidFill>
            <a:schemeClr val="tx1"/>
          </a:solidFill>
          <a:latin typeface="Calibri Light" pitchFamily="34" charset="0"/>
        </a:defRPr>
      </a:lvl3pPr>
      <a:lvl4pPr algn="l" defTabSz="760413" rtl="0" eaLnBrk="0" fontAlgn="base" hangingPunct="0">
        <a:lnSpc>
          <a:spcPct val="90000"/>
        </a:lnSpc>
        <a:spcBef>
          <a:spcPct val="0"/>
        </a:spcBef>
        <a:spcAft>
          <a:spcPct val="0"/>
        </a:spcAft>
        <a:defRPr sz="3600">
          <a:solidFill>
            <a:schemeClr val="tx1"/>
          </a:solidFill>
          <a:latin typeface="Calibri Light" pitchFamily="34" charset="0"/>
        </a:defRPr>
      </a:lvl4pPr>
      <a:lvl5pPr algn="l" defTabSz="760413" rtl="0" eaLnBrk="0" fontAlgn="base" hangingPunct="0">
        <a:lnSpc>
          <a:spcPct val="90000"/>
        </a:lnSpc>
        <a:spcBef>
          <a:spcPct val="0"/>
        </a:spcBef>
        <a:spcAft>
          <a:spcPct val="0"/>
        </a:spcAft>
        <a:defRPr sz="3600">
          <a:solidFill>
            <a:schemeClr val="tx1"/>
          </a:solidFill>
          <a:latin typeface="Calibri Light" pitchFamily="34" charset="0"/>
        </a:defRPr>
      </a:lvl5pPr>
      <a:lvl6pPr marL="457200" algn="l" defTabSz="760413" rtl="0" fontAlgn="base">
        <a:lnSpc>
          <a:spcPct val="90000"/>
        </a:lnSpc>
        <a:spcBef>
          <a:spcPct val="0"/>
        </a:spcBef>
        <a:spcAft>
          <a:spcPct val="0"/>
        </a:spcAft>
        <a:defRPr sz="3600">
          <a:solidFill>
            <a:schemeClr val="tx1"/>
          </a:solidFill>
          <a:latin typeface="Calibri Light" pitchFamily="34" charset="0"/>
        </a:defRPr>
      </a:lvl6pPr>
      <a:lvl7pPr marL="914400" algn="l" defTabSz="760413" rtl="0" fontAlgn="base">
        <a:lnSpc>
          <a:spcPct val="90000"/>
        </a:lnSpc>
        <a:spcBef>
          <a:spcPct val="0"/>
        </a:spcBef>
        <a:spcAft>
          <a:spcPct val="0"/>
        </a:spcAft>
        <a:defRPr sz="3600">
          <a:solidFill>
            <a:schemeClr val="tx1"/>
          </a:solidFill>
          <a:latin typeface="Calibri Light" pitchFamily="34" charset="0"/>
        </a:defRPr>
      </a:lvl7pPr>
      <a:lvl8pPr marL="1371600" algn="l" defTabSz="760413" rtl="0" fontAlgn="base">
        <a:lnSpc>
          <a:spcPct val="90000"/>
        </a:lnSpc>
        <a:spcBef>
          <a:spcPct val="0"/>
        </a:spcBef>
        <a:spcAft>
          <a:spcPct val="0"/>
        </a:spcAft>
        <a:defRPr sz="3600">
          <a:solidFill>
            <a:schemeClr val="tx1"/>
          </a:solidFill>
          <a:latin typeface="Calibri Light" pitchFamily="34" charset="0"/>
        </a:defRPr>
      </a:lvl8pPr>
      <a:lvl9pPr marL="1828800" algn="l" defTabSz="760413" rtl="0" fontAlgn="base">
        <a:lnSpc>
          <a:spcPct val="90000"/>
        </a:lnSpc>
        <a:spcBef>
          <a:spcPct val="0"/>
        </a:spcBef>
        <a:spcAft>
          <a:spcPct val="0"/>
        </a:spcAft>
        <a:defRPr sz="3600">
          <a:solidFill>
            <a:schemeClr val="tx1"/>
          </a:solidFill>
          <a:latin typeface="Calibri Light" pitchFamily="34" charset="0"/>
        </a:defRPr>
      </a:lvl9pPr>
    </p:titleStyle>
    <p:bodyStyle>
      <a:lvl1pPr marL="188913" indent="-188913" algn="l" defTabSz="760413" rtl="0" eaLnBrk="0" fontAlgn="base" hangingPunct="0">
        <a:lnSpc>
          <a:spcPct val="90000"/>
        </a:lnSpc>
        <a:spcBef>
          <a:spcPts val="838"/>
        </a:spcBef>
        <a:spcAft>
          <a:spcPct val="0"/>
        </a:spcAft>
        <a:buFont typeface="Arial" panose="020B0604020202020204" pitchFamily="34" charset="0"/>
        <a:buChar char="•"/>
        <a:defRPr sz="2300" kern="1200">
          <a:solidFill>
            <a:schemeClr val="tx1"/>
          </a:solidFill>
          <a:latin typeface="+mn-lt"/>
          <a:ea typeface="+mn-ea"/>
          <a:cs typeface="+mn-cs"/>
        </a:defRPr>
      </a:lvl1pPr>
      <a:lvl2pPr marL="569913" indent="-188913" algn="l" defTabSz="760413" rtl="0" eaLnBrk="0" fontAlgn="base" hangingPunct="0">
        <a:lnSpc>
          <a:spcPct val="90000"/>
        </a:lnSpc>
        <a:spcBef>
          <a:spcPts val="413"/>
        </a:spcBef>
        <a:spcAft>
          <a:spcPct val="0"/>
        </a:spcAft>
        <a:buFont typeface="Arial" panose="020B0604020202020204" pitchFamily="34" charset="0"/>
        <a:buChar char="•"/>
        <a:defRPr sz="2000" kern="1200">
          <a:solidFill>
            <a:schemeClr val="tx1"/>
          </a:solidFill>
          <a:latin typeface="+mn-lt"/>
          <a:ea typeface="+mn-ea"/>
          <a:cs typeface="+mn-cs"/>
        </a:defRPr>
      </a:lvl2pPr>
      <a:lvl3pPr marL="950913" indent="-188913" algn="l" defTabSz="760413"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mn-ea"/>
          <a:cs typeface="+mn-cs"/>
        </a:defRPr>
      </a:lvl3pPr>
      <a:lvl4pPr marL="1331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4pPr>
      <a:lvl5pPr marL="1712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topics/global_burden_of_disease/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1"/>
          <p:cNvSpPr>
            <a:spLocks noChangeArrowheads="1"/>
          </p:cNvSpPr>
          <p:nvPr/>
        </p:nvSpPr>
        <p:spPr bwMode="auto">
          <a:xfrm>
            <a:off x="6146800" y="381000"/>
            <a:ext cx="4130674" cy="169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11000"/>
              </a:lnSpc>
            </a:pPr>
            <a:r>
              <a:rPr lang="en-US" altLang="en-US" sz="4800" b="1" dirty="0">
                <a:latin typeface="Palatino Linotype" panose="02040502050505030304" pitchFamily="18" charset="0"/>
              </a:rPr>
              <a:t>Globalization</a:t>
            </a:r>
            <a:r>
              <a:rPr lang="en-US" altLang="en-US" sz="4800" b="1" dirty="0">
                <a:latin typeface="Times New Roman" panose="02020603050405020304" pitchFamily="18" charset="0"/>
                <a:cs typeface="Times New Roman" panose="02020603050405020304" pitchFamily="18" charset="0"/>
              </a:rPr>
              <a:t> </a:t>
            </a:r>
            <a:r>
              <a:rPr lang="en-US" altLang="en-US" sz="4800" b="1" dirty="0">
                <a:latin typeface="Palatino Linotype" panose="02040502050505030304" pitchFamily="18" charset="0"/>
              </a:rPr>
              <a:t>and</a:t>
            </a:r>
            <a:r>
              <a:rPr lang="en-US" altLang="en-US" sz="4800" b="1" dirty="0">
                <a:latin typeface="Times New Roman" panose="02020603050405020304" pitchFamily="18" charset="0"/>
                <a:cs typeface="Times New Roman" panose="02020603050405020304" pitchFamily="18" charset="0"/>
              </a:rPr>
              <a:t> </a:t>
            </a:r>
            <a:r>
              <a:rPr lang="en-US" altLang="en-US" sz="4800" b="1" dirty="0">
                <a:latin typeface="Palatino Linotype" panose="02040502050505030304" pitchFamily="18" charset="0"/>
              </a:rPr>
              <a:t>Health</a:t>
            </a:r>
          </a:p>
        </p:txBody>
      </p:sp>
      <p:sp>
        <p:nvSpPr>
          <p:cNvPr id="4" name="Rectangle 3"/>
          <p:cNvSpPr txBox="1">
            <a:spLocks noChangeArrowheads="1"/>
          </p:cNvSpPr>
          <p:nvPr/>
        </p:nvSpPr>
        <p:spPr>
          <a:xfrm>
            <a:off x="5537200" y="3642897"/>
            <a:ext cx="4622800" cy="1905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ysClr val="windowText" lastClr="000000"/>
                </a:solidFill>
                <a:latin typeface="Calibri"/>
              </a:rPr>
              <a:t>Dr Sanjana Zaman</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 MBBS,  </a:t>
            </a:r>
            <a:r>
              <a:rPr kumimoji="0" lang="en-US" sz="2800" b="1" i="0" u="none" strike="noStrike" kern="1200" cap="none" spc="0" normalizeH="0" baseline="0" noProof="0" dirty="0" err="1">
                <a:ln>
                  <a:noFill/>
                </a:ln>
                <a:solidFill>
                  <a:sysClr val="windowText" lastClr="000000"/>
                </a:solidFill>
                <a:effectLst/>
                <a:uLnTx/>
                <a:uFillTx/>
                <a:latin typeface="Calibri"/>
                <a:ea typeface="+mn-ea"/>
                <a:cs typeface="+mn-cs"/>
              </a:rPr>
              <a:t>Ph.D</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 (</a:t>
            </a:r>
            <a:r>
              <a:rPr lang="en-US" sz="2800" b="1" dirty="0">
                <a:solidFill>
                  <a:sysClr val="windowText" lastClr="000000"/>
                </a:solidFill>
                <a:latin typeface="Calibri"/>
              </a:rPr>
              <a:t>Japan)</a:t>
            </a:r>
            <a:endParaRPr kumimoji="0" lang="en-US" sz="28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2CB4714-A5DE-4B86-B14D-21DECD720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689600" cy="76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03200"/>
            <a:ext cx="10160000" cy="677863"/>
          </a:xfrm>
          <a:solidFill>
            <a:srgbClr val="002060"/>
          </a:solidFill>
        </p:spPr>
        <p:txBody>
          <a:bodyPr rtlCol="0">
            <a:normAutofit fontScale="90000"/>
          </a:bodyPr>
          <a:lstStyle/>
          <a:p>
            <a:pPr defTabSz="761970" eaLnBrk="1" fontAlgn="auto" hangingPunct="1">
              <a:spcAft>
                <a:spcPts val="0"/>
              </a:spcAft>
              <a:defRPr/>
            </a:pPr>
            <a:r>
              <a:rPr lang="en-GB" sz="4000" b="1" dirty="0">
                <a:solidFill>
                  <a:schemeClr val="bg1"/>
                </a:solidFill>
                <a:latin typeface="Arial" panose="020B0604020202020204" pitchFamily="34" charset="0"/>
                <a:cs typeface="Arial" panose="020B0604020202020204" pitchFamily="34" charset="0"/>
              </a:rPr>
              <a:t>   </a:t>
            </a:r>
            <a:r>
              <a:rPr lang="en-GB" sz="5300" b="1" dirty="0">
                <a:solidFill>
                  <a:schemeClr val="bg1"/>
                </a:solidFill>
                <a:latin typeface="Arial" panose="020B0604020202020204" pitchFamily="34" charset="0"/>
                <a:cs typeface="Arial" panose="020B0604020202020204" pitchFamily="34" charset="0"/>
              </a:rPr>
              <a:t>Public health &amp; Globalisation</a:t>
            </a:r>
            <a:endParaRPr lang="en-US" sz="4000" b="1" dirty="0">
              <a:solidFill>
                <a:schemeClr val="bg1"/>
              </a:solidFill>
              <a:latin typeface="Arial" panose="020B0604020202020204" pitchFamily="34" charset="0"/>
              <a:cs typeface="Arial" panose="020B0604020202020204" pitchFamily="34" charset="0"/>
            </a:endParaRPr>
          </a:p>
        </p:txBody>
      </p:sp>
      <p:sp>
        <p:nvSpPr>
          <p:cNvPr id="7171" name="Rectangle 3"/>
          <p:cNvSpPr>
            <a:spLocks noGrp="1" noChangeArrowheads="1"/>
          </p:cNvSpPr>
          <p:nvPr>
            <p:ph idx="1"/>
          </p:nvPr>
        </p:nvSpPr>
        <p:spPr>
          <a:xfrm>
            <a:off x="-635000" y="1371600"/>
            <a:ext cx="9017000" cy="4038600"/>
          </a:xfrm>
        </p:spPr>
        <p:txBody>
          <a:bodyPr rtlCol="0">
            <a:normAutofit/>
          </a:bodyPr>
          <a:lstStyle/>
          <a:p>
            <a:pPr marL="1219188" lvl="3" indent="-193038" defTabSz="761970" eaLnBrk="1" fontAlgn="auto" hangingPunct="1">
              <a:spcBef>
                <a:spcPts val="417"/>
              </a:spcBef>
              <a:spcAft>
                <a:spcPts val="0"/>
              </a:spcAft>
              <a:buClr>
                <a:schemeClr val="accent3"/>
              </a:buClr>
              <a:buFont typeface="Wingdings" pitchFamily="2" charset="2"/>
              <a:buNone/>
              <a:defRPr/>
            </a:pPr>
            <a:r>
              <a:rPr lang="en-US" sz="2800" b="1" dirty="0">
                <a:solidFill>
                  <a:schemeClr val="accent2">
                    <a:lumMod val="50000"/>
                  </a:schemeClr>
                </a:solidFill>
                <a:latin typeface="Arial" panose="020B0604020202020204" pitchFamily="34" charset="0"/>
                <a:cs typeface="Arial" panose="020B0604020202020204" pitchFamily="34" charset="0"/>
              </a:rPr>
              <a:t>Public Health</a:t>
            </a:r>
          </a:p>
          <a:p>
            <a:pPr marL="1219188" lvl="3" indent="-193038" defTabSz="761970" eaLnBrk="1" fontAlgn="auto" hangingPunct="1">
              <a:spcBef>
                <a:spcPts val="417"/>
              </a:spcBef>
              <a:spcAft>
                <a:spcPts val="0"/>
              </a:spcAft>
              <a:buClr>
                <a:schemeClr val="accent3"/>
              </a:buClr>
              <a:buFont typeface="Wingdings" pitchFamily="2" charset="2"/>
              <a:buNone/>
              <a:defRPr/>
            </a:pPr>
            <a:endParaRPr lang="en-US" sz="2800" b="1" dirty="0">
              <a:latin typeface="Arial" panose="020B0604020202020204" pitchFamily="34" charset="0"/>
              <a:cs typeface="Arial" panose="020B0604020202020204" pitchFamily="34" charset="0"/>
            </a:endParaRPr>
          </a:p>
          <a:p>
            <a:pPr marL="1219188" lvl="3" indent="-193038" defTabSz="761970" eaLnBrk="1" fontAlgn="auto" hangingPunct="1">
              <a:spcBef>
                <a:spcPts val="417"/>
              </a:spcBef>
              <a:spcAft>
                <a:spcPts val="0"/>
              </a:spcAft>
              <a:buClr>
                <a:schemeClr val="accent3"/>
              </a:buClr>
              <a:buFont typeface="Wingdings" pitchFamily="2" charset="2"/>
              <a:buNone/>
              <a:defRPr/>
            </a:pPr>
            <a:r>
              <a:rPr lang="en-US" sz="2800" b="1" dirty="0">
                <a:solidFill>
                  <a:schemeClr val="accent3">
                    <a:lumMod val="75000"/>
                  </a:schemeClr>
                </a:solidFill>
                <a:latin typeface="Arial" panose="020B0604020202020204" pitchFamily="34" charset="0"/>
                <a:cs typeface="Arial" panose="020B0604020202020204" pitchFamily="34" charset="0"/>
              </a:rPr>
              <a:t>Definition</a:t>
            </a:r>
            <a:r>
              <a:rPr lang="en-US" sz="2800" i="1" dirty="0">
                <a:solidFill>
                  <a:schemeClr val="accent3">
                    <a:lumMod val="75000"/>
                  </a:schemeClr>
                </a:solidFill>
                <a:latin typeface="Arial" panose="020B0604020202020204" pitchFamily="34" charset="0"/>
                <a:cs typeface="Arial" panose="020B0604020202020204" pitchFamily="34" charset="0"/>
              </a:rPr>
              <a:t>:</a:t>
            </a:r>
            <a:r>
              <a:rPr lang="en-US" sz="2800" i="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the </a:t>
            </a:r>
            <a:r>
              <a:rPr lang="en-US" sz="2800" b="1" dirty="0">
                <a:solidFill>
                  <a:srgbClr val="7030A0"/>
                </a:solidFill>
                <a:latin typeface="Arial" panose="020B0604020202020204" pitchFamily="34" charset="0"/>
                <a:cs typeface="Arial" panose="020B0604020202020204" pitchFamily="34" charset="0"/>
              </a:rPr>
              <a:t>organized local and global efforts</a:t>
            </a:r>
            <a:r>
              <a:rPr lang="en-US" sz="2800" b="1" dirty="0">
                <a:latin typeface="Arial" panose="020B0604020202020204" pitchFamily="34" charset="0"/>
                <a:cs typeface="Arial" panose="020B0604020202020204" pitchFamily="34" charset="0"/>
              </a:rPr>
              <a:t> to prevent death, disease and injury, and  promote the  health of populations.</a:t>
            </a:r>
          </a:p>
          <a:p>
            <a:pPr marL="1219188" lvl="3" indent="-193038" defTabSz="761970" eaLnBrk="1" fontAlgn="auto" hangingPunct="1">
              <a:spcBef>
                <a:spcPts val="417"/>
              </a:spcBef>
              <a:spcAft>
                <a:spcPts val="0"/>
              </a:spcAft>
              <a:buClr>
                <a:schemeClr val="accent3"/>
              </a:buClr>
              <a:buFont typeface="Wingdings" pitchFamily="2" charset="2"/>
              <a:buNone/>
              <a:defRPr/>
            </a:pPr>
            <a:endParaRPr lang="en-US" sz="2800" dirty="0">
              <a:latin typeface="Arial" panose="020B0604020202020204" pitchFamily="34" charset="0"/>
              <a:cs typeface="Arial" panose="020B0604020202020204" pitchFamily="34" charset="0"/>
            </a:endParaRPr>
          </a:p>
          <a:p>
            <a:pPr marL="1219188" lvl="3" indent="-193038" defTabSz="761970" eaLnBrk="1" fontAlgn="auto" hangingPunct="1">
              <a:spcBef>
                <a:spcPts val="417"/>
              </a:spcBef>
              <a:spcAft>
                <a:spcPts val="0"/>
              </a:spcAft>
              <a:buClr>
                <a:schemeClr val="accent3"/>
              </a:buClr>
              <a:buFont typeface="Wingdings" pitchFamily="2" charset="2"/>
              <a:buNone/>
              <a:defRPr/>
            </a:pPr>
            <a:r>
              <a:rPr lang="en-US" sz="2800" b="1" dirty="0">
                <a:solidFill>
                  <a:schemeClr val="tx2"/>
                </a:solidFill>
                <a:latin typeface="Arial" panose="020B0604020202020204" pitchFamily="34" charset="0"/>
                <a:cs typeface="Arial" panose="020B0604020202020204" pitchFamily="34" charset="0"/>
              </a:rPr>
              <a:t> </a:t>
            </a:r>
            <a:r>
              <a:rPr lang="en-US" sz="2800" b="1" dirty="0">
                <a:solidFill>
                  <a:schemeClr val="accent3">
                    <a:lumMod val="75000"/>
                  </a:schemeClr>
                </a:solidFill>
                <a:latin typeface="Arial" panose="020B0604020202020204" pitchFamily="34" charset="0"/>
                <a:cs typeface="Arial" panose="020B0604020202020204" pitchFamily="34" charset="0"/>
              </a:rPr>
              <a:t>Goals:</a:t>
            </a:r>
            <a:r>
              <a:rPr lang="en-US" sz="2800" b="1" dirty="0">
                <a:solidFill>
                  <a:schemeClr val="tx2"/>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Improve population health; </a:t>
            </a:r>
          </a:p>
          <a:p>
            <a:pPr marL="406396" indent="-314957" defTabSz="761970" eaLnBrk="1" fontAlgn="auto" hangingPunct="1">
              <a:spcBef>
                <a:spcPts val="667"/>
              </a:spcBef>
              <a:spcAft>
                <a:spcPts val="0"/>
              </a:spcAft>
              <a:buFont typeface="Wingdings" pitchFamily="2" charset="2"/>
              <a:buNone/>
              <a:defRPr/>
            </a:pPr>
            <a:r>
              <a:rPr lang="en-GB" sz="2800" b="1" dirty="0">
                <a:latin typeface="Arial" panose="020B0604020202020204" pitchFamily="34" charset="0"/>
                <a:cs typeface="Arial" panose="020B0604020202020204" pitchFamily="34" charset="0"/>
              </a:rPr>
              <a:t>                      Reduce health inequalities.</a:t>
            </a:r>
            <a:endParaRPr lang="en-US" sz="28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38" y="457200"/>
            <a:ext cx="10160000" cy="1354138"/>
          </a:xfrm>
          <a:prstGeom prst="rect">
            <a:avLst/>
          </a:prstGeom>
          <a:solidFill>
            <a:srgbClr val="002060"/>
          </a:solidFill>
        </p:spPr>
        <p:txBody>
          <a:bodyPr lIns="0" tIns="0" rIns="0" bIns="0">
            <a:spAutoFit/>
          </a:bodyPr>
          <a:lstStyle/>
          <a:p>
            <a:pPr marL="1862418" eaLnBrk="1" fontAlgn="auto" hangingPunct="1">
              <a:spcBef>
                <a:spcPts val="0"/>
              </a:spcBef>
              <a:spcAft>
                <a:spcPts val="0"/>
              </a:spcAft>
              <a:defRPr/>
            </a:pPr>
            <a:r>
              <a:rPr sz="4400" b="1" spc="-226" dirty="0">
                <a:solidFill>
                  <a:srgbClr val="FFFFFF"/>
                </a:solidFill>
                <a:latin typeface="Arial" panose="020B0604020202020204" pitchFamily="34" charset="0"/>
              </a:rPr>
              <a:t>Th</a:t>
            </a:r>
            <a:r>
              <a:rPr sz="4400" b="1" spc="-176" dirty="0">
                <a:solidFill>
                  <a:srgbClr val="FFFFFF"/>
                </a:solidFill>
                <a:latin typeface="Arial" panose="020B0604020202020204" pitchFamily="34" charset="0"/>
              </a:rPr>
              <a:t>e</a:t>
            </a:r>
            <a:r>
              <a:rPr sz="4400" b="1" spc="356" dirty="0">
                <a:solidFill>
                  <a:srgbClr val="FFFFFF"/>
                </a:solidFill>
                <a:latin typeface="Arial" panose="020B0604020202020204" pitchFamily="34" charset="0"/>
              </a:rPr>
              <a:t> </a:t>
            </a:r>
            <a:r>
              <a:rPr sz="4400" b="1" spc="50" dirty="0">
                <a:solidFill>
                  <a:srgbClr val="FFFFFF"/>
                </a:solidFill>
                <a:latin typeface="Arial" panose="020B0604020202020204" pitchFamily="34" charset="0"/>
              </a:rPr>
              <a:t>heal</a:t>
            </a:r>
            <a:r>
              <a:rPr sz="4400" b="1" spc="150" dirty="0">
                <a:solidFill>
                  <a:srgbClr val="FFFFFF"/>
                </a:solidFill>
                <a:latin typeface="Arial" panose="020B0604020202020204" pitchFamily="34" charset="0"/>
              </a:rPr>
              <a:t>t</a:t>
            </a:r>
            <a:r>
              <a:rPr sz="4400" b="1" spc="-210" dirty="0">
                <a:solidFill>
                  <a:srgbClr val="FFFFFF"/>
                </a:solidFill>
                <a:latin typeface="Arial" panose="020B0604020202020204" pitchFamily="34" charset="0"/>
              </a:rPr>
              <a:t>h</a:t>
            </a:r>
            <a:r>
              <a:rPr sz="4400" b="1" spc="350" dirty="0">
                <a:solidFill>
                  <a:srgbClr val="FFFFFF"/>
                </a:solidFill>
                <a:latin typeface="Arial" panose="020B0604020202020204" pitchFamily="34" charset="0"/>
              </a:rPr>
              <a:t> </a:t>
            </a:r>
            <a:r>
              <a:rPr sz="4400" b="1" spc="-216" dirty="0">
                <a:solidFill>
                  <a:srgbClr val="FFFFFF"/>
                </a:solidFill>
                <a:latin typeface="Arial" panose="020B0604020202020204" pitchFamily="34" charset="0"/>
              </a:rPr>
              <a:t>i</a:t>
            </a:r>
            <a:r>
              <a:rPr sz="4400" b="1" spc="-570" dirty="0">
                <a:solidFill>
                  <a:srgbClr val="FFFFFF"/>
                </a:solidFill>
                <a:latin typeface="Arial" panose="020B0604020202020204" pitchFamily="34" charset="0"/>
              </a:rPr>
              <a:t>m</a:t>
            </a:r>
            <a:r>
              <a:rPr sz="4400" b="1" spc="110" dirty="0">
                <a:solidFill>
                  <a:srgbClr val="FFFFFF"/>
                </a:solidFill>
                <a:latin typeface="Arial" panose="020B0604020202020204" pitchFamily="34" charset="0"/>
              </a:rPr>
              <a:t>pact</a:t>
            </a:r>
            <a:r>
              <a:rPr lang="en-US" sz="4400" b="1" spc="110" dirty="0">
                <a:solidFill>
                  <a:srgbClr val="FFFFFF"/>
                </a:solidFill>
                <a:latin typeface="Arial" panose="020B0604020202020204" pitchFamily="34" charset="0"/>
              </a:rPr>
              <a:t> of Globalization</a:t>
            </a:r>
            <a:endParaRPr sz="4400" b="1" dirty="0">
              <a:latin typeface="Arial" panose="020B0604020202020204" pitchFamily="34" charset="0"/>
            </a:endParaRPr>
          </a:p>
        </p:txBody>
      </p:sp>
      <p:sp>
        <p:nvSpPr>
          <p:cNvPr id="22531" name="object 3"/>
          <p:cNvSpPr>
            <a:spLocks noGrp="1"/>
          </p:cNvSpPr>
          <p:nvPr>
            <p:ph idx="1"/>
          </p:nvPr>
        </p:nvSpPr>
        <p:spPr>
          <a:xfrm>
            <a:off x="584200" y="2514600"/>
            <a:ext cx="8763000" cy="4835525"/>
          </a:xfrm>
        </p:spPr>
        <p:txBody>
          <a:bodyPr/>
          <a:lstStyle/>
          <a:p>
            <a:pPr marL="382588" indent="-457200" eaLnBrk="1" hangingPunct="1">
              <a:lnSpc>
                <a:spcPct val="101000"/>
              </a:lnSpc>
              <a:spcBef>
                <a:spcPts val="600"/>
              </a:spcBef>
              <a:buFont typeface="Wingdings" panose="05000000000000000000" pitchFamily="2" charset="2"/>
              <a:buChar char="§"/>
            </a:pPr>
            <a:r>
              <a:rPr lang="en-US" altLang="en-US" sz="2800">
                <a:latin typeface="Arial" panose="020B0604020202020204" pitchFamily="34" charset="0"/>
                <a:ea typeface="Palatino Linotype" panose="02040502050505030304" pitchFamily="18" charset="0"/>
                <a:cs typeface="Arial" panose="020B0604020202020204" pitchFamily="34" charset="0"/>
              </a:rPr>
              <a:t>Globalization, in its </a:t>
            </a:r>
            <a:r>
              <a:rPr lang="en-US" altLang="en-US" sz="2800">
                <a:solidFill>
                  <a:srgbClr val="7030A0"/>
                </a:solidFill>
                <a:latin typeface="Arial" panose="020B0604020202020204" pitchFamily="34" charset="0"/>
                <a:ea typeface="Palatino Linotype" panose="02040502050505030304" pitchFamily="18" charset="0"/>
                <a:cs typeface="Arial" panose="020B0604020202020204" pitchFamily="34" charset="0"/>
              </a:rPr>
              <a:t>economic, temporal, communicative and cultural forms can have an inﬂuence</a:t>
            </a:r>
            <a:r>
              <a:rPr lang="en-US" altLang="en-US" sz="2800">
                <a:latin typeface="Arial" panose="020B0604020202020204" pitchFamily="34" charset="0"/>
                <a:ea typeface="Palatino Linotype" panose="02040502050505030304" pitchFamily="18" charset="0"/>
                <a:cs typeface="Arial" panose="020B0604020202020204" pitchFamily="34" charset="0"/>
              </a:rPr>
              <a:t> on the social context that inﬂuences </a:t>
            </a:r>
            <a:r>
              <a:rPr lang="en-US" altLang="en-US" sz="2800">
                <a:solidFill>
                  <a:srgbClr val="7030A0"/>
                </a:solidFill>
                <a:latin typeface="Arial" panose="020B0604020202020204" pitchFamily="34" charset="0"/>
                <a:ea typeface="Palatino Linotype" panose="02040502050505030304" pitchFamily="18" charset="0"/>
                <a:cs typeface="Arial" panose="020B0604020202020204" pitchFamily="34" charset="0"/>
              </a:rPr>
              <a:t>health status.</a:t>
            </a:r>
          </a:p>
          <a:p>
            <a:pPr marL="382588" indent="-457200" eaLnBrk="1" hangingPunct="1">
              <a:lnSpc>
                <a:spcPct val="101000"/>
              </a:lnSpc>
              <a:spcBef>
                <a:spcPts val="600"/>
              </a:spcBef>
              <a:buFont typeface="Wingdings" panose="05000000000000000000" pitchFamily="2" charset="2"/>
              <a:buChar char="§"/>
            </a:pPr>
            <a:r>
              <a:rPr lang="en-US" altLang="en-US" sz="2800">
                <a:latin typeface="Arial" panose="020B0604020202020204" pitchFamily="34" charset="0"/>
                <a:ea typeface="Palatino Linotype" panose="02040502050505030304" pitchFamily="18" charset="0"/>
                <a:cs typeface="Arial" panose="020B0604020202020204" pitchFamily="34" charset="0"/>
              </a:rPr>
              <a:t>Improvements in communication, travel and the opening up of economic markets inﬂuences local and regional political relations.</a:t>
            </a:r>
          </a:p>
          <a:p>
            <a:pPr marL="382588" indent="-457200" eaLnBrk="1" hangingPunct="1">
              <a:lnSpc>
                <a:spcPct val="101000"/>
              </a:lnSpc>
              <a:spcBef>
                <a:spcPts val="600"/>
              </a:spcBef>
              <a:buFont typeface="Wingdings" panose="05000000000000000000" pitchFamily="2" charset="2"/>
              <a:buChar char="§"/>
            </a:pPr>
            <a:r>
              <a:rPr lang="en-US" altLang="en-US" sz="2800">
                <a:latin typeface="Arial" panose="020B0604020202020204" pitchFamily="34" charset="0"/>
                <a:ea typeface="Palatino Linotype" panose="02040502050505030304" pitchFamily="18" charset="0"/>
                <a:cs typeface="Arial" panose="020B0604020202020204" pitchFamily="34" charset="0"/>
              </a:rPr>
              <a:t>Here are a few examples of health related changes linked to globalization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0" y="117475"/>
            <a:ext cx="10160000" cy="83978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597" tIns="50797" rIns="101597" bIns="50797">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sz="4800" b="1">
                <a:solidFill>
                  <a:schemeClr val="bg1"/>
                </a:solidFill>
                <a:latin typeface="Arial" panose="020B0604020202020204" pitchFamily="34" charset="0"/>
              </a:rPr>
              <a:t>     Globalisation and health</a:t>
            </a:r>
            <a:endParaRPr lang="en-GB" altLang="en-US" sz="4800">
              <a:solidFill>
                <a:schemeClr val="bg1"/>
              </a:solidFill>
              <a:latin typeface="Arial" panose="020B0604020202020204" pitchFamily="34" charset="0"/>
            </a:endParaRPr>
          </a:p>
        </p:txBody>
      </p:sp>
      <p:sp>
        <p:nvSpPr>
          <p:cNvPr id="24579" name="Rectangle 7"/>
          <p:cNvSpPr>
            <a:spLocks noChangeArrowheads="1"/>
          </p:cNvSpPr>
          <p:nvPr/>
        </p:nvSpPr>
        <p:spPr bwMode="auto">
          <a:xfrm>
            <a:off x="2584450" y="1189038"/>
            <a:ext cx="5518150" cy="2895600"/>
          </a:xfrm>
          <a:prstGeom prst="rect">
            <a:avLst/>
          </a:prstGeom>
          <a:solidFill>
            <a:srgbClr val="FFFFFF"/>
          </a:solidFill>
          <a:ln w="12700">
            <a:solidFill>
              <a:srgbClr val="000000"/>
            </a:solidFill>
            <a:miter lim="800000"/>
            <a:headEnd/>
            <a:tailEnd/>
          </a:ln>
        </p:spPr>
        <p:txBody>
          <a:bodyPr lIns="101597" tIns="50797" rIns="101597" bIns="50797"/>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nvGrpSpPr>
          <p:cNvPr id="24580" name="Group 11"/>
          <p:cNvGrpSpPr>
            <a:grpSpLocks/>
          </p:cNvGrpSpPr>
          <p:nvPr/>
        </p:nvGrpSpPr>
        <p:grpSpPr bwMode="auto">
          <a:xfrm>
            <a:off x="2749550" y="1290638"/>
            <a:ext cx="1717675" cy="642937"/>
            <a:chOff x="1559" y="732"/>
            <a:chExt cx="974" cy="364"/>
          </a:xfrm>
        </p:grpSpPr>
        <p:sp>
          <p:nvSpPr>
            <p:cNvPr id="24680" name="Freeform 8"/>
            <p:cNvSpPr>
              <a:spLocks/>
            </p:cNvSpPr>
            <p:nvPr/>
          </p:nvSpPr>
          <p:spPr bwMode="auto">
            <a:xfrm>
              <a:off x="1559" y="732"/>
              <a:ext cx="134" cy="364"/>
            </a:xfrm>
            <a:custGeom>
              <a:avLst/>
              <a:gdLst>
                <a:gd name="T0" fmla="*/ 134 w 134"/>
                <a:gd name="T1" fmla="*/ 0 h 729"/>
                <a:gd name="T2" fmla="*/ 134 w 134"/>
                <a:gd name="T3" fmla="*/ 0 h 729"/>
                <a:gd name="T4" fmla="*/ 0 w 134"/>
                <a:gd name="T5" fmla="*/ 0 h 729"/>
                <a:gd name="T6" fmla="*/ 0 w 134"/>
                <a:gd name="T7" fmla="*/ 0 h 729"/>
                <a:gd name="T8" fmla="*/ 134 w 134"/>
                <a:gd name="T9" fmla="*/ 0 h 729"/>
                <a:gd name="T10" fmla="*/ 0 60000 65536"/>
                <a:gd name="T11" fmla="*/ 0 60000 65536"/>
                <a:gd name="T12" fmla="*/ 0 60000 65536"/>
                <a:gd name="T13" fmla="*/ 0 60000 65536"/>
                <a:gd name="T14" fmla="*/ 0 60000 65536"/>
                <a:gd name="T15" fmla="*/ 0 w 134"/>
                <a:gd name="T16" fmla="*/ 0 h 729"/>
                <a:gd name="T17" fmla="*/ 134 w 134"/>
                <a:gd name="T18" fmla="*/ 729 h 729"/>
              </a:gdLst>
              <a:ahLst/>
              <a:cxnLst>
                <a:cxn ang="T10">
                  <a:pos x="T0" y="T1"/>
                </a:cxn>
                <a:cxn ang="T11">
                  <a:pos x="T2" y="T3"/>
                </a:cxn>
                <a:cxn ang="T12">
                  <a:pos x="T4" y="T5"/>
                </a:cxn>
                <a:cxn ang="T13">
                  <a:pos x="T6" y="T7"/>
                </a:cxn>
                <a:cxn ang="T14">
                  <a:pos x="T8" y="T9"/>
                </a:cxn>
              </a:cxnLst>
              <a:rect l="T15" t="T16" r="T17" b="T18"/>
              <a:pathLst>
                <a:path w="134" h="729">
                  <a:moveTo>
                    <a:pt x="134" y="166"/>
                  </a:moveTo>
                  <a:lnTo>
                    <a:pt x="134" y="729"/>
                  </a:lnTo>
                  <a:lnTo>
                    <a:pt x="0" y="563"/>
                  </a:lnTo>
                  <a:lnTo>
                    <a:pt x="0" y="0"/>
                  </a:lnTo>
                  <a:lnTo>
                    <a:pt x="134" y="16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 name="Freeform 9"/>
            <p:cNvSpPr>
              <a:spLocks/>
            </p:cNvSpPr>
            <p:nvPr/>
          </p:nvSpPr>
          <p:spPr bwMode="auto">
            <a:xfrm>
              <a:off x="1559" y="732"/>
              <a:ext cx="974" cy="83"/>
            </a:xfrm>
            <a:custGeom>
              <a:avLst/>
              <a:gdLst>
                <a:gd name="T0" fmla="*/ 974 w 974"/>
                <a:gd name="T1" fmla="*/ 1 h 166"/>
                <a:gd name="T2" fmla="*/ 134 w 974"/>
                <a:gd name="T3" fmla="*/ 1 h 166"/>
                <a:gd name="T4" fmla="*/ 0 w 974"/>
                <a:gd name="T5" fmla="*/ 0 h 166"/>
                <a:gd name="T6" fmla="*/ 839 w 974"/>
                <a:gd name="T7" fmla="*/ 0 h 166"/>
                <a:gd name="T8" fmla="*/ 974 w 974"/>
                <a:gd name="T9" fmla="*/ 1 h 166"/>
                <a:gd name="T10" fmla="*/ 0 60000 65536"/>
                <a:gd name="T11" fmla="*/ 0 60000 65536"/>
                <a:gd name="T12" fmla="*/ 0 60000 65536"/>
                <a:gd name="T13" fmla="*/ 0 60000 65536"/>
                <a:gd name="T14" fmla="*/ 0 60000 65536"/>
                <a:gd name="T15" fmla="*/ 0 w 974"/>
                <a:gd name="T16" fmla="*/ 0 h 166"/>
                <a:gd name="T17" fmla="*/ 974 w 974"/>
                <a:gd name="T18" fmla="*/ 166 h 166"/>
              </a:gdLst>
              <a:ahLst/>
              <a:cxnLst>
                <a:cxn ang="T10">
                  <a:pos x="T0" y="T1"/>
                </a:cxn>
                <a:cxn ang="T11">
                  <a:pos x="T2" y="T3"/>
                </a:cxn>
                <a:cxn ang="T12">
                  <a:pos x="T4" y="T5"/>
                </a:cxn>
                <a:cxn ang="T13">
                  <a:pos x="T6" y="T7"/>
                </a:cxn>
                <a:cxn ang="T14">
                  <a:pos x="T8" y="T9"/>
                </a:cxn>
              </a:cxnLst>
              <a:rect l="T15" t="T16" r="T17" b="T18"/>
              <a:pathLst>
                <a:path w="974" h="166">
                  <a:moveTo>
                    <a:pt x="974" y="166"/>
                  </a:moveTo>
                  <a:lnTo>
                    <a:pt x="134" y="166"/>
                  </a:lnTo>
                  <a:lnTo>
                    <a:pt x="0" y="0"/>
                  </a:lnTo>
                  <a:lnTo>
                    <a:pt x="839" y="0"/>
                  </a:lnTo>
                  <a:lnTo>
                    <a:pt x="974" y="1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 name="Rectangle 10"/>
            <p:cNvSpPr>
              <a:spLocks noChangeArrowheads="1"/>
            </p:cNvSpPr>
            <p:nvPr/>
          </p:nvSpPr>
          <p:spPr bwMode="auto">
            <a:xfrm>
              <a:off x="1693" y="815"/>
              <a:ext cx="840" cy="28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581" name="Rectangle 12"/>
          <p:cNvSpPr>
            <a:spLocks noChangeArrowheads="1"/>
          </p:cNvSpPr>
          <p:nvPr/>
        </p:nvSpPr>
        <p:spPr bwMode="auto">
          <a:xfrm>
            <a:off x="2878138" y="1354138"/>
            <a:ext cx="1476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Openness</a:t>
            </a:r>
            <a:endParaRPr lang="en-US" altLang="en-US" sz="5300"/>
          </a:p>
        </p:txBody>
      </p:sp>
      <p:grpSp>
        <p:nvGrpSpPr>
          <p:cNvPr id="24582" name="Group 16"/>
          <p:cNvGrpSpPr>
            <a:grpSpLocks/>
          </p:cNvGrpSpPr>
          <p:nvPr/>
        </p:nvGrpSpPr>
        <p:grpSpPr bwMode="auto">
          <a:xfrm>
            <a:off x="5164138" y="1290638"/>
            <a:ext cx="2879725" cy="825500"/>
            <a:chOff x="3085" y="732"/>
            <a:chExt cx="1355" cy="364"/>
          </a:xfrm>
        </p:grpSpPr>
        <p:sp>
          <p:nvSpPr>
            <p:cNvPr id="24677" name="Freeform 13"/>
            <p:cNvSpPr>
              <a:spLocks/>
            </p:cNvSpPr>
            <p:nvPr/>
          </p:nvSpPr>
          <p:spPr bwMode="auto">
            <a:xfrm>
              <a:off x="3085" y="732"/>
              <a:ext cx="134" cy="364"/>
            </a:xfrm>
            <a:custGeom>
              <a:avLst/>
              <a:gdLst>
                <a:gd name="T0" fmla="*/ 134 w 134"/>
                <a:gd name="T1" fmla="*/ 0 h 729"/>
                <a:gd name="T2" fmla="*/ 134 w 134"/>
                <a:gd name="T3" fmla="*/ 0 h 729"/>
                <a:gd name="T4" fmla="*/ 0 w 134"/>
                <a:gd name="T5" fmla="*/ 0 h 729"/>
                <a:gd name="T6" fmla="*/ 0 w 134"/>
                <a:gd name="T7" fmla="*/ 0 h 729"/>
                <a:gd name="T8" fmla="*/ 134 w 134"/>
                <a:gd name="T9" fmla="*/ 0 h 729"/>
                <a:gd name="T10" fmla="*/ 0 60000 65536"/>
                <a:gd name="T11" fmla="*/ 0 60000 65536"/>
                <a:gd name="T12" fmla="*/ 0 60000 65536"/>
                <a:gd name="T13" fmla="*/ 0 60000 65536"/>
                <a:gd name="T14" fmla="*/ 0 60000 65536"/>
                <a:gd name="T15" fmla="*/ 0 w 134"/>
                <a:gd name="T16" fmla="*/ 0 h 729"/>
                <a:gd name="T17" fmla="*/ 134 w 134"/>
                <a:gd name="T18" fmla="*/ 729 h 729"/>
              </a:gdLst>
              <a:ahLst/>
              <a:cxnLst>
                <a:cxn ang="T10">
                  <a:pos x="T0" y="T1"/>
                </a:cxn>
                <a:cxn ang="T11">
                  <a:pos x="T2" y="T3"/>
                </a:cxn>
                <a:cxn ang="T12">
                  <a:pos x="T4" y="T5"/>
                </a:cxn>
                <a:cxn ang="T13">
                  <a:pos x="T6" y="T7"/>
                </a:cxn>
                <a:cxn ang="T14">
                  <a:pos x="T8" y="T9"/>
                </a:cxn>
              </a:cxnLst>
              <a:rect l="T15" t="T16" r="T17" b="T18"/>
              <a:pathLst>
                <a:path w="134" h="729">
                  <a:moveTo>
                    <a:pt x="134" y="166"/>
                  </a:moveTo>
                  <a:lnTo>
                    <a:pt x="134" y="729"/>
                  </a:lnTo>
                  <a:lnTo>
                    <a:pt x="0" y="563"/>
                  </a:lnTo>
                  <a:lnTo>
                    <a:pt x="0" y="0"/>
                  </a:lnTo>
                  <a:lnTo>
                    <a:pt x="134" y="16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8" name="Freeform 14"/>
            <p:cNvSpPr>
              <a:spLocks/>
            </p:cNvSpPr>
            <p:nvPr/>
          </p:nvSpPr>
          <p:spPr bwMode="auto">
            <a:xfrm>
              <a:off x="3085" y="732"/>
              <a:ext cx="1355" cy="83"/>
            </a:xfrm>
            <a:custGeom>
              <a:avLst/>
              <a:gdLst>
                <a:gd name="T0" fmla="*/ 1355 w 1355"/>
                <a:gd name="T1" fmla="*/ 1 h 166"/>
                <a:gd name="T2" fmla="*/ 134 w 1355"/>
                <a:gd name="T3" fmla="*/ 1 h 166"/>
                <a:gd name="T4" fmla="*/ 0 w 1355"/>
                <a:gd name="T5" fmla="*/ 0 h 166"/>
                <a:gd name="T6" fmla="*/ 1221 w 1355"/>
                <a:gd name="T7" fmla="*/ 0 h 166"/>
                <a:gd name="T8" fmla="*/ 1355 w 1355"/>
                <a:gd name="T9" fmla="*/ 1 h 166"/>
                <a:gd name="T10" fmla="*/ 0 60000 65536"/>
                <a:gd name="T11" fmla="*/ 0 60000 65536"/>
                <a:gd name="T12" fmla="*/ 0 60000 65536"/>
                <a:gd name="T13" fmla="*/ 0 60000 65536"/>
                <a:gd name="T14" fmla="*/ 0 60000 65536"/>
                <a:gd name="T15" fmla="*/ 0 w 1355"/>
                <a:gd name="T16" fmla="*/ 0 h 166"/>
                <a:gd name="T17" fmla="*/ 1355 w 1355"/>
                <a:gd name="T18" fmla="*/ 166 h 166"/>
              </a:gdLst>
              <a:ahLst/>
              <a:cxnLst>
                <a:cxn ang="T10">
                  <a:pos x="T0" y="T1"/>
                </a:cxn>
                <a:cxn ang="T11">
                  <a:pos x="T2" y="T3"/>
                </a:cxn>
                <a:cxn ang="T12">
                  <a:pos x="T4" y="T5"/>
                </a:cxn>
                <a:cxn ang="T13">
                  <a:pos x="T6" y="T7"/>
                </a:cxn>
                <a:cxn ang="T14">
                  <a:pos x="T8" y="T9"/>
                </a:cxn>
              </a:cxnLst>
              <a:rect l="T15" t="T16" r="T17" b="T18"/>
              <a:pathLst>
                <a:path w="1355" h="166">
                  <a:moveTo>
                    <a:pt x="1355" y="166"/>
                  </a:moveTo>
                  <a:lnTo>
                    <a:pt x="134" y="166"/>
                  </a:lnTo>
                  <a:lnTo>
                    <a:pt x="0" y="0"/>
                  </a:lnTo>
                  <a:lnTo>
                    <a:pt x="1221" y="0"/>
                  </a:lnTo>
                  <a:lnTo>
                    <a:pt x="1355" y="1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 name="Rectangle 15"/>
            <p:cNvSpPr>
              <a:spLocks noChangeArrowheads="1"/>
            </p:cNvSpPr>
            <p:nvPr/>
          </p:nvSpPr>
          <p:spPr bwMode="auto">
            <a:xfrm>
              <a:off x="3219" y="815"/>
              <a:ext cx="1221" cy="281"/>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583" name="Rectangle 17"/>
          <p:cNvSpPr>
            <a:spLocks noChangeArrowheads="1"/>
          </p:cNvSpPr>
          <p:nvPr/>
        </p:nvSpPr>
        <p:spPr bwMode="auto">
          <a:xfrm>
            <a:off x="5821363" y="1354138"/>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Cross border</a:t>
            </a:r>
            <a:endParaRPr lang="en-US" altLang="en-US" sz="5300"/>
          </a:p>
        </p:txBody>
      </p:sp>
      <p:sp>
        <p:nvSpPr>
          <p:cNvPr id="24584" name="Rectangle 18"/>
          <p:cNvSpPr>
            <a:spLocks noChangeArrowheads="1"/>
          </p:cNvSpPr>
          <p:nvPr/>
        </p:nvSpPr>
        <p:spPr bwMode="auto">
          <a:xfrm>
            <a:off x="5503863" y="1693863"/>
            <a:ext cx="2543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flows technology</a:t>
            </a:r>
            <a:endParaRPr lang="en-US" altLang="en-US" sz="5300"/>
          </a:p>
        </p:txBody>
      </p:sp>
      <p:grpSp>
        <p:nvGrpSpPr>
          <p:cNvPr id="24585" name="Group 22"/>
          <p:cNvGrpSpPr>
            <a:grpSpLocks/>
          </p:cNvGrpSpPr>
          <p:nvPr/>
        </p:nvGrpSpPr>
        <p:grpSpPr bwMode="auto">
          <a:xfrm>
            <a:off x="3556000" y="3190875"/>
            <a:ext cx="3419475" cy="788988"/>
            <a:chOff x="2093" y="1857"/>
            <a:chExt cx="1661" cy="353"/>
          </a:xfrm>
        </p:grpSpPr>
        <p:sp>
          <p:nvSpPr>
            <p:cNvPr id="24674" name="Freeform 19"/>
            <p:cNvSpPr>
              <a:spLocks/>
            </p:cNvSpPr>
            <p:nvPr/>
          </p:nvSpPr>
          <p:spPr bwMode="auto">
            <a:xfrm>
              <a:off x="2093" y="1857"/>
              <a:ext cx="135" cy="353"/>
            </a:xfrm>
            <a:custGeom>
              <a:avLst/>
              <a:gdLst>
                <a:gd name="T0" fmla="*/ 135 w 135"/>
                <a:gd name="T1" fmla="*/ 1 h 705"/>
                <a:gd name="T2" fmla="*/ 135 w 135"/>
                <a:gd name="T3" fmla="*/ 1 h 705"/>
                <a:gd name="T4" fmla="*/ 0 w 135"/>
                <a:gd name="T5" fmla="*/ 1 h 705"/>
                <a:gd name="T6" fmla="*/ 0 w 135"/>
                <a:gd name="T7" fmla="*/ 0 h 705"/>
                <a:gd name="T8" fmla="*/ 135 w 135"/>
                <a:gd name="T9" fmla="*/ 1 h 705"/>
                <a:gd name="T10" fmla="*/ 0 60000 65536"/>
                <a:gd name="T11" fmla="*/ 0 60000 65536"/>
                <a:gd name="T12" fmla="*/ 0 60000 65536"/>
                <a:gd name="T13" fmla="*/ 0 60000 65536"/>
                <a:gd name="T14" fmla="*/ 0 60000 65536"/>
                <a:gd name="T15" fmla="*/ 0 w 135"/>
                <a:gd name="T16" fmla="*/ 0 h 705"/>
                <a:gd name="T17" fmla="*/ 135 w 135"/>
                <a:gd name="T18" fmla="*/ 705 h 705"/>
              </a:gdLst>
              <a:ahLst/>
              <a:cxnLst>
                <a:cxn ang="T10">
                  <a:pos x="T0" y="T1"/>
                </a:cxn>
                <a:cxn ang="T11">
                  <a:pos x="T2" y="T3"/>
                </a:cxn>
                <a:cxn ang="T12">
                  <a:pos x="T4" y="T5"/>
                </a:cxn>
                <a:cxn ang="T13">
                  <a:pos x="T6" y="T7"/>
                </a:cxn>
                <a:cxn ang="T14">
                  <a:pos x="T8" y="T9"/>
                </a:cxn>
              </a:cxnLst>
              <a:rect l="T15" t="T16" r="T17" b="T18"/>
              <a:pathLst>
                <a:path w="135" h="705">
                  <a:moveTo>
                    <a:pt x="135" y="165"/>
                  </a:moveTo>
                  <a:lnTo>
                    <a:pt x="135" y="705"/>
                  </a:lnTo>
                  <a:lnTo>
                    <a:pt x="0" y="539"/>
                  </a:lnTo>
                  <a:lnTo>
                    <a:pt x="0" y="0"/>
                  </a:lnTo>
                  <a:lnTo>
                    <a:pt x="135" y="16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5" name="Freeform 20"/>
            <p:cNvSpPr>
              <a:spLocks/>
            </p:cNvSpPr>
            <p:nvPr/>
          </p:nvSpPr>
          <p:spPr bwMode="auto">
            <a:xfrm>
              <a:off x="2093" y="1857"/>
              <a:ext cx="1661" cy="83"/>
            </a:xfrm>
            <a:custGeom>
              <a:avLst/>
              <a:gdLst>
                <a:gd name="T0" fmla="*/ 1661 w 1661"/>
                <a:gd name="T1" fmla="*/ 1 h 165"/>
                <a:gd name="T2" fmla="*/ 135 w 1661"/>
                <a:gd name="T3" fmla="*/ 1 h 165"/>
                <a:gd name="T4" fmla="*/ 0 w 1661"/>
                <a:gd name="T5" fmla="*/ 0 h 165"/>
                <a:gd name="T6" fmla="*/ 1526 w 1661"/>
                <a:gd name="T7" fmla="*/ 0 h 165"/>
                <a:gd name="T8" fmla="*/ 1661 w 1661"/>
                <a:gd name="T9" fmla="*/ 1 h 165"/>
                <a:gd name="T10" fmla="*/ 0 60000 65536"/>
                <a:gd name="T11" fmla="*/ 0 60000 65536"/>
                <a:gd name="T12" fmla="*/ 0 60000 65536"/>
                <a:gd name="T13" fmla="*/ 0 60000 65536"/>
                <a:gd name="T14" fmla="*/ 0 60000 65536"/>
                <a:gd name="T15" fmla="*/ 0 w 1661"/>
                <a:gd name="T16" fmla="*/ 0 h 165"/>
                <a:gd name="T17" fmla="*/ 1661 w 1661"/>
                <a:gd name="T18" fmla="*/ 165 h 165"/>
              </a:gdLst>
              <a:ahLst/>
              <a:cxnLst>
                <a:cxn ang="T10">
                  <a:pos x="T0" y="T1"/>
                </a:cxn>
                <a:cxn ang="T11">
                  <a:pos x="T2" y="T3"/>
                </a:cxn>
                <a:cxn ang="T12">
                  <a:pos x="T4" y="T5"/>
                </a:cxn>
                <a:cxn ang="T13">
                  <a:pos x="T6" y="T7"/>
                </a:cxn>
                <a:cxn ang="T14">
                  <a:pos x="T8" y="T9"/>
                </a:cxn>
              </a:cxnLst>
              <a:rect l="T15" t="T16" r="T17" b="T18"/>
              <a:pathLst>
                <a:path w="1661" h="165">
                  <a:moveTo>
                    <a:pt x="1661" y="165"/>
                  </a:moveTo>
                  <a:lnTo>
                    <a:pt x="135" y="165"/>
                  </a:lnTo>
                  <a:lnTo>
                    <a:pt x="0" y="0"/>
                  </a:lnTo>
                  <a:lnTo>
                    <a:pt x="1526" y="0"/>
                  </a:lnTo>
                  <a:lnTo>
                    <a:pt x="1661" y="16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6" name="Rectangle 21"/>
            <p:cNvSpPr>
              <a:spLocks noChangeArrowheads="1"/>
            </p:cNvSpPr>
            <p:nvPr/>
          </p:nvSpPr>
          <p:spPr bwMode="auto">
            <a:xfrm>
              <a:off x="2228" y="1940"/>
              <a:ext cx="1526" cy="270"/>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586" name="Rectangle 23"/>
          <p:cNvSpPr>
            <a:spLocks noChangeArrowheads="1"/>
          </p:cNvSpPr>
          <p:nvPr/>
        </p:nvSpPr>
        <p:spPr bwMode="auto">
          <a:xfrm>
            <a:off x="3810000" y="3217863"/>
            <a:ext cx="3386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Regional/global rules</a:t>
            </a:r>
            <a:endParaRPr lang="en-US" altLang="en-US" sz="5300"/>
          </a:p>
        </p:txBody>
      </p:sp>
      <p:sp>
        <p:nvSpPr>
          <p:cNvPr id="24587" name="Rectangle 24"/>
          <p:cNvSpPr>
            <a:spLocks noChangeArrowheads="1"/>
          </p:cNvSpPr>
          <p:nvPr/>
        </p:nvSpPr>
        <p:spPr bwMode="auto">
          <a:xfrm>
            <a:off x="4300538" y="3556000"/>
            <a:ext cx="2387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and institutions</a:t>
            </a:r>
            <a:endParaRPr lang="en-US" altLang="en-US" sz="5300"/>
          </a:p>
        </p:txBody>
      </p:sp>
      <p:grpSp>
        <p:nvGrpSpPr>
          <p:cNvPr id="24588" name="Group 28"/>
          <p:cNvGrpSpPr>
            <a:grpSpLocks/>
          </p:cNvGrpSpPr>
          <p:nvPr/>
        </p:nvGrpSpPr>
        <p:grpSpPr bwMode="auto">
          <a:xfrm>
            <a:off x="3959225" y="2286000"/>
            <a:ext cx="2814638" cy="677863"/>
            <a:chOff x="2245" y="1342"/>
            <a:chExt cx="1356" cy="270"/>
          </a:xfrm>
        </p:grpSpPr>
        <p:sp>
          <p:nvSpPr>
            <p:cNvPr id="24671" name="Freeform 25"/>
            <p:cNvSpPr>
              <a:spLocks/>
            </p:cNvSpPr>
            <p:nvPr/>
          </p:nvSpPr>
          <p:spPr bwMode="auto">
            <a:xfrm>
              <a:off x="2245" y="1342"/>
              <a:ext cx="135" cy="270"/>
            </a:xfrm>
            <a:custGeom>
              <a:avLst/>
              <a:gdLst>
                <a:gd name="T0" fmla="*/ 135 w 135"/>
                <a:gd name="T1" fmla="*/ 0 h 541"/>
                <a:gd name="T2" fmla="*/ 135 w 135"/>
                <a:gd name="T3" fmla="*/ 0 h 541"/>
                <a:gd name="T4" fmla="*/ 0 w 135"/>
                <a:gd name="T5" fmla="*/ 0 h 541"/>
                <a:gd name="T6" fmla="*/ 0 w 135"/>
                <a:gd name="T7" fmla="*/ 0 h 541"/>
                <a:gd name="T8" fmla="*/ 135 w 135"/>
                <a:gd name="T9" fmla="*/ 0 h 541"/>
                <a:gd name="T10" fmla="*/ 0 60000 65536"/>
                <a:gd name="T11" fmla="*/ 0 60000 65536"/>
                <a:gd name="T12" fmla="*/ 0 60000 65536"/>
                <a:gd name="T13" fmla="*/ 0 60000 65536"/>
                <a:gd name="T14" fmla="*/ 0 60000 65536"/>
                <a:gd name="T15" fmla="*/ 0 w 135"/>
                <a:gd name="T16" fmla="*/ 0 h 541"/>
                <a:gd name="T17" fmla="*/ 135 w 135"/>
                <a:gd name="T18" fmla="*/ 541 h 541"/>
              </a:gdLst>
              <a:ahLst/>
              <a:cxnLst>
                <a:cxn ang="T10">
                  <a:pos x="T0" y="T1"/>
                </a:cxn>
                <a:cxn ang="T11">
                  <a:pos x="T2" y="T3"/>
                </a:cxn>
                <a:cxn ang="T12">
                  <a:pos x="T4" y="T5"/>
                </a:cxn>
                <a:cxn ang="T13">
                  <a:pos x="T6" y="T7"/>
                </a:cxn>
                <a:cxn ang="T14">
                  <a:pos x="T8" y="T9"/>
                </a:cxn>
              </a:cxnLst>
              <a:rect l="T15" t="T16" r="T17" b="T18"/>
              <a:pathLst>
                <a:path w="135" h="541">
                  <a:moveTo>
                    <a:pt x="135" y="166"/>
                  </a:moveTo>
                  <a:lnTo>
                    <a:pt x="135" y="541"/>
                  </a:lnTo>
                  <a:lnTo>
                    <a:pt x="0" y="375"/>
                  </a:lnTo>
                  <a:lnTo>
                    <a:pt x="0" y="0"/>
                  </a:lnTo>
                  <a:lnTo>
                    <a:pt x="135" y="16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2" name="Freeform 26"/>
            <p:cNvSpPr>
              <a:spLocks/>
            </p:cNvSpPr>
            <p:nvPr/>
          </p:nvSpPr>
          <p:spPr bwMode="auto">
            <a:xfrm>
              <a:off x="2245" y="1342"/>
              <a:ext cx="1356" cy="82"/>
            </a:xfrm>
            <a:custGeom>
              <a:avLst/>
              <a:gdLst>
                <a:gd name="T0" fmla="*/ 1356 w 1356"/>
                <a:gd name="T1" fmla="*/ 0 h 166"/>
                <a:gd name="T2" fmla="*/ 135 w 1356"/>
                <a:gd name="T3" fmla="*/ 0 h 166"/>
                <a:gd name="T4" fmla="*/ 0 w 1356"/>
                <a:gd name="T5" fmla="*/ 0 h 166"/>
                <a:gd name="T6" fmla="*/ 1221 w 1356"/>
                <a:gd name="T7" fmla="*/ 0 h 166"/>
                <a:gd name="T8" fmla="*/ 1356 w 1356"/>
                <a:gd name="T9" fmla="*/ 0 h 166"/>
                <a:gd name="T10" fmla="*/ 0 60000 65536"/>
                <a:gd name="T11" fmla="*/ 0 60000 65536"/>
                <a:gd name="T12" fmla="*/ 0 60000 65536"/>
                <a:gd name="T13" fmla="*/ 0 60000 65536"/>
                <a:gd name="T14" fmla="*/ 0 60000 65536"/>
                <a:gd name="T15" fmla="*/ 0 w 1356"/>
                <a:gd name="T16" fmla="*/ 0 h 166"/>
                <a:gd name="T17" fmla="*/ 1356 w 1356"/>
                <a:gd name="T18" fmla="*/ 166 h 166"/>
              </a:gdLst>
              <a:ahLst/>
              <a:cxnLst>
                <a:cxn ang="T10">
                  <a:pos x="T0" y="T1"/>
                </a:cxn>
                <a:cxn ang="T11">
                  <a:pos x="T2" y="T3"/>
                </a:cxn>
                <a:cxn ang="T12">
                  <a:pos x="T4" y="T5"/>
                </a:cxn>
                <a:cxn ang="T13">
                  <a:pos x="T6" y="T7"/>
                </a:cxn>
                <a:cxn ang="T14">
                  <a:pos x="T8" y="T9"/>
                </a:cxn>
              </a:cxnLst>
              <a:rect l="T15" t="T16" r="T17" b="T18"/>
              <a:pathLst>
                <a:path w="1356" h="166">
                  <a:moveTo>
                    <a:pt x="1356" y="166"/>
                  </a:moveTo>
                  <a:lnTo>
                    <a:pt x="135" y="166"/>
                  </a:lnTo>
                  <a:lnTo>
                    <a:pt x="0" y="0"/>
                  </a:lnTo>
                  <a:lnTo>
                    <a:pt x="1221" y="0"/>
                  </a:lnTo>
                  <a:lnTo>
                    <a:pt x="1356" y="1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3" name="Rectangle 27"/>
            <p:cNvSpPr>
              <a:spLocks noChangeArrowheads="1"/>
            </p:cNvSpPr>
            <p:nvPr/>
          </p:nvSpPr>
          <p:spPr bwMode="auto">
            <a:xfrm>
              <a:off x="2380" y="1424"/>
              <a:ext cx="1221" cy="188"/>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589" name="Rectangle 29"/>
          <p:cNvSpPr>
            <a:spLocks noChangeArrowheads="1"/>
          </p:cNvSpPr>
          <p:nvPr/>
        </p:nvSpPr>
        <p:spPr bwMode="auto">
          <a:xfrm>
            <a:off x="4232275" y="2455863"/>
            <a:ext cx="25606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National Policies</a:t>
            </a:r>
            <a:endParaRPr lang="en-US" altLang="en-US" sz="5300"/>
          </a:p>
        </p:txBody>
      </p:sp>
      <p:sp>
        <p:nvSpPr>
          <p:cNvPr id="24590" name="Line 30"/>
          <p:cNvSpPr>
            <a:spLocks noChangeShapeType="1"/>
          </p:cNvSpPr>
          <p:nvPr/>
        </p:nvSpPr>
        <p:spPr bwMode="auto">
          <a:xfrm>
            <a:off x="4467225" y="1685925"/>
            <a:ext cx="3175"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101597" tIns="50797" rIns="101597" bIns="50797"/>
          <a:lstStyle/>
          <a:p>
            <a:endParaRPr lang="en-US"/>
          </a:p>
        </p:txBody>
      </p:sp>
      <p:sp>
        <p:nvSpPr>
          <p:cNvPr id="24591" name="Line 31"/>
          <p:cNvSpPr>
            <a:spLocks noChangeShapeType="1"/>
          </p:cNvSpPr>
          <p:nvPr/>
        </p:nvSpPr>
        <p:spPr bwMode="auto">
          <a:xfrm>
            <a:off x="3217863" y="1933575"/>
            <a:ext cx="1587" cy="1654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101597" tIns="50797" rIns="101597" bIns="50797"/>
          <a:lstStyle/>
          <a:p>
            <a:endParaRPr lang="en-US"/>
          </a:p>
        </p:txBody>
      </p:sp>
      <p:sp>
        <p:nvSpPr>
          <p:cNvPr id="24592" name="Line 32"/>
          <p:cNvSpPr>
            <a:spLocks noChangeShapeType="1"/>
          </p:cNvSpPr>
          <p:nvPr/>
        </p:nvSpPr>
        <p:spPr bwMode="auto">
          <a:xfrm>
            <a:off x="3217863" y="3587750"/>
            <a:ext cx="5397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101597" tIns="50797" rIns="101597" bIns="50797"/>
          <a:lstStyle/>
          <a:p>
            <a:endParaRPr lang="en-US"/>
          </a:p>
        </p:txBody>
      </p:sp>
      <p:sp>
        <p:nvSpPr>
          <p:cNvPr id="24593" name="Line 33"/>
          <p:cNvSpPr>
            <a:spLocks noChangeShapeType="1"/>
          </p:cNvSpPr>
          <p:nvPr/>
        </p:nvSpPr>
        <p:spPr bwMode="auto">
          <a:xfrm>
            <a:off x="7364413" y="2070100"/>
            <a:ext cx="1587" cy="16557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101597" tIns="50797" rIns="101597" bIns="50797"/>
          <a:lstStyle/>
          <a:p>
            <a:endParaRPr lang="en-US"/>
          </a:p>
        </p:txBody>
      </p:sp>
      <p:sp>
        <p:nvSpPr>
          <p:cNvPr id="24594" name="Line 34"/>
          <p:cNvSpPr>
            <a:spLocks noChangeShapeType="1"/>
          </p:cNvSpPr>
          <p:nvPr/>
        </p:nvSpPr>
        <p:spPr bwMode="auto">
          <a:xfrm flipH="1">
            <a:off x="6826250" y="3724275"/>
            <a:ext cx="53975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101597" tIns="50797" rIns="101597" bIns="50797"/>
          <a:lstStyle/>
          <a:p>
            <a:endParaRPr lang="en-US"/>
          </a:p>
        </p:txBody>
      </p:sp>
      <p:grpSp>
        <p:nvGrpSpPr>
          <p:cNvPr id="24595" name="Group 38"/>
          <p:cNvGrpSpPr>
            <a:grpSpLocks/>
          </p:cNvGrpSpPr>
          <p:nvPr/>
        </p:nvGrpSpPr>
        <p:grpSpPr bwMode="auto">
          <a:xfrm>
            <a:off x="3930650" y="2016125"/>
            <a:ext cx="266700" cy="249238"/>
            <a:chOff x="2228" y="1143"/>
            <a:chExt cx="152" cy="141"/>
          </a:xfrm>
        </p:grpSpPr>
        <p:sp>
          <p:nvSpPr>
            <p:cNvPr id="24668" name="Line 35"/>
            <p:cNvSpPr>
              <a:spLocks noChangeShapeType="1"/>
            </p:cNvSpPr>
            <p:nvPr/>
          </p:nvSpPr>
          <p:spPr bwMode="auto">
            <a:xfrm flipH="1" flipV="1">
              <a:off x="2271" y="1184"/>
              <a:ext cx="66" cy="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9" name="Freeform 36"/>
            <p:cNvSpPr>
              <a:spLocks/>
            </p:cNvSpPr>
            <p:nvPr/>
          </p:nvSpPr>
          <p:spPr bwMode="auto">
            <a:xfrm>
              <a:off x="2299" y="1228"/>
              <a:ext cx="81" cy="56"/>
            </a:xfrm>
            <a:custGeom>
              <a:avLst/>
              <a:gdLst>
                <a:gd name="T0" fmla="*/ 0 w 81"/>
                <a:gd name="T1" fmla="*/ 0 h 113"/>
                <a:gd name="T2" fmla="*/ 81 w 81"/>
                <a:gd name="T3" fmla="*/ 0 h 113"/>
                <a:gd name="T4" fmla="*/ 70 w 81"/>
                <a:gd name="T5" fmla="*/ 0 h 113"/>
                <a:gd name="T6" fmla="*/ 0 w 81"/>
                <a:gd name="T7" fmla="*/ 0 h 113"/>
                <a:gd name="T8" fmla="*/ 0 60000 65536"/>
                <a:gd name="T9" fmla="*/ 0 60000 65536"/>
                <a:gd name="T10" fmla="*/ 0 60000 65536"/>
                <a:gd name="T11" fmla="*/ 0 60000 65536"/>
                <a:gd name="T12" fmla="*/ 0 w 81"/>
                <a:gd name="T13" fmla="*/ 0 h 113"/>
                <a:gd name="T14" fmla="*/ 81 w 81"/>
                <a:gd name="T15" fmla="*/ 113 h 113"/>
              </a:gdLst>
              <a:ahLst/>
              <a:cxnLst>
                <a:cxn ang="T8">
                  <a:pos x="T0" y="T1"/>
                </a:cxn>
                <a:cxn ang="T9">
                  <a:pos x="T2" y="T3"/>
                </a:cxn>
                <a:cxn ang="T10">
                  <a:pos x="T4" y="T5"/>
                </a:cxn>
                <a:cxn ang="T11">
                  <a:pos x="T6" y="T7"/>
                </a:cxn>
              </a:cxnLst>
              <a:rect l="T12" t="T13" r="T14" b="T15"/>
              <a:pathLst>
                <a:path w="81" h="113">
                  <a:moveTo>
                    <a:pt x="0" y="56"/>
                  </a:moveTo>
                  <a:lnTo>
                    <a:pt x="81" y="113"/>
                  </a:lnTo>
                  <a:lnTo>
                    <a:pt x="7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0" name="Freeform 37"/>
            <p:cNvSpPr>
              <a:spLocks/>
            </p:cNvSpPr>
            <p:nvPr/>
          </p:nvSpPr>
          <p:spPr bwMode="auto">
            <a:xfrm>
              <a:off x="2228" y="1143"/>
              <a:ext cx="81" cy="56"/>
            </a:xfrm>
            <a:custGeom>
              <a:avLst/>
              <a:gdLst>
                <a:gd name="T0" fmla="*/ 81 w 81"/>
                <a:gd name="T1" fmla="*/ 0 h 113"/>
                <a:gd name="T2" fmla="*/ 0 w 81"/>
                <a:gd name="T3" fmla="*/ 0 h 113"/>
                <a:gd name="T4" fmla="*/ 11 w 81"/>
                <a:gd name="T5" fmla="*/ 0 h 113"/>
                <a:gd name="T6" fmla="*/ 81 w 81"/>
                <a:gd name="T7" fmla="*/ 0 h 113"/>
                <a:gd name="T8" fmla="*/ 0 60000 65536"/>
                <a:gd name="T9" fmla="*/ 0 60000 65536"/>
                <a:gd name="T10" fmla="*/ 0 60000 65536"/>
                <a:gd name="T11" fmla="*/ 0 60000 65536"/>
                <a:gd name="T12" fmla="*/ 0 w 81"/>
                <a:gd name="T13" fmla="*/ 0 h 113"/>
                <a:gd name="T14" fmla="*/ 81 w 81"/>
                <a:gd name="T15" fmla="*/ 113 h 113"/>
              </a:gdLst>
              <a:ahLst/>
              <a:cxnLst>
                <a:cxn ang="T8">
                  <a:pos x="T0" y="T1"/>
                </a:cxn>
                <a:cxn ang="T9">
                  <a:pos x="T2" y="T3"/>
                </a:cxn>
                <a:cxn ang="T10">
                  <a:pos x="T4" y="T5"/>
                </a:cxn>
                <a:cxn ang="T11">
                  <a:pos x="T6" y="T7"/>
                </a:cxn>
              </a:cxnLst>
              <a:rect l="T12" t="T13" r="T14" b="T15"/>
              <a:pathLst>
                <a:path w="81" h="113">
                  <a:moveTo>
                    <a:pt x="81" y="57"/>
                  </a:moveTo>
                  <a:lnTo>
                    <a:pt x="0" y="0"/>
                  </a:lnTo>
                  <a:lnTo>
                    <a:pt x="11" y="113"/>
                  </a:lnTo>
                  <a:lnTo>
                    <a:pt x="8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596" name="Group 42"/>
          <p:cNvGrpSpPr>
            <a:grpSpLocks/>
          </p:cNvGrpSpPr>
          <p:nvPr/>
        </p:nvGrpSpPr>
        <p:grpSpPr bwMode="auto">
          <a:xfrm>
            <a:off x="5672138" y="2122488"/>
            <a:ext cx="404812" cy="247650"/>
            <a:chOff x="3296" y="1143"/>
            <a:chExt cx="229" cy="141"/>
          </a:xfrm>
        </p:grpSpPr>
        <p:sp>
          <p:nvSpPr>
            <p:cNvPr id="24665" name="Line 39"/>
            <p:cNvSpPr>
              <a:spLocks noChangeShapeType="1"/>
            </p:cNvSpPr>
            <p:nvPr/>
          </p:nvSpPr>
          <p:spPr bwMode="auto">
            <a:xfrm flipV="1">
              <a:off x="3352" y="1178"/>
              <a:ext cx="117"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6" name="Freeform 40"/>
            <p:cNvSpPr>
              <a:spLocks/>
            </p:cNvSpPr>
            <p:nvPr/>
          </p:nvSpPr>
          <p:spPr bwMode="auto">
            <a:xfrm>
              <a:off x="3296" y="1230"/>
              <a:ext cx="88" cy="54"/>
            </a:xfrm>
            <a:custGeom>
              <a:avLst/>
              <a:gdLst>
                <a:gd name="T0" fmla="*/ 29 w 88"/>
                <a:gd name="T1" fmla="*/ 0 h 108"/>
                <a:gd name="T2" fmla="*/ 0 w 88"/>
                <a:gd name="T3" fmla="*/ 1 h 108"/>
                <a:gd name="T4" fmla="*/ 88 w 88"/>
                <a:gd name="T5" fmla="*/ 1 h 108"/>
                <a:gd name="T6" fmla="*/ 29 w 88"/>
                <a:gd name="T7" fmla="*/ 0 h 108"/>
                <a:gd name="T8" fmla="*/ 0 60000 65536"/>
                <a:gd name="T9" fmla="*/ 0 60000 65536"/>
                <a:gd name="T10" fmla="*/ 0 60000 65536"/>
                <a:gd name="T11" fmla="*/ 0 60000 65536"/>
                <a:gd name="T12" fmla="*/ 0 w 88"/>
                <a:gd name="T13" fmla="*/ 0 h 108"/>
                <a:gd name="T14" fmla="*/ 88 w 88"/>
                <a:gd name="T15" fmla="*/ 108 h 108"/>
              </a:gdLst>
              <a:ahLst/>
              <a:cxnLst>
                <a:cxn ang="T8">
                  <a:pos x="T0" y="T1"/>
                </a:cxn>
                <a:cxn ang="T9">
                  <a:pos x="T2" y="T3"/>
                </a:cxn>
                <a:cxn ang="T10">
                  <a:pos x="T4" y="T5"/>
                </a:cxn>
                <a:cxn ang="T11">
                  <a:pos x="T6" y="T7"/>
                </a:cxn>
              </a:cxnLst>
              <a:rect l="T12" t="T13" r="T14" b="T15"/>
              <a:pathLst>
                <a:path w="88" h="108">
                  <a:moveTo>
                    <a:pt x="29" y="0"/>
                  </a:moveTo>
                  <a:lnTo>
                    <a:pt x="0" y="108"/>
                  </a:lnTo>
                  <a:lnTo>
                    <a:pt x="88" y="72"/>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7" name="Freeform 41"/>
            <p:cNvSpPr>
              <a:spLocks/>
            </p:cNvSpPr>
            <p:nvPr/>
          </p:nvSpPr>
          <p:spPr bwMode="auto">
            <a:xfrm>
              <a:off x="3437" y="1143"/>
              <a:ext cx="88" cy="54"/>
            </a:xfrm>
            <a:custGeom>
              <a:avLst/>
              <a:gdLst>
                <a:gd name="T0" fmla="*/ 58 w 88"/>
                <a:gd name="T1" fmla="*/ 1 h 108"/>
                <a:gd name="T2" fmla="*/ 88 w 88"/>
                <a:gd name="T3" fmla="*/ 0 h 108"/>
                <a:gd name="T4" fmla="*/ 0 w 88"/>
                <a:gd name="T5" fmla="*/ 1 h 108"/>
                <a:gd name="T6" fmla="*/ 58 w 88"/>
                <a:gd name="T7" fmla="*/ 1 h 108"/>
                <a:gd name="T8" fmla="*/ 0 60000 65536"/>
                <a:gd name="T9" fmla="*/ 0 60000 65536"/>
                <a:gd name="T10" fmla="*/ 0 60000 65536"/>
                <a:gd name="T11" fmla="*/ 0 60000 65536"/>
                <a:gd name="T12" fmla="*/ 0 w 88"/>
                <a:gd name="T13" fmla="*/ 0 h 108"/>
                <a:gd name="T14" fmla="*/ 88 w 88"/>
                <a:gd name="T15" fmla="*/ 108 h 108"/>
              </a:gdLst>
              <a:ahLst/>
              <a:cxnLst>
                <a:cxn ang="T8">
                  <a:pos x="T0" y="T1"/>
                </a:cxn>
                <a:cxn ang="T9">
                  <a:pos x="T2" y="T3"/>
                </a:cxn>
                <a:cxn ang="T10">
                  <a:pos x="T4" y="T5"/>
                </a:cxn>
                <a:cxn ang="T11">
                  <a:pos x="T6" y="T7"/>
                </a:cxn>
              </a:cxnLst>
              <a:rect l="T12" t="T13" r="T14" b="T15"/>
              <a:pathLst>
                <a:path w="88" h="108">
                  <a:moveTo>
                    <a:pt x="58" y="108"/>
                  </a:moveTo>
                  <a:lnTo>
                    <a:pt x="88" y="0"/>
                  </a:lnTo>
                  <a:lnTo>
                    <a:pt x="0" y="36"/>
                  </a:lnTo>
                  <a:lnTo>
                    <a:pt x="58"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597" name="Group 46"/>
          <p:cNvGrpSpPr>
            <a:grpSpLocks/>
          </p:cNvGrpSpPr>
          <p:nvPr/>
        </p:nvGrpSpPr>
        <p:grpSpPr bwMode="auto">
          <a:xfrm>
            <a:off x="5065713" y="2925763"/>
            <a:ext cx="147637" cy="249237"/>
            <a:chOff x="2872" y="1659"/>
            <a:chExt cx="84" cy="141"/>
          </a:xfrm>
        </p:grpSpPr>
        <p:sp>
          <p:nvSpPr>
            <p:cNvPr id="24662" name="Line 43"/>
            <p:cNvSpPr>
              <a:spLocks noChangeShapeType="1"/>
            </p:cNvSpPr>
            <p:nvPr/>
          </p:nvSpPr>
          <p:spPr bwMode="auto">
            <a:xfrm>
              <a:off x="2914" y="1708"/>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3" name="Freeform 44"/>
            <p:cNvSpPr>
              <a:spLocks/>
            </p:cNvSpPr>
            <p:nvPr/>
          </p:nvSpPr>
          <p:spPr bwMode="auto">
            <a:xfrm>
              <a:off x="2874" y="1659"/>
              <a:ext cx="82" cy="51"/>
            </a:xfrm>
            <a:custGeom>
              <a:avLst/>
              <a:gdLst>
                <a:gd name="T0" fmla="*/ 82 w 82"/>
                <a:gd name="T1" fmla="*/ 1 h 101"/>
                <a:gd name="T2" fmla="*/ 40 w 82"/>
                <a:gd name="T3" fmla="*/ 0 h 101"/>
                <a:gd name="T4" fmla="*/ 0 w 82"/>
                <a:gd name="T5" fmla="*/ 1 h 101"/>
                <a:gd name="T6" fmla="*/ 82 w 82"/>
                <a:gd name="T7" fmla="*/ 1 h 101"/>
                <a:gd name="T8" fmla="*/ 0 60000 65536"/>
                <a:gd name="T9" fmla="*/ 0 60000 65536"/>
                <a:gd name="T10" fmla="*/ 0 60000 65536"/>
                <a:gd name="T11" fmla="*/ 0 60000 65536"/>
                <a:gd name="T12" fmla="*/ 0 w 82"/>
                <a:gd name="T13" fmla="*/ 0 h 101"/>
                <a:gd name="T14" fmla="*/ 82 w 82"/>
                <a:gd name="T15" fmla="*/ 101 h 101"/>
              </a:gdLst>
              <a:ahLst/>
              <a:cxnLst>
                <a:cxn ang="T8">
                  <a:pos x="T0" y="T1"/>
                </a:cxn>
                <a:cxn ang="T9">
                  <a:pos x="T2" y="T3"/>
                </a:cxn>
                <a:cxn ang="T10">
                  <a:pos x="T4" y="T5"/>
                </a:cxn>
                <a:cxn ang="T11">
                  <a:pos x="T6" y="T7"/>
                </a:cxn>
              </a:cxnLst>
              <a:rect l="T12" t="T13" r="T14" b="T15"/>
              <a:pathLst>
                <a:path w="82" h="101">
                  <a:moveTo>
                    <a:pt x="82" y="101"/>
                  </a:moveTo>
                  <a:lnTo>
                    <a:pt x="40" y="0"/>
                  </a:lnTo>
                  <a:lnTo>
                    <a:pt x="0" y="101"/>
                  </a:lnTo>
                  <a:lnTo>
                    <a:pt x="8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4" name="Freeform 45"/>
            <p:cNvSpPr>
              <a:spLocks/>
            </p:cNvSpPr>
            <p:nvPr/>
          </p:nvSpPr>
          <p:spPr bwMode="auto">
            <a:xfrm>
              <a:off x="2872" y="1749"/>
              <a:ext cx="83" cy="51"/>
            </a:xfrm>
            <a:custGeom>
              <a:avLst/>
              <a:gdLst>
                <a:gd name="T0" fmla="*/ 0 w 83"/>
                <a:gd name="T1" fmla="*/ 0 h 101"/>
                <a:gd name="T2" fmla="*/ 42 w 83"/>
                <a:gd name="T3" fmla="*/ 1 h 101"/>
                <a:gd name="T4" fmla="*/ 83 w 83"/>
                <a:gd name="T5" fmla="*/ 0 h 101"/>
                <a:gd name="T6" fmla="*/ 0 w 83"/>
                <a:gd name="T7" fmla="*/ 0 h 101"/>
                <a:gd name="T8" fmla="*/ 0 60000 65536"/>
                <a:gd name="T9" fmla="*/ 0 60000 65536"/>
                <a:gd name="T10" fmla="*/ 0 60000 65536"/>
                <a:gd name="T11" fmla="*/ 0 60000 65536"/>
                <a:gd name="T12" fmla="*/ 0 w 83"/>
                <a:gd name="T13" fmla="*/ 0 h 101"/>
                <a:gd name="T14" fmla="*/ 83 w 83"/>
                <a:gd name="T15" fmla="*/ 101 h 101"/>
              </a:gdLst>
              <a:ahLst/>
              <a:cxnLst>
                <a:cxn ang="T8">
                  <a:pos x="T0" y="T1"/>
                </a:cxn>
                <a:cxn ang="T9">
                  <a:pos x="T2" y="T3"/>
                </a:cxn>
                <a:cxn ang="T10">
                  <a:pos x="T4" y="T5"/>
                </a:cxn>
                <a:cxn ang="T11">
                  <a:pos x="T6" y="T7"/>
                </a:cxn>
              </a:cxnLst>
              <a:rect l="T12" t="T13" r="T14" b="T15"/>
              <a:pathLst>
                <a:path w="83" h="101">
                  <a:moveTo>
                    <a:pt x="0" y="0"/>
                  </a:moveTo>
                  <a:lnTo>
                    <a:pt x="42" y="101"/>
                  </a:lnTo>
                  <a:lnTo>
                    <a:pt x="8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598" name="Line 47"/>
          <p:cNvSpPr>
            <a:spLocks noChangeShapeType="1"/>
          </p:cNvSpPr>
          <p:nvPr/>
        </p:nvSpPr>
        <p:spPr bwMode="auto">
          <a:xfrm>
            <a:off x="4467225" y="1685925"/>
            <a:ext cx="1120775" cy="79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101597" tIns="50797" rIns="101597" bIns="50797"/>
          <a:lstStyle/>
          <a:p>
            <a:endParaRPr lang="en-US"/>
          </a:p>
        </p:txBody>
      </p:sp>
      <p:graphicFrame>
        <p:nvGraphicFramePr>
          <p:cNvPr id="94212" name="Object 4"/>
          <p:cNvGraphicFramePr>
            <a:graphicFrameLocks noChangeAspect="1"/>
          </p:cNvGraphicFramePr>
          <p:nvPr/>
        </p:nvGraphicFramePr>
        <p:xfrm>
          <a:off x="2819400" y="3746500"/>
          <a:ext cx="4340225" cy="6362700"/>
        </p:xfrm>
        <a:graphic>
          <a:graphicData uri="http://schemas.openxmlformats.org/presentationml/2006/ole">
            <mc:AlternateContent xmlns:mc="http://schemas.openxmlformats.org/markup-compatibility/2006">
              <mc:Choice xmlns:v="urn:schemas-microsoft-com:vml" Requires="v">
                <p:oleObj name="Документ" r:id="rId3" imgW="5219700" imgH="7648956" progId="Word.Document.8">
                  <p:embed/>
                </p:oleObj>
              </mc:Choice>
              <mc:Fallback>
                <p:oleObj name="Документ" r:id="rId3" imgW="5219700" imgH="764895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46500"/>
                        <a:ext cx="4340225"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600" name="Text Box 5"/>
          <p:cNvSpPr txBox="1">
            <a:spLocks noChangeArrowheads="1"/>
          </p:cNvSpPr>
          <p:nvPr/>
        </p:nvSpPr>
        <p:spPr bwMode="auto">
          <a:xfrm>
            <a:off x="7754938" y="6591300"/>
            <a:ext cx="24050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7" tIns="50797" rIns="101597" bIns="50797">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GB" altLang="en-US" b="1">
              <a:latin typeface="Times New Roman" panose="02020603050405020304" pitchFamily="18" charset="0"/>
            </a:endParaRPr>
          </a:p>
          <a:p>
            <a:r>
              <a:rPr lang="en-GB" altLang="en-US" b="1">
                <a:latin typeface="Times New Roman" panose="02020603050405020304" pitchFamily="18" charset="0"/>
              </a:rPr>
              <a:t>GCP/HSD June 2000</a:t>
            </a:r>
            <a:endParaRPr lang="en-GB" altLang="en-US" sz="5300" b="1">
              <a:latin typeface="Times New Roman" panose="02020603050405020304" pitchFamily="18" charset="0"/>
            </a:endParaRPr>
          </a:p>
        </p:txBody>
      </p:sp>
      <p:grpSp>
        <p:nvGrpSpPr>
          <p:cNvPr id="24601" name="Group 51"/>
          <p:cNvGrpSpPr>
            <a:grpSpLocks/>
          </p:cNvGrpSpPr>
          <p:nvPr/>
        </p:nvGrpSpPr>
        <p:grpSpPr bwMode="auto">
          <a:xfrm>
            <a:off x="1200150" y="5113338"/>
            <a:ext cx="1719263" cy="754062"/>
            <a:chOff x="680" y="2899"/>
            <a:chExt cx="975" cy="427"/>
          </a:xfrm>
        </p:grpSpPr>
        <p:sp>
          <p:nvSpPr>
            <p:cNvPr id="24659" name="Freeform 48"/>
            <p:cNvSpPr>
              <a:spLocks/>
            </p:cNvSpPr>
            <p:nvPr/>
          </p:nvSpPr>
          <p:spPr bwMode="auto">
            <a:xfrm>
              <a:off x="680" y="2899"/>
              <a:ext cx="135" cy="427"/>
            </a:xfrm>
            <a:custGeom>
              <a:avLst/>
              <a:gdLst>
                <a:gd name="T0" fmla="*/ 135 w 135"/>
                <a:gd name="T1" fmla="*/ 1 h 854"/>
                <a:gd name="T2" fmla="*/ 135 w 135"/>
                <a:gd name="T3" fmla="*/ 1 h 854"/>
                <a:gd name="T4" fmla="*/ 0 w 135"/>
                <a:gd name="T5" fmla="*/ 1 h 854"/>
                <a:gd name="T6" fmla="*/ 0 w 135"/>
                <a:gd name="T7" fmla="*/ 0 h 854"/>
                <a:gd name="T8" fmla="*/ 135 w 135"/>
                <a:gd name="T9" fmla="*/ 1 h 854"/>
                <a:gd name="T10" fmla="*/ 0 60000 65536"/>
                <a:gd name="T11" fmla="*/ 0 60000 65536"/>
                <a:gd name="T12" fmla="*/ 0 60000 65536"/>
                <a:gd name="T13" fmla="*/ 0 60000 65536"/>
                <a:gd name="T14" fmla="*/ 0 60000 65536"/>
                <a:gd name="T15" fmla="*/ 0 w 135"/>
                <a:gd name="T16" fmla="*/ 0 h 854"/>
                <a:gd name="T17" fmla="*/ 135 w 135"/>
                <a:gd name="T18" fmla="*/ 854 h 854"/>
              </a:gdLst>
              <a:ahLst/>
              <a:cxnLst>
                <a:cxn ang="T10">
                  <a:pos x="T0" y="T1"/>
                </a:cxn>
                <a:cxn ang="T11">
                  <a:pos x="T2" y="T3"/>
                </a:cxn>
                <a:cxn ang="T12">
                  <a:pos x="T4" y="T5"/>
                </a:cxn>
                <a:cxn ang="T13">
                  <a:pos x="T6" y="T7"/>
                </a:cxn>
                <a:cxn ang="T14">
                  <a:pos x="T8" y="T9"/>
                </a:cxn>
              </a:cxnLst>
              <a:rect l="T15" t="T16" r="T17" b="T18"/>
              <a:pathLst>
                <a:path w="135" h="854">
                  <a:moveTo>
                    <a:pt x="135" y="154"/>
                  </a:moveTo>
                  <a:lnTo>
                    <a:pt x="135" y="854"/>
                  </a:lnTo>
                  <a:lnTo>
                    <a:pt x="0" y="699"/>
                  </a:lnTo>
                  <a:lnTo>
                    <a:pt x="0" y="0"/>
                  </a:lnTo>
                  <a:lnTo>
                    <a:pt x="135" y="1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0" name="Freeform 49"/>
            <p:cNvSpPr>
              <a:spLocks/>
            </p:cNvSpPr>
            <p:nvPr/>
          </p:nvSpPr>
          <p:spPr bwMode="auto">
            <a:xfrm>
              <a:off x="680" y="2899"/>
              <a:ext cx="975" cy="78"/>
            </a:xfrm>
            <a:custGeom>
              <a:avLst/>
              <a:gdLst>
                <a:gd name="T0" fmla="*/ 975 w 975"/>
                <a:gd name="T1" fmla="*/ 1 h 154"/>
                <a:gd name="T2" fmla="*/ 135 w 975"/>
                <a:gd name="T3" fmla="*/ 1 h 154"/>
                <a:gd name="T4" fmla="*/ 0 w 975"/>
                <a:gd name="T5" fmla="*/ 0 h 154"/>
                <a:gd name="T6" fmla="*/ 840 w 975"/>
                <a:gd name="T7" fmla="*/ 0 h 154"/>
                <a:gd name="T8" fmla="*/ 975 w 975"/>
                <a:gd name="T9" fmla="*/ 1 h 154"/>
                <a:gd name="T10" fmla="*/ 0 60000 65536"/>
                <a:gd name="T11" fmla="*/ 0 60000 65536"/>
                <a:gd name="T12" fmla="*/ 0 60000 65536"/>
                <a:gd name="T13" fmla="*/ 0 60000 65536"/>
                <a:gd name="T14" fmla="*/ 0 60000 65536"/>
                <a:gd name="T15" fmla="*/ 0 w 975"/>
                <a:gd name="T16" fmla="*/ 0 h 154"/>
                <a:gd name="T17" fmla="*/ 975 w 975"/>
                <a:gd name="T18" fmla="*/ 154 h 154"/>
              </a:gdLst>
              <a:ahLst/>
              <a:cxnLst>
                <a:cxn ang="T10">
                  <a:pos x="T0" y="T1"/>
                </a:cxn>
                <a:cxn ang="T11">
                  <a:pos x="T2" y="T3"/>
                </a:cxn>
                <a:cxn ang="T12">
                  <a:pos x="T4" y="T5"/>
                </a:cxn>
                <a:cxn ang="T13">
                  <a:pos x="T6" y="T7"/>
                </a:cxn>
                <a:cxn ang="T14">
                  <a:pos x="T8" y="T9"/>
                </a:cxn>
              </a:cxnLst>
              <a:rect l="T15" t="T16" r="T17" b="T18"/>
              <a:pathLst>
                <a:path w="975" h="154">
                  <a:moveTo>
                    <a:pt x="975" y="154"/>
                  </a:moveTo>
                  <a:lnTo>
                    <a:pt x="135" y="154"/>
                  </a:lnTo>
                  <a:lnTo>
                    <a:pt x="0" y="0"/>
                  </a:lnTo>
                  <a:lnTo>
                    <a:pt x="840" y="0"/>
                  </a:lnTo>
                  <a:lnTo>
                    <a:pt x="975" y="15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1" name="Rectangle 50"/>
            <p:cNvSpPr>
              <a:spLocks noChangeArrowheads="1"/>
            </p:cNvSpPr>
            <p:nvPr/>
          </p:nvSpPr>
          <p:spPr bwMode="auto">
            <a:xfrm>
              <a:off x="815" y="2977"/>
              <a:ext cx="840" cy="349"/>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602" name="Rectangle 52"/>
          <p:cNvSpPr>
            <a:spLocks noChangeArrowheads="1"/>
          </p:cNvSpPr>
          <p:nvPr/>
        </p:nvSpPr>
        <p:spPr bwMode="auto">
          <a:xfrm>
            <a:off x="1687513" y="5164138"/>
            <a:ext cx="1038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Health</a:t>
            </a:r>
            <a:endParaRPr lang="en-US" altLang="en-US" sz="5300"/>
          </a:p>
        </p:txBody>
      </p:sp>
      <p:sp>
        <p:nvSpPr>
          <p:cNvPr id="24603" name="Rectangle 53"/>
          <p:cNvSpPr>
            <a:spLocks noChangeArrowheads="1"/>
          </p:cNvSpPr>
          <p:nvPr/>
        </p:nvSpPr>
        <p:spPr bwMode="auto">
          <a:xfrm>
            <a:off x="1812925" y="5503863"/>
            <a:ext cx="7381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risks</a:t>
            </a:r>
            <a:endParaRPr lang="en-US" altLang="en-US" sz="5300"/>
          </a:p>
        </p:txBody>
      </p:sp>
      <p:grpSp>
        <p:nvGrpSpPr>
          <p:cNvPr id="24604" name="Group 57"/>
          <p:cNvGrpSpPr>
            <a:grpSpLocks/>
          </p:cNvGrpSpPr>
          <p:nvPr/>
        </p:nvGrpSpPr>
        <p:grpSpPr bwMode="auto">
          <a:xfrm>
            <a:off x="3221038" y="5108575"/>
            <a:ext cx="1585912" cy="828675"/>
            <a:chOff x="1826" y="2896"/>
            <a:chExt cx="899" cy="470"/>
          </a:xfrm>
        </p:grpSpPr>
        <p:sp>
          <p:nvSpPr>
            <p:cNvPr id="24656" name="Freeform 54"/>
            <p:cNvSpPr>
              <a:spLocks/>
            </p:cNvSpPr>
            <p:nvPr/>
          </p:nvSpPr>
          <p:spPr bwMode="auto">
            <a:xfrm>
              <a:off x="1826" y="2896"/>
              <a:ext cx="135" cy="470"/>
            </a:xfrm>
            <a:custGeom>
              <a:avLst/>
              <a:gdLst>
                <a:gd name="T0" fmla="*/ 135 w 135"/>
                <a:gd name="T1" fmla="*/ 0 h 941"/>
                <a:gd name="T2" fmla="*/ 135 w 135"/>
                <a:gd name="T3" fmla="*/ 0 h 941"/>
                <a:gd name="T4" fmla="*/ 0 w 135"/>
                <a:gd name="T5" fmla="*/ 0 h 941"/>
                <a:gd name="T6" fmla="*/ 0 w 135"/>
                <a:gd name="T7" fmla="*/ 0 h 941"/>
                <a:gd name="T8" fmla="*/ 135 w 135"/>
                <a:gd name="T9" fmla="*/ 0 h 941"/>
                <a:gd name="T10" fmla="*/ 0 60000 65536"/>
                <a:gd name="T11" fmla="*/ 0 60000 65536"/>
                <a:gd name="T12" fmla="*/ 0 60000 65536"/>
                <a:gd name="T13" fmla="*/ 0 60000 65536"/>
                <a:gd name="T14" fmla="*/ 0 60000 65536"/>
                <a:gd name="T15" fmla="*/ 0 w 135"/>
                <a:gd name="T16" fmla="*/ 0 h 941"/>
                <a:gd name="T17" fmla="*/ 135 w 135"/>
                <a:gd name="T18" fmla="*/ 941 h 941"/>
              </a:gdLst>
              <a:ahLst/>
              <a:cxnLst>
                <a:cxn ang="T10">
                  <a:pos x="T0" y="T1"/>
                </a:cxn>
                <a:cxn ang="T11">
                  <a:pos x="T2" y="T3"/>
                </a:cxn>
                <a:cxn ang="T12">
                  <a:pos x="T4" y="T5"/>
                </a:cxn>
                <a:cxn ang="T13">
                  <a:pos x="T6" y="T7"/>
                </a:cxn>
                <a:cxn ang="T14">
                  <a:pos x="T8" y="T9"/>
                </a:cxn>
              </a:cxnLst>
              <a:rect l="T15" t="T16" r="T17" b="T18"/>
              <a:pathLst>
                <a:path w="135" h="941">
                  <a:moveTo>
                    <a:pt x="135" y="154"/>
                  </a:moveTo>
                  <a:lnTo>
                    <a:pt x="135" y="941"/>
                  </a:lnTo>
                  <a:lnTo>
                    <a:pt x="0" y="786"/>
                  </a:lnTo>
                  <a:lnTo>
                    <a:pt x="0" y="0"/>
                  </a:lnTo>
                  <a:lnTo>
                    <a:pt x="135" y="1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55"/>
            <p:cNvSpPr>
              <a:spLocks/>
            </p:cNvSpPr>
            <p:nvPr/>
          </p:nvSpPr>
          <p:spPr bwMode="auto">
            <a:xfrm>
              <a:off x="1826" y="2896"/>
              <a:ext cx="899" cy="77"/>
            </a:xfrm>
            <a:custGeom>
              <a:avLst/>
              <a:gdLst>
                <a:gd name="T0" fmla="*/ 899 w 899"/>
                <a:gd name="T1" fmla="*/ 1 h 154"/>
                <a:gd name="T2" fmla="*/ 135 w 899"/>
                <a:gd name="T3" fmla="*/ 1 h 154"/>
                <a:gd name="T4" fmla="*/ 0 w 899"/>
                <a:gd name="T5" fmla="*/ 0 h 154"/>
                <a:gd name="T6" fmla="*/ 764 w 899"/>
                <a:gd name="T7" fmla="*/ 0 h 154"/>
                <a:gd name="T8" fmla="*/ 899 w 899"/>
                <a:gd name="T9" fmla="*/ 1 h 154"/>
                <a:gd name="T10" fmla="*/ 0 60000 65536"/>
                <a:gd name="T11" fmla="*/ 0 60000 65536"/>
                <a:gd name="T12" fmla="*/ 0 60000 65536"/>
                <a:gd name="T13" fmla="*/ 0 60000 65536"/>
                <a:gd name="T14" fmla="*/ 0 60000 65536"/>
                <a:gd name="T15" fmla="*/ 0 w 899"/>
                <a:gd name="T16" fmla="*/ 0 h 154"/>
                <a:gd name="T17" fmla="*/ 899 w 899"/>
                <a:gd name="T18" fmla="*/ 154 h 154"/>
              </a:gdLst>
              <a:ahLst/>
              <a:cxnLst>
                <a:cxn ang="T10">
                  <a:pos x="T0" y="T1"/>
                </a:cxn>
                <a:cxn ang="T11">
                  <a:pos x="T2" y="T3"/>
                </a:cxn>
                <a:cxn ang="T12">
                  <a:pos x="T4" y="T5"/>
                </a:cxn>
                <a:cxn ang="T13">
                  <a:pos x="T6" y="T7"/>
                </a:cxn>
                <a:cxn ang="T14">
                  <a:pos x="T8" y="T9"/>
                </a:cxn>
              </a:cxnLst>
              <a:rect l="T15" t="T16" r="T17" b="T18"/>
              <a:pathLst>
                <a:path w="899" h="154">
                  <a:moveTo>
                    <a:pt x="899" y="154"/>
                  </a:moveTo>
                  <a:lnTo>
                    <a:pt x="135" y="154"/>
                  </a:lnTo>
                  <a:lnTo>
                    <a:pt x="0" y="0"/>
                  </a:lnTo>
                  <a:lnTo>
                    <a:pt x="764" y="0"/>
                  </a:lnTo>
                  <a:lnTo>
                    <a:pt x="899" y="15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8" name="Rectangle 56"/>
            <p:cNvSpPr>
              <a:spLocks noChangeArrowheads="1"/>
            </p:cNvSpPr>
            <p:nvPr/>
          </p:nvSpPr>
          <p:spPr bwMode="auto">
            <a:xfrm>
              <a:off x="1961" y="2973"/>
              <a:ext cx="764" cy="393"/>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605" name="Rectangle 58"/>
          <p:cNvSpPr>
            <a:spLocks noChangeArrowheads="1"/>
          </p:cNvSpPr>
          <p:nvPr/>
        </p:nvSpPr>
        <p:spPr bwMode="auto">
          <a:xfrm>
            <a:off x="3635375" y="5164138"/>
            <a:ext cx="1036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Health</a:t>
            </a:r>
            <a:endParaRPr lang="en-US" altLang="en-US" sz="5300"/>
          </a:p>
        </p:txBody>
      </p:sp>
      <p:sp>
        <p:nvSpPr>
          <p:cNvPr id="24606" name="Rectangle 59"/>
          <p:cNvSpPr>
            <a:spLocks noChangeArrowheads="1"/>
          </p:cNvSpPr>
          <p:nvPr/>
        </p:nvSpPr>
        <p:spPr bwMode="auto">
          <a:xfrm>
            <a:off x="3600450" y="5503863"/>
            <a:ext cx="11763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systems</a:t>
            </a:r>
            <a:endParaRPr lang="en-US" altLang="en-US" sz="5300"/>
          </a:p>
        </p:txBody>
      </p:sp>
      <p:grpSp>
        <p:nvGrpSpPr>
          <p:cNvPr id="24607" name="Group 63"/>
          <p:cNvGrpSpPr>
            <a:grpSpLocks/>
          </p:cNvGrpSpPr>
          <p:nvPr/>
        </p:nvGrpSpPr>
        <p:grpSpPr bwMode="auto">
          <a:xfrm>
            <a:off x="5108575" y="4910138"/>
            <a:ext cx="2087563" cy="1524000"/>
            <a:chOff x="2896" y="2899"/>
            <a:chExt cx="1052" cy="686"/>
          </a:xfrm>
        </p:grpSpPr>
        <p:sp>
          <p:nvSpPr>
            <p:cNvPr id="24653" name="Freeform 60"/>
            <p:cNvSpPr>
              <a:spLocks/>
            </p:cNvSpPr>
            <p:nvPr/>
          </p:nvSpPr>
          <p:spPr bwMode="auto">
            <a:xfrm>
              <a:off x="2896" y="2899"/>
              <a:ext cx="135" cy="686"/>
            </a:xfrm>
            <a:custGeom>
              <a:avLst/>
              <a:gdLst>
                <a:gd name="T0" fmla="*/ 135 w 135"/>
                <a:gd name="T1" fmla="*/ 1 h 1371"/>
                <a:gd name="T2" fmla="*/ 135 w 135"/>
                <a:gd name="T3" fmla="*/ 1 h 1371"/>
                <a:gd name="T4" fmla="*/ 0 w 135"/>
                <a:gd name="T5" fmla="*/ 1 h 1371"/>
                <a:gd name="T6" fmla="*/ 0 w 135"/>
                <a:gd name="T7" fmla="*/ 0 h 1371"/>
                <a:gd name="T8" fmla="*/ 135 w 135"/>
                <a:gd name="T9" fmla="*/ 1 h 1371"/>
                <a:gd name="T10" fmla="*/ 0 60000 65536"/>
                <a:gd name="T11" fmla="*/ 0 60000 65536"/>
                <a:gd name="T12" fmla="*/ 0 60000 65536"/>
                <a:gd name="T13" fmla="*/ 0 60000 65536"/>
                <a:gd name="T14" fmla="*/ 0 60000 65536"/>
                <a:gd name="T15" fmla="*/ 0 w 135"/>
                <a:gd name="T16" fmla="*/ 0 h 1371"/>
                <a:gd name="T17" fmla="*/ 135 w 135"/>
                <a:gd name="T18" fmla="*/ 1371 h 1371"/>
              </a:gdLst>
              <a:ahLst/>
              <a:cxnLst>
                <a:cxn ang="T10">
                  <a:pos x="T0" y="T1"/>
                </a:cxn>
                <a:cxn ang="T11">
                  <a:pos x="T2" y="T3"/>
                </a:cxn>
                <a:cxn ang="T12">
                  <a:pos x="T4" y="T5"/>
                </a:cxn>
                <a:cxn ang="T13">
                  <a:pos x="T6" y="T7"/>
                </a:cxn>
                <a:cxn ang="T14">
                  <a:pos x="T8" y="T9"/>
                </a:cxn>
              </a:cxnLst>
              <a:rect l="T15" t="T16" r="T17" b="T18"/>
              <a:pathLst>
                <a:path w="135" h="1371">
                  <a:moveTo>
                    <a:pt x="135" y="154"/>
                  </a:moveTo>
                  <a:lnTo>
                    <a:pt x="135" y="1371"/>
                  </a:lnTo>
                  <a:lnTo>
                    <a:pt x="0" y="1216"/>
                  </a:lnTo>
                  <a:lnTo>
                    <a:pt x="0" y="0"/>
                  </a:lnTo>
                  <a:lnTo>
                    <a:pt x="135" y="1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4" name="Freeform 61"/>
            <p:cNvSpPr>
              <a:spLocks/>
            </p:cNvSpPr>
            <p:nvPr/>
          </p:nvSpPr>
          <p:spPr bwMode="auto">
            <a:xfrm>
              <a:off x="2896" y="2899"/>
              <a:ext cx="1052" cy="78"/>
            </a:xfrm>
            <a:custGeom>
              <a:avLst/>
              <a:gdLst>
                <a:gd name="T0" fmla="*/ 1052 w 1052"/>
                <a:gd name="T1" fmla="*/ 1 h 154"/>
                <a:gd name="T2" fmla="*/ 135 w 1052"/>
                <a:gd name="T3" fmla="*/ 1 h 154"/>
                <a:gd name="T4" fmla="*/ 0 w 1052"/>
                <a:gd name="T5" fmla="*/ 0 h 154"/>
                <a:gd name="T6" fmla="*/ 917 w 1052"/>
                <a:gd name="T7" fmla="*/ 0 h 154"/>
                <a:gd name="T8" fmla="*/ 1052 w 1052"/>
                <a:gd name="T9" fmla="*/ 1 h 154"/>
                <a:gd name="T10" fmla="*/ 0 60000 65536"/>
                <a:gd name="T11" fmla="*/ 0 60000 65536"/>
                <a:gd name="T12" fmla="*/ 0 60000 65536"/>
                <a:gd name="T13" fmla="*/ 0 60000 65536"/>
                <a:gd name="T14" fmla="*/ 0 60000 65536"/>
                <a:gd name="T15" fmla="*/ 0 w 1052"/>
                <a:gd name="T16" fmla="*/ 0 h 154"/>
                <a:gd name="T17" fmla="*/ 1052 w 1052"/>
                <a:gd name="T18" fmla="*/ 154 h 154"/>
              </a:gdLst>
              <a:ahLst/>
              <a:cxnLst>
                <a:cxn ang="T10">
                  <a:pos x="T0" y="T1"/>
                </a:cxn>
                <a:cxn ang="T11">
                  <a:pos x="T2" y="T3"/>
                </a:cxn>
                <a:cxn ang="T12">
                  <a:pos x="T4" y="T5"/>
                </a:cxn>
                <a:cxn ang="T13">
                  <a:pos x="T6" y="T7"/>
                </a:cxn>
                <a:cxn ang="T14">
                  <a:pos x="T8" y="T9"/>
                </a:cxn>
              </a:cxnLst>
              <a:rect l="T15" t="T16" r="T17" b="T18"/>
              <a:pathLst>
                <a:path w="1052" h="154">
                  <a:moveTo>
                    <a:pt x="1052" y="154"/>
                  </a:moveTo>
                  <a:lnTo>
                    <a:pt x="135" y="154"/>
                  </a:lnTo>
                  <a:lnTo>
                    <a:pt x="0" y="0"/>
                  </a:lnTo>
                  <a:lnTo>
                    <a:pt x="917" y="0"/>
                  </a:lnTo>
                  <a:lnTo>
                    <a:pt x="1052" y="15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5" name="Rectangle 62"/>
            <p:cNvSpPr>
              <a:spLocks noChangeArrowheads="1"/>
            </p:cNvSpPr>
            <p:nvPr/>
          </p:nvSpPr>
          <p:spPr bwMode="auto">
            <a:xfrm>
              <a:off x="3031" y="2977"/>
              <a:ext cx="917" cy="608"/>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608" name="Rectangle 64"/>
          <p:cNvSpPr>
            <a:spLocks noChangeArrowheads="1"/>
          </p:cNvSpPr>
          <p:nvPr/>
        </p:nvSpPr>
        <p:spPr bwMode="auto">
          <a:xfrm>
            <a:off x="5487988" y="4995863"/>
            <a:ext cx="1504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Level and</a:t>
            </a:r>
            <a:endParaRPr lang="en-US" altLang="en-US" sz="5300"/>
          </a:p>
        </p:txBody>
      </p:sp>
      <p:sp>
        <p:nvSpPr>
          <p:cNvPr id="24609" name="Rectangle 65"/>
          <p:cNvSpPr>
            <a:spLocks noChangeArrowheads="1"/>
          </p:cNvSpPr>
          <p:nvPr/>
        </p:nvSpPr>
        <p:spPr bwMode="auto">
          <a:xfrm>
            <a:off x="5334000" y="5249863"/>
            <a:ext cx="18176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distribution</a:t>
            </a:r>
            <a:endParaRPr lang="en-US" altLang="en-US" sz="5300"/>
          </a:p>
        </p:txBody>
      </p:sp>
      <p:sp>
        <p:nvSpPr>
          <p:cNvPr id="24610" name="Rectangle 66"/>
          <p:cNvSpPr>
            <a:spLocks noChangeArrowheads="1"/>
          </p:cNvSpPr>
          <p:nvPr/>
        </p:nvSpPr>
        <p:spPr bwMode="auto">
          <a:xfrm>
            <a:off x="6054725" y="5503863"/>
            <a:ext cx="3000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of</a:t>
            </a:r>
            <a:endParaRPr lang="en-US" altLang="en-US" sz="5300"/>
          </a:p>
        </p:txBody>
      </p:sp>
      <p:sp>
        <p:nvSpPr>
          <p:cNvPr id="24611" name="Rectangle 67"/>
          <p:cNvSpPr>
            <a:spLocks noChangeArrowheads="1"/>
          </p:cNvSpPr>
          <p:nvPr/>
        </p:nvSpPr>
        <p:spPr bwMode="auto">
          <a:xfrm>
            <a:off x="5497513" y="5757863"/>
            <a:ext cx="1558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household</a:t>
            </a:r>
            <a:endParaRPr lang="en-US" altLang="en-US" sz="5300"/>
          </a:p>
        </p:txBody>
      </p:sp>
      <p:sp>
        <p:nvSpPr>
          <p:cNvPr id="24612" name="Rectangle 68"/>
          <p:cNvSpPr>
            <a:spLocks noChangeArrowheads="1"/>
          </p:cNvSpPr>
          <p:nvPr/>
        </p:nvSpPr>
        <p:spPr bwMode="auto">
          <a:xfrm>
            <a:off x="5613400" y="6011863"/>
            <a:ext cx="1095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income</a:t>
            </a:r>
            <a:endParaRPr lang="en-US" altLang="en-US" sz="5300"/>
          </a:p>
        </p:txBody>
      </p:sp>
      <p:grpSp>
        <p:nvGrpSpPr>
          <p:cNvPr id="24613" name="Group 72"/>
          <p:cNvGrpSpPr>
            <a:grpSpLocks/>
          </p:cNvGrpSpPr>
          <p:nvPr/>
        </p:nvGrpSpPr>
        <p:grpSpPr bwMode="auto">
          <a:xfrm>
            <a:off x="7399338" y="5132388"/>
            <a:ext cx="2393950" cy="1301750"/>
            <a:chOff x="4195" y="2910"/>
            <a:chExt cx="1357" cy="642"/>
          </a:xfrm>
        </p:grpSpPr>
        <p:sp>
          <p:nvSpPr>
            <p:cNvPr id="24650" name="Freeform 69"/>
            <p:cNvSpPr>
              <a:spLocks/>
            </p:cNvSpPr>
            <p:nvPr/>
          </p:nvSpPr>
          <p:spPr bwMode="auto">
            <a:xfrm>
              <a:off x="4195" y="2910"/>
              <a:ext cx="135" cy="642"/>
            </a:xfrm>
            <a:custGeom>
              <a:avLst/>
              <a:gdLst>
                <a:gd name="T0" fmla="*/ 135 w 135"/>
                <a:gd name="T1" fmla="*/ 1 h 1283"/>
                <a:gd name="T2" fmla="*/ 135 w 135"/>
                <a:gd name="T3" fmla="*/ 1 h 1283"/>
                <a:gd name="T4" fmla="*/ 0 w 135"/>
                <a:gd name="T5" fmla="*/ 1 h 1283"/>
                <a:gd name="T6" fmla="*/ 0 w 135"/>
                <a:gd name="T7" fmla="*/ 0 h 1283"/>
                <a:gd name="T8" fmla="*/ 135 w 135"/>
                <a:gd name="T9" fmla="*/ 1 h 1283"/>
                <a:gd name="T10" fmla="*/ 0 60000 65536"/>
                <a:gd name="T11" fmla="*/ 0 60000 65536"/>
                <a:gd name="T12" fmla="*/ 0 60000 65536"/>
                <a:gd name="T13" fmla="*/ 0 60000 65536"/>
                <a:gd name="T14" fmla="*/ 0 60000 65536"/>
                <a:gd name="T15" fmla="*/ 0 w 135"/>
                <a:gd name="T16" fmla="*/ 0 h 1283"/>
                <a:gd name="T17" fmla="*/ 135 w 135"/>
                <a:gd name="T18" fmla="*/ 1283 h 1283"/>
              </a:gdLst>
              <a:ahLst/>
              <a:cxnLst>
                <a:cxn ang="T10">
                  <a:pos x="T0" y="T1"/>
                </a:cxn>
                <a:cxn ang="T11">
                  <a:pos x="T2" y="T3"/>
                </a:cxn>
                <a:cxn ang="T12">
                  <a:pos x="T4" y="T5"/>
                </a:cxn>
                <a:cxn ang="T13">
                  <a:pos x="T6" y="T7"/>
                </a:cxn>
                <a:cxn ang="T14">
                  <a:pos x="T8" y="T9"/>
                </a:cxn>
              </a:cxnLst>
              <a:rect l="T15" t="T16" r="T17" b="T18"/>
              <a:pathLst>
                <a:path w="135" h="1283">
                  <a:moveTo>
                    <a:pt x="135" y="154"/>
                  </a:moveTo>
                  <a:lnTo>
                    <a:pt x="135" y="1283"/>
                  </a:lnTo>
                  <a:lnTo>
                    <a:pt x="0" y="1129"/>
                  </a:lnTo>
                  <a:lnTo>
                    <a:pt x="0" y="0"/>
                  </a:lnTo>
                  <a:lnTo>
                    <a:pt x="135" y="1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1" name="Freeform 70"/>
            <p:cNvSpPr>
              <a:spLocks/>
            </p:cNvSpPr>
            <p:nvPr/>
          </p:nvSpPr>
          <p:spPr bwMode="auto">
            <a:xfrm>
              <a:off x="4195" y="2910"/>
              <a:ext cx="1357" cy="78"/>
            </a:xfrm>
            <a:custGeom>
              <a:avLst/>
              <a:gdLst>
                <a:gd name="T0" fmla="*/ 1357 w 1357"/>
                <a:gd name="T1" fmla="*/ 1 h 154"/>
                <a:gd name="T2" fmla="*/ 135 w 1357"/>
                <a:gd name="T3" fmla="*/ 1 h 154"/>
                <a:gd name="T4" fmla="*/ 0 w 1357"/>
                <a:gd name="T5" fmla="*/ 0 h 154"/>
                <a:gd name="T6" fmla="*/ 1222 w 1357"/>
                <a:gd name="T7" fmla="*/ 0 h 154"/>
                <a:gd name="T8" fmla="*/ 1357 w 1357"/>
                <a:gd name="T9" fmla="*/ 1 h 154"/>
                <a:gd name="T10" fmla="*/ 0 60000 65536"/>
                <a:gd name="T11" fmla="*/ 0 60000 65536"/>
                <a:gd name="T12" fmla="*/ 0 60000 65536"/>
                <a:gd name="T13" fmla="*/ 0 60000 65536"/>
                <a:gd name="T14" fmla="*/ 0 60000 65536"/>
                <a:gd name="T15" fmla="*/ 0 w 1357"/>
                <a:gd name="T16" fmla="*/ 0 h 154"/>
                <a:gd name="T17" fmla="*/ 1357 w 1357"/>
                <a:gd name="T18" fmla="*/ 154 h 154"/>
              </a:gdLst>
              <a:ahLst/>
              <a:cxnLst>
                <a:cxn ang="T10">
                  <a:pos x="T0" y="T1"/>
                </a:cxn>
                <a:cxn ang="T11">
                  <a:pos x="T2" y="T3"/>
                </a:cxn>
                <a:cxn ang="T12">
                  <a:pos x="T4" y="T5"/>
                </a:cxn>
                <a:cxn ang="T13">
                  <a:pos x="T6" y="T7"/>
                </a:cxn>
                <a:cxn ang="T14">
                  <a:pos x="T8" y="T9"/>
                </a:cxn>
              </a:cxnLst>
              <a:rect l="T15" t="T16" r="T17" b="T18"/>
              <a:pathLst>
                <a:path w="1357" h="154">
                  <a:moveTo>
                    <a:pt x="1357" y="154"/>
                  </a:moveTo>
                  <a:lnTo>
                    <a:pt x="135" y="154"/>
                  </a:lnTo>
                  <a:lnTo>
                    <a:pt x="0" y="0"/>
                  </a:lnTo>
                  <a:lnTo>
                    <a:pt x="1222" y="0"/>
                  </a:lnTo>
                  <a:lnTo>
                    <a:pt x="1357" y="15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2" name="Rectangle 71"/>
            <p:cNvSpPr>
              <a:spLocks noChangeArrowheads="1"/>
            </p:cNvSpPr>
            <p:nvPr/>
          </p:nvSpPr>
          <p:spPr bwMode="auto">
            <a:xfrm>
              <a:off x="4330" y="2988"/>
              <a:ext cx="1222" cy="564"/>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614" name="Rectangle 73"/>
          <p:cNvSpPr>
            <a:spLocks noChangeArrowheads="1"/>
          </p:cNvSpPr>
          <p:nvPr/>
        </p:nvSpPr>
        <p:spPr bwMode="auto">
          <a:xfrm>
            <a:off x="7927975" y="5080000"/>
            <a:ext cx="13128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300" b="1">
                <a:solidFill>
                  <a:srgbClr val="000000"/>
                </a:solidFill>
                <a:latin typeface="Times New Roman" panose="02020603050405020304" pitchFamily="18" charset="0"/>
              </a:rPr>
              <a:t>Education</a:t>
            </a:r>
            <a:endParaRPr lang="en-US" altLang="en-US" sz="4900"/>
          </a:p>
        </p:txBody>
      </p:sp>
      <p:sp>
        <p:nvSpPr>
          <p:cNvPr id="24615" name="Rectangle 74"/>
          <p:cNvSpPr>
            <a:spLocks noChangeArrowheads="1"/>
          </p:cNvSpPr>
          <p:nvPr/>
        </p:nvSpPr>
        <p:spPr bwMode="auto">
          <a:xfrm>
            <a:off x="7958138" y="5334000"/>
            <a:ext cx="8080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300" b="1">
                <a:solidFill>
                  <a:srgbClr val="000000"/>
                </a:solidFill>
                <a:latin typeface="Times New Roman" panose="02020603050405020304" pitchFamily="18" charset="0"/>
              </a:rPr>
              <a:t>Water</a:t>
            </a:r>
            <a:endParaRPr lang="en-US" altLang="en-US" sz="4900"/>
          </a:p>
        </p:txBody>
      </p:sp>
      <p:sp>
        <p:nvSpPr>
          <p:cNvPr id="24616" name="Rectangle 75"/>
          <p:cNvSpPr>
            <a:spLocks noChangeArrowheads="1"/>
          </p:cNvSpPr>
          <p:nvPr/>
        </p:nvSpPr>
        <p:spPr bwMode="auto">
          <a:xfrm>
            <a:off x="8051800" y="5570538"/>
            <a:ext cx="9318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300" b="1">
                <a:solidFill>
                  <a:srgbClr val="000000"/>
                </a:solidFill>
                <a:latin typeface="Times New Roman" panose="02020603050405020304" pitchFamily="18" charset="0"/>
              </a:rPr>
              <a:t>Energy</a:t>
            </a:r>
            <a:endParaRPr lang="en-US" altLang="en-US" sz="4900"/>
          </a:p>
        </p:txBody>
      </p:sp>
      <p:sp>
        <p:nvSpPr>
          <p:cNvPr id="24617" name="Rectangle 76"/>
          <p:cNvSpPr>
            <a:spLocks noChangeArrowheads="1"/>
          </p:cNvSpPr>
          <p:nvPr/>
        </p:nvSpPr>
        <p:spPr bwMode="auto">
          <a:xfrm>
            <a:off x="7927975" y="5824538"/>
            <a:ext cx="13001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300" b="1">
                <a:solidFill>
                  <a:srgbClr val="000000"/>
                </a:solidFill>
                <a:latin typeface="Times New Roman" panose="02020603050405020304" pitchFamily="18" charset="0"/>
              </a:rPr>
              <a:t>Transport</a:t>
            </a:r>
            <a:endParaRPr lang="en-US" altLang="en-US" sz="4900"/>
          </a:p>
        </p:txBody>
      </p:sp>
      <p:sp>
        <p:nvSpPr>
          <p:cNvPr id="24618" name="Rectangle 77"/>
          <p:cNvSpPr>
            <a:spLocks noChangeArrowheads="1"/>
          </p:cNvSpPr>
          <p:nvPr/>
        </p:nvSpPr>
        <p:spPr bwMode="auto">
          <a:xfrm>
            <a:off x="7861300" y="6078538"/>
            <a:ext cx="17065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300" b="1">
                <a:solidFill>
                  <a:srgbClr val="000000"/>
                </a:solidFill>
                <a:latin typeface="Times New Roman" panose="02020603050405020304" pitchFamily="18" charset="0"/>
              </a:rPr>
              <a:t>Other sectors</a:t>
            </a:r>
            <a:endParaRPr lang="en-US" altLang="en-US" sz="4900" b="1"/>
          </a:p>
        </p:txBody>
      </p:sp>
      <p:grpSp>
        <p:nvGrpSpPr>
          <p:cNvPr id="24619" name="Group 81"/>
          <p:cNvGrpSpPr>
            <a:grpSpLocks/>
          </p:cNvGrpSpPr>
          <p:nvPr/>
        </p:nvGrpSpPr>
        <p:grpSpPr bwMode="auto">
          <a:xfrm>
            <a:off x="4402138" y="6642100"/>
            <a:ext cx="1798637" cy="893763"/>
            <a:chOff x="2437" y="3814"/>
            <a:chExt cx="976" cy="383"/>
          </a:xfrm>
        </p:grpSpPr>
        <p:sp>
          <p:nvSpPr>
            <p:cNvPr id="24647" name="Freeform 78"/>
            <p:cNvSpPr>
              <a:spLocks/>
            </p:cNvSpPr>
            <p:nvPr/>
          </p:nvSpPr>
          <p:spPr bwMode="auto">
            <a:xfrm>
              <a:off x="2437" y="3814"/>
              <a:ext cx="135" cy="383"/>
            </a:xfrm>
            <a:custGeom>
              <a:avLst/>
              <a:gdLst>
                <a:gd name="T0" fmla="*/ 135 w 135"/>
                <a:gd name="T1" fmla="*/ 0 h 767"/>
                <a:gd name="T2" fmla="*/ 135 w 135"/>
                <a:gd name="T3" fmla="*/ 0 h 767"/>
                <a:gd name="T4" fmla="*/ 0 w 135"/>
                <a:gd name="T5" fmla="*/ 0 h 767"/>
                <a:gd name="T6" fmla="*/ 0 w 135"/>
                <a:gd name="T7" fmla="*/ 0 h 767"/>
                <a:gd name="T8" fmla="*/ 135 w 135"/>
                <a:gd name="T9" fmla="*/ 0 h 767"/>
                <a:gd name="T10" fmla="*/ 0 60000 65536"/>
                <a:gd name="T11" fmla="*/ 0 60000 65536"/>
                <a:gd name="T12" fmla="*/ 0 60000 65536"/>
                <a:gd name="T13" fmla="*/ 0 60000 65536"/>
                <a:gd name="T14" fmla="*/ 0 60000 65536"/>
                <a:gd name="T15" fmla="*/ 0 w 135"/>
                <a:gd name="T16" fmla="*/ 0 h 767"/>
                <a:gd name="T17" fmla="*/ 135 w 135"/>
                <a:gd name="T18" fmla="*/ 767 h 767"/>
              </a:gdLst>
              <a:ahLst/>
              <a:cxnLst>
                <a:cxn ang="T10">
                  <a:pos x="T0" y="T1"/>
                </a:cxn>
                <a:cxn ang="T11">
                  <a:pos x="T2" y="T3"/>
                </a:cxn>
                <a:cxn ang="T12">
                  <a:pos x="T4" y="T5"/>
                </a:cxn>
                <a:cxn ang="T13">
                  <a:pos x="T6" y="T7"/>
                </a:cxn>
                <a:cxn ang="T14">
                  <a:pos x="T8" y="T9"/>
                </a:cxn>
              </a:cxnLst>
              <a:rect l="T15" t="T16" r="T17" b="T18"/>
              <a:pathLst>
                <a:path w="135" h="767">
                  <a:moveTo>
                    <a:pt x="135" y="155"/>
                  </a:moveTo>
                  <a:lnTo>
                    <a:pt x="135" y="767"/>
                  </a:lnTo>
                  <a:lnTo>
                    <a:pt x="0" y="612"/>
                  </a:lnTo>
                  <a:lnTo>
                    <a:pt x="0" y="0"/>
                  </a:lnTo>
                  <a:lnTo>
                    <a:pt x="135" y="15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8" name="Freeform 79"/>
            <p:cNvSpPr>
              <a:spLocks/>
            </p:cNvSpPr>
            <p:nvPr/>
          </p:nvSpPr>
          <p:spPr bwMode="auto">
            <a:xfrm>
              <a:off x="2437" y="3814"/>
              <a:ext cx="976" cy="77"/>
            </a:xfrm>
            <a:custGeom>
              <a:avLst/>
              <a:gdLst>
                <a:gd name="T0" fmla="*/ 976 w 976"/>
                <a:gd name="T1" fmla="*/ 0 h 155"/>
                <a:gd name="T2" fmla="*/ 135 w 976"/>
                <a:gd name="T3" fmla="*/ 0 h 155"/>
                <a:gd name="T4" fmla="*/ 0 w 976"/>
                <a:gd name="T5" fmla="*/ 0 h 155"/>
                <a:gd name="T6" fmla="*/ 841 w 976"/>
                <a:gd name="T7" fmla="*/ 0 h 155"/>
                <a:gd name="T8" fmla="*/ 976 w 976"/>
                <a:gd name="T9" fmla="*/ 0 h 155"/>
                <a:gd name="T10" fmla="*/ 0 60000 65536"/>
                <a:gd name="T11" fmla="*/ 0 60000 65536"/>
                <a:gd name="T12" fmla="*/ 0 60000 65536"/>
                <a:gd name="T13" fmla="*/ 0 60000 65536"/>
                <a:gd name="T14" fmla="*/ 0 60000 65536"/>
                <a:gd name="T15" fmla="*/ 0 w 976"/>
                <a:gd name="T16" fmla="*/ 0 h 155"/>
                <a:gd name="T17" fmla="*/ 976 w 976"/>
                <a:gd name="T18" fmla="*/ 155 h 155"/>
              </a:gdLst>
              <a:ahLst/>
              <a:cxnLst>
                <a:cxn ang="T10">
                  <a:pos x="T0" y="T1"/>
                </a:cxn>
                <a:cxn ang="T11">
                  <a:pos x="T2" y="T3"/>
                </a:cxn>
                <a:cxn ang="T12">
                  <a:pos x="T4" y="T5"/>
                </a:cxn>
                <a:cxn ang="T13">
                  <a:pos x="T6" y="T7"/>
                </a:cxn>
                <a:cxn ang="T14">
                  <a:pos x="T8" y="T9"/>
                </a:cxn>
              </a:cxnLst>
              <a:rect l="T15" t="T16" r="T17" b="T18"/>
              <a:pathLst>
                <a:path w="976" h="155">
                  <a:moveTo>
                    <a:pt x="976" y="155"/>
                  </a:moveTo>
                  <a:lnTo>
                    <a:pt x="135" y="155"/>
                  </a:lnTo>
                  <a:lnTo>
                    <a:pt x="0" y="0"/>
                  </a:lnTo>
                  <a:lnTo>
                    <a:pt x="841" y="0"/>
                  </a:lnTo>
                  <a:lnTo>
                    <a:pt x="976" y="155"/>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9" name="Rectangle 80"/>
            <p:cNvSpPr>
              <a:spLocks noChangeArrowheads="1"/>
            </p:cNvSpPr>
            <p:nvPr/>
          </p:nvSpPr>
          <p:spPr bwMode="auto">
            <a:xfrm>
              <a:off x="2572" y="3891"/>
              <a:ext cx="841" cy="306"/>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4620" name="Rectangle 82"/>
          <p:cNvSpPr>
            <a:spLocks noChangeArrowheads="1"/>
          </p:cNvSpPr>
          <p:nvPr/>
        </p:nvSpPr>
        <p:spPr bwMode="auto">
          <a:xfrm>
            <a:off x="4735513" y="6773863"/>
            <a:ext cx="1038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Health</a:t>
            </a:r>
            <a:endParaRPr lang="en-US" altLang="en-US" sz="5300"/>
          </a:p>
        </p:txBody>
      </p:sp>
      <p:sp>
        <p:nvSpPr>
          <p:cNvPr id="24621" name="Rectangle 83"/>
          <p:cNvSpPr>
            <a:spLocks noChangeArrowheads="1"/>
          </p:cNvSpPr>
          <p:nvPr/>
        </p:nvSpPr>
        <p:spPr bwMode="auto">
          <a:xfrm>
            <a:off x="4656138" y="7081838"/>
            <a:ext cx="1536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Outcomes</a:t>
            </a:r>
            <a:endParaRPr lang="en-US" altLang="en-US" sz="5300"/>
          </a:p>
        </p:txBody>
      </p:sp>
      <p:sp>
        <p:nvSpPr>
          <p:cNvPr id="24622" name="Line 84"/>
          <p:cNvSpPr>
            <a:spLocks noChangeShapeType="1"/>
          </p:cNvSpPr>
          <p:nvPr/>
        </p:nvSpPr>
        <p:spPr bwMode="auto">
          <a:xfrm>
            <a:off x="4132263" y="2154238"/>
            <a:ext cx="158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101597" tIns="50797" rIns="101597" bIns="50797"/>
          <a:lstStyle/>
          <a:p>
            <a:endParaRPr lang="en-US"/>
          </a:p>
        </p:txBody>
      </p:sp>
      <p:grpSp>
        <p:nvGrpSpPr>
          <p:cNvPr id="24623" name="Group 87"/>
          <p:cNvGrpSpPr>
            <a:grpSpLocks/>
          </p:cNvGrpSpPr>
          <p:nvPr/>
        </p:nvGrpSpPr>
        <p:grpSpPr bwMode="auto">
          <a:xfrm>
            <a:off x="2111375" y="4171950"/>
            <a:ext cx="808038" cy="847725"/>
            <a:chOff x="1197" y="2365"/>
            <a:chExt cx="458" cy="481"/>
          </a:xfrm>
        </p:grpSpPr>
        <p:sp>
          <p:nvSpPr>
            <p:cNvPr id="24645" name="Line 85"/>
            <p:cNvSpPr>
              <a:spLocks noChangeShapeType="1"/>
            </p:cNvSpPr>
            <p:nvPr/>
          </p:nvSpPr>
          <p:spPr bwMode="auto">
            <a:xfrm flipH="1">
              <a:off x="1234" y="2365"/>
              <a:ext cx="421" cy="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Freeform 86"/>
            <p:cNvSpPr>
              <a:spLocks/>
            </p:cNvSpPr>
            <p:nvPr/>
          </p:nvSpPr>
          <p:spPr bwMode="auto">
            <a:xfrm>
              <a:off x="1197" y="2792"/>
              <a:ext cx="75" cy="54"/>
            </a:xfrm>
            <a:custGeom>
              <a:avLst/>
              <a:gdLst>
                <a:gd name="T0" fmla="*/ 3 w 75"/>
                <a:gd name="T1" fmla="*/ 0 h 106"/>
                <a:gd name="T2" fmla="*/ 0 w 75"/>
                <a:gd name="T3" fmla="*/ 1 h 106"/>
                <a:gd name="T4" fmla="*/ 75 w 75"/>
                <a:gd name="T5" fmla="*/ 1 h 106"/>
                <a:gd name="T6" fmla="*/ 3 w 75"/>
                <a:gd name="T7" fmla="*/ 0 h 106"/>
                <a:gd name="T8" fmla="*/ 0 60000 65536"/>
                <a:gd name="T9" fmla="*/ 0 60000 65536"/>
                <a:gd name="T10" fmla="*/ 0 60000 65536"/>
                <a:gd name="T11" fmla="*/ 0 60000 65536"/>
                <a:gd name="T12" fmla="*/ 0 w 75"/>
                <a:gd name="T13" fmla="*/ 0 h 106"/>
                <a:gd name="T14" fmla="*/ 75 w 75"/>
                <a:gd name="T15" fmla="*/ 106 h 106"/>
              </a:gdLst>
              <a:ahLst/>
              <a:cxnLst>
                <a:cxn ang="T8">
                  <a:pos x="T0" y="T1"/>
                </a:cxn>
                <a:cxn ang="T9">
                  <a:pos x="T2" y="T3"/>
                </a:cxn>
                <a:cxn ang="T10">
                  <a:pos x="T4" y="T5"/>
                </a:cxn>
                <a:cxn ang="T11">
                  <a:pos x="T6" y="T7"/>
                </a:cxn>
              </a:cxnLst>
              <a:rect l="T12" t="T13" r="T14" b="T15"/>
              <a:pathLst>
                <a:path w="75" h="106">
                  <a:moveTo>
                    <a:pt x="3" y="0"/>
                  </a:moveTo>
                  <a:lnTo>
                    <a:pt x="0" y="106"/>
                  </a:lnTo>
                  <a:lnTo>
                    <a:pt x="75" y="4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624" name="Group 90"/>
          <p:cNvGrpSpPr>
            <a:grpSpLocks/>
          </p:cNvGrpSpPr>
          <p:nvPr/>
        </p:nvGrpSpPr>
        <p:grpSpPr bwMode="auto">
          <a:xfrm>
            <a:off x="4329113" y="4171950"/>
            <a:ext cx="146050" cy="847725"/>
            <a:chOff x="2454" y="2365"/>
            <a:chExt cx="83" cy="481"/>
          </a:xfrm>
        </p:grpSpPr>
        <p:sp>
          <p:nvSpPr>
            <p:cNvPr id="24643" name="Line 88"/>
            <p:cNvSpPr>
              <a:spLocks noChangeShapeType="1"/>
            </p:cNvSpPr>
            <p:nvPr/>
          </p:nvSpPr>
          <p:spPr bwMode="auto">
            <a:xfrm>
              <a:off x="2496" y="2365"/>
              <a:ext cx="1" cy="4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4" name="Freeform 89"/>
            <p:cNvSpPr>
              <a:spLocks/>
            </p:cNvSpPr>
            <p:nvPr/>
          </p:nvSpPr>
          <p:spPr bwMode="auto">
            <a:xfrm>
              <a:off x="2454" y="2798"/>
              <a:ext cx="83" cy="48"/>
            </a:xfrm>
            <a:custGeom>
              <a:avLst/>
              <a:gdLst>
                <a:gd name="T0" fmla="*/ 0 w 83"/>
                <a:gd name="T1" fmla="*/ 0 h 95"/>
                <a:gd name="T2" fmla="*/ 42 w 83"/>
                <a:gd name="T3" fmla="*/ 1 h 95"/>
                <a:gd name="T4" fmla="*/ 83 w 83"/>
                <a:gd name="T5" fmla="*/ 0 h 95"/>
                <a:gd name="T6" fmla="*/ 0 w 83"/>
                <a:gd name="T7" fmla="*/ 0 h 95"/>
                <a:gd name="T8" fmla="*/ 0 60000 65536"/>
                <a:gd name="T9" fmla="*/ 0 60000 65536"/>
                <a:gd name="T10" fmla="*/ 0 60000 65536"/>
                <a:gd name="T11" fmla="*/ 0 60000 65536"/>
                <a:gd name="T12" fmla="*/ 0 w 83"/>
                <a:gd name="T13" fmla="*/ 0 h 95"/>
                <a:gd name="T14" fmla="*/ 83 w 83"/>
                <a:gd name="T15" fmla="*/ 95 h 95"/>
              </a:gdLst>
              <a:ahLst/>
              <a:cxnLst>
                <a:cxn ang="T8">
                  <a:pos x="T0" y="T1"/>
                </a:cxn>
                <a:cxn ang="T9">
                  <a:pos x="T2" y="T3"/>
                </a:cxn>
                <a:cxn ang="T10">
                  <a:pos x="T4" y="T5"/>
                </a:cxn>
                <a:cxn ang="T11">
                  <a:pos x="T6" y="T7"/>
                </a:cxn>
              </a:cxnLst>
              <a:rect l="T12" t="T13" r="T14" b="T15"/>
              <a:pathLst>
                <a:path w="83" h="95">
                  <a:moveTo>
                    <a:pt x="0" y="0"/>
                  </a:moveTo>
                  <a:lnTo>
                    <a:pt x="42" y="95"/>
                  </a:lnTo>
                  <a:lnTo>
                    <a:pt x="8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625" name="Group 93"/>
          <p:cNvGrpSpPr>
            <a:grpSpLocks/>
          </p:cNvGrpSpPr>
          <p:nvPr/>
        </p:nvGrpSpPr>
        <p:grpSpPr bwMode="auto">
          <a:xfrm>
            <a:off x="6350000" y="4171950"/>
            <a:ext cx="146050" cy="847725"/>
            <a:chOff x="3600" y="2365"/>
            <a:chExt cx="83" cy="481"/>
          </a:xfrm>
        </p:grpSpPr>
        <p:sp>
          <p:nvSpPr>
            <p:cNvPr id="24641" name="Line 91"/>
            <p:cNvSpPr>
              <a:spLocks noChangeShapeType="1"/>
            </p:cNvSpPr>
            <p:nvPr/>
          </p:nvSpPr>
          <p:spPr bwMode="auto">
            <a:xfrm>
              <a:off x="3642" y="2365"/>
              <a:ext cx="1" cy="4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2" name="Freeform 92"/>
            <p:cNvSpPr>
              <a:spLocks/>
            </p:cNvSpPr>
            <p:nvPr/>
          </p:nvSpPr>
          <p:spPr bwMode="auto">
            <a:xfrm>
              <a:off x="3600" y="2798"/>
              <a:ext cx="83" cy="48"/>
            </a:xfrm>
            <a:custGeom>
              <a:avLst/>
              <a:gdLst>
                <a:gd name="T0" fmla="*/ 0 w 83"/>
                <a:gd name="T1" fmla="*/ 0 h 95"/>
                <a:gd name="T2" fmla="*/ 42 w 83"/>
                <a:gd name="T3" fmla="*/ 1 h 95"/>
                <a:gd name="T4" fmla="*/ 83 w 83"/>
                <a:gd name="T5" fmla="*/ 0 h 95"/>
                <a:gd name="T6" fmla="*/ 0 w 83"/>
                <a:gd name="T7" fmla="*/ 0 h 95"/>
                <a:gd name="T8" fmla="*/ 0 60000 65536"/>
                <a:gd name="T9" fmla="*/ 0 60000 65536"/>
                <a:gd name="T10" fmla="*/ 0 60000 65536"/>
                <a:gd name="T11" fmla="*/ 0 60000 65536"/>
                <a:gd name="T12" fmla="*/ 0 w 83"/>
                <a:gd name="T13" fmla="*/ 0 h 95"/>
                <a:gd name="T14" fmla="*/ 83 w 83"/>
                <a:gd name="T15" fmla="*/ 95 h 95"/>
              </a:gdLst>
              <a:ahLst/>
              <a:cxnLst>
                <a:cxn ang="T8">
                  <a:pos x="T0" y="T1"/>
                </a:cxn>
                <a:cxn ang="T9">
                  <a:pos x="T2" y="T3"/>
                </a:cxn>
                <a:cxn ang="T10">
                  <a:pos x="T4" y="T5"/>
                </a:cxn>
                <a:cxn ang="T11">
                  <a:pos x="T6" y="T7"/>
                </a:cxn>
              </a:cxnLst>
              <a:rect l="T12" t="T13" r="T14" b="T15"/>
              <a:pathLst>
                <a:path w="83" h="95">
                  <a:moveTo>
                    <a:pt x="0" y="0"/>
                  </a:moveTo>
                  <a:lnTo>
                    <a:pt x="42" y="95"/>
                  </a:lnTo>
                  <a:lnTo>
                    <a:pt x="8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626" name="Group 96"/>
          <p:cNvGrpSpPr>
            <a:grpSpLocks/>
          </p:cNvGrpSpPr>
          <p:nvPr/>
        </p:nvGrpSpPr>
        <p:grpSpPr bwMode="auto">
          <a:xfrm>
            <a:off x="7502525" y="4171950"/>
            <a:ext cx="809625" cy="847725"/>
            <a:chOff x="4253" y="2365"/>
            <a:chExt cx="459" cy="481"/>
          </a:xfrm>
        </p:grpSpPr>
        <p:sp>
          <p:nvSpPr>
            <p:cNvPr id="24639" name="Line 94"/>
            <p:cNvSpPr>
              <a:spLocks noChangeShapeType="1"/>
            </p:cNvSpPr>
            <p:nvPr/>
          </p:nvSpPr>
          <p:spPr bwMode="auto">
            <a:xfrm>
              <a:off x="4253" y="2365"/>
              <a:ext cx="422" cy="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0" name="Freeform 95"/>
            <p:cNvSpPr>
              <a:spLocks/>
            </p:cNvSpPr>
            <p:nvPr/>
          </p:nvSpPr>
          <p:spPr bwMode="auto">
            <a:xfrm>
              <a:off x="4635" y="2793"/>
              <a:ext cx="77" cy="53"/>
            </a:xfrm>
            <a:custGeom>
              <a:avLst/>
              <a:gdLst>
                <a:gd name="T0" fmla="*/ 0 w 77"/>
                <a:gd name="T1" fmla="*/ 1 h 105"/>
                <a:gd name="T2" fmla="*/ 77 w 77"/>
                <a:gd name="T3" fmla="*/ 1 h 105"/>
                <a:gd name="T4" fmla="*/ 73 w 77"/>
                <a:gd name="T5" fmla="*/ 0 h 105"/>
                <a:gd name="T6" fmla="*/ 0 w 77"/>
                <a:gd name="T7" fmla="*/ 1 h 105"/>
                <a:gd name="T8" fmla="*/ 0 60000 65536"/>
                <a:gd name="T9" fmla="*/ 0 60000 65536"/>
                <a:gd name="T10" fmla="*/ 0 60000 65536"/>
                <a:gd name="T11" fmla="*/ 0 60000 65536"/>
                <a:gd name="T12" fmla="*/ 0 w 77"/>
                <a:gd name="T13" fmla="*/ 0 h 105"/>
                <a:gd name="T14" fmla="*/ 77 w 77"/>
                <a:gd name="T15" fmla="*/ 105 h 105"/>
              </a:gdLst>
              <a:ahLst/>
              <a:cxnLst>
                <a:cxn ang="T8">
                  <a:pos x="T0" y="T1"/>
                </a:cxn>
                <a:cxn ang="T9">
                  <a:pos x="T2" y="T3"/>
                </a:cxn>
                <a:cxn ang="T10">
                  <a:pos x="T4" y="T5"/>
                </a:cxn>
                <a:cxn ang="T11">
                  <a:pos x="T6" y="T7"/>
                </a:cxn>
              </a:cxnLst>
              <a:rect l="T12" t="T13" r="T14" b="T15"/>
              <a:pathLst>
                <a:path w="77" h="105">
                  <a:moveTo>
                    <a:pt x="0" y="45"/>
                  </a:moveTo>
                  <a:lnTo>
                    <a:pt x="77" y="105"/>
                  </a:lnTo>
                  <a:lnTo>
                    <a:pt x="73"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627" name="Group 99"/>
          <p:cNvGrpSpPr>
            <a:grpSpLocks/>
          </p:cNvGrpSpPr>
          <p:nvPr/>
        </p:nvGrpSpPr>
        <p:grpSpPr bwMode="auto">
          <a:xfrm>
            <a:off x="2111375" y="6021388"/>
            <a:ext cx="2020888" cy="1073150"/>
            <a:chOff x="1197" y="3414"/>
            <a:chExt cx="1146" cy="608"/>
          </a:xfrm>
        </p:grpSpPr>
        <p:sp>
          <p:nvSpPr>
            <p:cNvPr id="24637" name="Line 97"/>
            <p:cNvSpPr>
              <a:spLocks noChangeShapeType="1"/>
            </p:cNvSpPr>
            <p:nvPr/>
          </p:nvSpPr>
          <p:spPr bwMode="auto">
            <a:xfrm>
              <a:off x="1197" y="3414"/>
              <a:ext cx="1087" cy="5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8" name="Freeform 98"/>
            <p:cNvSpPr>
              <a:spLocks/>
            </p:cNvSpPr>
            <p:nvPr/>
          </p:nvSpPr>
          <p:spPr bwMode="auto">
            <a:xfrm>
              <a:off x="2254" y="3972"/>
              <a:ext cx="89" cy="50"/>
            </a:xfrm>
            <a:custGeom>
              <a:avLst/>
              <a:gdLst>
                <a:gd name="T0" fmla="*/ 0 w 89"/>
                <a:gd name="T1" fmla="*/ 1 h 99"/>
                <a:gd name="T2" fmla="*/ 89 w 89"/>
                <a:gd name="T3" fmla="*/ 1 h 99"/>
                <a:gd name="T4" fmla="*/ 56 w 89"/>
                <a:gd name="T5" fmla="*/ 0 h 99"/>
                <a:gd name="T6" fmla="*/ 0 w 89"/>
                <a:gd name="T7" fmla="*/ 1 h 99"/>
                <a:gd name="T8" fmla="*/ 0 60000 65536"/>
                <a:gd name="T9" fmla="*/ 0 60000 65536"/>
                <a:gd name="T10" fmla="*/ 0 60000 65536"/>
                <a:gd name="T11" fmla="*/ 0 60000 65536"/>
                <a:gd name="T12" fmla="*/ 0 w 89"/>
                <a:gd name="T13" fmla="*/ 0 h 99"/>
                <a:gd name="T14" fmla="*/ 89 w 89"/>
                <a:gd name="T15" fmla="*/ 99 h 99"/>
              </a:gdLst>
              <a:ahLst/>
              <a:cxnLst>
                <a:cxn ang="T8">
                  <a:pos x="T0" y="T1"/>
                </a:cxn>
                <a:cxn ang="T9">
                  <a:pos x="T2" y="T3"/>
                </a:cxn>
                <a:cxn ang="T10">
                  <a:pos x="T4" y="T5"/>
                </a:cxn>
                <a:cxn ang="T11">
                  <a:pos x="T6" y="T7"/>
                </a:cxn>
              </a:cxnLst>
              <a:rect l="T12" t="T13" r="T14" b="T15"/>
              <a:pathLst>
                <a:path w="89" h="99">
                  <a:moveTo>
                    <a:pt x="0" y="70"/>
                  </a:moveTo>
                  <a:lnTo>
                    <a:pt x="89" y="99"/>
                  </a:lnTo>
                  <a:lnTo>
                    <a:pt x="56" y="0"/>
                  </a:lnTo>
                  <a:lnTo>
                    <a:pt x="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628" name="Group 102"/>
          <p:cNvGrpSpPr>
            <a:grpSpLocks/>
          </p:cNvGrpSpPr>
          <p:nvPr/>
        </p:nvGrpSpPr>
        <p:grpSpPr bwMode="auto">
          <a:xfrm>
            <a:off x="4267200" y="6169025"/>
            <a:ext cx="404813" cy="463550"/>
            <a:chOff x="2419" y="3497"/>
            <a:chExt cx="230" cy="263"/>
          </a:xfrm>
        </p:grpSpPr>
        <p:sp>
          <p:nvSpPr>
            <p:cNvPr id="24635" name="Line 100"/>
            <p:cNvSpPr>
              <a:spLocks noChangeShapeType="1"/>
            </p:cNvSpPr>
            <p:nvPr/>
          </p:nvSpPr>
          <p:spPr bwMode="auto">
            <a:xfrm>
              <a:off x="2419" y="3497"/>
              <a:ext cx="193" cy="2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6" name="Freeform 101"/>
            <p:cNvSpPr>
              <a:spLocks/>
            </p:cNvSpPr>
            <p:nvPr/>
          </p:nvSpPr>
          <p:spPr bwMode="auto">
            <a:xfrm>
              <a:off x="2574" y="3707"/>
              <a:ext cx="75" cy="53"/>
            </a:xfrm>
            <a:custGeom>
              <a:avLst/>
              <a:gdLst>
                <a:gd name="T0" fmla="*/ 0 w 75"/>
                <a:gd name="T1" fmla="*/ 1 h 104"/>
                <a:gd name="T2" fmla="*/ 75 w 75"/>
                <a:gd name="T3" fmla="*/ 1 h 104"/>
                <a:gd name="T4" fmla="*/ 75 w 75"/>
                <a:gd name="T5" fmla="*/ 0 h 104"/>
                <a:gd name="T6" fmla="*/ 0 w 75"/>
                <a:gd name="T7" fmla="*/ 1 h 104"/>
                <a:gd name="T8" fmla="*/ 0 60000 65536"/>
                <a:gd name="T9" fmla="*/ 0 60000 65536"/>
                <a:gd name="T10" fmla="*/ 0 60000 65536"/>
                <a:gd name="T11" fmla="*/ 0 60000 65536"/>
                <a:gd name="T12" fmla="*/ 0 w 75"/>
                <a:gd name="T13" fmla="*/ 0 h 104"/>
                <a:gd name="T14" fmla="*/ 75 w 75"/>
                <a:gd name="T15" fmla="*/ 104 h 104"/>
              </a:gdLst>
              <a:ahLst/>
              <a:cxnLst>
                <a:cxn ang="T8">
                  <a:pos x="T0" y="T1"/>
                </a:cxn>
                <a:cxn ang="T9">
                  <a:pos x="T2" y="T3"/>
                </a:cxn>
                <a:cxn ang="T10">
                  <a:pos x="T4" y="T5"/>
                </a:cxn>
                <a:cxn ang="T11">
                  <a:pos x="T6" y="T7"/>
                </a:cxn>
              </a:cxnLst>
              <a:rect l="T12" t="T13" r="T14" b="T15"/>
              <a:pathLst>
                <a:path w="75" h="104">
                  <a:moveTo>
                    <a:pt x="0" y="42"/>
                  </a:moveTo>
                  <a:lnTo>
                    <a:pt x="75" y="104"/>
                  </a:lnTo>
                  <a:lnTo>
                    <a:pt x="75" y="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629" name="Group 105"/>
          <p:cNvGrpSpPr>
            <a:grpSpLocks/>
          </p:cNvGrpSpPr>
          <p:nvPr/>
        </p:nvGrpSpPr>
        <p:grpSpPr bwMode="auto">
          <a:xfrm>
            <a:off x="6064250" y="6465888"/>
            <a:ext cx="539750" cy="392112"/>
            <a:chOff x="3336" y="3585"/>
            <a:chExt cx="306" cy="222"/>
          </a:xfrm>
        </p:grpSpPr>
        <p:sp>
          <p:nvSpPr>
            <p:cNvPr id="24633" name="Line 103"/>
            <p:cNvSpPr>
              <a:spLocks noChangeShapeType="1"/>
            </p:cNvSpPr>
            <p:nvPr/>
          </p:nvSpPr>
          <p:spPr bwMode="auto">
            <a:xfrm flipH="1">
              <a:off x="3385" y="3585"/>
              <a:ext cx="257" cy="18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4" name="Freeform 104"/>
            <p:cNvSpPr>
              <a:spLocks/>
            </p:cNvSpPr>
            <p:nvPr/>
          </p:nvSpPr>
          <p:spPr bwMode="auto">
            <a:xfrm>
              <a:off x="3336" y="3755"/>
              <a:ext cx="83" cy="52"/>
            </a:xfrm>
            <a:custGeom>
              <a:avLst/>
              <a:gdLst>
                <a:gd name="T0" fmla="*/ 18 w 83"/>
                <a:gd name="T1" fmla="*/ 0 h 105"/>
                <a:gd name="T2" fmla="*/ 0 w 83"/>
                <a:gd name="T3" fmla="*/ 0 h 105"/>
                <a:gd name="T4" fmla="*/ 83 w 83"/>
                <a:gd name="T5" fmla="*/ 0 h 105"/>
                <a:gd name="T6" fmla="*/ 18 w 83"/>
                <a:gd name="T7" fmla="*/ 0 h 105"/>
                <a:gd name="T8" fmla="*/ 0 60000 65536"/>
                <a:gd name="T9" fmla="*/ 0 60000 65536"/>
                <a:gd name="T10" fmla="*/ 0 60000 65536"/>
                <a:gd name="T11" fmla="*/ 0 60000 65536"/>
                <a:gd name="T12" fmla="*/ 0 w 83"/>
                <a:gd name="T13" fmla="*/ 0 h 105"/>
                <a:gd name="T14" fmla="*/ 83 w 83"/>
                <a:gd name="T15" fmla="*/ 105 h 105"/>
              </a:gdLst>
              <a:ahLst/>
              <a:cxnLst>
                <a:cxn ang="T8">
                  <a:pos x="T0" y="T1"/>
                </a:cxn>
                <a:cxn ang="T9">
                  <a:pos x="T2" y="T3"/>
                </a:cxn>
                <a:cxn ang="T10">
                  <a:pos x="T4" y="T5"/>
                </a:cxn>
                <a:cxn ang="T11">
                  <a:pos x="T6" y="T7"/>
                </a:cxn>
              </a:cxnLst>
              <a:rect l="T12" t="T13" r="T14" b="T15"/>
              <a:pathLst>
                <a:path w="83" h="105">
                  <a:moveTo>
                    <a:pt x="18" y="0"/>
                  </a:moveTo>
                  <a:lnTo>
                    <a:pt x="0" y="105"/>
                  </a:lnTo>
                  <a:lnTo>
                    <a:pt x="83" y="6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630" name="Group 108"/>
          <p:cNvGrpSpPr>
            <a:grpSpLocks/>
          </p:cNvGrpSpPr>
          <p:nvPr/>
        </p:nvGrpSpPr>
        <p:grpSpPr bwMode="auto">
          <a:xfrm>
            <a:off x="6154738" y="6432550"/>
            <a:ext cx="2020887" cy="849313"/>
            <a:chOff x="3489" y="3585"/>
            <a:chExt cx="1146" cy="481"/>
          </a:xfrm>
        </p:grpSpPr>
        <p:sp>
          <p:nvSpPr>
            <p:cNvPr id="24631" name="Line 106"/>
            <p:cNvSpPr>
              <a:spLocks noChangeShapeType="1"/>
            </p:cNvSpPr>
            <p:nvPr/>
          </p:nvSpPr>
          <p:spPr bwMode="auto">
            <a:xfrm flipH="1">
              <a:off x="3553" y="3585"/>
              <a:ext cx="1082" cy="4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2" name="Freeform 107"/>
            <p:cNvSpPr>
              <a:spLocks/>
            </p:cNvSpPr>
            <p:nvPr/>
          </p:nvSpPr>
          <p:spPr bwMode="auto">
            <a:xfrm>
              <a:off x="3489" y="4018"/>
              <a:ext cx="91" cy="48"/>
            </a:xfrm>
            <a:custGeom>
              <a:avLst/>
              <a:gdLst>
                <a:gd name="T0" fmla="*/ 42 w 91"/>
                <a:gd name="T1" fmla="*/ 0 h 94"/>
                <a:gd name="T2" fmla="*/ 0 w 91"/>
                <a:gd name="T3" fmla="*/ 1 h 94"/>
                <a:gd name="T4" fmla="*/ 91 w 91"/>
                <a:gd name="T5" fmla="*/ 1 h 94"/>
                <a:gd name="T6" fmla="*/ 42 w 91"/>
                <a:gd name="T7" fmla="*/ 0 h 94"/>
                <a:gd name="T8" fmla="*/ 0 60000 65536"/>
                <a:gd name="T9" fmla="*/ 0 60000 65536"/>
                <a:gd name="T10" fmla="*/ 0 60000 65536"/>
                <a:gd name="T11" fmla="*/ 0 60000 65536"/>
                <a:gd name="T12" fmla="*/ 0 w 91"/>
                <a:gd name="T13" fmla="*/ 0 h 94"/>
                <a:gd name="T14" fmla="*/ 91 w 91"/>
                <a:gd name="T15" fmla="*/ 94 h 94"/>
              </a:gdLst>
              <a:ahLst/>
              <a:cxnLst>
                <a:cxn ang="T8">
                  <a:pos x="T0" y="T1"/>
                </a:cxn>
                <a:cxn ang="T9">
                  <a:pos x="T2" y="T3"/>
                </a:cxn>
                <a:cxn ang="T10">
                  <a:pos x="T4" y="T5"/>
                </a:cxn>
                <a:cxn ang="T11">
                  <a:pos x="T6" y="T7"/>
                </a:cxn>
              </a:cxnLst>
              <a:rect l="T12" t="T13" r="T14" b="T15"/>
              <a:pathLst>
                <a:path w="91" h="94">
                  <a:moveTo>
                    <a:pt x="42" y="0"/>
                  </a:moveTo>
                  <a:lnTo>
                    <a:pt x="0" y="94"/>
                  </a:lnTo>
                  <a:lnTo>
                    <a:pt x="91" y="75"/>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ppt_x"/>
                                          </p:val>
                                        </p:tav>
                                        <p:tav tm="100000">
                                          <p:val>
                                            <p:strVal val="#ppt_x"/>
                                          </p:val>
                                        </p:tav>
                                      </p:tavLst>
                                    </p:anim>
                                    <p:anim calcmode="lin" valueType="num">
                                      <p:cBhvr additive="base">
                                        <p:cTn id="8" dur="500" fill="hold"/>
                                        <p:tgtEl>
                                          <p:spTgt spid="942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94212"/>
                                        </p:tgtEl>
                                        <p:attrNameLst>
                                          <p:attrName>style.visibility</p:attrName>
                                        </p:attrNameLst>
                                      </p:cBhvr>
                                      <p:to>
                                        <p:strVal val="visible"/>
                                      </p:to>
                                    </p:set>
                                    <p:animEffect transition="in" filter="box(out)">
                                      <p:cBhvr>
                                        <p:cTn id="13"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03200" y="304800"/>
            <a:ext cx="9829800" cy="914400"/>
          </a:xfrm>
        </p:spPr>
        <p:txBody>
          <a:bodyPr/>
          <a:lstStyle/>
          <a:p>
            <a:pPr algn="ctr"/>
            <a:r>
              <a:rPr lang="en-US" altLang="en-US" sz="4000" b="1">
                <a:solidFill>
                  <a:srgbClr val="FF0000"/>
                </a:solidFill>
              </a:rPr>
              <a:t>The Growing Impact of Globalization for Health and Public Health Practice</a:t>
            </a:r>
          </a:p>
        </p:txBody>
      </p:sp>
      <p:sp>
        <p:nvSpPr>
          <p:cNvPr id="26627" name="Content Placeholder 2"/>
          <p:cNvSpPr>
            <a:spLocks noGrp="1"/>
          </p:cNvSpPr>
          <p:nvPr>
            <p:ph idx="1"/>
          </p:nvPr>
        </p:nvSpPr>
        <p:spPr>
          <a:xfrm>
            <a:off x="431800" y="1600200"/>
            <a:ext cx="9296400" cy="5262563"/>
          </a:xfrm>
        </p:spPr>
        <p:txBody>
          <a:bodyPr/>
          <a:lstStyle/>
          <a:p>
            <a:pPr algn="just"/>
            <a:r>
              <a:rPr lang="en-US" altLang="en-US" sz="2800"/>
              <a:t>In recent decades, public health policy and practice have been increasingly challenged by globalization, even as </a:t>
            </a:r>
            <a:r>
              <a:rPr lang="en-US" altLang="en-US" sz="2800" u="sng"/>
              <a:t>global financing</a:t>
            </a:r>
            <a:r>
              <a:rPr lang="en-US" altLang="en-US" sz="2800"/>
              <a:t> for health has increased dramatically</a:t>
            </a:r>
          </a:p>
          <a:p>
            <a:pPr algn="just">
              <a:buFont typeface="Arial" panose="020B0604020202020204" pitchFamily="34" charset="0"/>
              <a:buNone/>
            </a:pPr>
            <a:endParaRPr lang="en-US" altLang="en-US" sz="1800"/>
          </a:p>
          <a:p>
            <a:pPr algn="just"/>
            <a:r>
              <a:rPr lang="en-US" altLang="en-US" sz="2800"/>
              <a:t>The globalization and its health challenges from a vantage of political science, emphasizing increased global flows (of pathogens, information, trade, finance, and people) as driving, and driven by, global market integration</a:t>
            </a:r>
          </a:p>
          <a:p>
            <a:pPr algn="just"/>
            <a:endParaRPr lang="en-US" altLang="en-US" sz="2400"/>
          </a:p>
          <a:p>
            <a:pPr algn="just"/>
            <a:r>
              <a:rPr lang="en-US" altLang="en-US" sz="2800"/>
              <a:t>Several globalization-related pathways to health exist  i.e globalized diseases and economic vulnerabilities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52400"/>
            <a:ext cx="9601200" cy="1066800"/>
          </a:xfrm>
        </p:spPr>
        <p:txBody>
          <a:bodyPr/>
          <a:lstStyle/>
          <a:p>
            <a:pPr>
              <a:defRPr/>
            </a:pPr>
            <a:r>
              <a:rPr lang="en-US" sz="4000" dirty="0">
                <a:solidFill>
                  <a:srgbClr val="FF0000"/>
                </a:solidFill>
                <a:latin typeface="+mn-lt"/>
              </a:rPr>
              <a:t>Globalization is associated with a no of flows that have direct and indirect effects on health</a:t>
            </a:r>
          </a:p>
        </p:txBody>
      </p:sp>
      <p:sp>
        <p:nvSpPr>
          <p:cNvPr id="27651" name="Content Placeholder 2"/>
          <p:cNvSpPr>
            <a:spLocks noGrp="1"/>
          </p:cNvSpPr>
          <p:nvPr>
            <p:ph idx="1"/>
          </p:nvPr>
        </p:nvSpPr>
        <p:spPr>
          <a:xfrm>
            <a:off x="660400" y="1524000"/>
            <a:ext cx="8991600" cy="5338763"/>
          </a:xfrm>
        </p:spPr>
        <p:txBody>
          <a:bodyPr/>
          <a:lstStyle/>
          <a:p>
            <a:pPr algn="just"/>
            <a:r>
              <a:rPr lang="en-US" altLang="en-US" sz="2800" b="1"/>
              <a:t>Increased pathogen flows: </a:t>
            </a:r>
            <a:r>
              <a:rPr lang="en-US" altLang="en-US" sz="2800">
                <a:solidFill>
                  <a:srgbClr val="00B050"/>
                </a:solidFill>
              </a:rPr>
              <a:t>Whether it is the risk of drug-resistant tuberculosis or pandemic influenza</a:t>
            </a:r>
            <a:r>
              <a:rPr lang="en-US" altLang="en-US" sz="2800"/>
              <a:t>, the </a:t>
            </a:r>
            <a:r>
              <a:rPr lang="en-US" altLang="en-US" sz="2800">
                <a:solidFill>
                  <a:srgbClr val="7030A0"/>
                </a:solidFill>
              </a:rPr>
              <a:t>movement of people means the transport of pathogens</a:t>
            </a:r>
            <a:r>
              <a:rPr lang="en-US" altLang="en-US" sz="2800"/>
              <a:t>. SARS was a wake-up call to a somnambulant public health community and the spark for new International Health Regulations and multilateral health collaborations. Global trade, another ancient vector of disease, poses other health risks, from the spread of pests to that of pestilence: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31800" y="152400"/>
            <a:ext cx="9448800" cy="685800"/>
          </a:xfrm>
        </p:spPr>
        <p:txBody>
          <a:bodyPr/>
          <a:lstStyle/>
          <a:p>
            <a:pPr algn="ctr"/>
            <a:r>
              <a:rPr lang="en-GB" altLang="en-US" sz="4000" b="1">
                <a:solidFill>
                  <a:srgbClr val="FF0000"/>
                </a:solidFill>
              </a:rPr>
              <a:t>Globalisation &amp; Public health </a:t>
            </a:r>
            <a:endParaRPr lang="en-US" altLang="en-US" sz="4000" b="1">
              <a:solidFill>
                <a:srgbClr val="FF0000"/>
              </a:solidFill>
            </a:endParaRPr>
          </a:p>
        </p:txBody>
      </p:sp>
      <p:sp>
        <p:nvSpPr>
          <p:cNvPr id="28675" name="Rectangle 3"/>
          <p:cNvSpPr>
            <a:spLocks noGrp="1" noChangeArrowheads="1"/>
          </p:cNvSpPr>
          <p:nvPr>
            <p:ph type="body" idx="1"/>
          </p:nvPr>
        </p:nvSpPr>
        <p:spPr>
          <a:xfrm>
            <a:off x="355600" y="914400"/>
            <a:ext cx="9372600" cy="6324600"/>
          </a:xfrm>
        </p:spPr>
        <p:txBody>
          <a:bodyPr/>
          <a:lstStyle/>
          <a:p>
            <a:r>
              <a:rPr lang="en-GB" altLang="en-US" sz="2800" b="1"/>
              <a:t>Global risks for health</a:t>
            </a:r>
          </a:p>
          <a:p>
            <a:pPr lvl="1">
              <a:buFont typeface="Courier New" panose="02070309020205020404" pitchFamily="49" charset="0"/>
              <a:buChar char="o"/>
            </a:pPr>
            <a:r>
              <a:rPr lang="en-GB" altLang="en-US" sz="2800"/>
              <a:t> Exclusion from global markets</a:t>
            </a:r>
          </a:p>
          <a:p>
            <a:pPr lvl="1">
              <a:buFont typeface="Courier New" panose="02070309020205020404" pitchFamily="49" charset="0"/>
              <a:buChar char="o"/>
            </a:pPr>
            <a:r>
              <a:rPr lang="en-GB" altLang="en-US" sz="2800"/>
              <a:t> Private ownership of knowledge </a:t>
            </a:r>
          </a:p>
          <a:p>
            <a:pPr lvl="1">
              <a:buFont typeface="Courier New" panose="02070309020205020404" pitchFamily="49" charset="0"/>
              <a:buChar char="o"/>
            </a:pPr>
            <a:r>
              <a:rPr lang="en-GB" altLang="en-US" sz="2800"/>
              <a:t> Migration of health professionals</a:t>
            </a:r>
          </a:p>
          <a:p>
            <a:pPr lvl="1">
              <a:buFont typeface="Courier New" panose="02070309020205020404" pitchFamily="49" charset="0"/>
              <a:buChar char="o"/>
            </a:pPr>
            <a:r>
              <a:rPr lang="en-GB" altLang="en-US" sz="2800"/>
              <a:t> Cross border transmission of disease</a:t>
            </a:r>
          </a:p>
          <a:p>
            <a:pPr lvl="1">
              <a:buFont typeface="Courier New" panose="02070309020205020404" pitchFamily="49" charset="0"/>
              <a:buChar char="o"/>
            </a:pPr>
            <a:r>
              <a:rPr lang="en-GB" altLang="en-US" sz="2800"/>
              <a:t> Environmental degradation</a:t>
            </a:r>
          </a:p>
          <a:p>
            <a:pPr lvl="1">
              <a:buFont typeface="Courier New" panose="02070309020205020404" pitchFamily="49" charset="0"/>
              <a:buChar char="o"/>
            </a:pPr>
            <a:r>
              <a:rPr lang="en-GB" altLang="en-US" sz="2800"/>
              <a:t> Conflict</a:t>
            </a:r>
          </a:p>
          <a:p>
            <a:pPr lvl="1">
              <a:buFont typeface="Courier New" panose="02070309020205020404" pitchFamily="49" charset="0"/>
              <a:buChar char="o"/>
            </a:pPr>
            <a:endParaRPr lang="en-GB" altLang="en-US" sz="1600"/>
          </a:p>
          <a:p>
            <a:r>
              <a:rPr lang="en-GB" altLang="en-US" sz="2800" b="1"/>
              <a:t>Global opportunities for health</a:t>
            </a:r>
          </a:p>
          <a:p>
            <a:pPr lvl="1">
              <a:buFont typeface="Courier New" panose="02070309020205020404" pitchFamily="49" charset="0"/>
              <a:buChar char="o"/>
            </a:pPr>
            <a:r>
              <a:rPr lang="en-GB" altLang="en-US" sz="2800"/>
              <a:t> Inclusion/ connection</a:t>
            </a:r>
          </a:p>
          <a:p>
            <a:pPr lvl="1">
              <a:buFont typeface="Courier New" panose="02070309020205020404" pitchFamily="49" charset="0"/>
              <a:buChar char="o"/>
            </a:pPr>
            <a:r>
              <a:rPr lang="en-GB" altLang="en-US" sz="2800"/>
              <a:t> New market incentives for R&amp;D</a:t>
            </a:r>
          </a:p>
          <a:p>
            <a:pPr lvl="1">
              <a:buFont typeface="Courier New" panose="02070309020205020404" pitchFamily="49" charset="0"/>
              <a:buChar char="o"/>
            </a:pPr>
            <a:r>
              <a:rPr lang="en-GB" altLang="en-US" sz="2800"/>
              <a:t> New resources for effective interventions</a:t>
            </a:r>
          </a:p>
          <a:p>
            <a:pPr lvl="1">
              <a:buFont typeface="Courier New" panose="02070309020205020404" pitchFamily="49" charset="0"/>
              <a:buChar char="o"/>
            </a:pPr>
            <a:r>
              <a:rPr lang="en-GB" altLang="en-US" sz="2800"/>
              <a:t> Knowledge dissemination </a:t>
            </a:r>
          </a:p>
          <a:p>
            <a:pPr lvl="1">
              <a:buFont typeface="Courier New" panose="02070309020205020404" pitchFamily="49" charset="0"/>
              <a:buChar char="o"/>
            </a:pPr>
            <a:r>
              <a:rPr lang="en-GB" altLang="en-US" sz="2800"/>
              <a:t> New rules to control cross border risks </a:t>
            </a:r>
          </a:p>
          <a:p>
            <a:pPr lvl="1">
              <a:buFont typeface="Courier New" panose="02070309020205020404" pitchFamily="49" charset="0"/>
              <a:buChar char="o"/>
            </a:pPr>
            <a:endParaRPr lang="en-GB" altLang="en-US" sz="2800"/>
          </a:p>
          <a:p>
            <a:pPr>
              <a:buFont typeface="Wingdings" panose="05000000000000000000" pitchFamily="2" charset="2"/>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79400" y="762000"/>
            <a:ext cx="9601200" cy="6553200"/>
          </a:xfrm>
        </p:spPr>
        <p:txBody>
          <a:bodyPr/>
          <a:lstStyle/>
          <a:p>
            <a:pPr>
              <a:defRPr/>
            </a:pPr>
            <a:r>
              <a:rPr lang="en-GB" sz="2800" b="1" dirty="0"/>
              <a:t>Public health crisis in developing countries</a:t>
            </a:r>
          </a:p>
          <a:p>
            <a:pPr lvl="1">
              <a:buFont typeface="Courier New" panose="02070309020205020404" pitchFamily="49" charset="0"/>
              <a:buChar char="o"/>
              <a:defRPr/>
            </a:pPr>
            <a:r>
              <a:rPr lang="en-GB" sz="2800" dirty="0"/>
              <a:t> Poverty (2.5 billion), debt, </a:t>
            </a:r>
          </a:p>
          <a:p>
            <a:pPr lvl="1">
              <a:buFont typeface="Courier New" panose="02070309020205020404" pitchFamily="49" charset="0"/>
              <a:buChar char="o"/>
              <a:defRPr/>
            </a:pPr>
            <a:r>
              <a:rPr lang="en-GB" sz="2800" dirty="0"/>
              <a:t> Inequalities in health and welfare</a:t>
            </a:r>
          </a:p>
          <a:p>
            <a:pPr lvl="1">
              <a:buFont typeface="Courier New" panose="02070309020205020404" pitchFamily="49" charset="0"/>
              <a:buChar char="o"/>
              <a:defRPr/>
            </a:pPr>
            <a:r>
              <a:rPr lang="en-GB" sz="2800" dirty="0"/>
              <a:t> Population growth (80 million)</a:t>
            </a:r>
          </a:p>
          <a:p>
            <a:pPr lvl="1">
              <a:buFont typeface="Courier New" panose="02070309020205020404" pitchFamily="49" charset="0"/>
              <a:buChar char="o"/>
              <a:defRPr/>
            </a:pPr>
            <a:r>
              <a:rPr lang="en-GB" sz="2800" dirty="0"/>
              <a:t> Double burden of disease: HIV/AIDS; TB Malaria  </a:t>
            </a:r>
          </a:p>
          <a:p>
            <a:pPr lvl="1">
              <a:buFont typeface="Courier New" panose="02070309020205020404" pitchFamily="49" charset="0"/>
              <a:buChar char="o"/>
              <a:defRPr/>
            </a:pPr>
            <a:r>
              <a:rPr lang="en-GB" sz="2800" dirty="0"/>
              <a:t> Weak public health infrastructure </a:t>
            </a:r>
          </a:p>
          <a:p>
            <a:pPr lvl="1">
              <a:buFont typeface="Courier New" panose="02070309020205020404" pitchFamily="49" charset="0"/>
              <a:buChar char="o"/>
              <a:defRPr/>
            </a:pPr>
            <a:r>
              <a:rPr lang="en-GB" sz="2800" dirty="0"/>
              <a:t> Public Health sector reform </a:t>
            </a:r>
          </a:p>
          <a:p>
            <a:pPr marL="381000" lvl="1" indent="0">
              <a:buFont typeface="Arial" panose="020B0604020202020204" pitchFamily="34" charset="0"/>
              <a:buNone/>
              <a:defRPr/>
            </a:pPr>
            <a:endParaRPr lang="en-GB" sz="1600" b="1" dirty="0"/>
          </a:p>
          <a:p>
            <a:pPr>
              <a:defRPr/>
            </a:pPr>
            <a:r>
              <a:rPr lang="en-GB" sz="2800" b="1" dirty="0"/>
              <a:t>WHO’s response</a:t>
            </a:r>
          </a:p>
          <a:p>
            <a:pPr lvl="1">
              <a:lnSpc>
                <a:spcPct val="100000"/>
              </a:lnSpc>
              <a:spcBef>
                <a:spcPts val="0"/>
              </a:spcBef>
              <a:buFont typeface="Courier New" panose="02070309020205020404" pitchFamily="49" charset="0"/>
              <a:buChar char="o"/>
              <a:defRPr/>
            </a:pPr>
            <a:r>
              <a:rPr lang="en-GB" sz="2500" dirty="0"/>
              <a:t> Strategic directions</a:t>
            </a:r>
          </a:p>
          <a:p>
            <a:pPr lvl="1">
              <a:lnSpc>
                <a:spcPct val="100000"/>
              </a:lnSpc>
              <a:spcBef>
                <a:spcPts val="0"/>
              </a:spcBef>
              <a:buFont typeface="Courier New" panose="02070309020205020404" pitchFamily="49" charset="0"/>
              <a:buChar char="o"/>
              <a:defRPr/>
            </a:pPr>
            <a:r>
              <a:rPr lang="en-GB" sz="2500" dirty="0"/>
              <a:t> Priority for: diseases of the poor; tobacco</a:t>
            </a:r>
          </a:p>
          <a:p>
            <a:pPr lvl="1">
              <a:lnSpc>
                <a:spcPct val="100000"/>
              </a:lnSpc>
              <a:spcBef>
                <a:spcPts val="0"/>
              </a:spcBef>
              <a:buFont typeface="Courier New" panose="02070309020205020404" pitchFamily="49" charset="0"/>
              <a:buChar char="o"/>
              <a:defRPr/>
            </a:pPr>
            <a:r>
              <a:rPr lang="en-GB" sz="2500" dirty="0"/>
              <a:t> Support for national health systems </a:t>
            </a:r>
          </a:p>
          <a:p>
            <a:pPr lvl="1">
              <a:lnSpc>
                <a:spcPct val="100000"/>
              </a:lnSpc>
              <a:spcBef>
                <a:spcPts val="0"/>
              </a:spcBef>
              <a:buFont typeface="Courier New" panose="02070309020205020404" pitchFamily="49" charset="0"/>
              <a:buChar char="o"/>
              <a:defRPr/>
            </a:pPr>
            <a:r>
              <a:rPr lang="en-GB" sz="2500" dirty="0"/>
              <a:t> New: Partnerships and relationships;</a:t>
            </a:r>
          </a:p>
          <a:p>
            <a:pPr marL="381000" lvl="1" indent="0">
              <a:lnSpc>
                <a:spcPct val="100000"/>
              </a:lnSpc>
              <a:spcBef>
                <a:spcPts val="0"/>
              </a:spcBef>
              <a:buFont typeface="Arial" panose="020B0604020202020204" pitchFamily="34" charset="0"/>
              <a:buNone/>
              <a:defRPr/>
            </a:pPr>
            <a:r>
              <a:rPr lang="en-GB" sz="2400" dirty="0"/>
              <a:t>    Resources;</a:t>
            </a:r>
          </a:p>
          <a:p>
            <a:pPr marL="381000" lvl="1" indent="0">
              <a:lnSpc>
                <a:spcPct val="100000"/>
              </a:lnSpc>
              <a:spcBef>
                <a:spcPts val="0"/>
              </a:spcBef>
              <a:buFont typeface="Arial" panose="020B0604020202020204" pitchFamily="34" charset="0"/>
              <a:buNone/>
              <a:defRPr/>
            </a:pPr>
            <a:r>
              <a:rPr lang="en-GB" sz="2400" dirty="0"/>
              <a:t>    Rules;</a:t>
            </a:r>
          </a:p>
          <a:p>
            <a:pPr marL="381000" lvl="1" indent="0">
              <a:lnSpc>
                <a:spcPct val="100000"/>
              </a:lnSpc>
              <a:spcBef>
                <a:spcPts val="0"/>
              </a:spcBef>
              <a:buFont typeface="Arial" panose="020B0604020202020204" pitchFamily="34" charset="0"/>
              <a:buNone/>
              <a:defRPr/>
            </a:pPr>
            <a:r>
              <a:rPr lang="en-GB" sz="2400" dirty="0"/>
              <a:t>    Optimism.</a:t>
            </a:r>
          </a:p>
          <a:p>
            <a:pPr lvl="1">
              <a:buFont typeface="Courier New" panose="02070309020205020404" pitchFamily="49" charset="0"/>
              <a:buChar char="o"/>
              <a:defRPr/>
            </a:pPr>
            <a:endParaRPr lang="en-GB" sz="2800" dirty="0"/>
          </a:p>
          <a:p>
            <a:pPr>
              <a:defRPr/>
            </a:pPr>
            <a:endParaRPr lang="en-US" dirty="0"/>
          </a:p>
        </p:txBody>
      </p:sp>
      <p:sp>
        <p:nvSpPr>
          <p:cNvPr id="30723" name="Rectangle 2"/>
          <p:cNvSpPr>
            <a:spLocks noGrp="1" noChangeArrowheads="1"/>
          </p:cNvSpPr>
          <p:nvPr>
            <p:ph type="title"/>
          </p:nvPr>
        </p:nvSpPr>
        <p:spPr>
          <a:xfrm>
            <a:off x="698500" y="152400"/>
            <a:ext cx="8877300" cy="533400"/>
          </a:xfrm>
        </p:spPr>
        <p:txBody>
          <a:bodyPr/>
          <a:lstStyle/>
          <a:p>
            <a:pPr algn="ctr"/>
            <a:r>
              <a:rPr lang="en-GB" altLang="en-US" sz="4000" b="1">
                <a:solidFill>
                  <a:srgbClr val="FF0000"/>
                </a:solidFill>
              </a:rPr>
              <a:t>Globalisation &amp; Public health </a:t>
            </a:r>
            <a:endParaRPr lang="en-US" altLang="en-US" sz="4000" b="1">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55600" y="1143000"/>
            <a:ext cx="9525000" cy="5719763"/>
          </a:xfrm>
        </p:spPr>
        <p:txBody>
          <a:bodyPr/>
          <a:lstStyle/>
          <a:p>
            <a:pPr eaLnBrk="1" hangingPunct="1"/>
            <a:r>
              <a:rPr lang="en-US" altLang="en-US" sz="2800">
                <a:latin typeface="Arial" panose="020B0604020202020204" pitchFamily="34" charset="0"/>
                <a:cs typeface="Arial" panose="020B0604020202020204" pitchFamily="34" charset="0"/>
              </a:rPr>
              <a:t>Without doubt, globalization poses risks to global health, but it also provides benefits. The </a:t>
            </a:r>
            <a:r>
              <a:rPr lang="en-US" altLang="en-US" sz="2800" u="sng">
                <a:latin typeface="Arial" panose="020B0604020202020204" pitchFamily="34" charset="0"/>
                <a:cs typeface="Arial" panose="020B0604020202020204" pitchFamily="34" charset="0"/>
              </a:rPr>
              <a:t>extraordinary improvements in information technology </a:t>
            </a:r>
            <a:r>
              <a:rPr lang="en-US" altLang="en-US" sz="2800">
                <a:latin typeface="Arial" panose="020B0604020202020204" pitchFamily="34" charset="0"/>
                <a:cs typeface="Arial" panose="020B0604020202020204" pitchFamily="34" charset="0"/>
              </a:rPr>
              <a:t>have dramatically increased the speed and ease of data flow, thereby facilitating the sharing of information</a:t>
            </a:r>
          </a:p>
          <a:p>
            <a:pPr eaLnBrk="1" hangingPunct="1">
              <a:buFont typeface="Arial" panose="020B0604020202020204" pitchFamily="34" charset="0"/>
              <a:buNone/>
            </a:pPr>
            <a:r>
              <a:rPr lang="en-US" altLang="en-US" sz="2800">
                <a:latin typeface="Arial" panose="020B0604020202020204" pitchFamily="34" charset="0"/>
                <a:cs typeface="Arial" panose="020B0604020202020204" pitchFamily="34" charset="0"/>
              </a:rPr>
              <a:t> </a:t>
            </a:r>
          </a:p>
          <a:p>
            <a:pPr eaLnBrk="1" hangingPunct="1"/>
            <a:r>
              <a:rPr lang="en-US" altLang="en-US" sz="2800" u="sng">
                <a:latin typeface="Arial" panose="020B0604020202020204" pitchFamily="34" charset="0"/>
                <a:cs typeface="Arial" panose="020B0604020202020204" pitchFamily="34" charset="0"/>
              </a:rPr>
              <a:t>Medical discove</a:t>
            </a:r>
            <a:r>
              <a:rPr lang="en-US" altLang="en-US" sz="2800">
                <a:latin typeface="Arial" panose="020B0604020202020204" pitchFamily="34" charset="0"/>
                <a:cs typeface="Arial" panose="020B0604020202020204" pitchFamily="34" charset="0"/>
              </a:rPr>
              <a:t>ries made in one country can be made nearly instantaneously available to patients in other countries</a:t>
            </a:r>
          </a:p>
          <a:p>
            <a:pPr eaLnBrk="1" hangingPunct="1">
              <a:buFont typeface="Arial" panose="020B0604020202020204" pitchFamily="34" charset="0"/>
              <a:buNone/>
            </a:pPr>
            <a:endParaRPr lang="en-US" altLang="en-US" sz="2800">
              <a:latin typeface="Arial" panose="020B0604020202020204" pitchFamily="34" charset="0"/>
              <a:cs typeface="Arial" panose="020B0604020202020204" pitchFamily="34" charset="0"/>
            </a:endParaRPr>
          </a:p>
          <a:p>
            <a:pPr eaLnBrk="1" hangingPunct="1"/>
            <a:r>
              <a:rPr lang="en-US" altLang="en-US" sz="2800">
                <a:latin typeface="Arial" panose="020B0604020202020204" pitchFamily="34" charset="0"/>
                <a:cs typeface="Arial" panose="020B0604020202020204" pitchFamily="34" charset="0"/>
              </a:rPr>
              <a:t>Although many non-governmental organizations (NGOs) decry the negative effects of increasing globalization, they have also clearly benefited from it to improve healthcare delivery and health policy in many developing countries</a:t>
            </a:r>
          </a:p>
          <a:p>
            <a:endParaRPr lang="en-US" altLang="en-US"/>
          </a:p>
        </p:txBody>
      </p:sp>
      <p:sp>
        <p:nvSpPr>
          <p:cNvPr id="5" name="Rectangle 1026"/>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dirty="0">
                <a:solidFill>
                  <a:schemeClr val="bg1"/>
                </a:solidFill>
                <a:latin typeface="Arial" charset="0"/>
                <a:cs typeface="Arial" charset="0"/>
              </a:rPr>
              <a:t>    Public health &amp; Globalisation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object 3"/>
          <p:cNvSpPr txBox="1">
            <a:spLocks noChangeArrowheads="1"/>
          </p:cNvSpPr>
          <p:nvPr/>
        </p:nvSpPr>
        <p:spPr bwMode="auto">
          <a:xfrm>
            <a:off x="279400" y="1219200"/>
            <a:ext cx="9055100" cy="5940425"/>
          </a:xfrm>
          <a:prstGeom prst="rect">
            <a:avLst/>
          </a:prstGeom>
          <a:noFill/>
          <a:ln>
            <a:noFill/>
          </a:ln>
        </p:spPr>
        <p:txBody>
          <a:bodyPr lIns="0" tIns="0" rIns="0" bIns="0">
            <a:spAutoFit/>
          </a:bodyPr>
          <a:lstStyle>
            <a:lvl1pPr marL="455613" indent="-439738">
              <a:spcBef>
                <a:spcPts val="663"/>
              </a:spcBef>
              <a:buClr>
                <a:schemeClr val="accent1"/>
              </a:buClr>
              <a:buSzPct val="80000"/>
              <a:buFont typeface="Wingdings 2" panose="05020102010507070707" pitchFamily="18" charset="2"/>
              <a:buChar char=""/>
              <a:tabLst>
                <a:tab pos="457200" algn="l"/>
              </a:tabLst>
              <a:defRPr sz="3600">
                <a:solidFill>
                  <a:schemeClr val="tx1"/>
                </a:solidFill>
                <a:latin typeface="Gill Sans MT" panose="020B0502020104020203" pitchFamily="34" charset="0"/>
              </a:defRPr>
            </a:lvl1pPr>
            <a:lvl2pPr marL="1023938" indent="-439738">
              <a:spcBef>
                <a:spcPts val="613"/>
              </a:spcBef>
              <a:buClr>
                <a:schemeClr val="accent1"/>
              </a:buClr>
              <a:buFont typeface="Verdana" panose="020B0604030504040204" pitchFamily="34" charset="0"/>
              <a:buChar char="◦"/>
              <a:tabLst>
                <a:tab pos="457200" algn="l"/>
              </a:tabLst>
              <a:defRPr sz="31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tabLst>
                <a:tab pos="457200" algn="l"/>
              </a:tabLst>
              <a:defRPr sz="27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9pPr>
          </a:lstStyle>
          <a:p>
            <a:pPr eaLnBrk="1" hangingPunct="1">
              <a:spcBef>
                <a:spcPts val="600"/>
              </a:spcBef>
              <a:spcAft>
                <a:spcPts val="0"/>
              </a:spcAft>
              <a:buClrTx/>
              <a:buSzTx/>
              <a:buFont typeface="Segoe UI Symbol" panose="020B0502040204020203" pitchFamily="34" charset="0"/>
              <a:buChar char="❖"/>
              <a:defRPr/>
            </a:pPr>
            <a:r>
              <a:rPr lang="en-US" sz="2800" dirty="0">
                <a:latin typeface="Arial" panose="020B0604020202020204" pitchFamily="34" charset="0"/>
                <a:ea typeface="PMingLiU" panose="02020500000000000000" pitchFamily="18" charset="-120"/>
              </a:rPr>
              <a:t>Cosmetic surgery</a:t>
            </a:r>
            <a:r>
              <a:rPr lang="en-US" sz="2800" dirty="0">
                <a:latin typeface="Arial" panose="020B0604020202020204" pitchFamily="34" charset="0"/>
              </a:rPr>
              <a:t>	</a:t>
            </a:r>
          </a:p>
          <a:p>
            <a:pPr eaLnBrk="1" hangingPunct="1">
              <a:spcBef>
                <a:spcPts val="600"/>
              </a:spcBef>
              <a:spcAft>
                <a:spcPts val="0"/>
              </a:spcAft>
              <a:buClrTx/>
              <a:buSzTx/>
              <a:buFont typeface="Segoe UI Symbol" panose="020B0502040204020203" pitchFamily="34" charset="0"/>
              <a:buChar char="❖"/>
              <a:defRPr/>
            </a:pP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Cardiac</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surgery</a:t>
            </a:r>
          </a:p>
          <a:p>
            <a:pPr eaLnBrk="1" hangingPunct="1">
              <a:spcBef>
                <a:spcPts val="600"/>
              </a:spcBef>
              <a:spcAft>
                <a:spcPts val="0"/>
              </a:spcAft>
              <a:buClrTx/>
              <a:buSzTx/>
              <a:buFont typeface="Segoe UI Symbol" panose="020B0502040204020203" pitchFamily="34" charset="0"/>
              <a:buChar char="❖"/>
              <a:defRPr/>
            </a:pPr>
            <a:r>
              <a:rPr lang="en-US" sz="2800" spc="205" dirty="0">
                <a:latin typeface="Arial" panose="020B0604020202020204" pitchFamily="34" charset="0"/>
              </a:rPr>
              <a:t>Den</a:t>
            </a:r>
            <a:r>
              <a:rPr lang="en-US" sz="2800" spc="87" dirty="0">
                <a:latin typeface="Arial" panose="020B0604020202020204" pitchFamily="34" charset="0"/>
              </a:rPr>
              <a:t>t</a:t>
            </a:r>
            <a:r>
              <a:rPr lang="en-US" sz="2800" spc="187" dirty="0">
                <a:latin typeface="Arial" panose="020B0604020202020204" pitchFamily="34" charset="0"/>
              </a:rPr>
              <a:t>a</a:t>
            </a:r>
            <a:r>
              <a:rPr lang="en-US" sz="2800" spc="19" dirty="0">
                <a:latin typeface="Arial" panose="020B0604020202020204" pitchFamily="34" charset="0"/>
              </a:rPr>
              <a:t>l</a:t>
            </a:r>
            <a:r>
              <a:rPr lang="en-US" sz="2800" spc="62" dirty="0">
                <a:latin typeface="Arial" panose="020B0604020202020204" pitchFamily="34" charset="0"/>
              </a:rPr>
              <a:t> </a:t>
            </a:r>
            <a:r>
              <a:rPr lang="en-US" sz="2800" spc="112" dirty="0">
                <a:latin typeface="Arial" panose="020B0604020202020204" pitchFamily="34" charset="0"/>
              </a:rPr>
              <a:t>proce</a:t>
            </a:r>
            <a:r>
              <a:rPr lang="en-US" sz="2800" spc="193" dirty="0">
                <a:latin typeface="Arial" panose="020B0604020202020204" pitchFamily="34" charset="0"/>
              </a:rPr>
              <a:t>du</a:t>
            </a:r>
            <a:r>
              <a:rPr lang="en-US" sz="2800" spc="118" dirty="0">
                <a:latin typeface="Arial" panose="020B0604020202020204" pitchFamily="34" charset="0"/>
              </a:rPr>
              <a:t>r</a:t>
            </a:r>
            <a:r>
              <a:rPr lang="en-US" sz="2800" spc="131" dirty="0">
                <a:latin typeface="Arial" panose="020B0604020202020204" pitchFamily="34" charset="0"/>
              </a:rPr>
              <a:t>es</a:t>
            </a:r>
            <a:endParaRPr lang="en-US" sz="2800" dirty="0">
              <a:latin typeface="Arial" panose="020B0604020202020204" pitchFamily="34" charset="0"/>
            </a:endParaRPr>
          </a:p>
          <a:p>
            <a:pPr eaLnBrk="1" hangingPunct="1">
              <a:spcBef>
                <a:spcPts val="600"/>
              </a:spcBef>
              <a:spcAft>
                <a:spcPts val="0"/>
              </a:spcAft>
              <a:buClrTx/>
              <a:buSzTx/>
              <a:buFont typeface="Segoe UI Symbol" panose="020B0502040204020203" pitchFamily="34" charset="0"/>
              <a:buChar char="❖"/>
              <a:defRPr/>
            </a:pPr>
            <a:r>
              <a:rPr lang="en-US" sz="2800" spc="180" dirty="0">
                <a:latin typeface="Arial" panose="020B0604020202020204" pitchFamily="34" charset="0"/>
              </a:rPr>
              <a:t>Bariat</a:t>
            </a:r>
            <a:r>
              <a:rPr lang="en-US" sz="2800" spc="131" dirty="0">
                <a:latin typeface="Arial" panose="020B0604020202020204" pitchFamily="34" charset="0"/>
              </a:rPr>
              <a:t>r</a:t>
            </a:r>
            <a:r>
              <a:rPr lang="en-US" sz="2800" spc="31" dirty="0">
                <a:latin typeface="Arial" panose="020B0604020202020204" pitchFamily="34" charset="0"/>
              </a:rPr>
              <a:t>ic</a:t>
            </a:r>
            <a:r>
              <a:rPr lang="en-US" sz="2800" spc="62" dirty="0">
                <a:latin typeface="Arial" panose="020B0604020202020204" pitchFamily="34" charset="0"/>
              </a:rPr>
              <a:t> </a:t>
            </a:r>
            <a:r>
              <a:rPr lang="en-US" sz="2800" spc="142" dirty="0">
                <a:latin typeface="Arial" panose="020B0604020202020204" pitchFamily="34" charset="0"/>
              </a:rPr>
              <a:t>s</a:t>
            </a:r>
            <a:r>
              <a:rPr lang="en-US" sz="2800" spc="174" dirty="0">
                <a:latin typeface="Arial" panose="020B0604020202020204" pitchFamily="34" charset="0"/>
              </a:rPr>
              <a:t>u</a:t>
            </a:r>
            <a:r>
              <a:rPr lang="en-US" sz="2800" spc="162" dirty="0">
                <a:latin typeface="Arial" panose="020B0604020202020204" pitchFamily="34" charset="0"/>
              </a:rPr>
              <a:t>r</a:t>
            </a:r>
            <a:r>
              <a:rPr lang="en-US" sz="2800" spc="230" dirty="0">
                <a:latin typeface="Arial" panose="020B0604020202020204" pitchFamily="34" charset="0"/>
              </a:rPr>
              <a:t>g</a:t>
            </a:r>
            <a:r>
              <a:rPr lang="en-US" sz="2800" spc="156" dirty="0">
                <a:latin typeface="Arial" panose="020B0604020202020204" pitchFamily="34" charset="0"/>
              </a:rPr>
              <a:t>ery</a:t>
            </a:r>
            <a:endParaRPr lang="en-US" sz="2800" dirty="0">
              <a:latin typeface="Arial" panose="020B0604020202020204" pitchFamily="34" charset="0"/>
            </a:endParaRPr>
          </a:p>
          <a:p>
            <a:pPr eaLnBrk="1" hangingPunct="1">
              <a:spcBef>
                <a:spcPts val="600"/>
              </a:spcBef>
              <a:spcAft>
                <a:spcPts val="0"/>
              </a:spcAft>
              <a:buClrTx/>
              <a:buSzTx/>
              <a:buFont typeface="Segoe UI Symbol" panose="020B0502040204020203" pitchFamily="34" charset="0"/>
              <a:buChar char="❖"/>
              <a:defRPr/>
            </a:pPr>
            <a:r>
              <a:rPr lang="en-US" sz="2800" spc="205" dirty="0">
                <a:latin typeface="Arial" panose="020B0604020202020204" pitchFamily="34" charset="0"/>
              </a:rPr>
              <a:t>As</a:t>
            </a:r>
            <a:r>
              <a:rPr lang="en-US" sz="2800" spc="131" dirty="0">
                <a:latin typeface="Arial" panose="020B0604020202020204" pitchFamily="34" charset="0"/>
              </a:rPr>
              <a:t>s</a:t>
            </a:r>
            <a:r>
              <a:rPr lang="en-US" sz="2800" spc="75" dirty="0">
                <a:latin typeface="Arial" panose="020B0604020202020204" pitchFamily="34" charset="0"/>
              </a:rPr>
              <a:t>i</a:t>
            </a:r>
            <a:r>
              <a:rPr lang="en-US" sz="2800" spc="93" dirty="0">
                <a:latin typeface="Arial" panose="020B0604020202020204" pitchFamily="34" charset="0"/>
              </a:rPr>
              <a:t>s</a:t>
            </a:r>
            <a:r>
              <a:rPr lang="en-US" sz="2800" spc="149" dirty="0">
                <a:latin typeface="Arial" panose="020B0604020202020204" pitchFamily="34" charset="0"/>
              </a:rPr>
              <a:t>ted</a:t>
            </a:r>
            <a:r>
              <a:rPr lang="en-US" sz="2800" spc="56" dirty="0">
                <a:latin typeface="Arial" panose="020B0604020202020204" pitchFamily="34" charset="0"/>
              </a:rPr>
              <a:t> </a:t>
            </a:r>
            <a:r>
              <a:rPr lang="en-US" sz="2800" spc="156" dirty="0">
                <a:latin typeface="Arial" panose="020B0604020202020204" pitchFamily="34" charset="0"/>
              </a:rPr>
              <a:t>reproduc</a:t>
            </a:r>
            <a:r>
              <a:rPr lang="en-US" sz="2800" spc="81" dirty="0">
                <a:latin typeface="Arial" panose="020B0604020202020204" pitchFamily="34" charset="0"/>
              </a:rPr>
              <a:t>tive</a:t>
            </a:r>
            <a:endParaRPr lang="en-US" sz="2800" dirty="0">
              <a:latin typeface="Arial" panose="020B0604020202020204" pitchFamily="34" charset="0"/>
            </a:endParaRPr>
          </a:p>
          <a:p>
            <a:pPr marL="15875" indent="0" eaLnBrk="1" hangingPunct="1">
              <a:spcBef>
                <a:spcPts val="600"/>
              </a:spcBef>
              <a:spcAft>
                <a:spcPts val="0"/>
              </a:spcAft>
              <a:buClrTx/>
              <a:buSzTx/>
              <a:buFont typeface="Wingdings 2" panose="05020102010507070707" pitchFamily="18" charset="2"/>
              <a:buNone/>
              <a:defRPr/>
            </a:pPr>
            <a:r>
              <a:rPr lang="en-US" sz="2800" spc="205" dirty="0">
                <a:latin typeface="Arial" panose="020B0604020202020204" pitchFamily="34" charset="0"/>
              </a:rPr>
              <a:t>   T</a:t>
            </a:r>
            <a:r>
              <a:rPr lang="en-US" sz="2800" spc="106" dirty="0">
                <a:latin typeface="Arial" panose="020B0604020202020204" pitchFamily="34" charset="0"/>
              </a:rPr>
              <a:t>echnology</a:t>
            </a:r>
          </a:p>
          <a:p>
            <a:pPr eaLnBrk="1" hangingPunct="1">
              <a:spcBef>
                <a:spcPts val="600"/>
              </a:spcBef>
              <a:spcAft>
                <a:spcPts val="0"/>
              </a:spcAft>
              <a:buClrTx/>
              <a:buSzTx/>
              <a:buFont typeface="Segoe UI Symbol" panose="020B0502040204020203" pitchFamily="34" charset="0"/>
              <a:buChar char="❖"/>
              <a:defRPr/>
            </a:pPr>
            <a:r>
              <a:rPr lang="en-US" sz="2800" spc="100" dirty="0">
                <a:latin typeface="Arial" panose="020B0604020202020204" pitchFamily="34" charset="0"/>
              </a:rPr>
              <a:t>O</a:t>
            </a:r>
            <a:r>
              <a:rPr lang="en-US" sz="2800" spc="75" dirty="0">
                <a:latin typeface="Arial" panose="020B0604020202020204" pitchFamily="34" charset="0"/>
              </a:rPr>
              <a:t>p</a:t>
            </a:r>
            <a:r>
              <a:rPr lang="en-US" sz="2800" spc="137" dirty="0">
                <a:latin typeface="Arial" panose="020B0604020202020204" pitchFamily="34" charset="0"/>
              </a:rPr>
              <a:t>hthal</a:t>
            </a:r>
            <a:r>
              <a:rPr lang="en-US" sz="2800" spc="274" dirty="0">
                <a:latin typeface="Arial" panose="020B0604020202020204" pitchFamily="34" charset="0"/>
              </a:rPr>
              <a:t>m</a:t>
            </a:r>
            <a:r>
              <a:rPr lang="en-US" sz="2800" spc="44" dirty="0">
                <a:latin typeface="Arial" panose="020B0604020202020204" pitchFamily="34" charset="0"/>
              </a:rPr>
              <a:t>o</a:t>
            </a:r>
            <a:r>
              <a:rPr lang="en-US" sz="2800" spc="25" dirty="0">
                <a:latin typeface="Arial" panose="020B0604020202020204" pitchFamily="34" charset="0"/>
              </a:rPr>
              <a:t>lo</a:t>
            </a:r>
            <a:r>
              <a:rPr lang="en-US" sz="2800" spc="75" dirty="0">
                <a:latin typeface="Arial" panose="020B0604020202020204" pitchFamily="34" charset="0"/>
              </a:rPr>
              <a:t>gic</a:t>
            </a:r>
            <a:r>
              <a:rPr lang="en-US" sz="2800" spc="31" dirty="0">
                <a:latin typeface="Arial" panose="020B0604020202020204" pitchFamily="34" charset="0"/>
              </a:rPr>
              <a:t> </a:t>
            </a:r>
            <a:r>
              <a:rPr lang="en-US" sz="2800" spc="112" dirty="0">
                <a:latin typeface="Arial" panose="020B0604020202020204" pitchFamily="34" charset="0"/>
              </a:rPr>
              <a:t>c</a:t>
            </a:r>
            <a:r>
              <a:rPr lang="en-US" sz="2800" spc="118" dirty="0">
                <a:latin typeface="Arial" panose="020B0604020202020204" pitchFamily="34" charset="0"/>
              </a:rPr>
              <a:t>a</a:t>
            </a:r>
            <a:r>
              <a:rPr lang="en-US" sz="2800" spc="168" dirty="0">
                <a:latin typeface="Arial" panose="020B0604020202020204" pitchFamily="34" charset="0"/>
              </a:rPr>
              <a:t>re</a:t>
            </a:r>
          </a:p>
          <a:p>
            <a:pPr eaLnBrk="1" hangingPunct="1">
              <a:spcBef>
                <a:spcPts val="600"/>
              </a:spcBef>
              <a:spcAft>
                <a:spcPts val="0"/>
              </a:spcAft>
              <a:buClrTx/>
              <a:buSzTx/>
              <a:buFont typeface="Segoe UI Symbol" panose="020B0502040204020203" pitchFamily="34" charset="0"/>
              <a:buChar char="❖"/>
              <a:defRPr/>
            </a:pPr>
            <a:r>
              <a:rPr lang="en-US" sz="2800" spc="199" dirty="0">
                <a:latin typeface="Arial" panose="020B0604020202020204" pitchFamily="34" charset="0"/>
              </a:rPr>
              <a:t>Orthopedic</a:t>
            </a:r>
            <a:r>
              <a:rPr lang="en-US" sz="2800" spc="62" dirty="0">
                <a:latin typeface="Arial" panose="020B0604020202020204" pitchFamily="34" charset="0"/>
              </a:rPr>
              <a:t> </a:t>
            </a:r>
            <a:r>
              <a:rPr lang="en-US" sz="2800" spc="156" dirty="0">
                <a:latin typeface="Arial" panose="020B0604020202020204" pitchFamily="34" charset="0"/>
              </a:rPr>
              <a:t>surgery</a:t>
            </a:r>
            <a:endParaRPr lang="en-US" sz="2800" spc="149" dirty="0">
              <a:latin typeface="Arial" panose="020B0604020202020204" pitchFamily="34" charset="0"/>
            </a:endParaRPr>
          </a:p>
          <a:p>
            <a:pPr eaLnBrk="1" hangingPunct="1">
              <a:spcBef>
                <a:spcPts val="600"/>
              </a:spcBef>
              <a:spcAft>
                <a:spcPts val="0"/>
              </a:spcAft>
              <a:buClrTx/>
              <a:buSzTx/>
              <a:buFont typeface="Segoe UI Symbol" panose="020B0502040204020203" pitchFamily="34" charset="0"/>
              <a:buChar char="❖"/>
              <a:defRPr/>
            </a:pPr>
            <a:r>
              <a:rPr lang="en-US" sz="2800" spc="156" dirty="0">
                <a:latin typeface="Arial" panose="020B0604020202020204" pitchFamily="34" charset="0"/>
              </a:rPr>
              <a:t>Or</a:t>
            </a:r>
            <a:r>
              <a:rPr lang="en-US" sz="2800" spc="137" dirty="0">
                <a:latin typeface="Arial" panose="020B0604020202020204" pitchFamily="34" charset="0"/>
              </a:rPr>
              <a:t>g</a:t>
            </a:r>
            <a:r>
              <a:rPr lang="en-US" sz="2800" spc="187" dirty="0">
                <a:latin typeface="Arial" panose="020B0604020202020204" pitchFamily="34" charset="0"/>
              </a:rPr>
              <a:t>a</a:t>
            </a:r>
            <a:r>
              <a:rPr lang="en-US" sz="2800" spc="174" dirty="0">
                <a:latin typeface="Arial" panose="020B0604020202020204" pitchFamily="34" charset="0"/>
              </a:rPr>
              <a:t>n</a:t>
            </a:r>
            <a:r>
              <a:rPr lang="en-US" sz="2800" spc="56" dirty="0">
                <a:latin typeface="Arial" panose="020B0604020202020204" pitchFamily="34" charset="0"/>
              </a:rPr>
              <a:t> </a:t>
            </a:r>
            <a:r>
              <a:rPr lang="en-US" sz="2800" spc="187" dirty="0">
                <a:latin typeface="Arial" panose="020B0604020202020204" pitchFamily="34" charset="0"/>
              </a:rPr>
              <a:t>a</a:t>
            </a:r>
            <a:r>
              <a:rPr lang="en-US" sz="2800" spc="149" dirty="0">
                <a:latin typeface="Arial" panose="020B0604020202020204" pitchFamily="34" charset="0"/>
              </a:rPr>
              <a:t>nd</a:t>
            </a:r>
            <a:r>
              <a:rPr lang="en-US" sz="2800" spc="56" dirty="0">
                <a:latin typeface="Arial" panose="020B0604020202020204" pitchFamily="34" charset="0"/>
              </a:rPr>
              <a:t> </a:t>
            </a:r>
            <a:r>
              <a:rPr lang="en-US" sz="2800" spc="93" dirty="0">
                <a:latin typeface="Arial" panose="020B0604020202020204" pitchFamily="34" charset="0"/>
              </a:rPr>
              <a:t>cellular </a:t>
            </a:r>
            <a:r>
              <a:rPr lang="en-US" sz="2800" spc="205" dirty="0">
                <a:latin typeface="Arial" panose="020B0604020202020204" pitchFamily="34" charset="0"/>
              </a:rPr>
              <a:t>t</a:t>
            </a:r>
            <a:r>
              <a:rPr lang="en-US" sz="2800" spc="224" dirty="0">
                <a:latin typeface="Arial" panose="020B0604020202020204" pitchFamily="34" charset="0"/>
              </a:rPr>
              <a:t>r</a:t>
            </a:r>
            <a:r>
              <a:rPr lang="en-US" sz="2800" spc="162" dirty="0">
                <a:latin typeface="Arial" panose="020B0604020202020204" pitchFamily="34" charset="0"/>
              </a:rPr>
              <a:t>ansplan</a:t>
            </a:r>
            <a:r>
              <a:rPr lang="en-US" sz="2800" spc="87" dirty="0">
                <a:latin typeface="Arial" panose="020B0604020202020204" pitchFamily="34" charset="0"/>
              </a:rPr>
              <a:t>t</a:t>
            </a:r>
            <a:r>
              <a:rPr lang="en-US" sz="2800" spc="131" dirty="0">
                <a:latin typeface="Arial" panose="020B0604020202020204" pitchFamily="34" charset="0"/>
              </a:rPr>
              <a:t>ation</a:t>
            </a:r>
            <a:endParaRPr lang="en-US" sz="2800" dirty="0">
              <a:latin typeface="Arial" panose="020B0604020202020204" pitchFamily="34" charset="0"/>
            </a:endParaRPr>
          </a:p>
          <a:p>
            <a:pPr eaLnBrk="1" hangingPunct="1">
              <a:spcBef>
                <a:spcPts val="600"/>
              </a:spcBef>
              <a:spcAft>
                <a:spcPts val="0"/>
              </a:spcAft>
              <a:buClrTx/>
              <a:buSzTx/>
              <a:buFont typeface="Segoe UI Symbol" panose="020B0502040204020203" pitchFamily="34" charset="0"/>
              <a:buChar char="❖"/>
              <a:defRPr/>
            </a:pPr>
            <a:r>
              <a:rPr lang="en-US" sz="2800" dirty="0">
                <a:latin typeface="Arial" panose="020B0604020202020204" pitchFamily="34" charset="0"/>
                <a:ea typeface="PMingLiU" panose="02020500000000000000" pitchFamily="18" charset="-120"/>
              </a:rPr>
              <a:t>Gender reassignment</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procedures</a:t>
            </a:r>
          </a:p>
          <a:p>
            <a:pPr eaLnBrk="1" hangingPunct="1">
              <a:spcBef>
                <a:spcPts val="600"/>
              </a:spcBef>
              <a:spcAft>
                <a:spcPts val="0"/>
              </a:spcAft>
              <a:buClrTx/>
              <a:buSzTx/>
              <a:buFont typeface="Segoe UI Symbol" panose="020B0502040204020203" pitchFamily="34" charset="0"/>
              <a:buChar char="❖"/>
              <a:defRPr/>
            </a:pPr>
            <a:r>
              <a:rPr lang="en-US" sz="2800" spc="131" dirty="0">
                <a:latin typeface="Arial" panose="020B0604020202020204" pitchFamily="34" charset="0"/>
              </a:rPr>
              <a:t>Executive</a:t>
            </a:r>
            <a:r>
              <a:rPr lang="en-US" sz="2800" spc="50" dirty="0">
                <a:latin typeface="Arial" panose="020B0604020202020204" pitchFamily="34" charset="0"/>
              </a:rPr>
              <a:t> </a:t>
            </a:r>
            <a:r>
              <a:rPr lang="en-US" sz="2800" spc="162" dirty="0">
                <a:latin typeface="Arial" panose="020B0604020202020204" pitchFamily="34" charset="0"/>
              </a:rPr>
              <a:t>hea</a:t>
            </a:r>
            <a:r>
              <a:rPr lang="en-US" sz="2800" spc="118" dirty="0">
                <a:latin typeface="Arial" panose="020B0604020202020204" pitchFamily="34" charset="0"/>
              </a:rPr>
              <a:t>l</a:t>
            </a:r>
            <a:r>
              <a:rPr lang="en-US" sz="2800" spc="106" dirty="0">
                <a:latin typeface="Arial" panose="020B0604020202020204" pitchFamily="34" charset="0"/>
              </a:rPr>
              <a:t>t</a:t>
            </a:r>
            <a:r>
              <a:rPr lang="en-US" sz="2800" spc="174" dirty="0">
                <a:latin typeface="Arial" panose="020B0604020202020204" pitchFamily="34" charset="0"/>
              </a:rPr>
              <a:t>h</a:t>
            </a:r>
            <a:r>
              <a:rPr lang="en-US" sz="2800" spc="62" dirty="0">
                <a:latin typeface="Arial" panose="020B0604020202020204" pitchFamily="34" charset="0"/>
              </a:rPr>
              <a:t> </a:t>
            </a:r>
            <a:r>
              <a:rPr lang="en-US" sz="2800" spc="112" dirty="0">
                <a:latin typeface="Arial" panose="020B0604020202020204" pitchFamily="34" charset="0"/>
              </a:rPr>
              <a:t>e</a:t>
            </a:r>
            <a:r>
              <a:rPr lang="en-US" sz="2800" spc="131" dirty="0">
                <a:latin typeface="Arial" panose="020B0604020202020204" pitchFamily="34" charset="0"/>
              </a:rPr>
              <a:t>v</a:t>
            </a:r>
            <a:r>
              <a:rPr lang="en-US" sz="2800" spc="187" dirty="0">
                <a:latin typeface="Arial" panose="020B0604020202020204" pitchFamily="34" charset="0"/>
              </a:rPr>
              <a:t>a</a:t>
            </a:r>
            <a:r>
              <a:rPr lang="en-US" sz="2800" spc="112" dirty="0">
                <a:latin typeface="Arial" panose="020B0604020202020204" pitchFamily="34" charset="0"/>
              </a:rPr>
              <a:t>luatio</a:t>
            </a:r>
            <a:r>
              <a:rPr lang="en-US" sz="2800" spc="124" dirty="0">
                <a:latin typeface="Arial" panose="020B0604020202020204" pitchFamily="34" charset="0"/>
              </a:rPr>
              <a:t>n</a:t>
            </a:r>
            <a:r>
              <a:rPr lang="en-US" sz="2800" spc="168" dirty="0">
                <a:latin typeface="Arial" panose="020B0604020202020204" pitchFamily="34" charset="0"/>
              </a:rPr>
              <a:t>s</a:t>
            </a:r>
            <a:endParaRPr lang="en-US" sz="2800" dirty="0">
              <a:latin typeface="Arial" panose="020B0604020202020204" pitchFamily="34" charset="0"/>
            </a:endParaRPr>
          </a:p>
          <a:p>
            <a:pPr marL="15875" indent="0" eaLnBrk="1" hangingPunct="1">
              <a:spcBef>
                <a:spcPct val="0"/>
              </a:spcBef>
              <a:buClrTx/>
              <a:buSzTx/>
              <a:buFont typeface="Wingdings 2" panose="05020102010507070707" pitchFamily="18" charset="2"/>
              <a:buNone/>
              <a:defRPr/>
            </a:pPr>
            <a:endParaRPr lang="en-US" sz="2800" dirty="0">
              <a:latin typeface="PMingLiU" panose="02020500000000000000" pitchFamily="18" charset="-120"/>
              <a:ea typeface="PMingLiU" panose="02020500000000000000" pitchFamily="18" charset="-120"/>
            </a:endParaRPr>
          </a:p>
        </p:txBody>
      </p:sp>
      <p:sp>
        <p:nvSpPr>
          <p:cNvPr id="4" name="Rectangle 2"/>
          <p:cNvSpPr txBox="1">
            <a:spLocks noChangeArrowheads="1"/>
          </p:cNvSpPr>
          <p:nvPr/>
        </p:nvSpPr>
        <p:spPr>
          <a:xfrm>
            <a:off x="0" y="203200"/>
            <a:ext cx="10160000" cy="677863"/>
          </a:xfrm>
          <a:prstGeom prst="rect">
            <a:avLst/>
          </a:prstGeom>
          <a:solidFill>
            <a:srgbClr val="002060"/>
          </a:solidFill>
        </p:spPr>
        <p:txBody>
          <a:bodyPr anchor="ctr">
            <a:normAutofit fontScale="77500" lnSpcReduction="20000"/>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fontAlgn="auto">
              <a:spcAft>
                <a:spcPts val="0"/>
              </a:spcAft>
              <a:defRPr/>
            </a:pPr>
            <a:r>
              <a:rPr lang="en-US" sz="4000" b="1" spc="112" dirty="0">
                <a:solidFill>
                  <a:schemeClr val="bg1"/>
                </a:solidFill>
                <a:latin typeface="Arial" panose="020B0604020202020204" pitchFamily="34" charset="0"/>
                <a:cs typeface="Arial" panose="020B0604020202020204" pitchFamily="34" charset="0"/>
              </a:rPr>
              <a:t>  </a:t>
            </a:r>
            <a:r>
              <a:rPr lang="en-US" sz="4600" b="1" spc="112" dirty="0">
                <a:solidFill>
                  <a:schemeClr val="bg1"/>
                </a:solidFill>
                <a:latin typeface="Arial" panose="020B0604020202020204" pitchFamily="34" charset="0"/>
                <a:cs typeface="Arial" panose="020B0604020202020204" pitchFamily="34" charset="0"/>
              </a:rPr>
              <a:t>Me</a:t>
            </a:r>
            <a:r>
              <a:rPr lang="en-US" sz="4600" b="1" spc="93" dirty="0">
                <a:solidFill>
                  <a:schemeClr val="bg1"/>
                </a:solidFill>
                <a:latin typeface="Arial" panose="020B0604020202020204" pitchFamily="34" charset="0"/>
                <a:cs typeface="Arial" panose="020B0604020202020204" pitchFamily="34" charset="0"/>
              </a:rPr>
              <a:t>d</a:t>
            </a:r>
            <a:r>
              <a:rPr lang="en-US" sz="4600" b="1" spc="112" dirty="0">
                <a:solidFill>
                  <a:schemeClr val="bg1"/>
                </a:solidFill>
                <a:latin typeface="Arial" panose="020B0604020202020204" pitchFamily="34" charset="0"/>
                <a:cs typeface="Arial" panose="020B0604020202020204" pitchFamily="34" charset="0"/>
              </a:rPr>
              <a:t>ic</a:t>
            </a:r>
            <a:r>
              <a:rPr lang="en-US" sz="4600" b="1" spc="142" dirty="0">
                <a:solidFill>
                  <a:schemeClr val="bg1"/>
                </a:solidFill>
                <a:latin typeface="Arial" panose="020B0604020202020204" pitchFamily="34" charset="0"/>
                <a:cs typeface="Arial" panose="020B0604020202020204" pitchFamily="34" charset="0"/>
              </a:rPr>
              <a:t>a</a:t>
            </a:r>
            <a:r>
              <a:rPr lang="en-US" sz="4600" b="1" spc="25" dirty="0">
                <a:solidFill>
                  <a:schemeClr val="bg1"/>
                </a:solidFill>
                <a:latin typeface="Arial" panose="020B0604020202020204" pitchFamily="34" charset="0"/>
                <a:cs typeface="Arial" panose="020B0604020202020204" pitchFamily="34" charset="0"/>
              </a:rPr>
              <a:t>l</a:t>
            </a:r>
            <a:r>
              <a:rPr lang="en-US" sz="4600" b="1" spc="87" dirty="0">
                <a:solidFill>
                  <a:schemeClr val="bg1"/>
                </a:solidFill>
                <a:latin typeface="Arial" panose="020B0604020202020204" pitchFamily="34" charset="0"/>
                <a:cs typeface="Arial" panose="020B0604020202020204" pitchFamily="34" charset="0"/>
              </a:rPr>
              <a:t> </a:t>
            </a:r>
            <a:r>
              <a:rPr lang="en-US" sz="4600" b="1" spc="380" dirty="0">
                <a:solidFill>
                  <a:schemeClr val="bg1"/>
                </a:solidFill>
                <a:latin typeface="Arial" panose="020B0604020202020204" pitchFamily="34" charset="0"/>
                <a:cs typeface="Arial" panose="020B0604020202020204" pitchFamily="34" charset="0"/>
              </a:rPr>
              <a:t>At</a:t>
            </a:r>
            <a:r>
              <a:rPr lang="en-US" sz="4600" b="1" spc="218" dirty="0">
                <a:solidFill>
                  <a:schemeClr val="bg1"/>
                </a:solidFill>
                <a:latin typeface="Arial" panose="020B0604020202020204" pitchFamily="34" charset="0"/>
                <a:cs typeface="Arial" panose="020B0604020202020204" pitchFamily="34" charset="0"/>
              </a:rPr>
              <a:t>t</a:t>
            </a:r>
            <a:r>
              <a:rPr lang="en-US" sz="4600" b="1" spc="199" dirty="0">
                <a:solidFill>
                  <a:schemeClr val="bg1"/>
                </a:solidFill>
                <a:latin typeface="Arial" panose="020B0604020202020204" pitchFamily="34" charset="0"/>
                <a:cs typeface="Arial" panose="020B0604020202020204" pitchFamily="34" charset="0"/>
              </a:rPr>
              <a:t>ent</a:t>
            </a:r>
            <a:r>
              <a:rPr lang="en-US" sz="4600" b="1" spc="137" dirty="0">
                <a:solidFill>
                  <a:schemeClr val="bg1"/>
                </a:solidFill>
                <a:latin typeface="Arial" panose="020B0604020202020204" pitchFamily="34" charset="0"/>
                <a:cs typeface="Arial" panose="020B0604020202020204" pitchFamily="34" charset="0"/>
              </a:rPr>
              <a:t>i</a:t>
            </a:r>
            <a:r>
              <a:rPr lang="en-US" sz="4600" b="1" spc="174" dirty="0">
                <a:solidFill>
                  <a:schemeClr val="bg1"/>
                </a:solidFill>
                <a:latin typeface="Arial" panose="020B0604020202020204" pitchFamily="34" charset="0"/>
                <a:cs typeface="Arial" panose="020B0604020202020204" pitchFamily="34" charset="0"/>
              </a:rPr>
              <a:t>on:</a:t>
            </a:r>
            <a:r>
              <a:rPr lang="en-US" sz="4600" b="1" spc="81" dirty="0">
                <a:solidFill>
                  <a:schemeClr val="bg1"/>
                </a:solidFill>
                <a:latin typeface="Arial" panose="020B0604020202020204" pitchFamily="34" charset="0"/>
                <a:cs typeface="Arial" panose="020B0604020202020204" pitchFamily="34" charset="0"/>
              </a:rPr>
              <a:t> </a:t>
            </a:r>
            <a:r>
              <a:rPr lang="en-US" sz="4600" b="1" spc="224" dirty="0">
                <a:solidFill>
                  <a:schemeClr val="bg1"/>
                </a:solidFill>
                <a:latin typeface="Arial" panose="020B0604020202020204" pitchFamily="34" charset="0"/>
                <a:cs typeface="Arial" panose="020B0604020202020204" pitchFamily="34" charset="0"/>
              </a:rPr>
              <a:t>Peop</a:t>
            </a:r>
            <a:r>
              <a:rPr lang="en-US" sz="4600" b="1" spc="131" dirty="0">
                <a:solidFill>
                  <a:schemeClr val="bg1"/>
                </a:solidFill>
                <a:latin typeface="Arial" panose="020B0604020202020204" pitchFamily="34" charset="0"/>
                <a:cs typeface="Arial" panose="020B0604020202020204" pitchFamily="34" charset="0"/>
              </a:rPr>
              <a:t>l</a:t>
            </a:r>
            <a:r>
              <a:rPr lang="en-US" sz="4600" b="1" spc="156" dirty="0">
                <a:solidFill>
                  <a:schemeClr val="bg1"/>
                </a:solidFill>
                <a:latin typeface="Arial" panose="020B0604020202020204" pitchFamily="34" charset="0"/>
                <a:cs typeface="Arial" panose="020B0604020202020204" pitchFamily="34" charset="0"/>
              </a:rPr>
              <a:t>e</a:t>
            </a:r>
            <a:r>
              <a:rPr lang="en-US" sz="4600" b="1" spc="62" dirty="0">
                <a:solidFill>
                  <a:schemeClr val="bg1"/>
                </a:solidFill>
                <a:latin typeface="Arial" panose="020B0604020202020204" pitchFamily="34" charset="0"/>
                <a:cs typeface="Arial" panose="020B0604020202020204" pitchFamily="34" charset="0"/>
              </a:rPr>
              <a:t> </a:t>
            </a:r>
            <a:r>
              <a:rPr lang="en-US" sz="4600" b="1" spc="280" dirty="0">
                <a:solidFill>
                  <a:schemeClr val="bg1"/>
                </a:solidFill>
                <a:latin typeface="Arial" panose="020B0604020202020204" pitchFamily="34" charset="0"/>
                <a:cs typeface="Arial" panose="020B0604020202020204" pitchFamily="34" charset="0"/>
              </a:rPr>
              <a:t>Are</a:t>
            </a:r>
            <a:r>
              <a:rPr lang="en-US" sz="4600" b="1" spc="87" dirty="0">
                <a:solidFill>
                  <a:schemeClr val="bg1"/>
                </a:solidFill>
                <a:latin typeface="Arial" panose="020B0604020202020204" pitchFamily="34" charset="0"/>
                <a:cs typeface="Arial" panose="020B0604020202020204" pitchFamily="34" charset="0"/>
              </a:rPr>
              <a:t> </a:t>
            </a:r>
            <a:r>
              <a:rPr lang="en-US" sz="4600" b="1" spc="193" dirty="0">
                <a:solidFill>
                  <a:schemeClr val="bg1"/>
                </a:solidFill>
                <a:latin typeface="Arial" panose="020B0604020202020204" pitchFamily="34" charset="0"/>
                <a:cs typeface="Arial" panose="020B0604020202020204" pitchFamily="34" charset="0"/>
              </a:rPr>
              <a:t>Seeking</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dirty="0">
                <a:solidFill>
                  <a:schemeClr val="bg1"/>
                </a:solidFill>
                <a:latin typeface="Arial" charset="0"/>
                <a:cs typeface="Arial" charset="0"/>
              </a:rPr>
              <a:t>    Public health &amp; Globalisation</a:t>
            </a:r>
          </a:p>
        </p:txBody>
      </p:sp>
      <p:sp>
        <p:nvSpPr>
          <p:cNvPr id="12291" name="Rectangle 1027"/>
          <p:cNvSpPr>
            <a:spLocks noGrp="1" noChangeArrowheads="1"/>
          </p:cNvSpPr>
          <p:nvPr>
            <p:ph idx="1"/>
          </p:nvPr>
        </p:nvSpPr>
        <p:spPr>
          <a:xfrm>
            <a:off x="355600" y="914400"/>
            <a:ext cx="9372600" cy="5943600"/>
          </a:xfrm>
        </p:spPr>
        <p:txBody>
          <a:bodyPr rtlCol="0">
            <a:normAutofit/>
          </a:bodyPr>
          <a:lstStyle/>
          <a:p>
            <a:pPr marL="406396" indent="-314957" defTabSz="761970" eaLnBrk="1" fontAlgn="auto" hangingPunct="1">
              <a:spcBef>
                <a:spcPts val="667"/>
              </a:spcBef>
              <a:spcAft>
                <a:spcPts val="0"/>
              </a:spcAft>
              <a:buFont typeface="Wingdings" pitchFamily="2" charset="2"/>
              <a:buNone/>
              <a:defRPr/>
            </a:pPr>
            <a:endParaRPr lang="en-GB" sz="2800" b="1" dirty="0">
              <a:solidFill>
                <a:srgbClr val="0070C0"/>
              </a:solidFill>
              <a:latin typeface="Arial" panose="020B0604020202020204" pitchFamily="34" charset="0"/>
              <a:cs typeface="Arial" panose="020B0604020202020204" pitchFamily="34" charset="0"/>
            </a:endParaRPr>
          </a:p>
          <a:p>
            <a:pPr eaLnBrk="1" hangingPunct="1">
              <a:spcBef>
                <a:spcPts val="1800"/>
              </a:spcBef>
              <a:buFont typeface="Arial" charset="0"/>
              <a:buChar char="•"/>
              <a:defRPr/>
            </a:pPr>
            <a:r>
              <a:rPr lang="en-US" sz="2800" dirty="0">
                <a:latin typeface="Arial" pitchFamily="34" charset="0"/>
                <a:cs typeface="Arial" pitchFamily="34" charset="0"/>
              </a:rPr>
              <a:t>Globalization has also brought about </a:t>
            </a:r>
            <a:r>
              <a:rPr lang="en-US" sz="2800" u="sng" dirty="0">
                <a:latin typeface="Arial" pitchFamily="34" charset="0"/>
                <a:cs typeface="Arial" pitchFamily="34" charset="0"/>
              </a:rPr>
              <a:t>improvements in research methodology,</a:t>
            </a:r>
            <a:r>
              <a:rPr lang="en-US" sz="2800" dirty="0">
                <a:latin typeface="Arial" pitchFamily="34" charset="0"/>
                <a:cs typeface="Arial" pitchFamily="34" charset="0"/>
              </a:rPr>
              <a:t> and some argue that clinical research has become more sophisticated as a result .</a:t>
            </a:r>
          </a:p>
          <a:p>
            <a:pPr eaLnBrk="1" hangingPunct="1">
              <a:spcBef>
                <a:spcPts val="1800"/>
              </a:spcBef>
              <a:buFont typeface="Arial" charset="0"/>
              <a:buChar char="•"/>
              <a:defRPr/>
            </a:pPr>
            <a:r>
              <a:rPr lang="en-US" sz="2800" dirty="0">
                <a:latin typeface="Arial" pitchFamily="34" charset="0"/>
                <a:cs typeface="Arial" pitchFamily="34" charset="0"/>
              </a:rPr>
              <a:t> Other benefits of globalization include </a:t>
            </a:r>
            <a:r>
              <a:rPr lang="en-US" sz="2800" u="sng" dirty="0">
                <a:latin typeface="Arial" pitchFamily="34" charset="0"/>
                <a:cs typeface="Arial" pitchFamily="34" charset="0"/>
              </a:rPr>
              <a:t>cross-border use of health services </a:t>
            </a:r>
            <a:r>
              <a:rPr lang="en-US" sz="2800" dirty="0">
                <a:latin typeface="Arial" pitchFamily="34" charset="0"/>
                <a:cs typeface="Arial" pitchFamily="34" charset="0"/>
              </a:rPr>
              <a:t>that benefit patients and provide much needed resources .</a:t>
            </a:r>
          </a:p>
          <a:p>
            <a:pPr eaLnBrk="1" hangingPunct="1">
              <a:spcBef>
                <a:spcPts val="1800"/>
              </a:spcBef>
              <a:buFont typeface="Arial" charset="0"/>
              <a:buChar char="•"/>
              <a:defRPr/>
            </a:pPr>
            <a:r>
              <a:rPr lang="en-US" sz="2800" dirty="0">
                <a:latin typeface="Arial" pitchFamily="34" charset="0"/>
                <a:cs typeface="Arial" pitchFamily="34" charset="0"/>
              </a:rPr>
              <a:t>As the major international agency dealing with global public health issues, the WHO—together with other international organizations—has an important role in mitigating the health risks posed by globalization.</a:t>
            </a:r>
            <a:endParaRPr lang="en-GB" sz="28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38" y="152400"/>
            <a:ext cx="10188576" cy="738188"/>
          </a:xfrm>
          <a:prstGeom prst="rect">
            <a:avLst/>
          </a:prstGeom>
          <a:solidFill>
            <a:srgbClr val="002060"/>
          </a:solidFill>
        </p:spPr>
        <p:txBody>
          <a:bodyPr lIns="0" tIns="0" rIns="0" bIns="0">
            <a:spAutoFit/>
          </a:bodyPr>
          <a:lstStyle/>
          <a:p>
            <a:pPr marL="14111" eaLnBrk="1" fontAlgn="auto" hangingPunct="1">
              <a:spcBef>
                <a:spcPts val="0"/>
              </a:spcBef>
              <a:spcAft>
                <a:spcPts val="0"/>
              </a:spcAft>
              <a:defRPr/>
            </a:pPr>
            <a:r>
              <a:rPr lang="en-US" sz="4000" b="1" spc="6" dirty="0">
                <a:solidFill>
                  <a:schemeClr val="bg1"/>
                </a:solidFill>
                <a:latin typeface="Arial" panose="020B0604020202020204" pitchFamily="34" charset="0"/>
              </a:rPr>
              <a:t>   </a:t>
            </a:r>
            <a:r>
              <a:rPr sz="4800" b="1" spc="6" dirty="0">
                <a:solidFill>
                  <a:schemeClr val="bg1"/>
                </a:solidFill>
                <a:latin typeface="Arial" panose="020B0604020202020204" pitchFamily="34" charset="0"/>
              </a:rPr>
              <a:t>Globalization </a:t>
            </a:r>
            <a:r>
              <a:rPr sz="4800" b="1" dirty="0">
                <a:solidFill>
                  <a:schemeClr val="bg1"/>
                </a:solidFill>
                <a:latin typeface="Arial" panose="020B0604020202020204" pitchFamily="34" charset="0"/>
              </a:rPr>
              <a:t>-</a:t>
            </a:r>
            <a:r>
              <a:rPr sz="4800" b="1" spc="-6" dirty="0">
                <a:solidFill>
                  <a:schemeClr val="bg1"/>
                </a:solidFill>
                <a:latin typeface="Arial" panose="020B0604020202020204" pitchFamily="34" charset="0"/>
              </a:rPr>
              <a:t> </a:t>
            </a:r>
            <a:r>
              <a:rPr sz="4800" b="1" spc="6" dirty="0">
                <a:solidFill>
                  <a:schemeClr val="bg1"/>
                </a:solidFill>
                <a:latin typeface="Arial" panose="020B0604020202020204" pitchFamily="34" charset="0"/>
              </a:rPr>
              <a:t>b</a:t>
            </a:r>
            <a:r>
              <a:rPr sz="4800" b="1" spc="-28" dirty="0">
                <a:solidFill>
                  <a:schemeClr val="bg1"/>
                </a:solidFill>
                <a:latin typeface="Arial" panose="020B0604020202020204" pitchFamily="34" charset="0"/>
              </a:rPr>
              <a:t>ro</a:t>
            </a:r>
            <a:r>
              <a:rPr sz="4800" b="1" dirty="0">
                <a:solidFill>
                  <a:schemeClr val="bg1"/>
                </a:solidFill>
                <a:latin typeface="Arial" panose="020B0604020202020204" pitchFamily="34" charset="0"/>
              </a:rPr>
              <a:t>a</a:t>
            </a:r>
            <a:r>
              <a:rPr sz="4800" b="1" spc="6" dirty="0">
                <a:solidFill>
                  <a:schemeClr val="bg1"/>
                </a:solidFill>
                <a:latin typeface="Arial" panose="020B0604020202020204" pitchFamily="34" charset="0"/>
              </a:rPr>
              <a:t>d</a:t>
            </a:r>
            <a:r>
              <a:rPr sz="4800" b="1" spc="-33" dirty="0">
                <a:solidFill>
                  <a:schemeClr val="bg1"/>
                </a:solidFill>
                <a:latin typeface="Arial" panose="020B0604020202020204" pitchFamily="34" charset="0"/>
              </a:rPr>
              <a:t>e</a:t>
            </a:r>
            <a:r>
              <a:rPr sz="4800" b="1" spc="-22" dirty="0">
                <a:solidFill>
                  <a:schemeClr val="bg1"/>
                </a:solidFill>
                <a:latin typeface="Arial" panose="020B0604020202020204" pitchFamily="34" charset="0"/>
              </a:rPr>
              <a:t>r</a:t>
            </a:r>
            <a:r>
              <a:rPr sz="4800" b="1" dirty="0">
                <a:solidFill>
                  <a:schemeClr val="bg1"/>
                </a:solidFill>
                <a:latin typeface="Arial" panose="020B0604020202020204" pitchFamily="34" charset="0"/>
              </a:rPr>
              <a:t> </a:t>
            </a:r>
            <a:r>
              <a:rPr sz="4800" b="1" spc="-33" dirty="0">
                <a:solidFill>
                  <a:schemeClr val="bg1"/>
                </a:solidFill>
                <a:latin typeface="Arial" panose="020B0604020202020204" pitchFamily="34" charset="0"/>
              </a:rPr>
              <a:t>d</a:t>
            </a:r>
            <a:r>
              <a:rPr sz="4800" b="1" spc="-28" dirty="0">
                <a:solidFill>
                  <a:schemeClr val="bg1"/>
                </a:solidFill>
                <a:latin typeface="Arial" panose="020B0604020202020204" pitchFamily="34" charset="0"/>
              </a:rPr>
              <a:t>e</a:t>
            </a:r>
            <a:r>
              <a:rPr sz="4800" b="1" spc="-6" dirty="0">
                <a:solidFill>
                  <a:schemeClr val="bg1"/>
                </a:solidFill>
                <a:latin typeface="Arial" panose="020B0604020202020204" pitchFamily="34" charset="0"/>
              </a:rPr>
              <a:t>fini</a:t>
            </a:r>
            <a:r>
              <a:rPr sz="4800" b="1" dirty="0">
                <a:solidFill>
                  <a:schemeClr val="bg1"/>
                </a:solidFill>
                <a:latin typeface="Arial" panose="020B0604020202020204" pitchFamily="34" charset="0"/>
              </a:rPr>
              <a:t>t</a:t>
            </a:r>
            <a:r>
              <a:rPr sz="4800" b="1" spc="-11" dirty="0">
                <a:solidFill>
                  <a:schemeClr val="bg1"/>
                </a:solidFill>
                <a:latin typeface="Arial" panose="020B0604020202020204" pitchFamily="34" charset="0"/>
              </a:rPr>
              <a:t>i</a:t>
            </a:r>
            <a:r>
              <a:rPr sz="4800" b="1" spc="-33" dirty="0">
                <a:solidFill>
                  <a:schemeClr val="bg1"/>
                </a:solidFill>
                <a:latin typeface="Arial" panose="020B0604020202020204" pitchFamily="34" charset="0"/>
              </a:rPr>
              <a:t>o</a:t>
            </a:r>
            <a:r>
              <a:rPr sz="4800" b="1" dirty="0">
                <a:solidFill>
                  <a:schemeClr val="bg1"/>
                </a:solidFill>
                <a:latin typeface="Arial" panose="020B0604020202020204" pitchFamily="34" charset="0"/>
              </a:rPr>
              <a:t>n</a:t>
            </a:r>
            <a:endParaRPr sz="4000" dirty="0">
              <a:solidFill>
                <a:schemeClr val="bg1"/>
              </a:solidFill>
              <a:latin typeface="Arial" panose="020B0604020202020204" pitchFamily="34" charset="0"/>
            </a:endParaRPr>
          </a:p>
        </p:txBody>
      </p:sp>
      <p:sp>
        <p:nvSpPr>
          <p:cNvPr id="5123" name="object 4"/>
          <p:cNvSpPr txBox="1">
            <a:spLocks noChangeArrowheads="1"/>
          </p:cNvSpPr>
          <p:nvPr/>
        </p:nvSpPr>
        <p:spPr bwMode="auto">
          <a:xfrm>
            <a:off x="279400" y="1055688"/>
            <a:ext cx="96012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4699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1200"/>
              </a:spcBef>
              <a:buFont typeface="Wingdings" panose="05000000000000000000" pitchFamily="2" charset="2"/>
              <a:buChar char="§"/>
            </a:pPr>
            <a:r>
              <a:rPr lang="en-US" altLang="en-US" sz="2800" dirty="0">
                <a:latin typeface="Arial" panose="020B0604020202020204" pitchFamily="34" charset="0"/>
              </a:rPr>
              <a:t>Globalization can be defined as </a:t>
            </a:r>
            <a:r>
              <a:rPr lang="en-US" altLang="en-US" sz="2800" b="1" dirty="0">
                <a:latin typeface="Arial" panose="020B0604020202020204" pitchFamily="34" charset="0"/>
              </a:rPr>
              <a:t>processes </a:t>
            </a:r>
            <a:r>
              <a:rPr lang="en-US" altLang="en-US" sz="2800" dirty="0">
                <a:latin typeface="Arial" panose="020B0604020202020204" pitchFamily="34" charset="0"/>
              </a:rPr>
              <a:t>that are </a:t>
            </a:r>
            <a:r>
              <a:rPr lang="en-US" altLang="en-US" sz="2800" b="1" dirty="0">
                <a:latin typeface="Arial" panose="020B0604020202020204" pitchFamily="34" charset="0"/>
              </a:rPr>
              <a:t>changing the ways in which people interact </a:t>
            </a:r>
            <a:r>
              <a:rPr lang="en-US" altLang="en-US" sz="2800" dirty="0">
                <a:latin typeface="Arial" panose="020B0604020202020204" pitchFamily="34" charset="0"/>
              </a:rPr>
              <a:t>across boundaries, notably </a:t>
            </a:r>
            <a:r>
              <a:rPr lang="en-US" altLang="en-US" sz="2800" b="1" dirty="0">
                <a:latin typeface="Arial" panose="020B0604020202020204" pitchFamily="34" charset="0"/>
              </a:rPr>
              <a:t>physical </a:t>
            </a:r>
            <a:r>
              <a:rPr lang="en-US" altLang="en-US" sz="2800" dirty="0">
                <a:latin typeface="Arial" panose="020B0604020202020204" pitchFamily="34" charset="0"/>
              </a:rPr>
              <a:t>(such as the nation-state), </a:t>
            </a:r>
            <a:r>
              <a:rPr lang="en-US" altLang="en-US" sz="2800" b="1" dirty="0">
                <a:latin typeface="Arial" panose="020B0604020202020204" pitchFamily="34" charset="0"/>
              </a:rPr>
              <a:t>temporal </a:t>
            </a:r>
            <a:r>
              <a:rPr lang="en-US" altLang="en-US" sz="2800" dirty="0">
                <a:latin typeface="Arial" panose="020B0604020202020204" pitchFamily="34" charset="0"/>
              </a:rPr>
              <a:t>(such as instantaneous communication via email), and </a:t>
            </a:r>
            <a:r>
              <a:rPr lang="en-US" altLang="en-US" sz="2800" b="1" dirty="0">
                <a:latin typeface="Arial" panose="020B0604020202020204" pitchFamily="34" charset="0"/>
              </a:rPr>
              <a:t>cognitive </a:t>
            </a:r>
            <a:r>
              <a:rPr lang="en-US" altLang="en-US" sz="2800" dirty="0">
                <a:latin typeface="Arial" panose="020B0604020202020204" pitchFamily="34" charset="0"/>
              </a:rPr>
              <a:t>(such as cultural identity). The result is a redefining of human societies across many spheres, </a:t>
            </a:r>
            <a:r>
              <a:rPr lang="en-US" altLang="en-US" sz="2800" b="1" dirty="0">
                <a:latin typeface="Arial" panose="020B0604020202020204" pitchFamily="34" charset="0"/>
              </a:rPr>
              <a:t>economic, political, cultural, technological </a:t>
            </a:r>
            <a:r>
              <a:rPr lang="en-US" altLang="en-US" sz="2800" dirty="0">
                <a:latin typeface="Arial" panose="020B0604020202020204" pitchFamily="34" charset="0"/>
              </a:rPr>
              <a:t>and so on. </a:t>
            </a:r>
          </a:p>
          <a:p>
            <a:pPr eaLnBrk="1" hangingPunct="1">
              <a:spcBef>
                <a:spcPts val="1200"/>
              </a:spcBef>
              <a:buFont typeface="Wingdings" panose="05000000000000000000" pitchFamily="2" charset="2"/>
              <a:buChar char="§"/>
            </a:pPr>
            <a:r>
              <a:rPr lang="en-US" altLang="en-US" sz="2800" dirty="0">
                <a:latin typeface="Arial" panose="020B0604020202020204" pitchFamily="34" charset="0"/>
              </a:rPr>
              <a:t>As such, globalization affects the health of different people in very different ways. How </a:t>
            </a:r>
            <a:r>
              <a:rPr lang="en-US" altLang="en-US" sz="2800" b="1" dirty="0">
                <a:latin typeface="Arial" panose="020B0604020202020204" pitchFamily="34" charset="0"/>
              </a:rPr>
              <a:t>good or bad </a:t>
            </a:r>
            <a:r>
              <a:rPr lang="en-US" altLang="en-US" sz="2800" dirty="0">
                <a:latin typeface="Arial" panose="020B0604020202020204" pitchFamily="34" charset="0"/>
              </a:rPr>
              <a:t>globalization happens to be for you will be influenced by socioeconomic status, sex, education, age, geographical location, and other factors.</a:t>
            </a:r>
          </a:p>
        </p:txBody>
      </p:sp>
      <p:sp>
        <p:nvSpPr>
          <p:cNvPr id="5" name="object 5"/>
          <p:cNvSpPr txBox="1"/>
          <p:nvPr/>
        </p:nvSpPr>
        <p:spPr>
          <a:xfrm>
            <a:off x="2557463" y="6980238"/>
            <a:ext cx="95250" cy="214312"/>
          </a:xfrm>
          <a:prstGeom prst="rect">
            <a:avLst/>
          </a:prstGeom>
        </p:spPr>
        <p:txBody>
          <a:bodyPr lIns="0" tIns="0" rIns="0" bIns="0">
            <a:spAutoFit/>
          </a:bodyPr>
          <a:lstStyle/>
          <a:p>
            <a:pPr marL="14111" eaLnBrk="1" fontAlgn="auto" hangingPunct="1">
              <a:spcBef>
                <a:spcPts val="0"/>
              </a:spcBef>
              <a:spcAft>
                <a:spcPts val="0"/>
              </a:spcAft>
              <a:defRPr/>
            </a:pPr>
            <a:r>
              <a:rPr sz="1400" spc="-6" dirty="0">
                <a:latin typeface="Garamond"/>
                <a:cs typeface="Garamond"/>
              </a:rPr>
              <a:t>»</a:t>
            </a:r>
            <a:endParaRPr sz="1400">
              <a:latin typeface="Garamond"/>
              <a:cs typeface="Garamond"/>
            </a:endParaRPr>
          </a:p>
        </p:txBody>
      </p:sp>
      <p:sp>
        <p:nvSpPr>
          <p:cNvPr id="6" name="object 6"/>
          <p:cNvSpPr txBox="1"/>
          <p:nvPr/>
        </p:nvSpPr>
        <p:spPr>
          <a:xfrm>
            <a:off x="5918200" y="6443663"/>
            <a:ext cx="3049588" cy="215900"/>
          </a:xfrm>
          <a:prstGeom prst="rect">
            <a:avLst/>
          </a:prstGeom>
        </p:spPr>
        <p:txBody>
          <a:bodyPr lIns="0" tIns="0" rIns="0" bIns="0">
            <a:spAutoFit/>
          </a:bodyPr>
          <a:lstStyle/>
          <a:p>
            <a:pPr marL="14111" eaLnBrk="1" fontAlgn="auto" hangingPunct="1">
              <a:spcBef>
                <a:spcPts val="0"/>
              </a:spcBef>
              <a:spcAft>
                <a:spcPts val="0"/>
              </a:spcAft>
              <a:defRPr/>
            </a:pPr>
            <a:r>
              <a:rPr sz="1400" spc="-17" dirty="0">
                <a:latin typeface="Garamond"/>
                <a:cs typeface="Garamond"/>
              </a:rPr>
              <a:t>L</a:t>
            </a:r>
            <a:r>
              <a:rPr sz="1400" spc="-6" dirty="0">
                <a:latin typeface="Garamond"/>
                <a:cs typeface="Garamond"/>
              </a:rPr>
              <a:t>e</a:t>
            </a:r>
            <a:r>
              <a:rPr sz="1400" spc="-28" dirty="0">
                <a:latin typeface="Garamond"/>
                <a:cs typeface="Garamond"/>
              </a:rPr>
              <a:t>e</a:t>
            </a:r>
            <a:r>
              <a:rPr sz="1400" spc="-6" dirty="0">
                <a:latin typeface="Garamond"/>
                <a:cs typeface="Garamond"/>
              </a:rPr>
              <a:t>,</a:t>
            </a:r>
            <a:r>
              <a:rPr sz="1400" spc="6" dirty="0">
                <a:latin typeface="Times New Roman"/>
                <a:cs typeface="Times New Roman"/>
              </a:rPr>
              <a:t> </a:t>
            </a:r>
            <a:r>
              <a:rPr sz="1400" spc="-11" dirty="0">
                <a:latin typeface="Garamond"/>
                <a:cs typeface="Garamond"/>
              </a:rPr>
              <a:t>K</a:t>
            </a:r>
            <a:r>
              <a:rPr sz="1400" spc="-11" dirty="0">
                <a:latin typeface="Times New Roman"/>
                <a:cs typeface="Times New Roman"/>
              </a:rPr>
              <a:t> </a:t>
            </a:r>
            <a:r>
              <a:rPr sz="1400" spc="-17" dirty="0">
                <a:latin typeface="Garamond"/>
                <a:cs typeface="Garamond"/>
              </a:rPr>
              <a:t>e</a:t>
            </a:r>
            <a:r>
              <a:rPr sz="1400" spc="-6" dirty="0">
                <a:latin typeface="Garamond"/>
                <a:cs typeface="Garamond"/>
              </a:rPr>
              <a:t>t</a:t>
            </a:r>
            <a:r>
              <a:rPr sz="1400" spc="-6" dirty="0">
                <a:latin typeface="Times New Roman"/>
                <a:cs typeface="Times New Roman"/>
              </a:rPr>
              <a:t> </a:t>
            </a:r>
            <a:r>
              <a:rPr sz="1400" dirty="0">
                <a:latin typeface="Garamond"/>
                <a:cs typeface="Garamond"/>
              </a:rPr>
              <a:t>a</a:t>
            </a:r>
            <a:r>
              <a:rPr sz="1400" spc="-11" dirty="0">
                <a:latin typeface="Garamond"/>
                <a:cs typeface="Garamond"/>
              </a:rPr>
              <a:t>l</a:t>
            </a:r>
            <a:r>
              <a:rPr sz="1400" spc="-6" dirty="0">
                <a:latin typeface="Garamond"/>
                <a:cs typeface="Garamond"/>
              </a:rPr>
              <a:t>.</a:t>
            </a:r>
            <a:r>
              <a:rPr sz="1400" spc="17" dirty="0">
                <a:latin typeface="Times New Roman"/>
                <a:cs typeface="Times New Roman"/>
              </a:rPr>
              <a:t> </a:t>
            </a:r>
            <a:r>
              <a:rPr sz="1400" i="1" spc="-17" dirty="0">
                <a:latin typeface="Garamond"/>
                <a:cs typeface="Garamond"/>
              </a:rPr>
              <a:t>BM</a:t>
            </a:r>
            <a:r>
              <a:rPr sz="1400" i="1" spc="-6" dirty="0">
                <a:latin typeface="Garamond"/>
                <a:cs typeface="Garamond"/>
              </a:rPr>
              <a:t>J</a:t>
            </a:r>
            <a:r>
              <a:rPr sz="1400" i="1" spc="-6" dirty="0">
                <a:latin typeface="Times New Roman"/>
                <a:cs typeface="Times New Roman"/>
              </a:rPr>
              <a:t> </a:t>
            </a:r>
            <a:r>
              <a:rPr sz="1400" spc="-17" dirty="0">
                <a:latin typeface="Garamond"/>
                <a:cs typeface="Garamond"/>
              </a:rPr>
              <a:t>20</a:t>
            </a:r>
            <a:r>
              <a:rPr sz="1400" spc="-6" dirty="0">
                <a:latin typeface="Garamond"/>
                <a:cs typeface="Garamond"/>
              </a:rPr>
              <a:t>0</a:t>
            </a:r>
            <a:r>
              <a:rPr sz="1400" spc="-17" dirty="0">
                <a:latin typeface="Garamond"/>
                <a:cs typeface="Garamond"/>
              </a:rPr>
              <a:t>2</a:t>
            </a:r>
            <a:r>
              <a:rPr sz="1400" spc="-6" dirty="0">
                <a:latin typeface="Garamond"/>
                <a:cs typeface="Garamond"/>
              </a:rPr>
              <a:t>;</a:t>
            </a:r>
            <a:r>
              <a:rPr sz="1400" spc="-17" dirty="0">
                <a:latin typeface="Garamond"/>
                <a:cs typeface="Garamond"/>
              </a:rPr>
              <a:t>324</a:t>
            </a:r>
            <a:r>
              <a:rPr sz="1400" spc="-6" dirty="0">
                <a:latin typeface="Garamond"/>
                <a:cs typeface="Garamond"/>
              </a:rPr>
              <a:t>:</a:t>
            </a:r>
            <a:r>
              <a:rPr sz="1400" spc="-17" dirty="0">
                <a:latin typeface="Garamond"/>
                <a:cs typeface="Garamond"/>
              </a:rPr>
              <a:t>4</a:t>
            </a:r>
            <a:r>
              <a:rPr sz="1400" spc="-11" dirty="0">
                <a:latin typeface="Garamond"/>
                <a:cs typeface="Garamond"/>
              </a:rPr>
              <a:t>4</a:t>
            </a:r>
            <a:r>
              <a:rPr sz="1400" dirty="0">
                <a:latin typeface="Times New Roman"/>
                <a:cs typeface="Times New Roman"/>
              </a:rPr>
              <a:t> </a:t>
            </a:r>
            <a:r>
              <a:rPr sz="1400" spc="-6" dirty="0">
                <a:latin typeface="Garamond"/>
                <a:cs typeface="Garamond"/>
              </a:rPr>
              <a:t>(</a:t>
            </a:r>
            <a:r>
              <a:rPr sz="1400" spc="-17" dirty="0">
                <a:latin typeface="Times New Roman"/>
                <a:cs typeface="Times New Roman"/>
              </a:rPr>
              <a:t> </a:t>
            </a:r>
            <a:r>
              <a:rPr sz="1400" spc="-11" dirty="0">
                <a:latin typeface="Garamond"/>
                <a:cs typeface="Garamond"/>
              </a:rPr>
              <a:t>5</a:t>
            </a:r>
            <a:r>
              <a:rPr sz="1400" dirty="0">
                <a:latin typeface="Times New Roman"/>
                <a:cs typeface="Times New Roman"/>
              </a:rPr>
              <a:t> </a:t>
            </a:r>
            <a:r>
              <a:rPr sz="1400" spc="-6" dirty="0">
                <a:latin typeface="Garamond"/>
                <a:cs typeface="Garamond"/>
              </a:rPr>
              <a:t>J</a:t>
            </a:r>
            <a:r>
              <a:rPr sz="1400" dirty="0">
                <a:latin typeface="Garamond"/>
                <a:cs typeface="Garamond"/>
              </a:rPr>
              <a:t>a</a:t>
            </a:r>
            <a:r>
              <a:rPr sz="1400" spc="-6" dirty="0">
                <a:latin typeface="Garamond"/>
                <a:cs typeface="Garamond"/>
              </a:rPr>
              <a:t>n</a:t>
            </a:r>
            <a:r>
              <a:rPr sz="1400" spc="-11" dirty="0">
                <a:latin typeface="Garamond"/>
                <a:cs typeface="Garamond"/>
              </a:rPr>
              <a:t>ua</a:t>
            </a:r>
            <a:r>
              <a:rPr sz="1400" dirty="0">
                <a:latin typeface="Garamond"/>
                <a:cs typeface="Garamond"/>
              </a:rPr>
              <a:t>r</a:t>
            </a:r>
            <a:r>
              <a:rPr sz="1400" spc="-11" dirty="0">
                <a:latin typeface="Garamond"/>
                <a:cs typeface="Garamond"/>
              </a:rPr>
              <a:t>y</a:t>
            </a:r>
            <a:r>
              <a:rPr sz="1400" spc="-11" dirty="0">
                <a:latin typeface="Times New Roman"/>
                <a:cs typeface="Times New Roman"/>
              </a:rPr>
              <a:t> </a:t>
            </a:r>
            <a:r>
              <a:rPr sz="1400" spc="-6" dirty="0">
                <a:latin typeface="Garamond"/>
                <a:cs typeface="Garamond"/>
              </a:rPr>
              <a:t>)</a:t>
            </a:r>
            <a:endParaRPr sz="1400" dirty="0">
              <a:latin typeface="Garamond"/>
              <a:cs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a:solidFill>
                  <a:schemeClr val="bg1"/>
                </a:solidFill>
                <a:latin typeface="Arial" charset="0"/>
                <a:cs typeface="Arial" charset="0"/>
              </a:rPr>
              <a:t>    Public health &amp; Globalisation</a:t>
            </a:r>
            <a:endParaRPr lang="en-US" sz="4800" b="1">
              <a:solidFill>
                <a:schemeClr val="bg1"/>
              </a:solidFill>
              <a:latin typeface="Arial" charset="0"/>
              <a:cs typeface="Arial" charset="0"/>
            </a:endParaRPr>
          </a:p>
        </p:txBody>
      </p:sp>
      <p:sp>
        <p:nvSpPr>
          <p:cNvPr id="14339" name="Rectangle 3"/>
          <p:cNvSpPr>
            <a:spLocks noGrp="1" noChangeArrowheads="1"/>
          </p:cNvSpPr>
          <p:nvPr>
            <p:ph idx="1"/>
          </p:nvPr>
        </p:nvSpPr>
        <p:spPr>
          <a:xfrm>
            <a:off x="592138" y="1371600"/>
            <a:ext cx="8975725" cy="3124200"/>
          </a:xfrm>
        </p:spPr>
        <p:txBody>
          <a:bodyPr rtlCol="0">
            <a:normAutofit fontScale="92500" lnSpcReduction="10000"/>
          </a:bodyPr>
          <a:lstStyle/>
          <a:p>
            <a:pPr marL="406396" indent="-314957" defTabSz="761970" eaLnBrk="1" fontAlgn="auto" hangingPunct="1">
              <a:spcBef>
                <a:spcPts val="1200"/>
              </a:spcBef>
              <a:spcAft>
                <a:spcPts val="0"/>
              </a:spcAft>
              <a:buFont typeface="Wingdings" pitchFamily="2" charset="2"/>
              <a:buNone/>
              <a:defRPr/>
            </a:pPr>
            <a:r>
              <a:rPr lang="en-GB" sz="4000" b="1" i="1" dirty="0">
                <a:solidFill>
                  <a:srgbClr val="0070C0"/>
                </a:solidFill>
              </a:rPr>
              <a:t>Globalisation, trade and health</a:t>
            </a:r>
            <a:endParaRPr lang="en-GB" sz="4400" b="1" i="1" dirty="0">
              <a:solidFill>
                <a:srgbClr val="FFFF66"/>
              </a:solidFill>
            </a:endParaRPr>
          </a:p>
          <a:p>
            <a:pPr marL="406396" indent="-314957" defTabSz="761970" eaLnBrk="1" fontAlgn="auto" hangingPunct="1">
              <a:spcBef>
                <a:spcPts val="1200"/>
              </a:spcBef>
              <a:spcAft>
                <a:spcPts val="0"/>
              </a:spcAft>
              <a:buFont typeface="Wingdings" pitchFamily="2" charset="2"/>
              <a:buNone/>
              <a:defRPr/>
            </a:pPr>
            <a:r>
              <a:rPr lang="en-GB" sz="2800" b="1" dirty="0">
                <a:solidFill>
                  <a:schemeClr val="accent2">
                    <a:lumMod val="50000"/>
                  </a:schemeClr>
                </a:solidFill>
                <a:latin typeface="Arial" panose="020B0604020202020204" pitchFamily="34" charset="0"/>
                <a:cs typeface="Arial" panose="020B0604020202020204" pitchFamily="34" charset="0"/>
              </a:rPr>
              <a:t>A policy, research and training programme</a:t>
            </a:r>
          </a:p>
          <a:p>
            <a:pPr marL="406396" indent="-314957" defTabSz="761970" eaLnBrk="1" fontAlgn="auto" hangingPunct="1">
              <a:spcBef>
                <a:spcPts val="1200"/>
              </a:spcBef>
              <a:spcAft>
                <a:spcPts val="0"/>
              </a:spcAft>
              <a:buFont typeface="Wingdings 2"/>
              <a:buChar char=""/>
              <a:defRPr/>
            </a:pPr>
            <a:r>
              <a:rPr lang="en-GB" sz="2800" b="1" dirty="0">
                <a:latin typeface="Arial" panose="020B0604020202020204" pitchFamily="34" charset="0"/>
                <a:cs typeface="Arial" panose="020B0604020202020204" pitchFamily="34" charset="0"/>
              </a:rPr>
              <a:t>Develop  knowledge and skills</a:t>
            </a:r>
          </a:p>
          <a:p>
            <a:pPr marL="406396" indent="-314957" defTabSz="761970" eaLnBrk="1" fontAlgn="auto" hangingPunct="1">
              <a:spcBef>
                <a:spcPts val="1200"/>
              </a:spcBef>
              <a:spcAft>
                <a:spcPts val="0"/>
              </a:spcAft>
              <a:buFont typeface="Wingdings 2"/>
              <a:buChar char=""/>
              <a:defRPr/>
            </a:pPr>
            <a:r>
              <a:rPr lang="en-GB" sz="2800" b="1" dirty="0">
                <a:latin typeface="Arial" panose="020B0604020202020204" pitchFamily="34" charset="0"/>
                <a:cs typeface="Arial" panose="020B0604020202020204" pitchFamily="34" charset="0"/>
              </a:rPr>
              <a:t>Promote policy coherence   </a:t>
            </a:r>
          </a:p>
          <a:p>
            <a:pPr marL="406396" indent="-314957" defTabSz="761970" eaLnBrk="1" fontAlgn="auto" hangingPunct="1">
              <a:lnSpc>
                <a:spcPct val="120000"/>
              </a:lnSpc>
              <a:spcBef>
                <a:spcPts val="1200"/>
              </a:spcBef>
              <a:spcAft>
                <a:spcPts val="0"/>
              </a:spcAft>
              <a:buFont typeface="Wingdings 2"/>
              <a:buChar char=""/>
              <a:defRPr/>
            </a:pPr>
            <a:r>
              <a:rPr lang="en-GB" sz="2800" b="1" dirty="0">
                <a:latin typeface="Arial" panose="020B0604020202020204" pitchFamily="34" charset="0"/>
                <a:cs typeface="Arial" panose="020B0604020202020204" pitchFamily="34" charset="0"/>
              </a:rPr>
              <a:t>Contribute to: global public goods for health, global health funds, international rules for health</a:t>
            </a:r>
            <a:endParaRPr lang="en-US" sz="2800"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a:solidFill>
                  <a:schemeClr val="bg1"/>
                </a:solidFill>
                <a:latin typeface="Arial" charset="0"/>
                <a:cs typeface="Arial" charset="0"/>
              </a:rPr>
              <a:t>    Public health &amp; Globalisation</a:t>
            </a:r>
          </a:p>
        </p:txBody>
      </p:sp>
      <p:sp>
        <p:nvSpPr>
          <p:cNvPr id="12291" name="Rectangle 1027"/>
          <p:cNvSpPr>
            <a:spLocks noGrp="1" noChangeArrowheads="1"/>
          </p:cNvSpPr>
          <p:nvPr>
            <p:ph idx="1"/>
          </p:nvPr>
        </p:nvSpPr>
        <p:spPr>
          <a:xfrm>
            <a:off x="279400" y="990600"/>
            <a:ext cx="9880600" cy="6629400"/>
          </a:xfrm>
        </p:spPr>
        <p:txBody>
          <a:bodyPr rtlCol="0">
            <a:normAutofit fontScale="85000" lnSpcReduction="20000"/>
          </a:bodyPr>
          <a:lstStyle/>
          <a:p>
            <a:pPr marL="406396" indent="-314957" defTabSz="761970" eaLnBrk="1" fontAlgn="auto" hangingPunct="1">
              <a:spcBef>
                <a:spcPts val="667"/>
              </a:spcBef>
              <a:spcAft>
                <a:spcPts val="0"/>
              </a:spcAft>
              <a:buFont typeface="Wingdings" pitchFamily="2" charset="2"/>
              <a:buNone/>
              <a:defRPr/>
            </a:pPr>
            <a:endParaRPr lang="en-GB" sz="2800" b="1" dirty="0">
              <a:solidFill>
                <a:srgbClr val="0070C0"/>
              </a:solidFill>
              <a:latin typeface="Arial" panose="020B0604020202020204" pitchFamily="34" charset="0"/>
              <a:cs typeface="Arial" panose="020B0604020202020204" pitchFamily="34" charset="0"/>
            </a:endParaRPr>
          </a:p>
          <a:p>
            <a:pPr eaLnBrk="1" hangingPunct="1">
              <a:lnSpc>
                <a:spcPct val="120000"/>
              </a:lnSpc>
              <a:spcBef>
                <a:spcPts val="1200"/>
              </a:spcBef>
              <a:buFont typeface="Wingdings" pitchFamily="2" charset="2"/>
              <a:buChar char="v"/>
              <a:defRPr/>
            </a:pPr>
            <a:r>
              <a:rPr lang="en-US" sz="3200" dirty="0"/>
              <a:t> </a:t>
            </a:r>
            <a:r>
              <a:rPr lang="en-US" sz="3000" dirty="0">
                <a:latin typeface="Arial" pitchFamily="34" charset="0"/>
                <a:cs typeface="Arial" pitchFamily="34" charset="0"/>
              </a:rPr>
              <a:t>One major problem is the increasing internationalization of health risks.</a:t>
            </a:r>
          </a:p>
          <a:p>
            <a:pPr eaLnBrk="1" hangingPunct="1">
              <a:lnSpc>
                <a:spcPct val="120000"/>
              </a:lnSpc>
              <a:buFont typeface="Wingdings" pitchFamily="2" charset="2"/>
              <a:buChar char="v"/>
              <a:defRPr/>
            </a:pPr>
            <a:r>
              <a:rPr lang="en-US" sz="3000" dirty="0">
                <a:latin typeface="Arial" pitchFamily="34" charset="0"/>
                <a:cs typeface="Arial" pitchFamily="34" charset="0"/>
              </a:rPr>
              <a:t> Although increasing trade is certainly good for economies, it also leads to a globalization of health risks. Important examples of such risks include:</a:t>
            </a:r>
          </a:p>
          <a:p>
            <a:pPr eaLnBrk="1" hangingPunct="1">
              <a:lnSpc>
                <a:spcPct val="120000"/>
              </a:lnSpc>
              <a:buFont typeface="Wingdings" pitchFamily="2" charset="2"/>
              <a:buChar char="ü"/>
              <a:defRPr/>
            </a:pPr>
            <a:r>
              <a:rPr lang="en-US" sz="3000" dirty="0">
                <a:latin typeface="Arial" pitchFamily="34" charset="0"/>
                <a:cs typeface="Arial" pitchFamily="34" charset="0"/>
              </a:rPr>
              <a:t> tobacco, alcohol, global epidemics of non-communicable diseases;</a:t>
            </a:r>
          </a:p>
          <a:p>
            <a:pPr eaLnBrk="1" hangingPunct="1">
              <a:lnSpc>
                <a:spcPct val="120000"/>
              </a:lnSpc>
              <a:buFont typeface="Wingdings" pitchFamily="2" charset="2"/>
              <a:buChar char="ü"/>
              <a:defRPr/>
            </a:pPr>
            <a:r>
              <a:rPr lang="en-US" sz="3000" u="sng" dirty="0">
                <a:latin typeface="Arial" pitchFamily="34" charset="0"/>
                <a:cs typeface="Arial" pitchFamily="34" charset="0"/>
              </a:rPr>
              <a:t>trade in health services like </a:t>
            </a:r>
            <a:r>
              <a:rPr lang="en-US" sz="3000" u="sng" dirty="0" err="1">
                <a:latin typeface="Arial" pitchFamily="34" charset="0"/>
                <a:cs typeface="Arial" pitchFamily="34" charset="0"/>
              </a:rPr>
              <a:t>marketizing</a:t>
            </a:r>
            <a:r>
              <a:rPr lang="en-US" sz="3000" u="sng" dirty="0">
                <a:latin typeface="Arial" pitchFamily="34" charset="0"/>
                <a:cs typeface="Arial" pitchFamily="34" charset="0"/>
              </a:rPr>
              <a:t> different family planning methods in developing countries; </a:t>
            </a:r>
          </a:p>
          <a:p>
            <a:pPr eaLnBrk="1" hangingPunct="1">
              <a:lnSpc>
                <a:spcPct val="120000"/>
              </a:lnSpc>
              <a:buFont typeface="Wingdings" pitchFamily="2" charset="2"/>
              <a:buChar char="ü"/>
              <a:defRPr/>
            </a:pPr>
            <a:r>
              <a:rPr lang="en-US" sz="3000" u="sng" dirty="0">
                <a:latin typeface="Arial" pitchFamily="34" charset="0"/>
                <a:cs typeface="Arial" pitchFamily="34" charset="0"/>
              </a:rPr>
              <a:t>medical consultation via internet but often misled by wrong information;</a:t>
            </a:r>
            <a:endParaRPr lang="en-US" sz="3000" dirty="0">
              <a:latin typeface="Arial" pitchFamily="34" charset="0"/>
              <a:cs typeface="Arial" pitchFamily="34" charset="0"/>
            </a:endParaRPr>
          </a:p>
          <a:p>
            <a:pPr eaLnBrk="1" hangingPunct="1">
              <a:lnSpc>
                <a:spcPct val="120000"/>
              </a:lnSpc>
              <a:buFont typeface="Wingdings" pitchFamily="2" charset="2"/>
              <a:buChar char="ü"/>
              <a:defRPr/>
            </a:pPr>
            <a:r>
              <a:rPr lang="en-US" sz="3000" dirty="0">
                <a:latin typeface="Arial" pitchFamily="34" charset="0"/>
                <a:cs typeface="Arial" pitchFamily="34" charset="0"/>
              </a:rPr>
              <a:t> </a:t>
            </a:r>
            <a:r>
              <a:rPr lang="en-US" sz="3000" u="sng" dirty="0">
                <a:latin typeface="Arial" pitchFamily="34" charset="0"/>
                <a:cs typeface="Arial" pitchFamily="34" charset="0"/>
              </a:rPr>
              <a:t>patients’ travelling abroad to receive health care;</a:t>
            </a:r>
          </a:p>
          <a:p>
            <a:pPr eaLnBrk="1" hangingPunct="1">
              <a:lnSpc>
                <a:spcPct val="120000"/>
              </a:lnSpc>
              <a:buFont typeface="Wingdings" pitchFamily="2" charset="2"/>
              <a:buChar char="ü"/>
              <a:defRPr/>
            </a:pPr>
            <a:r>
              <a:rPr lang="en-US" sz="3000" dirty="0">
                <a:latin typeface="Arial" pitchFamily="34" charset="0"/>
                <a:cs typeface="Arial" pitchFamily="34" charset="0"/>
              </a:rPr>
              <a:t>The international movement of health personnel across borders.</a:t>
            </a:r>
            <a:endParaRPr lang="en-US" sz="3000" u="sng"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a:solidFill>
                  <a:schemeClr val="bg1"/>
                </a:solidFill>
                <a:latin typeface="Arial" charset="0"/>
                <a:cs typeface="Arial" charset="0"/>
              </a:rPr>
              <a:t>    Public health &amp; Globalisation</a:t>
            </a:r>
          </a:p>
        </p:txBody>
      </p:sp>
      <p:sp>
        <p:nvSpPr>
          <p:cNvPr id="12291" name="Rectangle 1027"/>
          <p:cNvSpPr>
            <a:spLocks noGrp="1" noChangeArrowheads="1"/>
          </p:cNvSpPr>
          <p:nvPr>
            <p:ph idx="1"/>
          </p:nvPr>
        </p:nvSpPr>
        <p:spPr>
          <a:xfrm>
            <a:off x="660400" y="762000"/>
            <a:ext cx="9220200" cy="5943600"/>
          </a:xfrm>
        </p:spPr>
        <p:txBody>
          <a:bodyPr rtlCol="0">
            <a:normAutofit/>
          </a:bodyPr>
          <a:lstStyle/>
          <a:p>
            <a:pPr marL="406396" indent="-314957" defTabSz="761970" eaLnBrk="1" fontAlgn="auto" hangingPunct="1">
              <a:spcBef>
                <a:spcPts val="667"/>
              </a:spcBef>
              <a:spcAft>
                <a:spcPts val="0"/>
              </a:spcAft>
              <a:buFont typeface="Wingdings" pitchFamily="2" charset="2"/>
              <a:buNone/>
              <a:defRPr/>
            </a:pPr>
            <a:endParaRPr lang="en-GB" sz="2800" b="1" dirty="0">
              <a:solidFill>
                <a:srgbClr val="0070C0"/>
              </a:solidFill>
              <a:latin typeface="Arial" panose="020B0604020202020204" pitchFamily="34" charset="0"/>
              <a:cs typeface="Arial" panose="020B0604020202020204" pitchFamily="34" charset="0"/>
            </a:endParaRPr>
          </a:p>
          <a:p>
            <a:pPr eaLnBrk="1" hangingPunct="1">
              <a:buFont typeface="Arial" charset="0"/>
              <a:buChar char="•"/>
              <a:defRPr/>
            </a:pPr>
            <a:r>
              <a:rPr lang="en-US" sz="3000" dirty="0">
                <a:latin typeface="Arial" pitchFamily="34" charset="0"/>
                <a:cs typeface="Arial" pitchFamily="34" charset="0"/>
              </a:rPr>
              <a:t>The developing countries are at particular risk, as industrialized countries increasingly ban cigarette advertisements and tobacco companies intensively target people in poorer nations as potential customers. </a:t>
            </a:r>
          </a:p>
          <a:p>
            <a:pPr eaLnBrk="1" hangingPunct="1">
              <a:buFont typeface="Arial" charset="0"/>
              <a:buChar char="•"/>
              <a:defRPr/>
            </a:pPr>
            <a:endParaRPr lang="en-US" sz="3000" dirty="0">
              <a:latin typeface="Arial" pitchFamily="34" charset="0"/>
              <a:cs typeface="Arial" pitchFamily="34" charset="0"/>
            </a:endParaRPr>
          </a:p>
          <a:p>
            <a:pPr eaLnBrk="1" hangingPunct="1">
              <a:buFont typeface="Arial" charset="0"/>
              <a:buChar char="•"/>
              <a:defRPr/>
            </a:pPr>
            <a:r>
              <a:rPr lang="en-US" sz="3000" dirty="0">
                <a:latin typeface="Arial" pitchFamily="34" charset="0"/>
                <a:cs typeface="Arial" pitchFamily="34" charset="0"/>
              </a:rPr>
              <a:t>However, unlike tobacco use, the impact of alcohol consumption on health is much more complex. </a:t>
            </a:r>
            <a:r>
              <a:rPr lang="en-US" sz="3000" u="sng" dirty="0">
                <a:latin typeface="Arial" pitchFamily="34" charset="0"/>
                <a:cs typeface="Arial" pitchFamily="34" charset="0"/>
              </a:rPr>
              <a:t>Still target group is poorer population. </a:t>
            </a:r>
            <a:r>
              <a:rPr lang="en-US" sz="3000" dirty="0">
                <a:latin typeface="Arial" pitchFamily="34" charset="0"/>
                <a:cs typeface="Arial" pitchFamily="34" charset="0"/>
              </a:rPr>
              <a:t>There is a strong relationship between alcohol consumption and liver cirrhosis, some cancers, and most causes of injuries and violence</a:t>
            </a:r>
            <a:r>
              <a:rPr lang="en-US" sz="2800" dirty="0">
                <a:latin typeface="Arial" pitchFamily="34" charset="0"/>
                <a:cs typeface="Arial" pitchFamily="34" charset="0"/>
              </a:rPr>
              <a:t>.</a:t>
            </a:r>
            <a:endParaRPr lang="en-GB" sz="28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a:solidFill>
                  <a:schemeClr val="bg1"/>
                </a:solidFill>
                <a:latin typeface="Arial" charset="0"/>
                <a:cs typeface="Arial" charset="0"/>
              </a:rPr>
              <a:t>    Public health &amp; Globalisation</a:t>
            </a:r>
          </a:p>
        </p:txBody>
      </p:sp>
      <p:pic>
        <p:nvPicPr>
          <p:cNvPr id="430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066800"/>
            <a:ext cx="3886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7"/>
          <p:cNvSpPr>
            <a:spLocks noGrp="1" noChangeArrowheads="1"/>
          </p:cNvSpPr>
          <p:nvPr>
            <p:ph idx="1"/>
          </p:nvPr>
        </p:nvSpPr>
        <p:spPr>
          <a:xfrm>
            <a:off x="584200" y="4038600"/>
            <a:ext cx="4351338" cy="3581400"/>
          </a:xfrm>
        </p:spPr>
        <p:txBody>
          <a:bodyPr rtlCol="0">
            <a:normAutofit fontScale="40000" lnSpcReduction="20000"/>
          </a:bodyPr>
          <a:lstStyle/>
          <a:p>
            <a:pPr marL="406396" indent="-314957" defTabSz="761970" eaLnBrk="1" fontAlgn="auto" hangingPunct="1">
              <a:spcBef>
                <a:spcPts val="667"/>
              </a:spcBef>
              <a:spcAft>
                <a:spcPts val="0"/>
              </a:spcAft>
              <a:buFont typeface="Wingdings" pitchFamily="2" charset="2"/>
              <a:buNone/>
              <a:defRPr/>
            </a:pPr>
            <a:endParaRPr lang="en-GB" sz="2800" b="1" dirty="0">
              <a:solidFill>
                <a:srgbClr val="0070C0"/>
              </a:solidFill>
              <a:latin typeface="Arial" panose="020B0604020202020204" pitchFamily="34" charset="0"/>
              <a:cs typeface="Arial" panose="020B0604020202020204" pitchFamily="34" charset="0"/>
            </a:endParaRPr>
          </a:p>
          <a:p>
            <a:pPr eaLnBrk="1" hangingPunct="1">
              <a:buFont typeface="Arial" charset="0"/>
              <a:buChar char="•"/>
              <a:defRPr/>
            </a:pPr>
            <a:r>
              <a:rPr lang="en-US" sz="7000" dirty="0">
                <a:cs typeface="Arial" pitchFamily="34" charset="0"/>
              </a:rPr>
              <a:t>People in the developing countries are rapidly being habituated with fast food</a:t>
            </a:r>
          </a:p>
          <a:p>
            <a:pPr>
              <a:defRPr/>
            </a:pPr>
            <a:r>
              <a:rPr lang="en-US" sz="7000" dirty="0"/>
              <a:t>Due to effect of advertising of food products like:</a:t>
            </a:r>
          </a:p>
          <a:p>
            <a:pPr marL="0" indent="0">
              <a:buFont typeface="Arial" panose="020B0604020202020204" pitchFamily="34" charset="0"/>
              <a:buNone/>
              <a:defRPr/>
            </a:pPr>
            <a:r>
              <a:rPr lang="en-US" sz="7000" dirty="0"/>
              <a:t>  Convenience foods are   </a:t>
            </a:r>
          </a:p>
          <a:p>
            <a:pPr marL="0" indent="0">
              <a:buFont typeface="Arial" panose="020B0604020202020204" pitchFamily="34" charset="0"/>
              <a:buNone/>
              <a:defRPr/>
            </a:pPr>
            <a:r>
              <a:rPr lang="en-US" sz="7000" dirty="0"/>
              <a:t>  easy, fast, and, well, </a:t>
            </a:r>
          </a:p>
          <a:p>
            <a:pPr marL="0" indent="0">
              <a:buFont typeface="Arial" panose="020B0604020202020204" pitchFamily="34" charset="0"/>
              <a:buNone/>
              <a:defRPr/>
            </a:pPr>
            <a:r>
              <a:rPr lang="en-US" sz="7000" dirty="0"/>
              <a:t>  convenient!</a:t>
            </a:r>
            <a:r>
              <a:rPr lang="en-US" sz="7000" dirty="0">
                <a:cs typeface="Arial" pitchFamily="34" charset="0"/>
              </a:rPr>
              <a:t>  </a:t>
            </a:r>
          </a:p>
          <a:p>
            <a:pPr eaLnBrk="1" hangingPunct="1">
              <a:buFont typeface="Arial" charset="0"/>
              <a:buChar char="•"/>
              <a:defRPr/>
            </a:pPr>
            <a:endParaRPr lang="en-US" sz="3000" dirty="0">
              <a:latin typeface="Arial" pitchFamily="34" charset="0"/>
              <a:cs typeface="Arial" pitchFamily="34" charset="0"/>
            </a:endParaRPr>
          </a:p>
        </p:txBody>
      </p:sp>
      <p:pic>
        <p:nvPicPr>
          <p:cNvPr id="430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3625" y="1066800"/>
            <a:ext cx="48847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56200" y="4529138"/>
            <a:ext cx="4221163" cy="1384300"/>
          </a:xfrm>
          <a:prstGeom prst="rect">
            <a:avLst/>
          </a:prstGeom>
        </p:spPr>
        <p:txBody>
          <a:bodyPr>
            <a:spAutoFit/>
          </a:bodyPr>
          <a:lstStyle/>
          <a:p>
            <a:pPr>
              <a:defRPr/>
            </a:pPr>
            <a:r>
              <a:rPr lang="en-US" sz="2800" b="1" dirty="0">
                <a:solidFill>
                  <a:srgbClr val="FF0000"/>
                </a:solidFill>
                <a:latin typeface="+mn-lt"/>
              </a:rPr>
              <a:t>Obesity and health related problems are commonly appeared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a:solidFill>
                  <a:schemeClr val="bg1"/>
                </a:solidFill>
                <a:latin typeface="Arial" charset="0"/>
                <a:cs typeface="Arial" charset="0"/>
              </a:rPr>
              <a:t>    Public health &amp; Globalisation</a:t>
            </a:r>
          </a:p>
        </p:txBody>
      </p:sp>
      <p:pic>
        <p:nvPicPr>
          <p:cNvPr id="450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982663"/>
            <a:ext cx="6859587"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25613" y="6548438"/>
            <a:ext cx="7469187" cy="708025"/>
          </a:xfrm>
          <a:prstGeom prst="rect">
            <a:avLst/>
          </a:prstGeom>
        </p:spPr>
        <p:txBody>
          <a:bodyPr>
            <a:spAutoFit/>
          </a:bodyPr>
          <a:lstStyle/>
          <a:p>
            <a:pPr>
              <a:defRPr/>
            </a:pPr>
            <a:r>
              <a:rPr lang="en-US" sz="2000" b="1" i="1" dirty="0">
                <a:latin typeface="+mn-lt"/>
              </a:rPr>
              <a:t>Like </a:t>
            </a:r>
            <a:r>
              <a:rPr lang="en-US" sz="2000" b="1" i="1" dirty="0" err="1">
                <a:latin typeface="+mn-lt"/>
              </a:rPr>
              <a:t>Dr</a:t>
            </a:r>
            <a:r>
              <a:rPr lang="en-US" sz="2000" b="1" i="1" dirty="0">
                <a:latin typeface="+mn-lt"/>
              </a:rPr>
              <a:t> </a:t>
            </a:r>
            <a:r>
              <a:rPr lang="en-US" sz="2000" b="1" i="1" dirty="0" err="1">
                <a:latin typeface="+mn-lt"/>
              </a:rPr>
              <a:t>Dolittle’s</a:t>
            </a:r>
            <a:r>
              <a:rPr lang="en-US" sz="2000" b="1" i="1" dirty="0">
                <a:latin typeface="+mn-lt"/>
              </a:rPr>
              <a:t> “push-me-pull-you”, it is unclear at present in which</a:t>
            </a:r>
          </a:p>
          <a:p>
            <a:pPr>
              <a:defRPr/>
            </a:pPr>
            <a:r>
              <a:rPr lang="en-US" sz="2000" b="1" i="1" dirty="0">
                <a:latin typeface="+mn-lt"/>
              </a:rPr>
              <a:t>direction globalization will lead us.</a:t>
            </a:r>
            <a:endParaRPr lang="en-US" sz="2000" b="1"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203200"/>
            <a:ext cx="10160000" cy="738188"/>
          </a:xfrm>
          <a:prstGeom prst="rect">
            <a:avLst/>
          </a:prstGeom>
          <a:solidFill>
            <a:srgbClr val="002060"/>
          </a:solidFill>
        </p:spPr>
        <p:txBody>
          <a:bodyPr lIns="0" tIns="0" rIns="0" bIns="0">
            <a:spAutoFit/>
          </a:bodyPr>
          <a:lstStyle/>
          <a:p>
            <a:pPr marL="1518255" eaLnBrk="1" fontAlgn="auto" hangingPunct="1">
              <a:spcBef>
                <a:spcPts val="0"/>
              </a:spcBef>
              <a:spcAft>
                <a:spcPts val="0"/>
              </a:spcAft>
              <a:defRPr/>
            </a:pPr>
            <a:r>
              <a:rPr sz="4800" b="1" spc="416" dirty="0">
                <a:solidFill>
                  <a:srgbClr val="FFFFFF"/>
                </a:solidFill>
                <a:latin typeface="Arial" panose="020B0604020202020204" pitchFamily="34" charset="0"/>
              </a:rPr>
              <a:t>W</a:t>
            </a:r>
            <a:r>
              <a:rPr sz="4800" b="1" spc="-90" dirty="0">
                <a:solidFill>
                  <a:srgbClr val="FFFFFF"/>
                </a:solidFill>
                <a:latin typeface="Arial" panose="020B0604020202020204" pitchFamily="34" charset="0"/>
              </a:rPr>
              <a:t>inner</a:t>
            </a:r>
            <a:r>
              <a:rPr sz="4800" b="1" spc="-80" dirty="0">
                <a:solidFill>
                  <a:srgbClr val="FFFFFF"/>
                </a:solidFill>
                <a:latin typeface="Arial" panose="020B0604020202020204" pitchFamily="34" charset="0"/>
              </a:rPr>
              <a:t>s</a:t>
            </a:r>
            <a:r>
              <a:rPr sz="4800" b="1" spc="350" dirty="0">
                <a:solidFill>
                  <a:srgbClr val="FFFFFF"/>
                </a:solidFill>
                <a:latin typeface="Arial" panose="020B0604020202020204" pitchFamily="34" charset="0"/>
              </a:rPr>
              <a:t> </a:t>
            </a:r>
            <a:r>
              <a:rPr sz="4800" b="1" spc="100" dirty="0">
                <a:solidFill>
                  <a:srgbClr val="FFFFFF"/>
                </a:solidFill>
                <a:latin typeface="Arial" panose="020B0604020202020204" pitchFamily="34" charset="0"/>
              </a:rPr>
              <a:t>and</a:t>
            </a:r>
            <a:r>
              <a:rPr sz="4800" b="1" spc="346" dirty="0">
                <a:solidFill>
                  <a:srgbClr val="FFFFFF"/>
                </a:solidFill>
                <a:latin typeface="Arial" panose="020B0604020202020204" pitchFamily="34" charset="0"/>
              </a:rPr>
              <a:t> </a:t>
            </a:r>
            <a:r>
              <a:rPr sz="4800" b="1" spc="-126" dirty="0">
                <a:solidFill>
                  <a:srgbClr val="FFFFFF"/>
                </a:solidFill>
                <a:latin typeface="Arial" panose="020B0604020202020204" pitchFamily="34" charset="0"/>
              </a:rPr>
              <a:t>Losers</a:t>
            </a:r>
            <a:endParaRPr sz="4800" b="1" dirty="0">
              <a:latin typeface="Arial" panose="020B0604020202020204" pitchFamily="34" charset="0"/>
            </a:endParaRPr>
          </a:p>
        </p:txBody>
      </p:sp>
      <p:sp>
        <p:nvSpPr>
          <p:cNvPr id="3" name="object 3"/>
          <p:cNvSpPr txBox="1"/>
          <p:nvPr/>
        </p:nvSpPr>
        <p:spPr>
          <a:xfrm>
            <a:off x="1001713" y="1295400"/>
            <a:ext cx="8156575" cy="4308475"/>
          </a:xfrm>
          <a:prstGeom prst="rect">
            <a:avLst/>
          </a:prstGeom>
        </p:spPr>
        <p:txBody>
          <a:bodyPr lIns="0" tIns="0" rIns="0" bIns="0">
            <a:spAutoFit/>
          </a:bodyPr>
          <a:lstStyle/>
          <a:p>
            <a:pPr marL="12699" eaLnBrk="1" fontAlgn="auto" hangingPunct="1">
              <a:spcBef>
                <a:spcPts val="0"/>
              </a:spcBef>
              <a:spcAft>
                <a:spcPts val="0"/>
              </a:spcAft>
              <a:buClr>
                <a:srgbClr val="8665E9"/>
              </a:buClr>
              <a:tabLst>
                <a:tab pos="353689" algn="l"/>
              </a:tabLst>
              <a:defRPr/>
            </a:pPr>
            <a:r>
              <a:rPr sz="2800" b="1" spc="-20" dirty="0">
                <a:solidFill>
                  <a:schemeClr val="accent2">
                    <a:lumMod val="50000"/>
                  </a:schemeClr>
                </a:solidFill>
                <a:latin typeface="Arial" panose="020B0604020202020204" pitchFamily="34" charset="0"/>
              </a:rPr>
              <a:t>W</a:t>
            </a:r>
            <a:r>
              <a:rPr sz="2800" b="1" spc="10" dirty="0">
                <a:solidFill>
                  <a:schemeClr val="accent2">
                    <a:lumMod val="50000"/>
                  </a:schemeClr>
                </a:solidFill>
                <a:latin typeface="Arial" panose="020B0604020202020204" pitchFamily="34" charset="0"/>
              </a:rPr>
              <a:t>inners</a:t>
            </a:r>
            <a:endParaRPr lang="en-US" sz="2800" b="1" dirty="0">
              <a:solidFill>
                <a:schemeClr val="accent2">
                  <a:lumMod val="50000"/>
                </a:schemeClr>
              </a:solidFill>
              <a:latin typeface="Arial" panose="020B0604020202020204" pitchFamily="34" charset="0"/>
            </a:endParaRPr>
          </a:p>
          <a:p>
            <a:pPr marL="469899" indent="-457200" eaLnBrk="1" fontAlgn="auto" hangingPunct="1">
              <a:spcBef>
                <a:spcPts val="0"/>
              </a:spcBef>
              <a:spcAft>
                <a:spcPts val="0"/>
              </a:spcAft>
              <a:buClr>
                <a:srgbClr val="8665E9"/>
              </a:buClr>
              <a:buFont typeface="Wingdings" panose="05000000000000000000" pitchFamily="2" charset="2"/>
              <a:buChar char="§"/>
              <a:tabLst>
                <a:tab pos="353689" algn="l"/>
              </a:tabLst>
              <a:defRPr/>
            </a:pPr>
            <a:r>
              <a:rPr sz="2800" spc="-216" dirty="0">
                <a:latin typeface="Arial" panose="020B0604020202020204" pitchFamily="34" charset="0"/>
              </a:rPr>
              <a:t>T</a:t>
            </a:r>
            <a:r>
              <a:rPr sz="2800" spc="10" dirty="0">
                <a:latin typeface="Arial" panose="020B0604020202020204" pitchFamily="34" charset="0"/>
              </a:rPr>
              <a:t>ransnational</a:t>
            </a:r>
            <a:r>
              <a:rPr sz="2800" dirty="0">
                <a:latin typeface="Arial" panose="020B0604020202020204" pitchFamily="34" charset="0"/>
              </a:rPr>
              <a:t> </a:t>
            </a:r>
            <a:r>
              <a:rPr sz="2800" spc="20" dirty="0">
                <a:latin typeface="Arial" panose="020B0604020202020204" pitchFamily="34" charset="0"/>
              </a:rPr>
              <a:t>Corporations</a:t>
            </a:r>
            <a:endParaRPr lang="en-US" sz="2800" dirty="0">
              <a:latin typeface="Arial" panose="020B0604020202020204" pitchFamily="34" charset="0"/>
            </a:endParaRPr>
          </a:p>
          <a:p>
            <a:pPr marL="469899" indent="-457200" eaLnBrk="1" fontAlgn="auto" hangingPunct="1">
              <a:spcBef>
                <a:spcPts val="0"/>
              </a:spcBef>
              <a:spcAft>
                <a:spcPts val="0"/>
              </a:spcAft>
              <a:buClr>
                <a:srgbClr val="8665E9"/>
              </a:buClr>
              <a:buFont typeface="Wingdings" panose="05000000000000000000" pitchFamily="2" charset="2"/>
              <a:buChar char="§"/>
              <a:tabLst>
                <a:tab pos="353689" algn="l"/>
              </a:tabLst>
              <a:defRPr/>
            </a:pPr>
            <a:r>
              <a:rPr sz="2800" spc="-110" dirty="0">
                <a:latin typeface="Arial" panose="020B0604020202020204" pitchFamily="34" charset="0"/>
              </a:rPr>
              <a:t>W</a:t>
            </a:r>
            <a:r>
              <a:rPr sz="2800" spc="20" dirty="0">
                <a:latin typeface="Arial" panose="020B0604020202020204" pitchFamily="34" charset="0"/>
              </a:rPr>
              <a:t>ealthy</a:t>
            </a:r>
            <a:r>
              <a:rPr sz="2800" spc="-6" dirty="0">
                <a:latin typeface="Arial" panose="020B0604020202020204" pitchFamily="34" charset="0"/>
              </a:rPr>
              <a:t> </a:t>
            </a:r>
            <a:r>
              <a:rPr sz="2800" dirty="0">
                <a:latin typeface="Arial" panose="020B0604020202020204" pitchFamily="34" charset="0"/>
              </a:rPr>
              <a:t>Developed</a:t>
            </a:r>
            <a:r>
              <a:rPr sz="2800" spc="-6" dirty="0">
                <a:latin typeface="Arial" panose="020B0604020202020204" pitchFamily="34" charset="0"/>
              </a:rPr>
              <a:t> </a:t>
            </a:r>
            <a:r>
              <a:rPr sz="2800" spc="10" dirty="0">
                <a:latin typeface="Arial" panose="020B0604020202020204" pitchFamily="34" charset="0"/>
              </a:rPr>
              <a:t>Countries</a:t>
            </a:r>
            <a:endParaRPr lang="en-US" sz="2800" dirty="0">
              <a:latin typeface="Arial" panose="020B0604020202020204" pitchFamily="34" charset="0"/>
            </a:endParaRPr>
          </a:p>
          <a:p>
            <a:pPr marL="469899" indent="-457200" eaLnBrk="1" fontAlgn="auto" hangingPunct="1">
              <a:spcBef>
                <a:spcPts val="0"/>
              </a:spcBef>
              <a:spcAft>
                <a:spcPts val="0"/>
              </a:spcAft>
              <a:buClr>
                <a:srgbClr val="8665E9"/>
              </a:buClr>
              <a:buFont typeface="Wingdings" panose="05000000000000000000" pitchFamily="2" charset="2"/>
              <a:buChar char="§"/>
              <a:tabLst>
                <a:tab pos="353689" algn="l"/>
              </a:tabLst>
              <a:defRPr/>
            </a:pPr>
            <a:r>
              <a:rPr sz="2800" spc="10" dirty="0">
                <a:latin typeface="Arial" panose="020B0604020202020204" pitchFamily="34" charset="0"/>
              </a:rPr>
              <a:t>Countries</a:t>
            </a:r>
            <a:r>
              <a:rPr sz="2800" spc="-6" dirty="0">
                <a:latin typeface="Arial" panose="020B0604020202020204" pitchFamily="34" charset="0"/>
              </a:rPr>
              <a:t> </a:t>
            </a:r>
            <a:r>
              <a:rPr sz="2800" spc="146" dirty="0">
                <a:latin typeface="Arial" panose="020B0604020202020204" pitchFamily="34" charset="0"/>
              </a:rPr>
              <a:t>with</a:t>
            </a:r>
            <a:r>
              <a:rPr sz="2800" spc="-6" dirty="0">
                <a:latin typeface="Arial" panose="020B0604020202020204" pitchFamily="34" charset="0"/>
              </a:rPr>
              <a:t> </a:t>
            </a:r>
            <a:r>
              <a:rPr sz="2800" spc="56" dirty="0">
                <a:latin typeface="Arial" panose="020B0604020202020204" pitchFamily="34" charset="0"/>
              </a:rPr>
              <a:t>la</a:t>
            </a:r>
            <a:r>
              <a:rPr sz="2800" dirty="0">
                <a:latin typeface="Arial" panose="020B0604020202020204" pitchFamily="34" charset="0"/>
              </a:rPr>
              <a:t>r</a:t>
            </a:r>
            <a:r>
              <a:rPr sz="2800" spc="-100" dirty="0">
                <a:latin typeface="Arial" panose="020B0604020202020204" pitchFamily="34" charset="0"/>
              </a:rPr>
              <a:t>g</a:t>
            </a:r>
            <a:r>
              <a:rPr sz="2800" spc="-96" dirty="0">
                <a:latin typeface="Arial" panose="020B0604020202020204" pitchFamily="34" charset="0"/>
              </a:rPr>
              <a:t>e</a:t>
            </a:r>
            <a:r>
              <a:rPr sz="2800" dirty="0">
                <a:latin typeface="Arial" panose="020B0604020202020204" pitchFamily="34" charset="0"/>
              </a:rPr>
              <a:t> </a:t>
            </a:r>
            <a:r>
              <a:rPr sz="2800" spc="130" dirty="0">
                <a:latin typeface="Arial" panose="020B0604020202020204" pitchFamily="34" charset="0"/>
              </a:rPr>
              <a:t>low</a:t>
            </a:r>
            <a:r>
              <a:rPr sz="2800" dirty="0">
                <a:latin typeface="Arial" panose="020B0604020202020204" pitchFamily="34" charset="0"/>
              </a:rPr>
              <a:t> </a:t>
            </a:r>
            <a:r>
              <a:rPr sz="2800" spc="46" dirty="0">
                <a:latin typeface="Arial" panose="020B0604020202020204" pitchFamily="34" charset="0"/>
              </a:rPr>
              <a:t>pai</a:t>
            </a:r>
            <a:r>
              <a:rPr sz="2800" spc="66" dirty="0">
                <a:latin typeface="Arial" panose="020B0604020202020204" pitchFamily="34" charset="0"/>
              </a:rPr>
              <a:t>d</a:t>
            </a:r>
            <a:r>
              <a:rPr sz="2800" dirty="0">
                <a:latin typeface="Arial" panose="020B0604020202020204" pitchFamily="34" charset="0"/>
              </a:rPr>
              <a:t> </a:t>
            </a:r>
            <a:r>
              <a:rPr sz="2800" spc="106" dirty="0">
                <a:latin typeface="Arial" panose="020B0604020202020204" pitchFamily="34" charset="0"/>
              </a:rPr>
              <a:t>workfo</a:t>
            </a:r>
            <a:r>
              <a:rPr sz="2800" spc="26" dirty="0">
                <a:latin typeface="Arial" panose="020B0604020202020204" pitchFamily="34" charset="0"/>
              </a:rPr>
              <a:t>r</a:t>
            </a:r>
            <a:r>
              <a:rPr sz="2800" spc="-166" dirty="0">
                <a:latin typeface="Arial" panose="020B0604020202020204" pitchFamily="34" charset="0"/>
              </a:rPr>
              <a:t>ce</a:t>
            </a:r>
            <a:r>
              <a:rPr sz="2800" spc="-6" dirty="0">
                <a:latin typeface="Arial" panose="020B0604020202020204" pitchFamily="34" charset="0"/>
              </a:rPr>
              <a:t> </a:t>
            </a:r>
            <a:r>
              <a:rPr sz="2800" dirty="0">
                <a:latin typeface="Arial" panose="020B0604020202020204" pitchFamily="34" charset="0"/>
              </a:rPr>
              <a:t>(China, </a:t>
            </a:r>
            <a:r>
              <a:rPr sz="2800" spc="60" dirty="0">
                <a:latin typeface="Arial" panose="020B0604020202020204" pitchFamily="34" charset="0"/>
              </a:rPr>
              <a:t>India)</a:t>
            </a:r>
            <a:endParaRPr lang="en-US" sz="2800" dirty="0">
              <a:latin typeface="Arial" panose="020B0604020202020204" pitchFamily="34" charset="0"/>
            </a:endParaRPr>
          </a:p>
          <a:p>
            <a:pPr marL="12699" eaLnBrk="1" fontAlgn="auto" hangingPunct="1">
              <a:spcBef>
                <a:spcPts val="0"/>
              </a:spcBef>
              <a:spcAft>
                <a:spcPts val="0"/>
              </a:spcAft>
              <a:buClr>
                <a:srgbClr val="8665E9"/>
              </a:buClr>
              <a:tabLst>
                <a:tab pos="353689" algn="l"/>
              </a:tabLst>
              <a:defRPr/>
            </a:pPr>
            <a:r>
              <a:rPr sz="2800" b="1" spc="-60" dirty="0">
                <a:solidFill>
                  <a:schemeClr val="accent2">
                    <a:lumMod val="50000"/>
                  </a:schemeClr>
                </a:solidFill>
                <a:latin typeface="Arial" panose="020B0604020202020204" pitchFamily="34" charset="0"/>
              </a:rPr>
              <a:t>Losers</a:t>
            </a:r>
            <a:endParaRPr lang="en-US" sz="2800" b="1" dirty="0">
              <a:solidFill>
                <a:schemeClr val="accent2">
                  <a:lumMod val="50000"/>
                </a:schemeClr>
              </a:solidFill>
              <a:latin typeface="Arial" panose="020B0604020202020204" pitchFamily="34" charset="0"/>
            </a:endParaRPr>
          </a:p>
          <a:p>
            <a:pPr marL="469899" indent="-457200" eaLnBrk="1" fontAlgn="auto" hangingPunct="1">
              <a:spcBef>
                <a:spcPts val="0"/>
              </a:spcBef>
              <a:spcAft>
                <a:spcPts val="0"/>
              </a:spcAft>
              <a:buClr>
                <a:srgbClr val="8665E9"/>
              </a:buClr>
              <a:buFont typeface="Wingdings" panose="05000000000000000000" pitchFamily="2" charset="2"/>
              <a:buChar char="§"/>
              <a:tabLst>
                <a:tab pos="353689" algn="l"/>
              </a:tabLst>
              <a:defRPr/>
            </a:pPr>
            <a:r>
              <a:rPr sz="2800" spc="6" dirty="0">
                <a:latin typeface="Arial" panose="020B0604020202020204" pitchFamily="34" charset="0"/>
              </a:rPr>
              <a:t>Geographicall</a:t>
            </a:r>
            <a:r>
              <a:rPr sz="2800" spc="10" dirty="0">
                <a:latin typeface="Arial" panose="020B0604020202020204" pitchFamily="34" charset="0"/>
              </a:rPr>
              <a:t>y </a:t>
            </a:r>
            <a:r>
              <a:rPr sz="2800" dirty="0">
                <a:latin typeface="Arial" panose="020B0604020202020204" pitchFamily="34" charset="0"/>
              </a:rPr>
              <a:t>Isolated</a:t>
            </a:r>
            <a:r>
              <a:rPr sz="2800" spc="-6" dirty="0">
                <a:latin typeface="Arial" panose="020B0604020202020204" pitchFamily="34" charset="0"/>
              </a:rPr>
              <a:t> </a:t>
            </a:r>
            <a:r>
              <a:rPr sz="2800" spc="-30" dirty="0">
                <a:latin typeface="Arial" panose="020B0604020202020204" pitchFamily="34" charset="0"/>
              </a:rPr>
              <a:t>Poor</a:t>
            </a:r>
            <a:r>
              <a:rPr sz="2800" dirty="0">
                <a:latin typeface="Arial" panose="020B0604020202020204" pitchFamily="34" charset="0"/>
              </a:rPr>
              <a:t> </a:t>
            </a:r>
            <a:r>
              <a:rPr sz="2800" spc="10" dirty="0">
                <a:latin typeface="Arial" panose="020B0604020202020204" pitchFamily="34" charset="0"/>
              </a:rPr>
              <a:t>Countries</a:t>
            </a:r>
            <a:endParaRPr lang="en-US" sz="2800" dirty="0">
              <a:latin typeface="Arial" panose="020B0604020202020204" pitchFamily="34" charset="0"/>
            </a:endParaRPr>
          </a:p>
          <a:p>
            <a:pPr marL="469899" indent="-457200" eaLnBrk="1" fontAlgn="auto" hangingPunct="1">
              <a:spcBef>
                <a:spcPts val="0"/>
              </a:spcBef>
              <a:spcAft>
                <a:spcPts val="0"/>
              </a:spcAft>
              <a:buClr>
                <a:srgbClr val="8665E9"/>
              </a:buClr>
              <a:buFont typeface="Wingdings" panose="05000000000000000000" pitchFamily="2" charset="2"/>
              <a:buChar char="§"/>
              <a:tabLst>
                <a:tab pos="353689" algn="l"/>
              </a:tabLst>
              <a:defRPr/>
            </a:pPr>
            <a:r>
              <a:rPr sz="2800" spc="114" dirty="0">
                <a:latin typeface="Arial" panose="020B0604020202020204" pitchFamily="34" charset="0"/>
              </a:rPr>
              <a:t>Low</a:t>
            </a:r>
            <a:r>
              <a:rPr sz="2800" spc="-6" dirty="0">
                <a:latin typeface="Arial" panose="020B0604020202020204" pitchFamily="34" charset="0"/>
              </a:rPr>
              <a:t> </a:t>
            </a:r>
            <a:r>
              <a:rPr sz="2800" spc="46" dirty="0">
                <a:latin typeface="Arial" panose="020B0604020202020204" pitchFamily="34" charset="0"/>
              </a:rPr>
              <a:t>pai</a:t>
            </a:r>
            <a:r>
              <a:rPr sz="2800" spc="66" dirty="0">
                <a:latin typeface="Arial" panose="020B0604020202020204" pitchFamily="34" charset="0"/>
              </a:rPr>
              <a:t>d</a:t>
            </a:r>
            <a:r>
              <a:rPr sz="2800" dirty="0">
                <a:latin typeface="Arial" panose="020B0604020202020204" pitchFamily="34" charset="0"/>
              </a:rPr>
              <a:t> </a:t>
            </a:r>
            <a:r>
              <a:rPr sz="2800" spc="36" dirty="0">
                <a:latin typeface="Arial" panose="020B0604020202020204" pitchFamily="34" charset="0"/>
              </a:rPr>
              <a:t>workers</a:t>
            </a:r>
            <a:endParaRPr lang="en-US" sz="2800" dirty="0">
              <a:latin typeface="Arial" panose="020B0604020202020204" pitchFamily="34" charset="0"/>
            </a:endParaRPr>
          </a:p>
          <a:p>
            <a:pPr marL="469899" indent="-457200" eaLnBrk="1" fontAlgn="auto" hangingPunct="1">
              <a:spcBef>
                <a:spcPts val="0"/>
              </a:spcBef>
              <a:spcAft>
                <a:spcPts val="0"/>
              </a:spcAft>
              <a:buClr>
                <a:srgbClr val="8665E9"/>
              </a:buClr>
              <a:buFont typeface="Wingdings" panose="05000000000000000000" pitchFamily="2" charset="2"/>
              <a:buChar char="§"/>
              <a:tabLst>
                <a:tab pos="353689" algn="l"/>
              </a:tabLst>
              <a:defRPr/>
            </a:pPr>
            <a:r>
              <a:rPr sz="2800" spc="36" dirty="0">
                <a:latin typeface="Arial" panose="020B0604020202020204" pitchFamily="34" charset="0"/>
              </a:rPr>
              <a:t>Developing</a:t>
            </a:r>
            <a:r>
              <a:rPr sz="2800" spc="-6" dirty="0">
                <a:latin typeface="Arial" panose="020B0604020202020204" pitchFamily="34" charset="0"/>
              </a:rPr>
              <a:t> </a:t>
            </a:r>
            <a:r>
              <a:rPr sz="2800" spc="10" dirty="0">
                <a:latin typeface="Arial" panose="020B0604020202020204" pitchFamily="34" charset="0"/>
              </a:rPr>
              <a:t>Countries</a:t>
            </a:r>
            <a:endParaRPr lang="en-US" sz="2800" dirty="0">
              <a:latin typeface="Arial" panose="020B0604020202020204" pitchFamily="34" charset="0"/>
            </a:endParaRPr>
          </a:p>
          <a:p>
            <a:pPr marL="469899" indent="-457200" eaLnBrk="1" fontAlgn="auto" hangingPunct="1">
              <a:spcBef>
                <a:spcPts val="0"/>
              </a:spcBef>
              <a:spcAft>
                <a:spcPts val="0"/>
              </a:spcAft>
              <a:buClr>
                <a:srgbClr val="8665E9"/>
              </a:buClr>
              <a:buFont typeface="Wingdings" panose="05000000000000000000" pitchFamily="2" charset="2"/>
              <a:buChar char="§"/>
              <a:tabLst>
                <a:tab pos="353689" algn="l"/>
              </a:tabLst>
              <a:defRPr/>
            </a:pPr>
            <a:r>
              <a:rPr sz="2800" spc="50" dirty="0">
                <a:latin typeface="Arial" panose="020B0604020202020204" pitchFamily="34" charset="0"/>
              </a:rPr>
              <a:t>Politically</a:t>
            </a:r>
            <a:r>
              <a:rPr sz="2800" spc="-6" dirty="0">
                <a:latin typeface="Arial" panose="020B0604020202020204" pitchFamily="34" charset="0"/>
              </a:rPr>
              <a:t> </a:t>
            </a:r>
            <a:r>
              <a:rPr sz="2800" dirty="0">
                <a:latin typeface="Arial" panose="020B0604020202020204" pitchFamily="34" charset="0"/>
              </a:rPr>
              <a:t>Isolated</a:t>
            </a:r>
            <a:r>
              <a:rPr sz="2800" spc="-6" dirty="0">
                <a:latin typeface="Arial" panose="020B0604020202020204" pitchFamily="34" charset="0"/>
              </a:rPr>
              <a:t> </a:t>
            </a:r>
            <a:r>
              <a:rPr sz="2800" spc="10" dirty="0">
                <a:latin typeface="Arial" panose="020B0604020202020204" pitchFamily="34" charset="0"/>
              </a:rPr>
              <a:t>Countries</a:t>
            </a:r>
            <a:endParaRPr sz="2800"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a:solidFill>
                  <a:schemeClr val="bg1"/>
                </a:solidFill>
                <a:latin typeface="Arial" charset="0"/>
                <a:cs typeface="Arial" charset="0"/>
              </a:rPr>
              <a:t>    Public health &amp; Globalisation</a:t>
            </a:r>
          </a:p>
        </p:txBody>
      </p:sp>
      <p:sp>
        <p:nvSpPr>
          <p:cNvPr id="49155" name="Rectangle 1027"/>
          <p:cNvSpPr>
            <a:spLocks noGrp="1" noChangeArrowheads="1"/>
          </p:cNvSpPr>
          <p:nvPr>
            <p:ph idx="1"/>
          </p:nvPr>
        </p:nvSpPr>
        <p:spPr>
          <a:xfrm>
            <a:off x="469900" y="1295400"/>
            <a:ext cx="9220200" cy="5943600"/>
          </a:xfrm>
        </p:spPr>
        <p:txBody>
          <a:bodyPr/>
          <a:lstStyle/>
          <a:p>
            <a:r>
              <a:rPr lang="en-US" altLang="en-US" sz="3200"/>
              <a:t> 71% of Americans agreed that culture diversity was a major reason for America’s success.</a:t>
            </a:r>
          </a:p>
          <a:p>
            <a:r>
              <a:rPr lang="en-US" altLang="en-US" sz="3200"/>
              <a:t> US culture is now penetrating every continent (Free Higher Education for Public)</a:t>
            </a:r>
          </a:p>
          <a:p>
            <a:r>
              <a:rPr lang="en-US" altLang="en-US" sz="3200"/>
              <a:t> Pollution of the Environment. E.g cars, factories, Aerospace industry, where USA found always number # 1 in carbon remission among all the countries in the world. </a:t>
            </a:r>
          </a:p>
          <a:p>
            <a:r>
              <a:rPr lang="en-US" altLang="en-US" sz="3200"/>
              <a:t> Migration of people and companies due to high costs of labor contribute to spread differed diseases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3200" y="228600"/>
            <a:ext cx="9829800" cy="685800"/>
          </a:xfrm>
        </p:spPr>
        <p:txBody>
          <a:bodyPr/>
          <a:lstStyle/>
          <a:p>
            <a:r>
              <a:rPr lang="en-GB" altLang="en-US" sz="4000" b="1" dirty="0"/>
              <a:t>Aspects of Globalization that may effect Health</a:t>
            </a:r>
            <a:endParaRPr lang="en-GB" altLang="en-US" sz="3200" b="1" dirty="0"/>
          </a:p>
        </p:txBody>
      </p:sp>
      <p:sp>
        <p:nvSpPr>
          <p:cNvPr id="51203" name="Rectangle 3"/>
          <p:cNvSpPr>
            <a:spLocks noGrp="1" noChangeArrowheads="1"/>
          </p:cNvSpPr>
          <p:nvPr>
            <p:ph type="body" idx="1"/>
          </p:nvPr>
        </p:nvSpPr>
        <p:spPr>
          <a:xfrm>
            <a:off x="355600" y="1371600"/>
            <a:ext cx="9372600" cy="5402263"/>
          </a:xfrm>
        </p:spPr>
        <p:txBody>
          <a:bodyPr/>
          <a:lstStyle/>
          <a:p>
            <a:pPr>
              <a:buClr>
                <a:srgbClr val="FF0000"/>
              </a:buClr>
            </a:pPr>
            <a:r>
              <a:rPr lang="en-GB" altLang="en-US" sz="2800" dirty="0"/>
              <a:t>General effect on health from changes in national economic growth–link between ‘health and wealth’</a:t>
            </a:r>
          </a:p>
          <a:p>
            <a:pPr>
              <a:lnSpc>
                <a:spcPct val="150000"/>
              </a:lnSpc>
              <a:buClr>
                <a:srgbClr val="FF0000"/>
              </a:buClr>
            </a:pPr>
            <a:r>
              <a:rPr lang="en-GB" altLang="en-US" sz="2800" dirty="0"/>
              <a:t>Environmental degradation (e.g. air, water pollution)</a:t>
            </a:r>
          </a:p>
          <a:p>
            <a:pPr>
              <a:lnSpc>
                <a:spcPct val="150000"/>
              </a:lnSpc>
              <a:buClr>
                <a:srgbClr val="FF0000"/>
              </a:buClr>
            </a:pPr>
            <a:r>
              <a:rPr lang="en-GB" altLang="en-US" sz="2800" dirty="0"/>
              <a:t>Improved access to knowledge and technology</a:t>
            </a:r>
          </a:p>
          <a:p>
            <a:pPr>
              <a:lnSpc>
                <a:spcPct val="150000"/>
              </a:lnSpc>
              <a:buClr>
                <a:srgbClr val="FF0000"/>
              </a:buClr>
            </a:pPr>
            <a:r>
              <a:rPr lang="en-GB" altLang="en-US" sz="2800" dirty="0"/>
              <a:t>Marketing of harmful products &amp; unhealthy behaviours</a:t>
            </a:r>
          </a:p>
          <a:p>
            <a:pPr>
              <a:lnSpc>
                <a:spcPct val="150000"/>
              </a:lnSpc>
              <a:buClr>
                <a:srgbClr val="FF0000"/>
              </a:buClr>
            </a:pPr>
            <a:r>
              <a:rPr lang="en-GB" altLang="en-US" sz="2800" dirty="0"/>
              <a:t>Conflict &amp; security</a:t>
            </a:r>
          </a:p>
          <a:p>
            <a:pPr>
              <a:lnSpc>
                <a:spcPct val="150000"/>
              </a:lnSpc>
              <a:buClr>
                <a:srgbClr val="FF0000"/>
              </a:buClr>
            </a:pPr>
            <a:r>
              <a:rPr lang="en-GB" altLang="en-US" sz="2800" dirty="0"/>
              <a:t>Cross-border transmission of disease</a:t>
            </a:r>
            <a:endParaRPr lang="en-GB" altLang="en-US" sz="20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bject 2"/>
          <p:cNvSpPr>
            <a:spLocks noChangeArrowheads="1"/>
          </p:cNvSpPr>
          <p:nvPr/>
        </p:nvSpPr>
        <p:spPr bwMode="auto">
          <a:xfrm>
            <a:off x="0" y="0"/>
            <a:ext cx="9988550" cy="76184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53251" name="object 3"/>
          <p:cNvSpPr>
            <a:spLocks/>
          </p:cNvSpPr>
          <p:nvPr/>
        </p:nvSpPr>
        <p:spPr bwMode="auto">
          <a:xfrm>
            <a:off x="1714500" y="114300"/>
            <a:ext cx="330200" cy="203200"/>
          </a:xfrm>
          <a:custGeom>
            <a:avLst/>
            <a:gdLst>
              <a:gd name="T0" fmla="*/ 645081 w 297180"/>
              <a:gd name="T1" fmla="*/ 0 h 182879"/>
              <a:gd name="T2" fmla="*/ 0 w 297180"/>
              <a:gd name="T3" fmla="*/ 471245 h 182879"/>
              <a:gd name="T4" fmla="*/ 766256 w 297180"/>
              <a:gd name="T5" fmla="*/ 235622 h 182879"/>
              <a:gd name="T6" fmla="*/ 645081 w 297180"/>
              <a:gd name="T7" fmla="*/ 0 h 182879"/>
              <a:gd name="T8" fmla="*/ 0 60000 65536"/>
              <a:gd name="T9" fmla="*/ 0 60000 65536"/>
              <a:gd name="T10" fmla="*/ 0 60000 65536"/>
              <a:gd name="T11" fmla="*/ 0 60000 65536"/>
              <a:gd name="T12" fmla="*/ 0 w 297180"/>
              <a:gd name="T13" fmla="*/ 0 h 182879"/>
              <a:gd name="T14" fmla="*/ 297180 w 297180"/>
              <a:gd name="T15" fmla="*/ 182879 h 182879"/>
            </a:gdLst>
            <a:ahLst/>
            <a:cxnLst>
              <a:cxn ang="T8">
                <a:pos x="T0" y="T1"/>
              </a:cxn>
              <a:cxn ang="T9">
                <a:pos x="T2" y="T3"/>
              </a:cxn>
              <a:cxn ang="T10">
                <a:pos x="T4" y="T5"/>
              </a:cxn>
              <a:cxn ang="T11">
                <a:pos x="T6" y="T7"/>
              </a:cxn>
            </a:cxnLst>
            <a:rect l="T12" t="T13" r="T14" b="T15"/>
            <a:pathLst>
              <a:path w="297180" h="182879">
                <a:moveTo>
                  <a:pt x="250185" y="0"/>
                </a:moveTo>
                <a:lnTo>
                  <a:pt x="0" y="182879"/>
                </a:lnTo>
                <a:lnTo>
                  <a:pt x="297179" y="91439"/>
                </a:lnTo>
                <a:lnTo>
                  <a:pt x="25018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52" name="object 4"/>
          <p:cNvSpPr>
            <a:spLocks/>
          </p:cNvSpPr>
          <p:nvPr/>
        </p:nvSpPr>
        <p:spPr bwMode="auto">
          <a:xfrm>
            <a:off x="1647825" y="542925"/>
            <a:ext cx="346075" cy="103188"/>
          </a:xfrm>
          <a:custGeom>
            <a:avLst/>
            <a:gdLst>
              <a:gd name="T0" fmla="*/ 809698 w 311150"/>
              <a:gd name="T1" fmla="*/ 0 h 92709"/>
              <a:gd name="T2" fmla="*/ 0 w 311150"/>
              <a:gd name="T3" fmla="*/ 32952 h 92709"/>
              <a:gd name="T4" fmla="*/ 730382 w 311150"/>
              <a:gd name="T5" fmla="*/ 240916 h 92709"/>
              <a:gd name="T6" fmla="*/ 809698 w 311150"/>
              <a:gd name="T7" fmla="*/ 0 h 92709"/>
              <a:gd name="T8" fmla="*/ 0 60000 65536"/>
              <a:gd name="T9" fmla="*/ 0 60000 65536"/>
              <a:gd name="T10" fmla="*/ 0 60000 65536"/>
              <a:gd name="T11" fmla="*/ 0 60000 65536"/>
              <a:gd name="T12" fmla="*/ 0 w 311150"/>
              <a:gd name="T13" fmla="*/ 0 h 92709"/>
              <a:gd name="T14" fmla="*/ 311150 w 311150"/>
              <a:gd name="T15" fmla="*/ 92709 h 92709"/>
            </a:gdLst>
            <a:ahLst/>
            <a:cxnLst>
              <a:cxn ang="T8">
                <a:pos x="T0" y="T1"/>
              </a:cxn>
              <a:cxn ang="T9">
                <a:pos x="T2" y="T3"/>
              </a:cxn>
              <a:cxn ang="T10">
                <a:pos x="T4" y="T5"/>
              </a:cxn>
              <a:cxn ang="T11">
                <a:pos x="T6" y="T7"/>
              </a:cxn>
            </a:cxnLst>
            <a:rect l="T12" t="T13" r="T14" b="T15"/>
            <a:pathLst>
              <a:path w="311150" h="92709">
                <a:moveTo>
                  <a:pt x="311145" y="0"/>
                </a:moveTo>
                <a:lnTo>
                  <a:pt x="0" y="12679"/>
                </a:lnTo>
                <a:lnTo>
                  <a:pt x="280665" y="92689"/>
                </a:lnTo>
                <a:lnTo>
                  <a:pt x="31114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53" name="object 5"/>
          <p:cNvSpPr>
            <a:spLocks/>
          </p:cNvSpPr>
          <p:nvPr/>
        </p:nvSpPr>
        <p:spPr bwMode="auto">
          <a:xfrm>
            <a:off x="338138" y="1733550"/>
            <a:ext cx="9650412" cy="5716588"/>
          </a:xfrm>
          <a:custGeom>
            <a:avLst/>
            <a:gdLst>
              <a:gd name="T0" fmla="*/ 1369999 w 8685530"/>
              <a:gd name="T1" fmla="*/ 4554679 h 5144770"/>
              <a:gd name="T2" fmla="*/ 711224 w 8685530"/>
              <a:gd name="T3" fmla="*/ 4902291 h 5144770"/>
              <a:gd name="T4" fmla="*/ 111442 w 8685530"/>
              <a:gd name="T5" fmla="*/ 5669601 h 5144770"/>
              <a:gd name="T6" fmla="*/ 127818 w 8685530"/>
              <a:gd name="T7" fmla="*/ 6840242 h 5144770"/>
              <a:gd name="T8" fmla="*/ 750554 w 8685530"/>
              <a:gd name="T9" fmla="*/ 7597713 h 5144770"/>
              <a:gd name="T10" fmla="*/ 888210 w 8685530"/>
              <a:gd name="T11" fmla="*/ 8007592 h 5144770"/>
              <a:gd name="T12" fmla="*/ 498165 w 8685530"/>
              <a:gd name="T13" fmla="*/ 9145462 h 5144770"/>
              <a:gd name="T14" fmla="*/ 983246 w 8685530"/>
              <a:gd name="T15" fmla="*/ 10165253 h 5144770"/>
              <a:gd name="T16" fmla="*/ 1583028 w 8685530"/>
              <a:gd name="T17" fmla="*/ 10591549 h 5144770"/>
              <a:gd name="T18" fmla="*/ 2330295 w 8685530"/>
              <a:gd name="T19" fmla="*/ 10821066 h 5144770"/>
              <a:gd name="T20" fmla="*/ 3008737 w 8685530"/>
              <a:gd name="T21" fmla="*/ 10853868 h 5144770"/>
              <a:gd name="T22" fmla="*/ 3929701 w 8685530"/>
              <a:gd name="T23" fmla="*/ 11742520 h 5144770"/>
              <a:gd name="T24" fmla="*/ 5178425 w 8685530"/>
              <a:gd name="T25" fmla="*/ 12306505 h 5144770"/>
              <a:gd name="T26" fmla="*/ 6594300 w 8685530"/>
              <a:gd name="T27" fmla="*/ 12483572 h 5144770"/>
              <a:gd name="T28" fmla="*/ 7997105 w 8685530"/>
              <a:gd name="T29" fmla="*/ 12244216 h 5144770"/>
              <a:gd name="T30" fmla="*/ 8865587 w 8685530"/>
              <a:gd name="T31" fmla="*/ 12358980 h 5144770"/>
              <a:gd name="T32" fmla="*/ 9835777 w 8685530"/>
              <a:gd name="T33" fmla="*/ 12962342 h 5144770"/>
              <a:gd name="T34" fmla="*/ 11005843 w 8685530"/>
              <a:gd name="T35" fmla="*/ 13260716 h 5144770"/>
              <a:gd name="T36" fmla="*/ 12228287 w 8685530"/>
              <a:gd name="T37" fmla="*/ 13214818 h 5144770"/>
              <a:gd name="T38" fmla="*/ 13355801 w 8685530"/>
              <a:gd name="T39" fmla="*/ 12827877 h 5144770"/>
              <a:gd name="T40" fmla="*/ 14253780 w 8685530"/>
              <a:gd name="T41" fmla="*/ 12152390 h 5144770"/>
              <a:gd name="T42" fmla="*/ 14807702 w 8685530"/>
              <a:gd name="T43" fmla="*/ 11270320 h 5144770"/>
              <a:gd name="T44" fmla="*/ 15643461 w 8685530"/>
              <a:gd name="T45" fmla="*/ 11575282 h 5144770"/>
              <a:gd name="T46" fmla="*/ 16695541 w 8685530"/>
              <a:gd name="T47" fmla="*/ 11640856 h 5144770"/>
              <a:gd name="T48" fmla="*/ 17711590 w 8685530"/>
              <a:gd name="T49" fmla="*/ 11411299 h 5144770"/>
              <a:gd name="T50" fmla="*/ 18567010 w 8685530"/>
              <a:gd name="T51" fmla="*/ 10909601 h 5144770"/>
              <a:gd name="T52" fmla="*/ 19150351 w 8685530"/>
              <a:gd name="T53" fmla="*/ 10201318 h 5144770"/>
              <a:gd name="T54" fmla="*/ 19396163 w 8685530"/>
              <a:gd name="T55" fmla="*/ 9374981 h 5144770"/>
              <a:gd name="T56" fmla="*/ 20254894 w 8685530"/>
              <a:gd name="T57" fmla="*/ 9053636 h 5144770"/>
              <a:gd name="T58" fmla="*/ 21300433 w 8685530"/>
              <a:gd name="T59" fmla="*/ 8509293 h 5144770"/>
              <a:gd name="T60" fmla="*/ 22044408 w 8685530"/>
              <a:gd name="T61" fmla="*/ 7705924 h 5144770"/>
              <a:gd name="T62" fmla="*/ 22395061 w 8685530"/>
              <a:gd name="T63" fmla="*/ 6745159 h 5144770"/>
              <a:gd name="T64" fmla="*/ 22306574 w 8685530"/>
              <a:gd name="T65" fmla="*/ 5741769 h 5144770"/>
              <a:gd name="T66" fmla="*/ 21792065 w 8685530"/>
              <a:gd name="T67" fmla="*/ 4830119 h 5144770"/>
              <a:gd name="T68" fmla="*/ 21873957 w 8685530"/>
              <a:gd name="T69" fmla="*/ 4154656 h 5144770"/>
              <a:gd name="T70" fmla="*/ 21837926 w 8685530"/>
              <a:gd name="T71" fmla="*/ 3347994 h 5144770"/>
              <a:gd name="T72" fmla="*/ 21451148 w 8685530"/>
              <a:gd name="T73" fmla="*/ 2606887 h 5144770"/>
              <a:gd name="T74" fmla="*/ 20762882 w 8685530"/>
              <a:gd name="T75" fmla="*/ 2019956 h 5144770"/>
              <a:gd name="T76" fmla="*/ 19864899 w 8685530"/>
              <a:gd name="T77" fmla="*/ 1672341 h 5144770"/>
              <a:gd name="T78" fmla="*/ 19628911 w 8685530"/>
              <a:gd name="T79" fmla="*/ 1091940 h 5144770"/>
              <a:gd name="T80" fmla="*/ 19094663 w 8685530"/>
              <a:gd name="T81" fmla="*/ 527987 h 5144770"/>
              <a:gd name="T82" fmla="*/ 18347391 w 8685530"/>
              <a:gd name="T83" fmla="*/ 150864 h 5144770"/>
              <a:gd name="T84" fmla="*/ 17485441 w 8685530"/>
              <a:gd name="T85" fmla="*/ 0 h 5144770"/>
              <a:gd name="T86" fmla="*/ 16613574 w 8685530"/>
              <a:gd name="T87" fmla="*/ 98369 h 5144770"/>
              <a:gd name="T88" fmla="*/ 15833590 w 8685530"/>
              <a:gd name="T89" fmla="*/ 432840 h 5144770"/>
              <a:gd name="T90" fmla="*/ 15161672 w 8685530"/>
              <a:gd name="T91" fmla="*/ 449287 h 5144770"/>
              <a:gd name="T92" fmla="*/ 14473396 w 8685530"/>
              <a:gd name="T93" fmla="*/ 118045 h 5144770"/>
              <a:gd name="T94" fmla="*/ 13690104 w 8685530"/>
              <a:gd name="T95" fmla="*/ 0 h 5144770"/>
              <a:gd name="T96" fmla="*/ 12903512 w 8685530"/>
              <a:gd name="T97" fmla="*/ 108208 h 5144770"/>
              <a:gd name="T98" fmla="*/ 12208627 w 8685530"/>
              <a:gd name="T99" fmla="*/ 432840 h 5144770"/>
              <a:gd name="T100" fmla="*/ 11648176 w 8685530"/>
              <a:gd name="T101" fmla="*/ 1010016 h 5144770"/>
              <a:gd name="T102" fmla="*/ 10959899 w 8685530"/>
              <a:gd name="T103" fmla="*/ 639422 h 5144770"/>
              <a:gd name="T104" fmla="*/ 10006157 w 8685530"/>
              <a:gd name="T105" fmla="*/ 409940 h 5144770"/>
              <a:gd name="T106" fmla="*/ 9013075 w 8685530"/>
              <a:gd name="T107" fmla="*/ 472188 h 5144770"/>
              <a:gd name="T108" fmla="*/ 8111790 w 8685530"/>
              <a:gd name="T109" fmla="*/ 813268 h 5144770"/>
              <a:gd name="T110" fmla="*/ 7416986 w 8685530"/>
              <a:gd name="T111" fmla="*/ 1387061 h 5144770"/>
              <a:gd name="T112" fmla="*/ 6613963 w 8685530"/>
              <a:gd name="T113" fmla="*/ 1360855 h 5144770"/>
              <a:gd name="T114" fmla="*/ 5388193 w 8685530"/>
              <a:gd name="T115" fmla="*/ 1213295 h 5144770"/>
              <a:gd name="T116" fmla="*/ 4172259 w 8685530"/>
              <a:gd name="T117" fmla="*/ 1416570 h 5144770"/>
              <a:gd name="T118" fmla="*/ 3123436 w 8685530"/>
              <a:gd name="T119" fmla="*/ 1951094 h 5144770"/>
              <a:gd name="T120" fmla="*/ 2372918 w 8685530"/>
              <a:gd name="T121" fmla="*/ 2744612 h 5144770"/>
              <a:gd name="T122" fmla="*/ 2009113 w 8685530"/>
              <a:gd name="T123" fmla="*/ 3702139 h 51447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85530"/>
              <a:gd name="T187" fmla="*/ 0 h 5144770"/>
              <a:gd name="T188" fmla="*/ 8685530 w 8685530"/>
              <a:gd name="T189" fmla="*/ 5144770 h 51447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85530" h="5144770">
                <a:moveTo>
                  <a:pt x="784859" y="1710689"/>
                </a:moveTo>
                <a:lnTo>
                  <a:pt x="740414" y="1714499"/>
                </a:lnTo>
                <a:lnTo>
                  <a:pt x="697229" y="1720870"/>
                </a:lnTo>
                <a:lnTo>
                  <a:pt x="655319" y="1729739"/>
                </a:lnTo>
                <a:lnTo>
                  <a:pt x="613409" y="1738640"/>
                </a:lnTo>
                <a:lnTo>
                  <a:pt x="571499" y="1750070"/>
                </a:lnTo>
                <a:lnTo>
                  <a:pt x="530864" y="1764029"/>
                </a:lnTo>
                <a:lnTo>
                  <a:pt x="490215" y="1778020"/>
                </a:lnTo>
                <a:lnTo>
                  <a:pt x="452115" y="1794509"/>
                </a:lnTo>
                <a:lnTo>
                  <a:pt x="414015" y="1812310"/>
                </a:lnTo>
                <a:lnTo>
                  <a:pt x="377189" y="1831360"/>
                </a:lnTo>
                <a:lnTo>
                  <a:pt x="341625" y="1852940"/>
                </a:lnTo>
                <a:lnTo>
                  <a:pt x="307335" y="1875800"/>
                </a:lnTo>
                <a:lnTo>
                  <a:pt x="275594" y="1898660"/>
                </a:lnTo>
                <a:lnTo>
                  <a:pt x="243839" y="1924049"/>
                </a:lnTo>
                <a:lnTo>
                  <a:pt x="214634" y="1950719"/>
                </a:lnTo>
                <a:lnTo>
                  <a:pt x="186689" y="1977389"/>
                </a:lnTo>
                <a:lnTo>
                  <a:pt x="160019" y="2006620"/>
                </a:lnTo>
                <a:lnTo>
                  <a:pt x="113025" y="2066300"/>
                </a:lnTo>
                <a:lnTo>
                  <a:pt x="73664" y="2129789"/>
                </a:lnTo>
                <a:lnTo>
                  <a:pt x="43184" y="2195840"/>
                </a:lnTo>
                <a:lnTo>
                  <a:pt x="20324" y="2264420"/>
                </a:lnTo>
                <a:lnTo>
                  <a:pt x="6345" y="2334274"/>
                </a:lnTo>
                <a:lnTo>
                  <a:pt x="0" y="2405390"/>
                </a:lnTo>
                <a:lnTo>
                  <a:pt x="1274" y="2440954"/>
                </a:lnTo>
                <a:lnTo>
                  <a:pt x="8894" y="2512070"/>
                </a:lnTo>
                <a:lnTo>
                  <a:pt x="24134" y="2581924"/>
                </a:lnTo>
                <a:lnTo>
                  <a:pt x="49529" y="2649230"/>
                </a:lnTo>
                <a:lnTo>
                  <a:pt x="82545" y="2715274"/>
                </a:lnTo>
                <a:lnTo>
                  <a:pt x="124455" y="2778770"/>
                </a:lnTo>
                <a:lnTo>
                  <a:pt x="172724" y="2837194"/>
                </a:lnTo>
                <a:lnTo>
                  <a:pt x="199394" y="2865126"/>
                </a:lnTo>
                <a:lnTo>
                  <a:pt x="228599" y="2891796"/>
                </a:lnTo>
                <a:lnTo>
                  <a:pt x="259079" y="2917204"/>
                </a:lnTo>
                <a:lnTo>
                  <a:pt x="290834" y="2942600"/>
                </a:lnTo>
                <a:lnTo>
                  <a:pt x="323849" y="2965460"/>
                </a:lnTo>
                <a:lnTo>
                  <a:pt x="359414" y="2987046"/>
                </a:lnTo>
                <a:lnTo>
                  <a:pt x="394965" y="3007370"/>
                </a:lnTo>
                <a:lnTo>
                  <a:pt x="433065" y="3025146"/>
                </a:lnTo>
                <a:lnTo>
                  <a:pt x="397514" y="3044196"/>
                </a:lnTo>
                <a:lnTo>
                  <a:pt x="369569" y="3072140"/>
                </a:lnTo>
                <a:lnTo>
                  <a:pt x="344174" y="3101346"/>
                </a:lnTo>
                <a:lnTo>
                  <a:pt x="320039" y="3131826"/>
                </a:lnTo>
                <a:lnTo>
                  <a:pt x="276855" y="3194060"/>
                </a:lnTo>
                <a:lnTo>
                  <a:pt x="242565" y="3260104"/>
                </a:lnTo>
                <a:lnTo>
                  <a:pt x="217169" y="3328684"/>
                </a:lnTo>
                <a:lnTo>
                  <a:pt x="199394" y="3399800"/>
                </a:lnTo>
                <a:lnTo>
                  <a:pt x="191774" y="3470916"/>
                </a:lnTo>
                <a:lnTo>
                  <a:pt x="193035" y="3542044"/>
                </a:lnTo>
                <a:lnTo>
                  <a:pt x="201929" y="3613160"/>
                </a:lnTo>
                <a:lnTo>
                  <a:pt x="220979" y="3683014"/>
                </a:lnTo>
                <a:lnTo>
                  <a:pt x="248924" y="3751594"/>
                </a:lnTo>
                <a:lnTo>
                  <a:pt x="284475" y="3816364"/>
                </a:lnTo>
                <a:lnTo>
                  <a:pt x="306074" y="3848106"/>
                </a:lnTo>
                <a:lnTo>
                  <a:pt x="354329" y="3909066"/>
                </a:lnTo>
                <a:lnTo>
                  <a:pt x="380999" y="3937010"/>
                </a:lnTo>
                <a:lnTo>
                  <a:pt x="408944" y="3964954"/>
                </a:lnTo>
                <a:lnTo>
                  <a:pt x="439424" y="3991624"/>
                </a:lnTo>
                <a:lnTo>
                  <a:pt x="471165" y="4015746"/>
                </a:lnTo>
                <a:lnTo>
                  <a:pt x="505455" y="4039880"/>
                </a:lnTo>
                <a:lnTo>
                  <a:pt x="539745" y="4062740"/>
                </a:lnTo>
                <a:lnTo>
                  <a:pt x="576584" y="4083064"/>
                </a:lnTo>
                <a:lnTo>
                  <a:pt x="613409" y="4102114"/>
                </a:lnTo>
                <a:lnTo>
                  <a:pt x="652784" y="4119890"/>
                </a:lnTo>
                <a:lnTo>
                  <a:pt x="692145" y="4136404"/>
                </a:lnTo>
                <a:lnTo>
                  <a:pt x="732794" y="4150370"/>
                </a:lnTo>
                <a:lnTo>
                  <a:pt x="774704" y="4163074"/>
                </a:lnTo>
                <a:lnTo>
                  <a:pt x="816614" y="4174504"/>
                </a:lnTo>
                <a:lnTo>
                  <a:pt x="859785" y="4184660"/>
                </a:lnTo>
                <a:lnTo>
                  <a:pt x="902969" y="4191006"/>
                </a:lnTo>
                <a:lnTo>
                  <a:pt x="947415" y="4197364"/>
                </a:lnTo>
                <a:lnTo>
                  <a:pt x="991874" y="4201174"/>
                </a:lnTo>
                <a:lnTo>
                  <a:pt x="1036319" y="4203710"/>
                </a:lnTo>
                <a:lnTo>
                  <a:pt x="1080765" y="4203710"/>
                </a:lnTo>
                <a:lnTo>
                  <a:pt x="1125224" y="4202436"/>
                </a:lnTo>
                <a:lnTo>
                  <a:pt x="1169669" y="4199900"/>
                </a:lnTo>
                <a:lnTo>
                  <a:pt x="1165859" y="4203710"/>
                </a:lnTo>
                <a:lnTo>
                  <a:pt x="1206495" y="4258324"/>
                </a:lnTo>
                <a:lnTo>
                  <a:pt x="1250954" y="4311664"/>
                </a:lnTo>
                <a:lnTo>
                  <a:pt x="1299209" y="4363730"/>
                </a:lnTo>
                <a:lnTo>
                  <a:pt x="1351275" y="4413260"/>
                </a:lnTo>
                <a:lnTo>
                  <a:pt x="1405889" y="4460254"/>
                </a:lnTo>
                <a:lnTo>
                  <a:pt x="1463039" y="4504700"/>
                </a:lnTo>
                <a:lnTo>
                  <a:pt x="1522725" y="4547884"/>
                </a:lnTo>
                <a:lnTo>
                  <a:pt x="1584959" y="4587245"/>
                </a:lnTo>
                <a:lnTo>
                  <a:pt x="1651004" y="4624084"/>
                </a:lnTo>
                <a:lnTo>
                  <a:pt x="1718309" y="4658374"/>
                </a:lnTo>
                <a:lnTo>
                  <a:pt x="1786889" y="4690115"/>
                </a:lnTo>
                <a:lnTo>
                  <a:pt x="1859279" y="4718060"/>
                </a:lnTo>
                <a:lnTo>
                  <a:pt x="1931669" y="4744730"/>
                </a:lnTo>
                <a:lnTo>
                  <a:pt x="2006595" y="4766315"/>
                </a:lnTo>
                <a:lnTo>
                  <a:pt x="2082795" y="4786640"/>
                </a:lnTo>
                <a:lnTo>
                  <a:pt x="2160269" y="4803154"/>
                </a:lnTo>
                <a:lnTo>
                  <a:pt x="2237744" y="4815845"/>
                </a:lnTo>
                <a:lnTo>
                  <a:pt x="2316479" y="4824740"/>
                </a:lnTo>
                <a:lnTo>
                  <a:pt x="2396489" y="4831085"/>
                </a:lnTo>
                <a:lnTo>
                  <a:pt x="2475225" y="4834895"/>
                </a:lnTo>
                <a:lnTo>
                  <a:pt x="2555235" y="4834895"/>
                </a:lnTo>
                <a:lnTo>
                  <a:pt x="2633984" y="4831085"/>
                </a:lnTo>
                <a:lnTo>
                  <a:pt x="2713994" y="4824740"/>
                </a:lnTo>
                <a:lnTo>
                  <a:pt x="2792729" y="4814584"/>
                </a:lnTo>
                <a:lnTo>
                  <a:pt x="2870210" y="4801880"/>
                </a:lnTo>
                <a:lnTo>
                  <a:pt x="2947659" y="4785365"/>
                </a:lnTo>
                <a:lnTo>
                  <a:pt x="3023859" y="4765054"/>
                </a:lnTo>
                <a:lnTo>
                  <a:pt x="3098810" y="4742194"/>
                </a:lnTo>
                <a:lnTo>
                  <a:pt x="3171200" y="4716785"/>
                </a:lnTo>
                <a:lnTo>
                  <a:pt x="3242309" y="4687580"/>
                </a:lnTo>
                <a:lnTo>
                  <a:pt x="3312170" y="4655825"/>
                </a:lnTo>
                <a:lnTo>
                  <a:pt x="3309609" y="4657100"/>
                </a:lnTo>
                <a:lnTo>
                  <a:pt x="3348989" y="4701545"/>
                </a:lnTo>
                <a:lnTo>
                  <a:pt x="3390899" y="4744730"/>
                </a:lnTo>
                <a:lnTo>
                  <a:pt x="3435339" y="4786640"/>
                </a:lnTo>
                <a:lnTo>
                  <a:pt x="3482339" y="4827275"/>
                </a:lnTo>
                <a:lnTo>
                  <a:pt x="3531869" y="4864114"/>
                </a:lnTo>
                <a:lnTo>
                  <a:pt x="3583929" y="4899665"/>
                </a:lnTo>
                <a:lnTo>
                  <a:pt x="3638549" y="4933955"/>
                </a:lnTo>
                <a:lnTo>
                  <a:pt x="3694419" y="4964435"/>
                </a:lnTo>
                <a:lnTo>
                  <a:pt x="3751569" y="4993654"/>
                </a:lnTo>
                <a:lnTo>
                  <a:pt x="3811280" y="5020324"/>
                </a:lnTo>
                <a:lnTo>
                  <a:pt x="3873489" y="5044445"/>
                </a:lnTo>
                <a:lnTo>
                  <a:pt x="3935729" y="5066044"/>
                </a:lnTo>
                <a:lnTo>
                  <a:pt x="3999219" y="5085094"/>
                </a:lnTo>
                <a:lnTo>
                  <a:pt x="4063989" y="5101595"/>
                </a:lnTo>
                <a:lnTo>
                  <a:pt x="4130039" y="5115574"/>
                </a:lnTo>
                <a:lnTo>
                  <a:pt x="4197339" y="5127004"/>
                </a:lnTo>
                <a:lnTo>
                  <a:pt x="4264670" y="5135885"/>
                </a:lnTo>
                <a:lnTo>
                  <a:pt x="4331969" y="5140970"/>
                </a:lnTo>
                <a:lnTo>
                  <a:pt x="4400549" y="5144780"/>
                </a:lnTo>
                <a:lnTo>
                  <a:pt x="4467849" y="5144780"/>
                </a:lnTo>
                <a:lnTo>
                  <a:pt x="4536429" y="5142244"/>
                </a:lnTo>
                <a:lnTo>
                  <a:pt x="4603760" y="5135885"/>
                </a:lnTo>
                <a:lnTo>
                  <a:pt x="4671059" y="5128265"/>
                </a:lnTo>
                <a:lnTo>
                  <a:pt x="4738359" y="5118110"/>
                </a:lnTo>
                <a:lnTo>
                  <a:pt x="4804409" y="5104144"/>
                </a:lnTo>
                <a:lnTo>
                  <a:pt x="4869179" y="5087630"/>
                </a:lnTo>
                <a:lnTo>
                  <a:pt x="4933949" y="5068580"/>
                </a:lnTo>
                <a:lnTo>
                  <a:pt x="4996190" y="5046994"/>
                </a:lnTo>
                <a:lnTo>
                  <a:pt x="5057150" y="5024134"/>
                </a:lnTo>
                <a:lnTo>
                  <a:pt x="5118110" y="4997464"/>
                </a:lnTo>
                <a:lnTo>
                  <a:pt x="5175260" y="4968245"/>
                </a:lnTo>
                <a:lnTo>
                  <a:pt x="5232410" y="4937765"/>
                </a:lnTo>
                <a:lnTo>
                  <a:pt x="5285750" y="4903475"/>
                </a:lnTo>
                <a:lnTo>
                  <a:pt x="5337809" y="4869185"/>
                </a:lnTo>
                <a:lnTo>
                  <a:pt x="5388620" y="4831085"/>
                </a:lnTo>
                <a:lnTo>
                  <a:pt x="5435589" y="4791724"/>
                </a:lnTo>
                <a:lnTo>
                  <a:pt x="5480060" y="4749814"/>
                </a:lnTo>
                <a:lnTo>
                  <a:pt x="5523219" y="4706630"/>
                </a:lnTo>
                <a:lnTo>
                  <a:pt x="5562599" y="4662184"/>
                </a:lnTo>
                <a:lnTo>
                  <a:pt x="5599419" y="4615190"/>
                </a:lnTo>
                <a:lnTo>
                  <a:pt x="5632460" y="4568195"/>
                </a:lnTo>
                <a:lnTo>
                  <a:pt x="5664189" y="4518665"/>
                </a:lnTo>
                <a:lnTo>
                  <a:pt x="5692139" y="4467874"/>
                </a:lnTo>
                <a:lnTo>
                  <a:pt x="5716280" y="4417070"/>
                </a:lnTo>
                <a:lnTo>
                  <a:pt x="5737859" y="4365004"/>
                </a:lnTo>
                <a:lnTo>
                  <a:pt x="5739140" y="4371350"/>
                </a:lnTo>
                <a:lnTo>
                  <a:pt x="5789919" y="4395484"/>
                </a:lnTo>
                <a:lnTo>
                  <a:pt x="5842010" y="4417070"/>
                </a:lnTo>
                <a:lnTo>
                  <a:pt x="5895350" y="4437394"/>
                </a:lnTo>
                <a:lnTo>
                  <a:pt x="5949939" y="4453895"/>
                </a:lnTo>
                <a:lnTo>
                  <a:pt x="6005840" y="4470410"/>
                </a:lnTo>
                <a:lnTo>
                  <a:pt x="6061709" y="4483114"/>
                </a:lnTo>
                <a:lnTo>
                  <a:pt x="6118859" y="4493270"/>
                </a:lnTo>
                <a:lnTo>
                  <a:pt x="6177290" y="4502164"/>
                </a:lnTo>
                <a:lnTo>
                  <a:pt x="6235689" y="4508510"/>
                </a:lnTo>
                <a:lnTo>
                  <a:pt x="6294119" y="4511045"/>
                </a:lnTo>
                <a:lnTo>
                  <a:pt x="6352550" y="4513594"/>
                </a:lnTo>
                <a:lnTo>
                  <a:pt x="6410949" y="4512320"/>
                </a:lnTo>
                <a:lnTo>
                  <a:pt x="6469379" y="4508510"/>
                </a:lnTo>
                <a:lnTo>
                  <a:pt x="6527810" y="4502164"/>
                </a:lnTo>
                <a:lnTo>
                  <a:pt x="6586209" y="4494544"/>
                </a:lnTo>
                <a:lnTo>
                  <a:pt x="6643359" y="4484375"/>
                </a:lnTo>
                <a:lnTo>
                  <a:pt x="6699260" y="4470410"/>
                </a:lnTo>
                <a:lnTo>
                  <a:pt x="6755129" y="4456444"/>
                </a:lnTo>
                <a:lnTo>
                  <a:pt x="6809750" y="4438655"/>
                </a:lnTo>
                <a:lnTo>
                  <a:pt x="6863090" y="4419605"/>
                </a:lnTo>
                <a:lnTo>
                  <a:pt x="6915149" y="4396745"/>
                </a:lnTo>
                <a:lnTo>
                  <a:pt x="6965960" y="4373885"/>
                </a:lnTo>
                <a:lnTo>
                  <a:pt x="7015490" y="4347215"/>
                </a:lnTo>
                <a:lnTo>
                  <a:pt x="7062459" y="4319284"/>
                </a:lnTo>
                <a:lnTo>
                  <a:pt x="7108179" y="4290066"/>
                </a:lnTo>
                <a:lnTo>
                  <a:pt x="7152650" y="4258324"/>
                </a:lnTo>
                <a:lnTo>
                  <a:pt x="7194559" y="4225296"/>
                </a:lnTo>
                <a:lnTo>
                  <a:pt x="7233909" y="4189744"/>
                </a:lnTo>
                <a:lnTo>
                  <a:pt x="7270759" y="4154180"/>
                </a:lnTo>
                <a:lnTo>
                  <a:pt x="7306299" y="4116080"/>
                </a:lnTo>
                <a:lnTo>
                  <a:pt x="7339339" y="4076706"/>
                </a:lnTo>
                <a:lnTo>
                  <a:pt x="7368539" y="4036070"/>
                </a:lnTo>
                <a:lnTo>
                  <a:pt x="7396489" y="3994160"/>
                </a:lnTo>
                <a:lnTo>
                  <a:pt x="7420599" y="3950976"/>
                </a:lnTo>
                <a:lnTo>
                  <a:pt x="7443459" y="3907804"/>
                </a:lnTo>
                <a:lnTo>
                  <a:pt x="7462509" y="3863346"/>
                </a:lnTo>
                <a:lnTo>
                  <a:pt x="7479029" y="3817626"/>
                </a:lnTo>
                <a:lnTo>
                  <a:pt x="7492989" y="3771906"/>
                </a:lnTo>
                <a:lnTo>
                  <a:pt x="7503169" y="3724924"/>
                </a:lnTo>
                <a:lnTo>
                  <a:pt x="7512039" y="3677930"/>
                </a:lnTo>
                <a:lnTo>
                  <a:pt x="7515849" y="3630936"/>
                </a:lnTo>
                <a:lnTo>
                  <a:pt x="7518409" y="3583954"/>
                </a:lnTo>
                <a:lnTo>
                  <a:pt x="7515849" y="3580144"/>
                </a:lnTo>
                <a:lnTo>
                  <a:pt x="7584429" y="3571250"/>
                </a:lnTo>
                <a:lnTo>
                  <a:pt x="7651759" y="3559820"/>
                </a:lnTo>
                <a:lnTo>
                  <a:pt x="7719059" y="3544580"/>
                </a:lnTo>
                <a:lnTo>
                  <a:pt x="7783829" y="3526804"/>
                </a:lnTo>
                <a:lnTo>
                  <a:pt x="7848599" y="3506480"/>
                </a:lnTo>
                <a:lnTo>
                  <a:pt x="7912089" y="3483620"/>
                </a:lnTo>
                <a:lnTo>
                  <a:pt x="7974329" y="3458224"/>
                </a:lnTo>
                <a:lnTo>
                  <a:pt x="8034009" y="3431554"/>
                </a:lnTo>
                <a:lnTo>
                  <a:pt x="8092439" y="3399800"/>
                </a:lnTo>
                <a:lnTo>
                  <a:pt x="8148309" y="3368046"/>
                </a:lnTo>
                <a:lnTo>
                  <a:pt x="8201649" y="3332494"/>
                </a:lnTo>
                <a:lnTo>
                  <a:pt x="8253739" y="3295656"/>
                </a:lnTo>
                <a:lnTo>
                  <a:pt x="8303269" y="3256294"/>
                </a:lnTo>
                <a:lnTo>
                  <a:pt x="8348989" y="3215646"/>
                </a:lnTo>
                <a:lnTo>
                  <a:pt x="8393429" y="3172474"/>
                </a:lnTo>
                <a:lnTo>
                  <a:pt x="8435339" y="3128016"/>
                </a:lnTo>
                <a:lnTo>
                  <a:pt x="8473439" y="3082296"/>
                </a:lnTo>
                <a:lnTo>
                  <a:pt x="8509009" y="3034040"/>
                </a:lnTo>
                <a:lnTo>
                  <a:pt x="8542019" y="2984510"/>
                </a:lnTo>
                <a:lnTo>
                  <a:pt x="8571219" y="2933706"/>
                </a:lnTo>
                <a:lnTo>
                  <a:pt x="8597889" y="2882914"/>
                </a:lnTo>
                <a:lnTo>
                  <a:pt x="8620749" y="2829574"/>
                </a:lnTo>
                <a:lnTo>
                  <a:pt x="8639799" y="2776234"/>
                </a:lnTo>
                <a:lnTo>
                  <a:pt x="8655039" y="2721620"/>
                </a:lnTo>
                <a:lnTo>
                  <a:pt x="8669029" y="2667006"/>
                </a:lnTo>
                <a:lnTo>
                  <a:pt x="8677899" y="2612404"/>
                </a:lnTo>
                <a:lnTo>
                  <a:pt x="8682989" y="2556516"/>
                </a:lnTo>
                <a:lnTo>
                  <a:pt x="8685519" y="2500640"/>
                </a:lnTo>
                <a:lnTo>
                  <a:pt x="8684269" y="2444764"/>
                </a:lnTo>
                <a:lnTo>
                  <a:pt x="8679179" y="2388876"/>
                </a:lnTo>
                <a:lnTo>
                  <a:pt x="8671559" y="2334274"/>
                </a:lnTo>
                <a:lnTo>
                  <a:pt x="8658849" y="2278386"/>
                </a:lnTo>
                <a:lnTo>
                  <a:pt x="8643609" y="2223790"/>
                </a:lnTo>
                <a:lnTo>
                  <a:pt x="8624559" y="2170450"/>
                </a:lnTo>
                <a:lnTo>
                  <a:pt x="8602979" y="2117110"/>
                </a:lnTo>
                <a:lnTo>
                  <a:pt x="8577589" y="2066300"/>
                </a:lnTo>
                <a:lnTo>
                  <a:pt x="8549639" y="2015489"/>
                </a:lnTo>
                <a:lnTo>
                  <a:pt x="8517879" y="1965959"/>
                </a:lnTo>
                <a:lnTo>
                  <a:pt x="8482339" y="1917710"/>
                </a:lnTo>
                <a:lnTo>
                  <a:pt x="8444239" y="1870709"/>
                </a:lnTo>
                <a:lnTo>
                  <a:pt x="8403579" y="1824989"/>
                </a:lnTo>
                <a:lnTo>
                  <a:pt x="8401049" y="1824989"/>
                </a:lnTo>
                <a:lnTo>
                  <a:pt x="8421379" y="1783079"/>
                </a:lnTo>
                <a:lnTo>
                  <a:pt x="8439149" y="1741169"/>
                </a:lnTo>
                <a:lnTo>
                  <a:pt x="8454389" y="1698010"/>
                </a:lnTo>
                <a:lnTo>
                  <a:pt x="8467099" y="1653539"/>
                </a:lnTo>
                <a:lnTo>
                  <a:pt x="8475969" y="1609100"/>
                </a:lnTo>
                <a:lnTo>
                  <a:pt x="8482339" y="1564660"/>
                </a:lnTo>
                <a:lnTo>
                  <a:pt x="8486149" y="1520189"/>
                </a:lnTo>
                <a:lnTo>
                  <a:pt x="8487399" y="1474469"/>
                </a:lnTo>
                <a:lnTo>
                  <a:pt x="8484869" y="1430030"/>
                </a:lnTo>
                <a:lnTo>
                  <a:pt x="8481059" y="1385590"/>
                </a:lnTo>
                <a:lnTo>
                  <a:pt x="8473439" y="1341119"/>
                </a:lnTo>
                <a:lnTo>
                  <a:pt x="8462009" y="1296680"/>
                </a:lnTo>
                <a:lnTo>
                  <a:pt x="8449299" y="1253489"/>
                </a:lnTo>
                <a:lnTo>
                  <a:pt x="8432809" y="1210330"/>
                </a:lnTo>
                <a:lnTo>
                  <a:pt x="8413759" y="1168420"/>
                </a:lnTo>
                <a:lnTo>
                  <a:pt x="8392149" y="1126510"/>
                </a:lnTo>
                <a:lnTo>
                  <a:pt x="8368039" y="1087130"/>
                </a:lnTo>
                <a:lnTo>
                  <a:pt x="8341369" y="1047749"/>
                </a:lnTo>
                <a:lnTo>
                  <a:pt x="8312139" y="1009649"/>
                </a:lnTo>
                <a:lnTo>
                  <a:pt x="8280409" y="971549"/>
                </a:lnTo>
                <a:lnTo>
                  <a:pt x="8247369" y="936010"/>
                </a:lnTo>
                <a:lnTo>
                  <a:pt x="8210549" y="902969"/>
                </a:lnTo>
                <a:lnTo>
                  <a:pt x="8172449" y="869960"/>
                </a:lnTo>
                <a:lnTo>
                  <a:pt x="8131819" y="839480"/>
                </a:lnTo>
                <a:lnTo>
                  <a:pt x="8089909" y="810280"/>
                </a:lnTo>
                <a:lnTo>
                  <a:pt x="8045439" y="782330"/>
                </a:lnTo>
                <a:lnTo>
                  <a:pt x="7999719" y="756940"/>
                </a:lnTo>
                <a:lnTo>
                  <a:pt x="7952749" y="734080"/>
                </a:lnTo>
                <a:lnTo>
                  <a:pt x="7904469" y="712469"/>
                </a:lnTo>
                <a:lnTo>
                  <a:pt x="7853689" y="692170"/>
                </a:lnTo>
                <a:lnTo>
                  <a:pt x="7802879" y="675650"/>
                </a:lnTo>
                <a:lnTo>
                  <a:pt x="7750819" y="660410"/>
                </a:lnTo>
                <a:lnTo>
                  <a:pt x="7697479" y="647699"/>
                </a:lnTo>
                <a:lnTo>
                  <a:pt x="7701289" y="645170"/>
                </a:lnTo>
                <a:lnTo>
                  <a:pt x="7691109" y="607070"/>
                </a:lnTo>
                <a:lnTo>
                  <a:pt x="7678429" y="568970"/>
                </a:lnTo>
                <a:lnTo>
                  <a:pt x="7664439" y="530870"/>
                </a:lnTo>
                <a:lnTo>
                  <a:pt x="7646669" y="494050"/>
                </a:lnTo>
                <a:lnTo>
                  <a:pt x="7627619" y="458480"/>
                </a:lnTo>
                <a:lnTo>
                  <a:pt x="7606039" y="422909"/>
                </a:lnTo>
                <a:lnTo>
                  <a:pt x="7583179" y="388619"/>
                </a:lnTo>
                <a:lnTo>
                  <a:pt x="7556509" y="354329"/>
                </a:lnTo>
                <a:lnTo>
                  <a:pt x="7528559" y="322600"/>
                </a:lnTo>
                <a:lnTo>
                  <a:pt x="7499359" y="290840"/>
                </a:lnTo>
                <a:lnTo>
                  <a:pt x="7467599" y="260360"/>
                </a:lnTo>
                <a:lnTo>
                  <a:pt x="7433309" y="232409"/>
                </a:lnTo>
                <a:lnTo>
                  <a:pt x="7399019" y="204490"/>
                </a:lnTo>
                <a:lnTo>
                  <a:pt x="7360919" y="179069"/>
                </a:lnTo>
                <a:lnTo>
                  <a:pt x="7322819" y="154960"/>
                </a:lnTo>
                <a:lnTo>
                  <a:pt x="7282189" y="132100"/>
                </a:lnTo>
                <a:lnTo>
                  <a:pt x="7241529" y="110489"/>
                </a:lnTo>
                <a:lnTo>
                  <a:pt x="7198369" y="91439"/>
                </a:lnTo>
                <a:lnTo>
                  <a:pt x="7153899" y="73670"/>
                </a:lnTo>
                <a:lnTo>
                  <a:pt x="7109459" y="58430"/>
                </a:lnTo>
                <a:lnTo>
                  <a:pt x="7063739" y="44470"/>
                </a:lnTo>
                <a:lnTo>
                  <a:pt x="7016739" y="31760"/>
                </a:lnTo>
                <a:lnTo>
                  <a:pt x="6969770" y="21610"/>
                </a:lnTo>
                <a:lnTo>
                  <a:pt x="6921489" y="13990"/>
                </a:lnTo>
                <a:lnTo>
                  <a:pt x="6873239" y="6370"/>
                </a:lnTo>
                <a:lnTo>
                  <a:pt x="6824990" y="2560"/>
                </a:lnTo>
                <a:lnTo>
                  <a:pt x="6775460" y="0"/>
                </a:lnTo>
                <a:lnTo>
                  <a:pt x="6727179" y="0"/>
                </a:lnTo>
                <a:lnTo>
                  <a:pt x="6677649" y="1280"/>
                </a:lnTo>
                <a:lnTo>
                  <a:pt x="6629399" y="5090"/>
                </a:lnTo>
                <a:lnTo>
                  <a:pt x="6579869" y="10180"/>
                </a:lnTo>
                <a:lnTo>
                  <a:pt x="6531620" y="17800"/>
                </a:lnTo>
                <a:lnTo>
                  <a:pt x="6484619" y="26669"/>
                </a:lnTo>
                <a:lnTo>
                  <a:pt x="6437619" y="38099"/>
                </a:lnTo>
                <a:lnTo>
                  <a:pt x="6390650" y="52090"/>
                </a:lnTo>
                <a:lnTo>
                  <a:pt x="6346179" y="67330"/>
                </a:lnTo>
                <a:lnTo>
                  <a:pt x="6301739" y="83819"/>
                </a:lnTo>
                <a:lnTo>
                  <a:pt x="6258549" y="101620"/>
                </a:lnTo>
                <a:lnTo>
                  <a:pt x="6215390" y="121919"/>
                </a:lnTo>
                <a:lnTo>
                  <a:pt x="6174729" y="144779"/>
                </a:lnTo>
                <a:lnTo>
                  <a:pt x="6135380" y="167639"/>
                </a:lnTo>
                <a:lnTo>
                  <a:pt x="6098529" y="193060"/>
                </a:lnTo>
                <a:lnTo>
                  <a:pt x="6061709" y="219730"/>
                </a:lnTo>
                <a:lnTo>
                  <a:pt x="6027419" y="247649"/>
                </a:lnTo>
                <a:lnTo>
                  <a:pt x="5994410" y="276880"/>
                </a:lnTo>
                <a:lnTo>
                  <a:pt x="5938509" y="223540"/>
                </a:lnTo>
                <a:lnTo>
                  <a:pt x="5908029" y="198119"/>
                </a:lnTo>
                <a:lnTo>
                  <a:pt x="5875019" y="174010"/>
                </a:lnTo>
                <a:lnTo>
                  <a:pt x="5840729" y="151150"/>
                </a:lnTo>
                <a:lnTo>
                  <a:pt x="5805159" y="129539"/>
                </a:lnTo>
                <a:lnTo>
                  <a:pt x="5768339" y="109240"/>
                </a:lnTo>
                <a:lnTo>
                  <a:pt x="5730239" y="91439"/>
                </a:lnTo>
                <a:lnTo>
                  <a:pt x="5690859" y="73670"/>
                </a:lnTo>
                <a:lnTo>
                  <a:pt x="5650229" y="59710"/>
                </a:lnTo>
                <a:lnTo>
                  <a:pt x="5608319" y="45719"/>
                </a:lnTo>
                <a:lnTo>
                  <a:pt x="5567690" y="34289"/>
                </a:lnTo>
                <a:lnTo>
                  <a:pt x="5524499" y="24140"/>
                </a:lnTo>
                <a:lnTo>
                  <a:pt x="5481309" y="15239"/>
                </a:lnTo>
                <a:lnTo>
                  <a:pt x="5438150" y="8900"/>
                </a:lnTo>
                <a:lnTo>
                  <a:pt x="5393679" y="3809"/>
                </a:lnTo>
                <a:lnTo>
                  <a:pt x="5349239" y="1280"/>
                </a:lnTo>
                <a:lnTo>
                  <a:pt x="5304800" y="0"/>
                </a:lnTo>
                <a:lnTo>
                  <a:pt x="5260329" y="0"/>
                </a:lnTo>
                <a:lnTo>
                  <a:pt x="5215889" y="2560"/>
                </a:lnTo>
                <a:lnTo>
                  <a:pt x="5171450" y="7619"/>
                </a:lnTo>
                <a:lnTo>
                  <a:pt x="5126979" y="12710"/>
                </a:lnTo>
                <a:lnTo>
                  <a:pt x="5083820" y="21610"/>
                </a:lnTo>
                <a:lnTo>
                  <a:pt x="5041910" y="30479"/>
                </a:lnTo>
                <a:lnTo>
                  <a:pt x="5000000" y="41909"/>
                </a:lnTo>
                <a:lnTo>
                  <a:pt x="4958090" y="54620"/>
                </a:lnTo>
                <a:lnTo>
                  <a:pt x="4917429" y="69860"/>
                </a:lnTo>
                <a:lnTo>
                  <a:pt x="4878080" y="86380"/>
                </a:lnTo>
                <a:lnTo>
                  <a:pt x="4838699" y="104150"/>
                </a:lnTo>
                <a:lnTo>
                  <a:pt x="4801880" y="123200"/>
                </a:lnTo>
                <a:lnTo>
                  <a:pt x="4766309" y="144779"/>
                </a:lnTo>
                <a:lnTo>
                  <a:pt x="4730739" y="167639"/>
                </a:lnTo>
                <a:lnTo>
                  <a:pt x="4697729" y="191780"/>
                </a:lnTo>
                <a:lnTo>
                  <a:pt x="4665969" y="215920"/>
                </a:lnTo>
                <a:lnTo>
                  <a:pt x="4636769" y="242590"/>
                </a:lnTo>
                <a:lnTo>
                  <a:pt x="4607570" y="270509"/>
                </a:lnTo>
                <a:lnTo>
                  <a:pt x="4580900" y="299740"/>
                </a:lnTo>
                <a:lnTo>
                  <a:pt x="4533899" y="359420"/>
                </a:lnTo>
                <a:lnTo>
                  <a:pt x="4513569" y="391180"/>
                </a:lnTo>
                <a:lnTo>
                  <a:pt x="4516130" y="402610"/>
                </a:lnTo>
                <a:lnTo>
                  <a:pt x="4475469" y="372130"/>
                </a:lnTo>
                <a:lnTo>
                  <a:pt x="4433559" y="344180"/>
                </a:lnTo>
                <a:lnTo>
                  <a:pt x="4389119" y="317510"/>
                </a:lnTo>
                <a:lnTo>
                  <a:pt x="4343399" y="292120"/>
                </a:lnTo>
                <a:lnTo>
                  <a:pt x="4295150" y="269260"/>
                </a:lnTo>
                <a:lnTo>
                  <a:pt x="4246869" y="247649"/>
                </a:lnTo>
                <a:lnTo>
                  <a:pt x="4197339" y="228599"/>
                </a:lnTo>
                <a:lnTo>
                  <a:pt x="4145279" y="210830"/>
                </a:lnTo>
                <a:lnTo>
                  <a:pt x="4093220" y="196870"/>
                </a:lnTo>
                <a:lnTo>
                  <a:pt x="4039880" y="184160"/>
                </a:lnTo>
                <a:lnTo>
                  <a:pt x="3986540" y="172730"/>
                </a:lnTo>
                <a:lnTo>
                  <a:pt x="3931919" y="165110"/>
                </a:lnTo>
                <a:lnTo>
                  <a:pt x="3877299" y="158770"/>
                </a:lnTo>
                <a:lnTo>
                  <a:pt x="3821429" y="156209"/>
                </a:lnTo>
                <a:lnTo>
                  <a:pt x="3766809" y="154960"/>
                </a:lnTo>
                <a:lnTo>
                  <a:pt x="3710939" y="156209"/>
                </a:lnTo>
                <a:lnTo>
                  <a:pt x="3656319" y="158770"/>
                </a:lnTo>
                <a:lnTo>
                  <a:pt x="3600449" y="165110"/>
                </a:lnTo>
                <a:lnTo>
                  <a:pt x="3547109" y="172730"/>
                </a:lnTo>
                <a:lnTo>
                  <a:pt x="3492489" y="182879"/>
                </a:lnTo>
                <a:lnTo>
                  <a:pt x="3439149" y="195590"/>
                </a:lnTo>
                <a:lnTo>
                  <a:pt x="3387089" y="209549"/>
                </a:lnTo>
                <a:lnTo>
                  <a:pt x="3335030" y="226070"/>
                </a:lnTo>
                <a:lnTo>
                  <a:pt x="3285500" y="245120"/>
                </a:lnTo>
                <a:lnTo>
                  <a:pt x="3235970" y="266699"/>
                </a:lnTo>
                <a:lnTo>
                  <a:pt x="3188969" y="289559"/>
                </a:lnTo>
                <a:lnTo>
                  <a:pt x="3143249" y="314980"/>
                </a:lnTo>
                <a:lnTo>
                  <a:pt x="3098810" y="341650"/>
                </a:lnTo>
                <a:lnTo>
                  <a:pt x="3055619" y="369569"/>
                </a:lnTo>
                <a:lnTo>
                  <a:pt x="3014990" y="400049"/>
                </a:lnTo>
                <a:lnTo>
                  <a:pt x="2976890" y="431810"/>
                </a:lnTo>
                <a:lnTo>
                  <a:pt x="2940039" y="466100"/>
                </a:lnTo>
                <a:lnTo>
                  <a:pt x="2905749" y="500390"/>
                </a:lnTo>
                <a:lnTo>
                  <a:pt x="2874020" y="537209"/>
                </a:lnTo>
                <a:lnTo>
                  <a:pt x="2843540" y="575309"/>
                </a:lnTo>
                <a:lnTo>
                  <a:pt x="2816870" y="613409"/>
                </a:lnTo>
                <a:lnTo>
                  <a:pt x="2813060" y="619780"/>
                </a:lnTo>
                <a:lnTo>
                  <a:pt x="2752100" y="591830"/>
                </a:lnTo>
                <a:lnTo>
                  <a:pt x="2691134" y="567689"/>
                </a:lnTo>
                <a:lnTo>
                  <a:pt x="2627625" y="546110"/>
                </a:lnTo>
                <a:lnTo>
                  <a:pt x="2562855" y="527060"/>
                </a:lnTo>
                <a:lnTo>
                  <a:pt x="2496824" y="510539"/>
                </a:lnTo>
                <a:lnTo>
                  <a:pt x="2429505" y="496580"/>
                </a:lnTo>
                <a:lnTo>
                  <a:pt x="2362199" y="485150"/>
                </a:lnTo>
                <a:lnTo>
                  <a:pt x="2293619" y="477530"/>
                </a:lnTo>
                <a:lnTo>
                  <a:pt x="2225039" y="472439"/>
                </a:lnTo>
                <a:lnTo>
                  <a:pt x="2156459" y="469910"/>
                </a:lnTo>
                <a:lnTo>
                  <a:pt x="2087879" y="469910"/>
                </a:lnTo>
                <a:lnTo>
                  <a:pt x="2018025" y="472439"/>
                </a:lnTo>
                <a:lnTo>
                  <a:pt x="1949445" y="478810"/>
                </a:lnTo>
                <a:lnTo>
                  <a:pt x="1882139" y="487679"/>
                </a:lnTo>
                <a:lnTo>
                  <a:pt x="1813559" y="499109"/>
                </a:lnTo>
                <a:lnTo>
                  <a:pt x="1747515" y="513100"/>
                </a:lnTo>
                <a:lnTo>
                  <a:pt x="1681484" y="529589"/>
                </a:lnTo>
                <a:lnTo>
                  <a:pt x="1616714" y="548639"/>
                </a:lnTo>
                <a:lnTo>
                  <a:pt x="1554479" y="571499"/>
                </a:lnTo>
                <a:lnTo>
                  <a:pt x="1492245" y="596920"/>
                </a:lnTo>
                <a:lnTo>
                  <a:pt x="1432559" y="623590"/>
                </a:lnTo>
                <a:lnTo>
                  <a:pt x="1374135" y="652790"/>
                </a:lnTo>
                <a:lnTo>
                  <a:pt x="1316985" y="685799"/>
                </a:lnTo>
                <a:lnTo>
                  <a:pt x="1262384" y="718840"/>
                </a:lnTo>
                <a:lnTo>
                  <a:pt x="1210305" y="755660"/>
                </a:lnTo>
                <a:lnTo>
                  <a:pt x="1160775" y="793760"/>
                </a:lnTo>
                <a:lnTo>
                  <a:pt x="1113794" y="834389"/>
                </a:lnTo>
                <a:lnTo>
                  <a:pt x="1069335" y="877580"/>
                </a:lnTo>
                <a:lnTo>
                  <a:pt x="1027425" y="922019"/>
                </a:lnTo>
                <a:lnTo>
                  <a:pt x="988064" y="967739"/>
                </a:lnTo>
                <a:lnTo>
                  <a:pt x="952499" y="1014740"/>
                </a:lnTo>
                <a:lnTo>
                  <a:pt x="919484" y="1062989"/>
                </a:lnTo>
                <a:lnTo>
                  <a:pt x="889004" y="1113800"/>
                </a:lnTo>
                <a:lnTo>
                  <a:pt x="862334" y="1164610"/>
                </a:lnTo>
                <a:lnTo>
                  <a:pt x="839474" y="1216670"/>
                </a:lnTo>
                <a:lnTo>
                  <a:pt x="819149" y="1270010"/>
                </a:lnTo>
                <a:lnTo>
                  <a:pt x="801374" y="1324630"/>
                </a:lnTo>
                <a:lnTo>
                  <a:pt x="788669" y="1379219"/>
                </a:lnTo>
                <a:lnTo>
                  <a:pt x="778514" y="1433840"/>
                </a:lnTo>
                <a:lnTo>
                  <a:pt x="772155" y="1489709"/>
                </a:lnTo>
                <a:lnTo>
                  <a:pt x="769619" y="1545610"/>
                </a:lnTo>
                <a:lnTo>
                  <a:pt x="769619" y="1600199"/>
                </a:lnTo>
                <a:lnTo>
                  <a:pt x="773429" y="1656100"/>
                </a:lnTo>
                <a:lnTo>
                  <a:pt x="781049" y="1711970"/>
                </a:lnTo>
                <a:lnTo>
                  <a:pt x="784859" y="1710689"/>
                </a:lnTo>
                <a:close/>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4" name="object 6"/>
          <p:cNvSpPr>
            <a:spLocks/>
          </p:cNvSpPr>
          <p:nvPr/>
        </p:nvSpPr>
        <p:spPr bwMode="auto">
          <a:xfrm>
            <a:off x="338138" y="1760538"/>
            <a:ext cx="9650412" cy="5689600"/>
          </a:xfrm>
          <a:custGeom>
            <a:avLst/>
            <a:gdLst>
              <a:gd name="T0" fmla="*/ 8547722 w 8685530"/>
              <a:gd name="T1" fmla="*/ 11959954 h 5120640"/>
              <a:gd name="T2" fmla="*/ 9249054 w 8685530"/>
              <a:gd name="T3" fmla="*/ 12589427 h 5120640"/>
              <a:gd name="T4" fmla="*/ 12733050 w 8685530"/>
              <a:gd name="T5" fmla="*/ 13061529 h 5120640"/>
              <a:gd name="T6" fmla="*/ 13906424 w 8685530"/>
              <a:gd name="T7" fmla="*/ 12432066 h 5120640"/>
              <a:gd name="T8" fmla="*/ 5575011 w 8685530"/>
              <a:gd name="T9" fmla="*/ 12353378 h 5120640"/>
              <a:gd name="T10" fmla="*/ 629274 w 8685530"/>
              <a:gd name="T11" fmla="*/ 4957089 h 5120640"/>
              <a:gd name="T12" fmla="*/ 190105 w 8685530"/>
              <a:gd name="T13" fmla="*/ 5507877 h 5120640"/>
              <a:gd name="T14" fmla="*/ 22954 w 8685530"/>
              <a:gd name="T15" fmla="*/ 6452082 h 5120640"/>
              <a:gd name="T16" fmla="*/ 445751 w 8685530"/>
              <a:gd name="T17" fmla="*/ 7317608 h 5120640"/>
              <a:gd name="T18" fmla="*/ 1019286 w 8685530"/>
              <a:gd name="T19" fmla="*/ 7711026 h 5120640"/>
              <a:gd name="T20" fmla="*/ 714479 w 8685530"/>
              <a:gd name="T21" fmla="*/ 8183126 h 5120640"/>
              <a:gd name="T22" fmla="*/ 498165 w 8685530"/>
              <a:gd name="T23" fmla="*/ 9127337 h 5120640"/>
              <a:gd name="T24" fmla="*/ 848882 w 8685530"/>
              <a:gd name="T25" fmla="*/ 9992853 h 5120640"/>
              <a:gd name="T26" fmla="*/ 1487994 w 8685530"/>
              <a:gd name="T27" fmla="*/ 10543640 h 5120640"/>
              <a:gd name="T28" fmla="*/ 3018567 w 8685530"/>
              <a:gd name="T29" fmla="*/ 10779702 h 5120640"/>
              <a:gd name="T30" fmla="*/ 3775670 w 8685530"/>
              <a:gd name="T31" fmla="*/ 11566541 h 5120640"/>
              <a:gd name="T32" fmla="*/ 4985062 w 8685530"/>
              <a:gd name="T33" fmla="*/ 12196011 h 5120640"/>
              <a:gd name="T34" fmla="*/ 14402915 w 8685530"/>
              <a:gd name="T35" fmla="*/ 11959954 h 5120640"/>
              <a:gd name="T36" fmla="*/ 17977065 w 8685530"/>
              <a:gd name="T37" fmla="*/ 11251802 h 5120640"/>
              <a:gd name="T38" fmla="*/ 18763658 w 8685530"/>
              <a:gd name="T39" fmla="*/ 10701014 h 5120640"/>
              <a:gd name="T40" fmla="*/ 19258509 w 8685530"/>
              <a:gd name="T41" fmla="*/ 9914176 h 5120640"/>
              <a:gd name="T42" fmla="*/ 19573146 w 8685530"/>
              <a:gd name="T43" fmla="*/ 9206021 h 5120640"/>
              <a:gd name="T44" fmla="*/ 20884162 w 8685530"/>
              <a:gd name="T45" fmla="*/ 8733913 h 5120640"/>
              <a:gd name="T46" fmla="*/ 21769101 w 8685530"/>
              <a:gd name="T47" fmla="*/ 8025762 h 5120640"/>
              <a:gd name="T48" fmla="*/ 22296746 w 8685530"/>
              <a:gd name="T49" fmla="*/ 7160237 h 5120640"/>
              <a:gd name="T50" fmla="*/ 22398371 w 8685530"/>
              <a:gd name="T51" fmla="*/ 6137344 h 5120640"/>
              <a:gd name="T52" fmla="*/ 22064068 w 8685530"/>
              <a:gd name="T53" fmla="*/ 5193140 h 5120640"/>
              <a:gd name="T54" fmla="*/ 16092451 w 8685530"/>
              <a:gd name="T55" fmla="*/ 11645226 h 5120640"/>
              <a:gd name="T56" fmla="*/ 17288790 w 8685530"/>
              <a:gd name="T57" fmla="*/ 11487854 h 5120640"/>
              <a:gd name="T58" fmla="*/ 14811009 w 8685530"/>
              <a:gd name="T59" fmla="*/ 11251802 h 5120640"/>
              <a:gd name="T60" fmla="*/ 2444995 w 8685530"/>
              <a:gd name="T61" fmla="*/ 10779702 h 5120640"/>
              <a:gd name="T62" fmla="*/ 3697007 w 8685530"/>
              <a:gd name="T63" fmla="*/ 1573677 h 5120640"/>
              <a:gd name="T64" fmla="*/ 2759636 w 8685530"/>
              <a:gd name="T65" fmla="*/ 2203149 h 5120640"/>
              <a:gd name="T66" fmla="*/ 2166434 w 8685530"/>
              <a:gd name="T67" fmla="*/ 3147356 h 5120640"/>
              <a:gd name="T68" fmla="*/ 1986158 w 8685530"/>
              <a:gd name="T69" fmla="*/ 4091563 h 5120640"/>
              <a:gd name="T70" fmla="*/ 1265097 w 8685530"/>
              <a:gd name="T71" fmla="*/ 4563666 h 5120640"/>
              <a:gd name="T72" fmla="*/ 21818247 w 8685530"/>
              <a:gd name="T73" fmla="*/ 4327614 h 5120640"/>
              <a:gd name="T74" fmla="*/ 21887073 w 8685530"/>
              <a:gd name="T75" fmla="*/ 3540774 h 5120640"/>
              <a:gd name="T76" fmla="*/ 21595415 w 8685530"/>
              <a:gd name="T77" fmla="*/ 2753936 h 5120640"/>
              <a:gd name="T78" fmla="*/ 20985804 w 8685530"/>
              <a:gd name="T79" fmla="*/ 2124462 h 5120640"/>
              <a:gd name="T80" fmla="*/ 20136896 w 8685530"/>
              <a:gd name="T81" fmla="*/ 1731044 h 5120640"/>
              <a:gd name="T82" fmla="*/ 8606720 w 8685530"/>
              <a:gd name="T83" fmla="*/ 550786 h 5120640"/>
              <a:gd name="T84" fmla="*/ 7780788 w 8685530"/>
              <a:gd name="T85" fmla="*/ 1022887 h 5120640"/>
              <a:gd name="T86" fmla="*/ 19848455 w 8685530"/>
              <a:gd name="T87" fmla="*/ 1573677 h 5120640"/>
              <a:gd name="T88" fmla="*/ 11648176 w 8685530"/>
              <a:gd name="T89" fmla="*/ 1022887 h 5120640"/>
              <a:gd name="T90" fmla="*/ 10959899 w 8685530"/>
              <a:gd name="T91" fmla="*/ 629470 h 5120640"/>
              <a:gd name="T92" fmla="*/ 6781116 w 8685530"/>
              <a:gd name="T93" fmla="*/ 1416311 h 5120640"/>
              <a:gd name="T94" fmla="*/ 14886368 w 8685530"/>
              <a:gd name="T95" fmla="*/ 236048 h 5120640"/>
              <a:gd name="T96" fmla="*/ 11890770 w 8685530"/>
              <a:gd name="T97" fmla="*/ 708153 h 5120640"/>
              <a:gd name="T98" fmla="*/ 19569915 w 8685530"/>
              <a:gd name="T99" fmla="*/ 944202 h 5120640"/>
              <a:gd name="T100" fmla="*/ 15246861 w 8685530"/>
              <a:gd name="T101" fmla="*/ 472099 h 5120640"/>
              <a:gd name="T102" fmla="*/ 16040072 w 8685530"/>
              <a:gd name="T103" fmla="*/ 314733 h 5120640"/>
              <a:gd name="T104" fmla="*/ 19353611 w 8685530"/>
              <a:gd name="T105" fmla="*/ 708153 h 5120640"/>
              <a:gd name="T106" fmla="*/ 18462075 w 8685530"/>
              <a:gd name="T107" fmla="*/ 157367 h 5120640"/>
              <a:gd name="T108" fmla="*/ 9154033 w 8685530"/>
              <a:gd name="T109" fmla="*/ 393418 h 5120640"/>
              <a:gd name="T110" fmla="*/ 12588865 w 8685530"/>
              <a:gd name="T111" fmla="*/ 236048 h 5120640"/>
              <a:gd name="T112" fmla="*/ 16377599 w 8685530"/>
              <a:gd name="T113" fmla="*/ 157367 h 5120640"/>
              <a:gd name="T114" fmla="*/ 14257088 w 8685530"/>
              <a:gd name="T115" fmla="*/ 0 h 51206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5530"/>
              <a:gd name="T175" fmla="*/ 0 h 5120640"/>
              <a:gd name="T176" fmla="*/ 8685530 w 8685530"/>
              <a:gd name="T177" fmla="*/ 5120640 h 51206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5530" h="5120640">
                <a:moveTo>
                  <a:pt x="4804409" y="5090159"/>
                </a:moveTo>
                <a:lnTo>
                  <a:pt x="4063989" y="5090159"/>
                </a:lnTo>
                <a:lnTo>
                  <a:pt x="4130039" y="5120639"/>
                </a:lnTo>
                <a:lnTo>
                  <a:pt x="4738359" y="5120639"/>
                </a:lnTo>
                <a:lnTo>
                  <a:pt x="4804409" y="5090159"/>
                </a:lnTo>
                <a:close/>
              </a:path>
              <a:path w="8685530" h="5120640">
                <a:moveTo>
                  <a:pt x="5581009" y="4632959"/>
                </a:moveTo>
                <a:lnTo>
                  <a:pt x="3312170" y="4632959"/>
                </a:lnTo>
                <a:lnTo>
                  <a:pt x="3310172" y="4633831"/>
                </a:lnTo>
                <a:lnTo>
                  <a:pt x="3348989" y="4693919"/>
                </a:lnTo>
                <a:lnTo>
                  <a:pt x="3390899" y="4724399"/>
                </a:lnTo>
                <a:lnTo>
                  <a:pt x="3435339" y="4785359"/>
                </a:lnTo>
                <a:lnTo>
                  <a:pt x="3482339" y="4815839"/>
                </a:lnTo>
                <a:lnTo>
                  <a:pt x="3531869" y="4846319"/>
                </a:lnTo>
                <a:lnTo>
                  <a:pt x="3583929" y="4876799"/>
                </a:lnTo>
                <a:lnTo>
                  <a:pt x="3638549" y="4937759"/>
                </a:lnTo>
                <a:lnTo>
                  <a:pt x="3694419" y="4968239"/>
                </a:lnTo>
                <a:lnTo>
                  <a:pt x="3751569" y="4998719"/>
                </a:lnTo>
                <a:lnTo>
                  <a:pt x="3811280" y="4998719"/>
                </a:lnTo>
                <a:lnTo>
                  <a:pt x="3999219" y="5090159"/>
                </a:lnTo>
                <a:lnTo>
                  <a:pt x="4869179" y="5090159"/>
                </a:lnTo>
                <a:lnTo>
                  <a:pt x="4933949" y="5059679"/>
                </a:lnTo>
                <a:lnTo>
                  <a:pt x="4996190" y="5029199"/>
                </a:lnTo>
                <a:lnTo>
                  <a:pt x="5057150" y="5029199"/>
                </a:lnTo>
                <a:lnTo>
                  <a:pt x="5118110" y="4998719"/>
                </a:lnTo>
                <a:lnTo>
                  <a:pt x="5232410" y="4937759"/>
                </a:lnTo>
                <a:lnTo>
                  <a:pt x="5285750" y="4907279"/>
                </a:lnTo>
                <a:lnTo>
                  <a:pt x="5337809" y="4846319"/>
                </a:lnTo>
                <a:lnTo>
                  <a:pt x="5388620" y="4815839"/>
                </a:lnTo>
                <a:lnTo>
                  <a:pt x="5435589" y="4785359"/>
                </a:lnTo>
                <a:lnTo>
                  <a:pt x="5480060" y="4754879"/>
                </a:lnTo>
                <a:lnTo>
                  <a:pt x="5523219" y="4693919"/>
                </a:lnTo>
                <a:lnTo>
                  <a:pt x="5562599" y="4663439"/>
                </a:lnTo>
                <a:lnTo>
                  <a:pt x="5581009" y="4632959"/>
                </a:lnTo>
                <a:close/>
              </a:path>
              <a:path w="8685530" h="5120640">
                <a:moveTo>
                  <a:pt x="2870210" y="4785359"/>
                </a:moveTo>
                <a:lnTo>
                  <a:pt x="2160269" y="4785359"/>
                </a:lnTo>
                <a:lnTo>
                  <a:pt x="2237744" y="4815839"/>
                </a:lnTo>
                <a:lnTo>
                  <a:pt x="2792729" y="4815839"/>
                </a:lnTo>
                <a:lnTo>
                  <a:pt x="2870210" y="4785359"/>
                </a:lnTo>
                <a:close/>
              </a:path>
              <a:path w="8685530" h="5120640">
                <a:moveTo>
                  <a:pt x="8403579" y="1828799"/>
                </a:moveTo>
                <a:lnTo>
                  <a:pt x="341625" y="1828799"/>
                </a:lnTo>
                <a:lnTo>
                  <a:pt x="307335" y="1859279"/>
                </a:lnTo>
                <a:lnTo>
                  <a:pt x="243839" y="1920239"/>
                </a:lnTo>
                <a:lnTo>
                  <a:pt x="214634" y="1950719"/>
                </a:lnTo>
                <a:lnTo>
                  <a:pt x="186689" y="1981199"/>
                </a:lnTo>
                <a:lnTo>
                  <a:pt x="160019" y="2011679"/>
                </a:lnTo>
                <a:lnTo>
                  <a:pt x="135885" y="2011679"/>
                </a:lnTo>
                <a:lnTo>
                  <a:pt x="113025" y="2042159"/>
                </a:lnTo>
                <a:lnTo>
                  <a:pt x="92714" y="2103119"/>
                </a:lnTo>
                <a:lnTo>
                  <a:pt x="73664" y="2133599"/>
                </a:lnTo>
                <a:lnTo>
                  <a:pt x="43184" y="2194559"/>
                </a:lnTo>
                <a:lnTo>
                  <a:pt x="20324" y="2255519"/>
                </a:lnTo>
                <a:lnTo>
                  <a:pt x="6345" y="2316479"/>
                </a:lnTo>
                <a:lnTo>
                  <a:pt x="0" y="2407919"/>
                </a:lnTo>
                <a:lnTo>
                  <a:pt x="1274" y="2438399"/>
                </a:lnTo>
                <a:lnTo>
                  <a:pt x="3809" y="2468879"/>
                </a:lnTo>
                <a:lnTo>
                  <a:pt x="8894" y="2499359"/>
                </a:lnTo>
                <a:lnTo>
                  <a:pt x="15239" y="2529839"/>
                </a:lnTo>
                <a:lnTo>
                  <a:pt x="24134" y="2560319"/>
                </a:lnTo>
                <a:lnTo>
                  <a:pt x="35564" y="2621279"/>
                </a:lnTo>
                <a:lnTo>
                  <a:pt x="64769" y="2682239"/>
                </a:lnTo>
                <a:lnTo>
                  <a:pt x="102869" y="2743199"/>
                </a:lnTo>
                <a:lnTo>
                  <a:pt x="147315" y="2804159"/>
                </a:lnTo>
                <a:lnTo>
                  <a:pt x="172724" y="2834639"/>
                </a:lnTo>
                <a:lnTo>
                  <a:pt x="199394" y="2865119"/>
                </a:lnTo>
                <a:lnTo>
                  <a:pt x="228599" y="2895599"/>
                </a:lnTo>
                <a:lnTo>
                  <a:pt x="259079" y="2895599"/>
                </a:lnTo>
                <a:lnTo>
                  <a:pt x="290834" y="2926079"/>
                </a:lnTo>
                <a:lnTo>
                  <a:pt x="323849" y="2956559"/>
                </a:lnTo>
                <a:lnTo>
                  <a:pt x="359414" y="2987039"/>
                </a:lnTo>
                <a:lnTo>
                  <a:pt x="394965" y="2987039"/>
                </a:lnTo>
                <a:lnTo>
                  <a:pt x="433065" y="3017519"/>
                </a:lnTo>
                <a:lnTo>
                  <a:pt x="427994" y="3017519"/>
                </a:lnTo>
                <a:lnTo>
                  <a:pt x="397514" y="3047999"/>
                </a:lnTo>
                <a:lnTo>
                  <a:pt x="369569" y="3047999"/>
                </a:lnTo>
                <a:lnTo>
                  <a:pt x="344174" y="3078479"/>
                </a:lnTo>
                <a:lnTo>
                  <a:pt x="320039" y="3108959"/>
                </a:lnTo>
                <a:lnTo>
                  <a:pt x="276855" y="3169919"/>
                </a:lnTo>
                <a:lnTo>
                  <a:pt x="259079" y="3230879"/>
                </a:lnTo>
                <a:lnTo>
                  <a:pt x="242565" y="3261359"/>
                </a:lnTo>
                <a:lnTo>
                  <a:pt x="217169" y="3322319"/>
                </a:lnTo>
                <a:lnTo>
                  <a:pt x="199394" y="3383279"/>
                </a:lnTo>
                <a:lnTo>
                  <a:pt x="191774" y="3474719"/>
                </a:lnTo>
                <a:lnTo>
                  <a:pt x="190499" y="3505199"/>
                </a:lnTo>
                <a:lnTo>
                  <a:pt x="193035" y="3535679"/>
                </a:lnTo>
                <a:lnTo>
                  <a:pt x="196845" y="3566159"/>
                </a:lnTo>
                <a:lnTo>
                  <a:pt x="201929" y="3596639"/>
                </a:lnTo>
                <a:lnTo>
                  <a:pt x="210824" y="3627119"/>
                </a:lnTo>
                <a:lnTo>
                  <a:pt x="220979" y="3688079"/>
                </a:lnTo>
                <a:lnTo>
                  <a:pt x="248924" y="3749039"/>
                </a:lnTo>
                <a:lnTo>
                  <a:pt x="284475" y="3809999"/>
                </a:lnTo>
                <a:lnTo>
                  <a:pt x="328934" y="3870959"/>
                </a:lnTo>
                <a:lnTo>
                  <a:pt x="354329" y="3901439"/>
                </a:lnTo>
                <a:lnTo>
                  <a:pt x="380999" y="3931919"/>
                </a:lnTo>
                <a:lnTo>
                  <a:pt x="408944" y="3962399"/>
                </a:lnTo>
                <a:lnTo>
                  <a:pt x="439424" y="3992879"/>
                </a:lnTo>
                <a:lnTo>
                  <a:pt x="471165" y="3992879"/>
                </a:lnTo>
                <a:lnTo>
                  <a:pt x="539745" y="4053839"/>
                </a:lnTo>
                <a:lnTo>
                  <a:pt x="576584" y="4084319"/>
                </a:lnTo>
                <a:lnTo>
                  <a:pt x="613409" y="4084319"/>
                </a:lnTo>
                <a:lnTo>
                  <a:pt x="652784" y="4114799"/>
                </a:lnTo>
                <a:lnTo>
                  <a:pt x="692145" y="4114799"/>
                </a:lnTo>
                <a:lnTo>
                  <a:pt x="732794" y="4145279"/>
                </a:lnTo>
                <a:lnTo>
                  <a:pt x="774704" y="4145279"/>
                </a:lnTo>
                <a:lnTo>
                  <a:pt x="816614" y="4175759"/>
                </a:lnTo>
                <a:lnTo>
                  <a:pt x="1169669" y="4175759"/>
                </a:lnTo>
                <a:lnTo>
                  <a:pt x="1165859" y="4206239"/>
                </a:lnTo>
                <a:lnTo>
                  <a:pt x="1206495" y="4236719"/>
                </a:lnTo>
                <a:lnTo>
                  <a:pt x="1250954" y="4297679"/>
                </a:lnTo>
                <a:lnTo>
                  <a:pt x="1299209" y="4358639"/>
                </a:lnTo>
                <a:lnTo>
                  <a:pt x="1351275" y="4389119"/>
                </a:lnTo>
                <a:lnTo>
                  <a:pt x="1405889" y="4450079"/>
                </a:lnTo>
                <a:lnTo>
                  <a:pt x="1463039" y="4480559"/>
                </a:lnTo>
                <a:lnTo>
                  <a:pt x="1522725" y="4541519"/>
                </a:lnTo>
                <a:lnTo>
                  <a:pt x="1584959" y="4571999"/>
                </a:lnTo>
                <a:lnTo>
                  <a:pt x="1651004" y="4602479"/>
                </a:lnTo>
                <a:lnTo>
                  <a:pt x="1718309" y="4663439"/>
                </a:lnTo>
                <a:lnTo>
                  <a:pt x="1786889" y="4693919"/>
                </a:lnTo>
                <a:lnTo>
                  <a:pt x="1859279" y="4693919"/>
                </a:lnTo>
                <a:lnTo>
                  <a:pt x="1931669" y="4724399"/>
                </a:lnTo>
                <a:lnTo>
                  <a:pt x="2082795" y="4785359"/>
                </a:lnTo>
                <a:lnTo>
                  <a:pt x="2947659" y="4785359"/>
                </a:lnTo>
                <a:lnTo>
                  <a:pt x="3098810" y="4724399"/>
                </a:lnTo>
                <a:lnTo>
                  <a:pt x="3242309" y="4663439"/>
                </a:lnTo>
                <a:lnTo>
                  <a:pt x="3310172" y="4633831"/>
                </a:lnTo>
                <a:lnTo>
                  <a:pt x="3309609" y="4632959"/>
                </a:lnTo>
                <a:lnTo>
                  <a:pt x="5581009" y="4632959"/>
                </a:lnTo>
                <a:lnTo>
                  <a:pt x="5599419" y="4602479"/>
                </a:lnTo>
                <a:lnTo>
                  <a:pt x="5632460" y="4571999"/>
                </a:lnTo>
                <a:lnTo>
                  <a:pt x="5664189" y="4511039"/>
                </a:lnTo>
                <a:lnTo>
                  <a:pt x="5692139" y="4450079"/>
                </a:lnTo>
                <a:lnTo>
                  <a:pt x="5716280" y="4419599"/>
                </a:lnTo>
                <a:lnTo>
                  <a:pt x="5737859" y="4358639"/>
                </a:lnTo>
                <a:lnTo>
                  <a:pt x="6965960" y="4358639"/>
                </a:lnTo>
                <a:lnTo>
                  <a:pt x="7015490" y="4328159"/>
                </a:lnTo>
                <a:lnTo>
                  <a:pt x="7062459" y="4297679"/>
                </a:lnTo>
                <a:lnTo>
                  <a:pt x="7108179" y="4267199"/>
                </a:lnTo>
                <a:lnTo>
                  <a:pt x="7152650" y="4236719"/>
                </a:lnTo>
                <a:lnTo>
                  <a:pt x="7194559" y="4206239"/>
                </a:lnTo>
                <a:lnTo>
                  <a:pt x="7233909" y="4175759"/>
                </a:lnTo>
                <a:lnTo>
                  <a:pt x="7270759" y="4145279"/>
                </a:lnTo>
                <a:lnTo>
                  <a:pt x="7306299" y="4114799"/>
                </a:lnTo>
                <a:lnTo>
                  <a:pt x="7339339" y="4053839"/>
                </a:lnTo>
                <a:lnTo>
                  <a:pt x="7368539" y="4023359"/>
                </a:lnTo>
                <a:lnTo>
                  <a:pt x="7396489" y="3992879"/>
                </a:lnTo>
                <a:lnTo>
                  <a:pt x="7420599" y="3931919"/>
                </a:lnTo>
                <a:lnTo>
                  <a:pt x="7443459" y="3901439"/>
                </a:lnTo>
                <a:lnTo>
                  <a:pt x="7462509" y="3840479"/>
                </a:lnTo>
                <a:lnTo>
                  <a:pt x="7479029" y="3809999"/>
                </a:lnTo>
                <a:lnTo>
                  <a:pt x="7492989" y="3749039"/>
                </a:lnTo>
                <a:lnTo>
                  <a:pt x="7503169" y="3718559"/>
                </a:lnTo>
                <a:lnTo>
                  <a:pt x="7512039" y="3657599"/>
                </a:lnTo>
                <a:lnTo>
                  <a:pt x="7515849" y="3627119"/>
                </a:lnTo>
                <a:lnTo>
                  <a:pt x="7518409" y="3566159"/>
                </a:lnTo>
                <a:lnTo>
                  <a:pt x="7584429" y="3566159"/>
                </a:lnTo>
                <a:lnTo>
                  <a:pt x="7651759" y="3535679"/>
                </a:lnTo>
                <a:lnTo>
                  <a:pt x="7719059" y="3535679"/>
                </a:lnTo>
                <a:lnTo>
                  <a:pt x="7783829" y="3505199"/>
                </a:lnTo>
                <a:lnTo>
                  <a:pt x="7848599" y="3505199"/>
                </a:lnTo>
                <a:lnTo>
                  <a:pt x="7974329" y="3444239"/>
                </a:lnTo>
                <a:lnTo>
                  <a:pt x="8034009" y="3413759"/>
                </a:lnTo>
                <a:lnTo>
                  <a:pt x="8092439" y="3383279"/>
                </a:lnTo>
                <a:lnTo>
                  <a:pt x="8148309" y="3352799"/>
                </a:lnTo>
                <a:lnTo>
                  <a:pt x="8201649" y="3322319"/>
                </a:lnTo>
                <a:lnTo>
                  <a:pt x="8253739" y="3291839"/>
                </a:lnTo>
                <a:lnTo>
                  <a:pt x="8303269" y="3261359"/>
                </a:lnTo>
                <a:lnTo>
                  <a:pt x="8348989" y="3200399"/>
                </a:lnTo>
                <a:lnTo>
                  <a:pt x="8393429" y="3169919"/>
                </a:lnTo>
                <a:lnTo>
                  <a:pt x="8435339" y="3108959"/>
                </a:lnTo>
                <a:lnTo>
                  <a:pt x="8473439" y="3078479"/>
                </a:lnTo>
                <a:lnTo>
                  <a:pt x="8509009" y="3017519"/>
                </a:lnTo>
                <a:lnTo>
                  <a:pt x="8542019" y="2987039"/>
                </a:lnTo>
                <a:lnTo>
                  <a:pt x="8571219" y="2926079"/>
                </a:lnTo>
                <a:lnTo>
                  <a:pt x="8597889" y="2865119"/>
                </a:lnTo>
                <a:lnTo>
                  <a:pt x="8620749" y="2834639"/>
                </a:lnTo>
                <a:lnTo>
                  <a:pt x="8639799" y="2773679"/>
                </a:lnTo>
                <a:lnTo>
                  <a:pt x="8655039" y="2712719"/>
                </a:lnTo>
                <a:lnTo>
                  <a:pt x="8669029" y="2651759"/>
                </a:lnTo>
                <a:lnTo>
                  <a:pt x="8677899" y="2590799"/>
                </a:lnTo>
                <a:lnTo>
                  <a:pt x="8682989" y="2560319"/>
                </a:lnTo>
                <a:lnTo>
                  <a:pt x="8685519" y="2499359"/>
                </a:lnTo>
                <a:lnTo>
                  <a:pt x="8684269" y="2438399"/>
                </a:lnTo>
                <a:lnTo>
                  <a:pt x="8679179" y="2377439"/>
                </a:lnTo>
                <a:lnTo>
                  <a:pt x="8671559" y="2316479"/>
                </a:lnTo>
                <a:lnTo>
                  <a:pt x="8658849" y="2255519"/>
                </a:lnTo>
                <a:lnTo>
                  <a:pt x="8643609" y="2225039"/>
                </a:lnTo>
                <a:lnTo>
                  <a:pt x="8624559" y="2164079"/>
                </a:lnTo>
                <a:lnTo>
                  <a:pt x="8602979" y="2103119"/>
                </a:lnTo>
                <a:lnTo>
                  <a:pt x="8577589" y="2042159"/>
                </a:lnTo>
                <a:lnTo>
                  <a:pt x="8549639" y="2011679"/>
                </a:lnTo>
                <a:lnTo>
                  <a:pt x="8517879" y="1950719"/>
                </a:lnTo>
                <a:lnTo>
                  <a:pt x="8482339" y="1920239"/>
                </a:lnTo>
                <a:lnTo>
                  <a:pt x="8444239" y="1859279"/>
                </a:lnTo>
                <a:lnTo>
                  <a:pt x="8403579" y="1828799"/>
                </a:lnTo>
                <a:close/>
              </a:path>
              <a:path w="8685530" h="5120640">
                <a:moveTo>
                  <a:pt x="6527810" y="4480559"/>
                </a:moveTo>
                <a:lnTo>
                  <a:pt x="6177290" y="4480559"/>
                </a:lnTo>
                <a:lnTo>
                  <a:pt x="6235689" y="4511039"/>
                </a:lnTo>
                <a:lnTo>
                  <a:pt x="6469379" y="4511039"/>
                </a:lnTo>
                <a:lnTo>
                  <a:pt x="6527810" y="4480559"/>
                </a:lnTo>
                <a:close/>
              </a:path>
              <a:path w="8685530" h="5120640">
                <a:moveTo>
                  <a:pt x="6699260" y="4450079"/>
                </a:moveTo>
                <a:lnTo>
                  <a:pt x="6005840" y="4450079"/>
                </a:lnTo>
                <a:lnTo>
                  <a:pt x="6061709" y="4480559"/>
                </a:lnTo>
                <a:lnTo>
                  <a:pt x="6643359" y="4480559"/>
                </a:lnTo>
                <a:lnTo>
                  <a:pt x="6699260" y="4450079"/>
                </a:lnTo>
                <a:close/>
              </a:path>
              <a:path w="8685530" h="5120640">
                <a:moveTo>
                  <a:pt x="6809750" y="4419599"/>
                </a:moveTo>
                <a:lnTo>
                  <a:pt x="5895350" y="4419599"/>
                </a:lnTo>
                <a:lnTo>
                  <a:pt x="5949939" y="4450079"/>
                </a:lnTo>
                <a:lnTo>
                  <a:pt x="6755129" y="4450079"/>
                </a:lnTo>
                <a:lnTo>
                  <a:pt x="6809750" y="4419599"/>
                </a:lnTo>
                <a:close/>
              </a:path>
              <a:path w="8685530" h="5120640">
                <a:moveTo>
                  <a:pt x="6965960" y="4358639"/>
                </a:moveTo>
                <a:lnTo>
                  <a:pt x="5739140" y="4358639"/>
                </a:lnTo>
                <a:lnTo>
                  <a:pt x="5789919" y="4389119"/>
                </a:lnTo>
                <a:lnTo>
                  <a:pt x="5842010" y="4419599"/>
                </a:lnTo>
                <a:lnTo>
                  <a:pt x="6863090" y="4419599"/>
                </a:lnTo>
                <a:lnTo>
                  <a:pt x="6915149" y="4389119"/>
                </a:lnTo>
                <a:lnTo>
                  <a:pt x="6965960" y="4358639"/>
                </a:lnTo>
                <a:close/>
              </a:path>
              <a:path w="8685530" h="5120640">
                <a:moveTo>
                  <a:pt x="1169669" y="4175759"/>
                </a:moveTo>
                <a:lnTo>
                  <a:pt x="947415" y="4175759"/>
                </a:lnTo>
                <a:lnTo>
                  <a:pt x="991874" y="4206239"/>
                </a:lnTo>
                <a:lnTo>
                  <a:pt x="1125224" y="4206239"/>
                </a:lnTo>
                <a:lnTo>
                  <a:pt x="1169669" y="4175759"/>
                </a:lnTo>
                <a:close/>
              </a:path>
              <a:path w="8685530" h="5120640">
                <a:moveTo>
                  <a:pt x="2691134" y="548639"/>
                </a:moveTo>
                <a:lnTo>
                  <a:pt x="1554479" y="548639"/>
                </a:lnTo>
                <a:lnTo>
                  <a:pt x="1492245" y="579119"/>
                </a:lnTo>
                <a:lnTo>
                  <a:pt x="1432559" y="609599"/>
                </a:lnTo>
                <a:lnTo>
                  <a:pt x="1374135" y="640079"/>
                </a:lnTo>
                <a:lnTo>
                  <a:pt x="1316985" y="670559"/>
                </a:lnTo>
                <a:lnTo>
                  <a:pt x="1262384" y="701039"/>
                </a:lnTo>
                <a:lnTo>
                  <a:pt x="1210305" y="731519"/>
                </a:lnTo>
                <a:lnTo>
                  <a:pt x="1160775" y="792479"/>
                </a:lnTo>
                <a:lnTo>
                  <a:pt x="1113794" y="822959"/>
                </a:lnTo>
                <a:lnTo>
                  <a:pt x="1069335" y="853439"/>
                </a:lnTo>
                <a:lnTo>
                  <a:pt x="1027425" y="914399"/>
                </a:lnTo>
                <a:lnTo>
                  <a:pt x="988064" y="944879"/>
                </a:lnTo>
                <a:lnTo>
                  <a:pt x="952499" y="1005839"/>
                </a:lnTo>
                <a:lnTo>
                  <a:pt x="919484" y="1066799"/>
                </a:lnTo>
                <a:lnTo>
                  <a:pt x="889004" y="1097279"/>
                </a:lnTo>
                <a:lnTo>
                  <a:pt x="862334" y="1158239"/>
                </a:lnTo>
                <a:lnTo>
                  <a:pt x="839474" y="1219199"/>
                </a:lnTo>
                <a:lnTo>
                  <a:pt x="819149" y="1249679"/>
                </a:lnTo>
                <a:lnTo>
                  <a:pt x="801374" y="1310639"/>
                </a:lnTo>
                <a:lnTo>
                  <a:pt x="788669" y="1371599"/>
                </a:lnTo>
                <a:lnTo>
                  <a:pt x="778514" y="1432559"/>
                </a:lnTo>
                <a:lnTo>
                  <a:pt x="772155" y="1493519"/>
                </a:lnTo>
                <a:lnTo>
                  <a:pt x="769619" y="1523999"/>
                </a:lnTo>
                <a:lnTo>
                  <a:pt x="769619" y="1584959"/>
                </a:lnTo>
                <a:lnTo>
                  <a:pt x="773429" y="1645919"/>
                </a:lnTo>
                <a:lnTo>
                  <a:pt x="781049" y="1706879"/>
                </a:lnTo>
                <a:lnTo>
                  <a:pt x="655319" y="1706879"/>
                </a:lnTo>
                <a:lnTo>
                  <a:pt x="613409" y="1737359"/>
                </a:lnTo>
                <a:lnTo>
                  <a:pt x="571499" y="1737359"/>
                </a:lnTo>
                <a:lnTo>
                  <a:pt x="530864" y="1767839"/>
                </a:lnTo>
                <a:lnTo>
                  <a:pt x="490215" y="1767839"/>
                </a:lnTo>
                <a:lnTo>
                  <a:pt x="452115" y="1798319"/>
                </a:lnTo>
                <a:lnTo>
                  <a:pt x="414015" y="1798319"/>
                </a:lnTo>
                <a:lnTo>
                  <a:pt x="377189" y="1828799"/>
                </a:lnTo>
                <a:lnTo>
                  <a:pt x="8401049" y="1828799"/>
                </a:lnTo>
                <a:lnTo>
                  <a:pt x="8421379" y="1767839"/>
                </a:lnTo>
                <a:lnTo>
                  <a:pt x="8439149" y="1737359"/>
                </a:lnTo>
                <a:lnTo>
                  <a:pt x="8454389" y="1676399"/>
                </a:lnTo>
                <a:lnTo>
                  <a:pt x="8467099" y="1645919"/>
                </a:lnTo>
                <a:lnTo>
                  <a:pt x="8475969" y="1584959"/>
                </a:lnTo>
                <a:lnTo>
                  <a:pt x="8482339" y="1554479"/>
                </a:lnTo>
                <a:lnTo>
                  <a:pt x="8486149" y="1523999"/>
                </a:lnTo>
                <a:lnTo>
                  <a:pt x="8487399" y="1463039"/>
                </a:lnTo>
                <a:lnTo>
                  <a:pt x="8484869" y="1432559"/>
                </a:lnTo>
                <a:lnTo>
                  <a:pt x="8481059" y="1371599"/>
                </a:lnTo>
                <a:lnTo>
                  <a:pt x="8473439" y="1341119"/>
                </a:lnTo>
                <a:lnTo>
                  <a:pt x="8462009" y="1280159"/>
                </a:lnTo>
                <a:lnTo>
                  <a:pt x="8449299" y="1249679"/>
                </a:lnTo>
                <a:lnTo>
                  <a:pt x="8432809" y="1188719"/>
                </a:lnTo>
                <a:lnTo>
                  <a:pt x="8413759" y="1158239"/>
                </a:lnTo>
                <a:lnTo>
                  <a:pt x="8392149" y="1127759"/>
                </a:lnTo>
                <a:lnTo>
                  <a:pt x="8368039" y="1066799"/>
                </a:lnTo>
                <a:lnTo>
                  <a:pt x="8341369" y="1036319"/>
                </a:lnTo>
                <a:lnTo>
                  <a:pt x="8312139" y="1005839"/>
                </a:lnTo>
                <a:lnTo>
                  <a:pt x="8280409" y="975359"/>
                </a:lnTo>
                <a:lnTo>
                  <a:pt x="8247369" y="914399"/>
                </a:lnTo>
                <a:lnTo>
                  <a:pt x="8210549" y="883919"/>
                </a:lnTo>
                <a:lnTo>
                  <a:pt x="8172449" y="853439"/>
                </a:lnTo>
                <a:lnTo>
                  <a:pt x="8131819" y="822959"/>
                </a:lnTo>
                <a:lnTo>
                  <a:pt x="8089909" y="792479"/>
                </a:lnTo>
                <a:lnTo>
                  <a:pt x="8045439" y="761999"/>
                </a:lnTo>
                <a:lnTo>
                  <a:pt x="7999719" y="761999"/>
                </a:lnTo>
                <a:lnTo>
                  <a:pt x="7952749" y="731519"/>
                </a:lnTo>
                <a:lnTo>
                  <a:pt x="7904469" y="701039"/>
                </a:lnTo>
                <a:lnTo>
                  <a:pt x="7853689" y="670559"/>
                </a:lnTo>
                <a:lnTo>
                  <a:pt x="7802879" y="670559"/>
                </a:lnTo>
                <a:lnTo>
                  <a:pt x="7750819" y="640079"/>
                </a:lnTo>
                <a:lnTo>
                  <a:pt x="7701289" y="640079"/>
                </a:lnTo>
                <a:lnTo>
                  <a:pt x="7691109" y="609599"/>
                </a:lnTo>
                <a:lnTo>
                  <a:pt x="2813060" y="609599"/>
                </a:lnTo>
                <a:lnTo>
                  <a:pt x="2691134" y="548639"/>
                </a:lnTo>
                <a:close/>
              </a:path>
              <a:path w="8685530" h="5120640">
                <a:moveTo>
                  <a:pt x="4197339" y="213359"/>
                </a:moveTo>
                <a:lnTo>
                  <a:pt x="3335030" y="213359"/>
                </a:lnTo>
                <a:lnTo>
                  <a:pt x="3285500" y="243839"/>
                </a:lnTo>
                <a:lnTo>
                  <a:pt x="3235970" y="243839"/>
                </a:lnTo>
                <a:lnTo>
                  <a:pt x="3188969" y="274319"/>
                </a:lnTo>
                <a:lnTo>
                  <a:pt x="3143249" y="304799"/>
                </a:lnTo>
                <a:lnTo>
                  <a:pt x="3098810" y="335279"/>
                </a:lnTo>
                <a:lnTo>
                  <a:pt x="3055619" y="365759"/>
                </a:lnTo>
                <a:lnTo>
                  <a:pt x="3014990" y="396239"/>
                </a:lnTo>
                <a:lnTo>
                  <a:pt x="2976890" y="426719"/>
                </a:lnTo>
                <a:lnTo>
                  <a:pt x="2940039" y="457199"/>
                </a:lnTo>
                <a:lnTo>
                  <a:pt x="2905749" y="487679"/>
                </a:lnTo>
                <a:lnTo>
                  <a:pt x="2874020" y="518159"/>
                </a:lnTo>
                <a:lnTo>
                  <a:pt x="2843540" y="579119"/>
                </a:lnTo>
                <a:lnTo>
                  <a:pt x="2816870" y="609599"/>
                </a:lnTo>
                <a:lnTo>
                  <a:pt x="7691109" y="609599"/>
                </a:lnTo>
                <a:lnTo>
                  <a:pt x="7678429" y="548639"/>
                </a:lnTo>
                <a:lnTo>
                  <a:pt x="7664439" y="518159"/>
                </a:lnTo>
                <a:lnTo>
                  <a:pt x="7646669" y="487679"/>
                </a:lnTo>
                <a:lnTo>
                  <a:pt x="7627619" y="457199"/>
                </a:lnTo>
                <a:lnTo>
                  <a:pt x="7606039" y="426719"/>
                </a:lnTo>
                <a:lnTo>
                  <a:pt x="7594609" y="396239"/>
                </a:lnTo>
                <a:lnTo>
                  <a:pt x="4513569" y="396239"/>
                </a:lnTo>
                <a:lnTo>
                  <a:pt x="4514081" y="394704"/>
                </a:lnTo>
                <a:lnTo>
                  <a:pt x="4475469" y="365759"/>
                </a:lnTo>
                <a:lnTo>
                  <a:pt x="4433559" y="335279"/>
                </a:lnTo>
                <a:lnTo>
                  <a:pt x="4389119" y="304799"/>
                </a:lnTo>
                <a:lnTo>
                  <a:pt x="4343399" y="274319"/>
                </a:lnTo>
                <a:lnTo>
                  <a:pt x="4295150" y="274319"/>
                </a:lnTo>
                <a:lnTo>
                  <a:pt x="4246869" y="243839"/>
                </a:lnTo>
                <a:lnTo>
                  <a:pt x="4197339" y="213359"/>
                </a:lnTo>
                <a:close/>
              </a:path>
              <a:path w="8685530" h="5120640">
                <a:moveTo>
                  <a:pt x="2496824" y="487679"/>
                </a:moveTo>
                <a:lnTo>
                  <a:pt x="1813559" y="487679"/>
                </a:lnTo>
                <a:lnTo>
                  <a:pt x="1747515" y="518159"/>
                </a:lnTo>
                <a:lnTo>
                  <a:pt x="1681484" y="518159"/>
                </a:lnTo>
                <a:lnTo>
                  <a:pt x="1616714" y="548639"/>
                </a:lnTo>
                <a:lnTo>
                  <a:pt x="2627625" y="548639"/>
                </a:lnTo>
                <a:lnTo>
                  <a:pt x="2496824" y="487679"/>
                </a:lnTo>
                <a:close/>
              </a:path>
              <a:path w="8685530" h="5120640">
                <a:moveTo>
                  <a:pt x="2293619" y="457199"/>
                </a:moveTo>
                <a:lnTo>
                  <a:pt x="1949445" y="457199"/>
                </a:lnTo>
                <a:lnTo>
                  <a:pt x="1882139" y="487679"/>
                </a:lnTo>
                <a:lnTo>
                  <a:pt x="2362199" y="487679"/>
                </a:lnTo>
                <a:lnTo>
                  <a:pt x="2293619" y="457199"/>
                </a:lnTo>
                <a:close/>
              </a:path>
              <a:path w="8685530" h="5120640">
                <a:moveTo>
                  <a:pt x="5768339" y="91439"/>
                </a:moveTo>
                <a:lnTo>
                  <a:pt x="4838699" y="91439"/>
                </a:lnTo>
                <a:lnTo>
                  <a:pt x="4801880" y="121919"/>
                </a:lnTo>
                <a:lnTo>
                  <a:pt x="4766309" y="121919"/>
                </a:lnTo>
                <a:lnTo>
                  <a:pt x="4730739" y="152399"/>
                </a:lnTo>
                <a:lnTo>
                  <a:pt x="4697729" y="182879"/>
                </a:lnTo>
                <a:lnTo>
                  <a:pt x="4665969" y="213359"/>
                </a:lnTo>
                <a:lnTo>
                  <a:pt x="4607570" y="274319"/>
                </a:lnTo>
                <a:lnTo>
                  <a:pt x="4580900" y="304799"/>
                </a:lnTo>
                <a:lnTo>
                  <a:pt x="4556759" y="304799"/>
                </a:lnTo>
                <a:lnTo>
                  <a:pt x="4533899" y="335279"/>
                </a:lnTo>
                <a:lnTo>
                  <a:pt x="4514081" y="394704"/>
                </a:lnTo>
                <a:lnTo>
                  <a:pt x="4516130" y="396239"/>
                </a:lnTo>
                <a:lnTo>
                  <a:pt x="7594609" y="396239"/>
                </a:lnTo>
                <a:lnTo>
                  <a:pt x="7583179" y="365759"/>
                </a:lnTo>
                <a:lnTo>
                  <a:pt x="7556509" y="335279"/>
                </a:lnTo>
                <a:lnTo>
                  <a:pt x="7528559" y="304799"/>
                </a:lnTo>
                <a:lnTo>
                  <a:pt x="7499359" y="274319"/>
                </a:lnTo>
                <a:lnTo>
                  <a:pt x="5994410" y="274319"/>
                </a:lnTo>
                <a:lnTo>
                  <a:pt x="5995101" y="273681"/>
                </a:lnTo>
                <a:lnTo>
                  <a:pt x="5968989" y="243839"/>
                </a:lnTo>
                <a:lnTo>
                  <a:pt x="5908029" y="182879"/>
                </a:lnTo>
                <a:lnTo>
                  <a:pt x="5875019" y="152399"/>
                </a:lnTo>
                <a:lnTo>
                  <a:pt x="5840729" y="152399"/>
                </a:lnTo>
                <a:lnTo>
                  <a:pt x="5805159" y="121919"/>
                </a:lnTo>
                <a:lnTo>
                  <a:pt x="5768339" y="91439"/>
                </a:lnTo>
                <a:close/>
              </a:path>
              <a:path w="8685530" h="5120640">
                <a:moveTo>
                  <a:pt x="7153899" y="60959"/>
                </a:moveTo>
                <a:lnTo>
                  <a:pt x="6301739" y="60959"/>
                </a:lnTo>
                <a:lnTo>
                  <a:pt x="6215390" y="121919"/>
                </a:lnTo>
                <a:lnTo>
                  <a:pt x="6174729" y="121919"/>
                </a:lnTo>
                <a:lnTo>
                  <a:pt x="6135380" y="152399"/>
                </a:lnTo>
                <a:lnTo>
                  <a:pt x="6061709" y="213359"/>
                </a:lnTo>
                <a:lnTo>
                  <a:pt x="6027419" y="243839"/>
                </a:lnTo>
                <a:lnTo>
                  <a:pt x="5995101" y="273681"/>
                </a:lnTo>
                <a:lnTo>
                  <a:pt x="5995659" y="274319"/>
                </a:lnTo>
                <a:lnTo>
                  <a:pt x="7499359" y="274319"/>
                </a:lnTo>
                <a:lnTo>
                  <a:pt x="7467599" y="243839"/>
                </a:lnTo>
                <a:lnTo>
                  <a:pt x="7399019" y="182879"/>
                </a:lnTo>
                <a:lnTo>
                  <a:pt x="7360919" y="182879"/>
                </a:lnTo>
                <a:lnTo>
                  <a:pt x="7322819" y="152399"/>
                </a:lnTo>
                <a:lnTo>
                  <a:pt x="7241529" y="91439"/>
                </a:lnTo>
                <a:lnTo>
                  <a:pt x="7198369" y="91439"/>
                </a:lnTo>
                <a:lnTo>
                  <a:pt x="7153899" y="60959"/>
                </a:lnTo>
                <a:close/>
              </a:path>
              <a:path w="8685530" h="5120640">
                <a:moveTo>
                  <a:pt x="4093220" y="182879"/>
                </a:moveTo>
                <a:lnTo>
                  <a:pt x="3439149" y="182879"/>
                </a:lnTo>
                <a:lnTo>
                  <a:pt x="3387089" y="213359"/>
                </a:lnTo>
                <a:lnTo>
                  <a:pt x="4145279" y="213359"/>
                </a:lnTo>
                <a:lnTo>
                  <a:pt x="4093220" y="182879"/>
                </a:lnTo>
                <a:close/>
              </a:path>
              <a:path w="8685530" h="5120640">
                <a:moveTo>
                  <a:pt x="3986540" y="152399"/>
                </a:moveTo>
                <a:lnTo>
                  <a:pt x="3547109" y="152399"/>
                </a:lnTo>
                <a:lnTo>
                  <a:pt x="3492489" y="182879"/>
                </a:lnTo>
                <a:lnTo>
                  <a:pt x="4039880" y="182879"/>
                </a:lnTo>
                <a:lnTo>
                  <a:pt x="3986540" y="152399"/>
                </a:lnTo>
                <a:close/>
              </a:path>
              <a:path w="8685530" h="5120640">
                <a:moveTo>
                  <a:pt x="5608319" y="30479"/>
                </a:moveTo>
                <a:lnTo>
                  <a:pt x="4958090" y="30479"/>
                </a:lnTo>
                <a:lnTo>
                  <a:pt x="4917429" y="60959"/>
                </a:lnTo>
                <a:lnTo>
                  <a:pt x="4878080" y="91439"/>
                </a:lnTo>
                <a:lnTo>
                  <a:pt x="5730239" y="91439"/>
                </a:lnTo>
                <a:lnTo>
                  <a:pt x="5690859" y="60959"/>
                </a:lnTo>
                <a:lnTo>
                  <a:pt x="5650229" y="60959"/>
                </a:lnTo>
                <a:lnTo>
                  <a:pt x="5608319" y="30479"/>
                </a:lnTo>
                <a:close/>
              </a:path>
              <a:path w="8685530" h="5120640">
                <a:moveTo>
                  <a:pt x="7063739" y="30479"/>
                </a:moveTo>
                <a:lnTo>
                  <a:pt x="6390650" y="30479"/>
                </a:lnTo>
                <a:lnTo>
                  <a:pt x="6346179" y="60959"/>
                </a:lnTo>
                <a:lnTo>
                  <a:pt x="7109459" y="60959"/>
                </a:lnTo>
                <a:lnTo>
                  <a:pt x="7063739" y="30479"/>
                </a:lnTo>
                <a:close/>
              </a:path>
              <a:path w="8685530" h="5120640">
                <a:moveTo>
                  <a:pt x="5524499" y="0"/>
                </a:moveTo>
                <a:lnTo>
                  <a:pt x="5083820" y="0"/>
                </a:lnTo>
                <a:lnTo>
                  <a:pt x="5041910" y="30479"/>
                </a:lnTo>
                <a:lnTo>
                  <a:pt x="5567690" y="30479"/>
                </a:lnTo>
                <a:lnTo>
                  <a:pt x="5524499" y="0"/>
                </a:lnTo>
                <a:close/>
              </a:path>
              <a:path w="8685530" h="5120640">
                <a:moveTo>
                  <a:pt x="6969770" y="0"/>
                </a:moveTo>
                <a:lnTo>
                  <a:pt x="6531620" y="0"/>
                </a:lnTo>
                <a:lnTo>
                  <a:pt x="6484619" y="30479"/>
                </a:lnTo>
                <a:lnTo>
                  <a:pt x="7016739" y="30479"/>
                </a:lnTo>
                <a:lnTo>
                  <a:pt x="696977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55" name="object 7"/>
          <p:cNvSpPr>
            <a:spLocks/>
          </p:cNvSpPr>
          <p:nvPr/>
        </p:nvSpPr>
        <p:spPr bwMode="auto">
          <a:xfrm>
            <a:off x="338138" y="1733550"/>
            <a:ext cx="9650412" cy="5716588"/>
          </a:xfrm>
          <a:custGeom>
            <a:avLst/>
            <a:gdLst>
              <a:gd name="T0" fmla="*/ 1369999 w 8685530"/>
              <a:gd name="T1" fmla="*/ 4554679 h 5144770"/>
              <a:gd name="T2" fmla="*/ 711224 w 8685530"/>
              <a:gd name="T3" fmla="*/ 4902291 h 5144770"/>
              <a:gd name="T4" fmla="*/ 111442 w 8685530"/>
              <a:gd name="T5" fmla="*/ 5669601 h 5144770"/>
              <a:gd name="T6" fmla="*/ 127818 w 8685530"/>
              <a:gd name="T7" fmla="*/ 6840242 h 5144770"/>
              <a:gd name="T8" fmla="*/ 750554 w 8685530"/>
              <a:gd name="T9" fmla="*/ 7597713 h 5144770"/>
              <a:gd name="T10" fmla="*/ 888210 w 8685530"/>
              <a:gd name="T11" fmla="*/ 8007592 h 5144770"/>
              <a:gd name="T12" fmla="*/ 498165 w 8685530"/>
              <a:gd name="T13" fmla="*/ 9145462 h 5144770"/>
              <a:gd name="T14" fmla="*/ 983246 w 8685530"/>
              <a:gd name="T15" fmla="*/ 10165253 h 5144770"/>
              <a:gd name="T16" fmla="*/ 1583028 w 8685530"/>
              <a:gd name="T17" fmla="*/ 10591549 h 5144770"/>
              <a:gd name="T18" fmla="*/ 2330295 w 8685530"/>
              <a:gd name="T19" fmla="*/ 10821066 h 5144770"/>
              <a:gd name="T20" fmla="*/ 3008737 w 8685530"/>
              <a:gd name="T21" fmla="*/ 10853868 h 5144770"/>
              <a:gd name="T22" fmla="*/ 3929701 w 8685530"/>
              <a:gd name="T23" fmla="*/ 11742520 h 5144770"/>
              <a:gd name="T24" fmla="*/ 5178425 w 8685530"/>
              <a:gd name="T25" fmla="*/ 12306505 h 5144770"/>
              <a:gd name="T26" fmla="*/ 6594300 w 8685530"/>
              <a:gd name="T27" fmla="*/ 12483572 h 5144770"/>
              <a:gd name="T28" fmla="*/ 7997105 w 8685530"/>
              <a:gd name="T29" fmla="*/ 12244216 h 5144770"/>
              <a:gd name="T30" fmla="*/ 8865587 w 8685530"/>
              <a:gd name="T31" fmla="*/ 12358980 h 5144770"/>
              <a:gd name="T32" fmla="*/ 9835777 w 8685530"/>
              <a:gd name="T33" fmla="*/ 12962342 h 5144770"/>
              <a:gd name="T34" fmla="*/ 11005843 w 8685530"/>
              <a:gd name="T35" fmla="*/ 13260716 h 5144770"/>
              <a:gd name="T36" fmla="*/ 12228287 w 8685530"/>
              <a:gd name="T37" fmla="*/ 13214818 h 5144770"/>
              <a:gd name="T38" fmla="*/ 13355801 w 8685530"/>
              <a:gd name="T39" fmla="*/ 12827877 h 5144770"/>
              <a:gd name="T40" fmla="*/ 14253780 w 8685530"/>
              <a:gd name="T41" fmla="*/ 12152390 h 5144770"/>
              <a:gd name="T42" fmla="*/ 14807702 w 8685530"/>
              <a:gd name="T43" fmla="*/ 11270320 h 5144770"/>
              <a:gd name="T44" fmla="*/ 15643461 w 8685530"/>
              <a:gd name="T45" fmla="*/ 11575282 h 5144770"/>
              <a:gd name="T46" fmla="*/ 16695541 w 8685530"/>
              <a:gd name="T47" fmla="*/ 11640856 h 5144770"/>
              <a:gd name="T48" fmla="*/ 17711590 w 8685530"/>
              <a:gd name="T49" fmla="*/ 11411299 h 5144770"/>
              <a:gd name="T50" fmla="*/ 18567010 w 8685530"/>
              <a:gd name="T51" fmla="*/ 10909601 h 5144770"/>
              <a:gd name="T52" fmla="*/ 19150351 w 8685530"/>
              <a:gd name="T53" fmla="*/ 10201318 h 5144770"/>
              <a:gd name="T54" fmla="*/ 19396163 w 8685530"/>
              <a:gd name="T55" fmla="*/ 9374981 h 5144770"/>
              <a:gd name="T56" fmla="*/ 20254894 w 8685530"/>
              <a:gd name="T57" fmla="*/ 9053636 h 5144770"/>
              <a:gd name="T58" fmla="*/ 21300433 w 8685530"/>
              <a:gd name="T59" fmla="*/ 8509293 h 5144770"/>
              <a:gd name="T60" fmla="*/ 22044408 w 8685530"/>
              <a:gd name="T61" fmla="*/ 7705924 h 5144770"/>
              <a:gd name="T62" fmla="*/ 22395061 w 8685530"/>
              <a:gd name="T63" fmla="*/ 6745159 h 5144770"/>
              <a:gd name="T64" fmla="*/ 22306574 w 8685530"/>
              <a:gd name="T65" fmla="*/ 5741769 h 5144770"/>
              <a:gd name="T66" fmla="*/ 21792065 w 8685530"/>
              <a:gd name="T67" fmla="*/ 4830119 h 5144770"/>
              <a:gd name="T68" fmla="*/ 21873957 w 8685530"/>
              <a:gd name="T69" fmla="*/ 4154656 h 5144770"/>
              <a:gd name="T70" fmla="*/ 21837926 w 8685530"/>
              <a:gd name="T71" fmla="*/ 3347994 h 5144770"/>
              <a:gd name="T72" fmla="*/ 21451148 w 8685530"/>
              <a:gd name="T73" fmla="*/ 2606887 h 5144770"/>
              <a:gd name="T74" fmla="*/ 20762882 w 8685530"/>
              <a:gd name="T75" fmla="*/ 2019956 h 5144770"/>
              <a:gd name="T76" fmla="*/ 19864899 w 8685530"/>
              <a:gd name="T77" fmla="*/ 1672341 h 5144770"/>
              <a:gd name="T78" fmla="*/ 19628911 w 8685530"/>
              <a:gd name="T79" fmla="*/ 1091940 h 5144770"/>
              <a:gd name="T80" fmla="*/ 19094663 w 8685530"/>
              <a:gd name="T81" fmla="*/ 527987 h 5144770"/>
              <a:gd name="T82" fmla="*/ 18347391 w 8685530"/>
              <a:gd name="T83" fmla="*/ 150864 h 5144770"/>
              <a:gd name="T84" fmla="*/ 17485441 w 8685530"/>
              <a:gd name="T85" fmla="*/ 0 h 5144770"/>
              <a:gd name="T86" fmla="*/ 16613574 w 8685530"/>
              <a:gd name="T87" fmla="*/ 98369 h 5144770"/>
              <a:gd name="T88" fmla="*/ 15833590 w 8685530"/>
              <a:gd name="T89" fmla="*/ 432840 h 5144770"/>
              <a:gd name="T90" fmla="*/ 15161672 w 8685530"/>
              <a:gd name="T91" fmla="*/ 449287 h 5144770"/>
              <a:gd name="T92" fmla="*/ 14473396 w 8685530"/>
              <a:gd name="T93" fmla="*/ 118045 h 5144770"/>
              <a:gd name="T94" fmla="*/ 13690104 w 8685530"/>
              <a:gd name="T95" fmla="*/ 0 h 5144770"/>
              <a:gd name="T96" fmla="*/ 12903512 w 8685530"/>
              <a:gd name="T97" fmla="*/ 108208 h 5144770"/>
              <a:gd name="T98" fmla="*/ 12208627 w 8685530"/>
              <a:gd name="T99" fmla="*/ 432840 h 5144770"/>
              <a:gd name="T100" fmla="*/ 11648176 w 8685530"/>
              <a:gd name="T101" fmla="*/ 1010016 h 5144770"/>
              <a:gd name="T102" fmla="*/ 10959899 w 8685530"/>
              <a:gd name="T103" fmla="*/ 639422 h 5144770"/>
              <a:gd name="T104" fmla="*/ 10006157 w 8685530"/>
              <a:gd name="T105" fmla="*/ 409940 h 5144770"/>
              <a:gd name="T106" fmla="*/ 9013075 w 8685530"/>
              <a:gd name="T107" fmla="*/ 472188 h 5144770"/>
              <a:gd name="T108" fmla="*/ 8111790 w 8685530"/>
              <a:gd name="T109" fmla="*/ 813268 h 5144770"/>
              <a:gd name="T110" fmla="*/ 7416986 w 8685530"/>
              <a:gd name="T111" fmla="*/ 1387061 h 5144770"/>
              <a:gd name="T112" fmla="*/ 6613963 w 8685530"/>
              <a:gd name="T113" fmla="*/ 1360855 h 5144770"/>
              <a:gd name="T114" fmla="*/ 5388193 w 8685530"/>
              <a:gd name="T115" fmla="*/ 1213295 h 5144770"/>
              <a:gd name="T116" fmla="*/ 4172259 w 8685530"/>
              <a:gd name="T117" fmla="*/ 1416570 h 5144770"/>
              <a:gd name="T118" fmla="*/ 3123436 w 8685530"/>
              <a:gd name="T119" fmla="*/ 1951094 h 5144770"/>
              <a:gd name="T120" fmla="*/ 2372918 w 8685530"/>
              <a:gd name="T121" fmla="*/ 2744612 h 5144770"/>
              <a:gd name="T122" fmla="*/ 2009113 w 8685530"/>
              <a:gd name="T123" fmla="*/ 3702139 h 51447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85530"/>
              <a:gd name="T187" fmla="*/ 0 h 5144770"/>
              <a:gd name="T188" fmla="*/ 8685530 w 8685530"/>
              <a:gd name="T189" fmla="*/ 5144770 h 51447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85530" h="5144770">
                <a:moveTo>
                  <a:pt x="784859" y="1710689"/>
                </a:moveTo>
                <a:lnTo>
                  <a:pt x="740414" y="1714499"/>
                </a:lnTo>
                <a:lnTo>
                  <a:pt x="697229" y="1720870"/>
                </a:lnTo>
                <a:lnTo>
                  <a:pt x="655319" y="1729739"/>
                </a:lnTo>
                <a:lnTo>
                  <a:pt x="613409" y="1738640"/>
                </a:lnTo>
                <a:lnTo>
                  <a:pt x="571499" y="1750070"/>
                </a:lnTo>
                <a:lnTo>
                  <a:pt x="530864" y="1764029"/>
                </a:lnTo>
                <a:lnTo>
                  <a:pt x="490215" y="1778020"/>
                </a:lnTo>
                <a:lnTo>
                  <a:pt x="452115" y="1794509"/>
                </a:lnTo>
                <a:lnTo>
                  <a:pt x="414015" y="1812310"/>
                </a:lnTo>
                <a:lnTo>
                  <a:pt x="377189" y="1831360"/>
                </a:lnTo>
                <a:lnTo>
                  <a:pt x="341625" y="1852940"/>
                </a:lnTo>
                <a:lnTo>
                  <a:pt x="307335" y="1875800"/>
                </a:lnTo>
                <a:lnTo>
                  <a:pt x="275594" y="1898660"/>
                </a:lnTo>
                <a:lnTo>
                  <a:pt x="243839" y="1924049"/>
                </a:lnTo>
                <a:lnTo>
                  <a:pt x="214634" y="1950719"/>
                </a:lnTo>
                <a:lnTo>
                  <a:pt x="186689" y="1977389"/>
                </a:lnTo>
                <a:lnTo>
                  <a:pt x="160019" y="2006620"/>
                </a:lnTo>
                <a:lnTo>
                  <a:pt x="113025" y="2066300"/>
                </a:lnTo>
                <a:lnTo>
                  <a:pt x="73664" y="2129789"/>
                </a:lnTo>
                <a:lnTo>
                  <a:pt x="43184" y="2195840"/>
                </a:lnTo>
                <a:lnTo>
                  <a:pt x="20324" y="2264420"/>
                </a:lnTo>
                <a:lnTo>
                  <a:pt x="6345" y="2334274"/>
                </a:lnTo>
                <a:lnTo>
                  <a:pt x="0" y="2405390"/>
                </a:lnTo>
                <a:lnTo>
                  <a:pt x="1274" y="2440954"/>
                </a:lnTo>
                <a:lnTo>
                  <a:pt x="8894" y="2512070"/>
                </a:lnTo>
                <a:lnTo>
                  <a:pt x="24134" y="2581924"/>
                </a:lnTo>
                <a:lnTo>
                  <a:pt x="49529" y="2649230"/>
                </a:lnTo>
                <a:lnTo>
                  <a:pt x="82545" y="2715274"/>
                </a:lnTo>
                <a:lnTo>
                  <a:pt x="124455" y="2778770"/>
                </a:lnTo>
                <a:lnTo>
                  <a:pt x="172724" y="2837194"/>
                </a:lnTo>
                <a:lnTo>
                  <a:pt x="199394" y="2865126"/>
                </a:lnTo>
                <a:lnTo>
                  <a:pt x="228599" y="2891796"/>
                </a:lnTo>
                <a:lnTo>
                  <a:pt x="259079" y="2917204"/>
                </a:lnTo>
                <a:lnTo>
                  <a:pt x="290834" y="2942600"/>
                </a:lnTo>
                <a:lnTo>
                  <a:pt x="323849" y="2965460"/>
                </a:lnTo>
                <a:lnTo>
                  <a:pt x="359414" y="2987046"/>
                </a:lnTo>
                <a:lnTo>
                  <a:pt x="394965" y="3007370"/>
                </a:lnTo>
                <a:lnTo>
                  <a:pt x="433065" y="3025146"/>
                </a:lnTo>
                <a:lnTo>
                  <a:pt x="397514" y="3044196"/>
                </a:lnTo>
                <a:lnTo>
                  <a:pt x="369569" y="3072140"/>
                </a:lnTo>
                <a:lnTo>
                  <a:pt x="344174" y="3101346"/>
                </a:lnTo>
                <a:lnTo>
                  <a:pt x="320039" y="3131826"/>
                </a:lnTo>
                <a:lnTo>
                  <a:pt x="276855" y="3194060"/>
                </a:lnTo>
                <a:lnTo>
                  <a:pt x="242565" y="3260104"/>
                </a:lnTo>
                <a:lnTo>
                  <a:pt x="217169" y="3328684"/>
                </a:lnTo>
                <a:lnTo>
                  <a:pt x="199394" y="3399800"/>
                </a:lnTo>
                <a:lnTo>
                  <a:pt x="191774" y="3470916"/>
                </a:lnTo>
                <a:lnTo>
                  <a:pt x="193035" y="3542044"/>
                </a:lnTo>
                <a:lnTo>
                  <a:pt x="201929" y="3613160"/>
                </a:lnTo>
                <a:lnTo>
                  <a:pt x="220979" y="3683014"/>
                </a:lnTo>
                <a:lnTo>
                  <a:pt x="248924" y="3751594"/>
                </a:lnTo>
                <a:lnTo>
                  <a:pt x="284475" y="3816364"/>
                </a:lnTo>
                <a:lnTo>
                  <a:pt x="306074" y="3848106"/>
                </a:lnTo>
                <a:lnTo>
                  <a:pt x="354329" y="3909066"/>
                </a:lnTo>
                <a:lnTo>
                  <a:pt x="380999" y="3937010"/>
                </a:lnTo>
                <a:lnTo>
                  <a:pt x="408944" y="3964954"/>
                </a:lnTo>
                <a:lnTo>
                  <a:pt x="439424" y="3991624"/>
                </a:lnTo>
                <a:lnTo>
                  <a:pt x="471165" y="4015746"/>
                </a:lnTo>
                <a:lnTo>
                  <a:pt x="505455" y="4039880"/>
                </a:lnTo>
                <a:lnTo>
                  <a:pt x="539745" y="4062740"/>
                </a:lnTo>
                <a:lnTo>
                  <a:pt x="576584" y="4083064"/>
                </a:lnTo>
                <a:lnTo>
                  <a:pt x="613409" y="4102114"/>
                </a:lnTo>
                <a:lnTo>
                  <a:pt x="652784" y="4119890"/>
                </a:lnTo>
                <a:lnTo>
                  <a:pt x="692145" y="4136404"/>
                </a:lnTo>
                <a:lnTo>
                  <a:pt x="732794" y="4150370"/>
                </a:lnTo>
                <a:lnTo>
                  <a:pt x="774704" y="4163074"/>
                </a:lnTo>
                <a:lnTo>
                  <a:pt x="816614" y="4174504"/>
                </a:lnTo>
                <a:lnTo>
                  <a:pt x="859785" y="4184660"/>
                </a:lnTo>
                <a:lnTo>
                  <a:pt x="902969" y="4191006"/>
                </a:lnTo>
                <a:lnTo>
                  <a:pt x="947415" y="4197364"/>
                </a:lnTo>
                <a:lnTo>
                  <a:pt x="991874" y="4201174"/>
                </a:lnTo>
                <a:lnTo>
                  <a:pt x="1036319" y="4203710"/>
                </a:lnTo>
                <a:lnTo>
                  <a:pt x="1080765" y="4203710"/>
                </a:lnTo>
                <a:lnTo>
                  <a:pt x="1125224" y="4202436"/>
                </a:lnTo>
                <a:lnTo>
                  <a:pt x="1169669" y="4199900"/>
                </a:lnTo>
                <a:lnTo>
                  <a:pt x="1165859" y="4203710"/>
                </a:lnTo>
                <a:lnTo>
                  <a:pt x="1206495" y="4258324"/>
                </a:lnTo>
                <a:lnTo>
                  <a:pt x="1250954" y="4311664"/>
                </a:lnTo>
                <a:lnTo>
                  <a:pt x="1299209" y="4363730"/>
                </a:lnTo>
                <a:lnTo>
                  <a:pt x="1351275" y="4413260"/>
                </a:lnTo>
                <a:lnTo>
                  <a:pt x="1405889" y="4460254"/>
                </a:lnTo>
                <a:lnTo>
                  <a:pt x="1463039" y="4504700"/>
                </a:lnTo>
                <a:lnTo>
                  <a:pt x="1522725" y="4547884"/>
                </a:lnTo>
                <a:lnTo>
                  <a:pt x="1584959" y="4587245"/>
                </a:lnTo>
                <a:lnTo>
                  <a:pt x="1651004" y="4624084"/>
                </a:lnTo>
                <a:lnTo>
                  <a:pt x="1718309" y="4658374"/>
                </a:lnTo>
                <a:lnTo>
                  <a:pt x="1786889" y="4690115"/>
                </a:lnTo>
                <a:lnTo>
                  <a:pt x="1859279" y="4718060"/>
                </a:lnTo>
                <a:lnTo>
                  <a:pt x="1931669" y="4744730"/>
                </a:lnTo>
                <a:lnTo>
                  <a:pt x="2006595" y="4766315"/>
                </a:lnTo>
                <a:lnTo>
                  <a:pt x="2082795" y="4786640"/>
                </a:lnTo>
                <a:lnTo>
                  <a:pt x="2160269" y="4803154"/>
                </a:lnTo>
                <a:lnTo>
                  <a:pt x="2237744" y="4815845"/>
                </a:lnTo>
                <a:lnTo>
                  <a:pt x="2316479" y="4824740"/>
                </a:lnTo>
                <a:lnTo>
                  <a:pt x="2396489" y="4831085"/>
                </a:lnTo>
                <a:lnTo>
                  <a:pt x="2475225" y="4834895"/>
                </a:lnTo>
                <a:lnTo>
                  <a:pt x="2555235" y="4834895"/>
                </a:lnTo>
                <a:lnTo>
                  <a:pt x="2633984" y="4831085"/>
                </a:lnTo>
                <a:lnTo>
                  <a:pt x="2713994" y="4824740"/>
                </a:lnTo>
                <a:lnTo>
                  <a:pt x="2792729" y="4814584"/>
                </a:lnTo>
                <a:lnTo>
                  <a:pt x="2870210" y="4801880"/>
                </a:lnTo>
                <a:lnTo>
                  <a:pt x="2947659" y="4785365"/>
                </a:lnTo>
                <a:lnTo>
                  <a:pt x="3023859" y="4765054"/>
                </a:lnTo>
                <a:lnTo>
                  <a:pt x="3098810" y="4742194"/>
                </a:lnTo>
                <a:lnTo>
                  <a:pt x="3171200" y="4716785"/>
                </a:lnTo>
                <a:lnTo>
                  <a:pt x="3242309" y="4687580"/>
                </a:lnTo>
                <a:lnTo>
                  <a:pt x="3312170" y="4655825"/>
                </a:lnTo>
                <a:lnTo>
                  <a:pt x="3309609" y="4657100"/>
                </a:lnTo>
                <a:lnTo>
                  <a:pt x="3348989" y="4701545"/>
                </a:lnTo>
                <a:lnTo>
                  <a:pt x="3390899" y="4744730"/>
                </a:lnTo>
                <a:lnTo>
                  <a:pt x="3435339" y="4786640"/>
                </a:lnTo>
                <a:lnTo>
                  <a:pt x="3482339" y="4827275"/>
                </a:lnTo>
                <a:lnTo>
                  <a:pt x="3531869" y="4864114"/>
                </a:lnTo>
                <a:lnTo>
                  <a:pt x="3583929" y="4899665"/>
                </a:lnTo>
                <a:lnTo>
                  <a:pt x="3638549" y="4933955"/>
                </a:lnTo>
                <a:lnTo>
                  <a:pt x="3694419" y="4964435"/>
                </a:lnTo>
                <a:lnTo>
                  <a:pt x="3751569" y="4993654"/>
                </a:lnTo>
                <a:lnTo>
                  <a:pt x="3811280" y="5020324"/>
                </a:lnTo>
                <a:lnTo>
                  <a:pt x="3873489" y="5044445"/>
                </a:lnTo>
                <a:lnTo>
                  <a:pt x="3935729" y="5066044"/>
                </a:lnTo>
                <a:lnTo>
                  <a:pt x="3999219" y="5085094"/>
                </a:lnTo>
                <a:lnTo>
                  <a:pt x="4063989" y="5101595"/>
                </a:lnTo>
                <a:lnTo>
                  <a:pt x="4130039" y="5115574"/>
                </a:lnTo>
                <a:lnTo>
                  <a:pt x="4197339" y="5127004"/>
                </a:lnTo>
                <a:lnTo>
                  <a:pt x="4264670" y="5135885"/>
                </a:lnTo>
                <a:lnTo>
                  <a:pt x="4331969" y="5140970"/>
                </a:lnTo>
                <a:lnTo>
                  <a:pt x="4400549" y="5144780"/>
                </a:lnTo>
                <a:lnTo>
                  <a:pt x="4467849" y="5144780"/>
                </a:lnTo>
                <a:lnTo>
                  <a:pt x="4536429" y="5142244"/>
                </a:lnTo>
                <a:lnTo>
                  <a:pt x="4603760" y="5135885"/>
                </a:lnTo>
                <a:lnTo>
                  <a:pt x="4671059" y="5128265"/>
                </a:lnTo>
                <a:lnTo>
                  <a:pt x="4738359" y="5118110"/>
                </a:lnTo>
                <a:lnTo>
                  <a:pt x="4804409" y="5104144"/>
                </a:lnTo>
                <a:lnTo>
                  <a:pt x="4869179" y="5087630"/>
                </a:lnTo>
                <a:lnTo>
                  <a:pt x="4933949" y="5068580"/>
                </a:lnTo>
                <a:lnTo>
                  <a:pt x="4996190" y="5046994"/>
                </a:lnTo>
                <a:lnTo>
                  <a:pt x="5057150" y="5024134"/>
                </a:lnTo>
                <a:lnTo>
                  <a:pt x="5118110" y="4997464"/>
                </a:lnTo>
                <a:lnTo>
                  <a:pt x="5175260" y="4968245"/>
                </a:lnTo>
                <a:lnTo>
                  <a:pt x="5232410" y="4937765"/>
                </a:lnTo>
                <a:lnTo>
                  <a:pt x="5285750" y="4903475"/>
                </a:lnTo>
                <a:lnTo>
                  <a:pt x="5337809" y="4869185"/>
                </a:lnTo>
                <a:lnTo>
                  <a:pt x="5388620" y="4831085"/>
                </a:lnTo>
                <a:lnTo>
                  <a:pt x="5435589" y="4791724"/>
                </a:lnTo>
                <a:lnTo>
                  <a:pt x="5480060" y="4749814"/>
                </a:lnTo>
                <a:lnTo>
                  <a:pt x="5523219" y="4706630"/>
                </a:lnTo>
                <a:lnTo>
                  <a:pt x="5562599" y="4662184"/>
                </a:lnTo>
                <a:lnTo>
                  <a:pt x="5599419" y="4615190"/>
                </a:lnTo>
                <a:lnTo>
                  <a:pt x="5632460" y="4568195"/>
                </a:lnTo>
                <a:lnTo>
                  <a:pt x="5664189" y="4518665"/>
                </a:lnTo>
                <a:lnTo>
                  <a:pt x="5692139" y="4467874"/>
                </a:lnTo>
                <a:lnTo>
                  <a:pt x="5716280" y="4417070"/>
                </a:lnTo>
                <a:lnTo>
                  <a:pt x="5737859" y="4365004"/>
                </a:lnTo>
                <a:lnTo>
                  <a:pt x="5739140" y="4371350"/>
                </a:lnTo>
                <a:lnTo>
                  <a:pt x="5789919" y="4395484"/>
                </a:lnTo>
                <a:lnTo>
                  <a:pt x="5842010" y="4417070"/>
                </a:lnTo>
                <a:lnTo>
                  <a:pt x="5895350" y="4437394"/>
                </a:lnTo>
                <a:lnTo>
                  <a:pt x="5949939" y="4453895"/>
                </a:lnTo>
                <a:lnTo>
                  <a:pt x="6005840" y="4470410"/>
                </a:lnTo>
                <a:lnTo>
                  <a:pt x="6061709" y="4483114"/>
                </a:lnTo>
                <a:lnTo>
                  <a:pt x="6118859" y="4493270"/>
                </a:lnTo>
                <a:lnTo>
                  <a:pt x="6177290" y="4502164"/>
                </a:lnTo>
                <a:lnTo>
                  <a:pt x="6235689" y="4508510"/>
                </a:lnTo>
                <a:lnTo>
                  <a:pt x="6294119" y="4511045"/>
                </a:lnTo>
                <a:lnTo>
                  <a:pt x="6352550" y="4513594"/>
                </a:lnTo>
                <a:lnTo>
                  <a:pt x="6410949" y="4512320"/>
                </a:lnTo>
                <a:lnTo>
                  <a:pt x="6469379" y="4508510"/>
                </a:lnTo>
                <a:lnTo>
                  <a:pt x="6527810" y="4502164"/>
                </a:lnTo>
                <a:lnTo>
                  <a:pt x="6586209" y="4494544"/>
                </a:lnTo>
                <a:lnTo>
                  <a:pt x="6643359" y="4484375"/>
                </a:lnTo>
                <a:lnTo>
                  <a:pt x="6699260" y="4470410"/>
                </a:lnTo>
                <a:lnTo>
                  <a:pt x="6755129" y="4456444"/>
                </a:lnTo>
                <a:lnTo>
                  <a:pt x="6809750" y="4438655"/>
                </a:lnTo>
                <a:lnTo>
                  <a:pt x="6863090" y="4419605"/>
                </a:lnTo>
                <a:lnTo>
                  <a:pt x="6915149" y="4396745"/>
                </a:lnTo>
                <a:lnTo>
                  <a:pt x="6965960" y="4373885"/>
                </a:lnTo>
                <a:lnTo>
                  <a:pt x="7015490" y="4347215"/>
                </a:lnTo>
                <a:lnTo>
                  <a:pt x="7062459" y="4319284"/>
                </a:lnTo>
                <a:lnTo>
                  <a:pt x="7108179" y="4290066"/>
                </a:lnTo>
                <a:lnTo>
                  <a:pt x="7152650" y="4258324"/>
                </a:lnTo>
                <a:lnTo>
                  <a:pt x="7194559" y="4225296"/>
                </a:lnTo>
                <a:lnTo>
                  <a:pt x="7233909" y="4189744"/>
                </a:lnTo>
                <a:lnTo>
                  <a:pt x="7270759" y="4154180"/>
                </a:lnTo>
                <a:lnTo>
                  <a:pt x="7306299" y="4116080"/>
                </a:lnTo>
                <a:lnTo>
                  <a:pt x="7339339" y="4076706"/>
                </a:lnTo>
                <a:lnTo>
                  <a:pt x="7368539" y="4036070"/>
                </a:lnTo>
                <a:lnTo>
                  <a:pt x="7396489" y="3994160"/>
                </a:lnTo>
                <a:lnTo>
                  <a:pt x="7420599" y="3950976"/>
                </a:lnTo>
                <a:lnTo>
                  <a:pt x="7443459" y="3907804"/>
                </a:lnTo>
                <a:lnTo>
                  <a:pt x="7462509" y="3863346"/>
                </a:lnTo>
                <a:lnTo>
                  <a:pt x="7479029" y="3817626"/>
                </a:lnTo>
                <a:lnTo>
                  <a:pt x="7492989" y="3771906"/>
                </a:lnTo>
                <a:lnTo>
                  <a:pt x="7503169" y="3724924"/>
                </a:lnTo>
                <a:lnTo>
                  <a:pt x="7512039" y="3677930"/>
                </a:lnTo>
                <a:lnTo>
                  <a:pt x="7515849" y="3630936"/>
                </a:lnTo>
                <a:lnTo>
                  <a:pt x="7518409" y="3583954"/>
                </a:lnTo>
                <a:lnTo>
                  <a:pt x="7515849" y="3580144"/>
                </a:lnTo>
                <a:lnTo>
                  <a:pt x="7584429" y="3571250"/>
                </a:lnTo>
                <a:lnTo>
                  <a:pt x="7651759" y="3559820"/>
                </a:lnTo>
                <a:lnTo>
                  <a:pt x="7719059" y="3544580"/>
                </a:lnTo>
                <a:lnTo>
                  <a:pt x="7783829" y="3526804"/>
                </a:lnTo>
                <a:lnTo>
                  <a:pt x="7848599" y="3506480"/>
                </a:lnTo>
                <a:lnTo>
                  <a:pt x="7912089" y="3483620"/>
                </a:lnTo>
                <a:lnTo>
                  <a:pt x="7974329" y="3458224"/>
                </a:lnTo>
                <a:lnTo>
                  <a:pt x="8034009" y="3431554"/>
                </a:lnTo>
                <a:lnTo>
                  <a:pt x="8092439" y="3399800"/>
                </a:lnTo>
                <a:lnTo>
                  <a:pt x="8148309" y="3368046"/>
                </a:lnTo>
                <a:lnTo>
                  <a:pt x="8201649" y="3332494"/>
                </a:lnTo>
                <a:lnTo>
                  <a:pt x="8253739" y="3295656"/>
                </a:lnTo>
                <a:lnTo>
                  <a:pt x="8303269" y="3256294"/>
                </a:lnTo>
                <a:lnTo>
                  <a:pt x="8348989" y="3215646"/>
                </a:lnTo>
                <a:lnTo>
                  <a:pt x="8393429" y="3172474"/>
                </a:lnTo>
                <a:lnTo>
                  <a:pt x="8435339" y="3128016"/>
                </a:lnTo>
                <a:lnTo>
                  <a:pt x="8473439" y="3082296"/>
                </a:lnTo>
                <a:lnTo>
                  <a:pt x="8509009" y="3034040"/>
                </a:lnTo>
                <a:lnTo>
                  <a:pt x="8542019" y="2984510"/>
                </a:lnTo>
                <a:lnTo>
                  <a:pt x="8571219" y="2933706"/>
                </a:lnTo>
                <a:lnTo>
                  <a:pt x="8597889" y="2882914"/>
                </a:lnTo>
                <a:lnTo>
                  <a:pt x="8620749" y="2829574"/>
                </a:lnTo>
                <a:lnTo>
                  <a:pt x="8639799" y="2776234"/>
                </a:lnTo>
                <a:lnTo>
                  <a:pt x="8655039" y="2721620"/>
                </a:lnTo>
                <a:lnTo>
                  <a:pt x="8669029" y="2667006"/>
                </a:lnTo>
                <a:lnTo>
                  <a:pt x="8677899" y="2612404"/>
                </a:lnTo>
                <a:lnTo>
                  <a:pt x="8682989" y="2556516"/>
                </a:lnTo>
                <a:lnTo>
                  <a:pt x="8685519" y="2500640"/>
                </a:lnTo>
                <a:lnTo>
                  <a:pt x="8684269" y="2444764"/>
                </a:lnTo>
                <a:lnTo>
                  <a:pt x="8679179" y="2388876"/>
                </a:lnTo>
                <a:lnTo>
                  <a:pt x="8671559" y="2334274"/>
                </a:lnTo>
                <a:lnTo>
                  <a:pt x="8658849" y="2278386"/>
                </a:lnTo>
                <a:lnTo>
                  <a:pt x="8643609" y="2223790"/>
                </a:lnTo>
                <a:lnTo>
                  <a:pt x="8624559" y="2170450"/>
                </a:lnTo>
                <a:lnTo>
                  <a:pt x="8602979" y="2117110"/>
                </a:lnTo>
                <a:lnTo>
                  <a:pt x="8577589" y="2066300"/>
                </a:lnTo>
                <a:lnTo>
                  <a:pt x="8549639" y="2015489"/>
                </a:lnTo>
                <a:lnTo>
                  <a:pt x="8517879" y="1965959"/>
                </a:lnTo>
                <a:lnTo>
                  <a:pt x="8482339" y="1917710"/>
                </a:lnTo>
                <a:lnTo>
                  <a:pt x="8444239" y="1870709"/>
                </a:lnTo>
                <a:lnTo>
                  <a:pt x="8403579" y="1824989"/>
                </a:lnTo>
                <a:lnTo>
                  <a:pt x="8401049" y="1824989"/>
                </a:lnTo>
                <a:lnTo>
                  <a:pt x="8421379" y="1783079"/>
                </a:lnTo>
                <a:lnTo>
                  <a:pt x="8439149" y="1741169"/>
                </a:lnTo>
                <a:lnTo>
                  <a:pt x="8454389" y="1698010"/>
                </a:lnTo>
                <a:lnTo>
                  <a:pt x="8467099" y="1653539"/>
                </a:lnTo>
                <a:lnTo>
                  <a:pt x="8475969" y="1609100"/>
                </a:lnTo>
                <a:lnTo>
                  <a:pt x="8482339" y="1564660"/>
                </a:lnTo>
                <a:lnTo>
                  <a:pt x="8486149" y="1520189"/>
                </a:lnTo>
                <a:lnTo>
                  <a:pt x="8487399" y="1474469"/>
                </a:lnTo>
                <a:lnTo>
                  <a:pt x="8484869" y="1430030"/>
                </a:lnTo>
                <a:lnTo>
                  <a:pt x="8481059" y="1385590"/>
                </a:lnTo>
                <a:lnTo>
                  <a:pt x="8473439" y="1341119"/>
                </a:lnTo>
                <a:lnTo>
                  <a:pt x="8462009" y="1296680"/>
                </a:lnTo>
                <a:lnTo>
                  <a:pt x="8449299" y="1253489"/>
                </a:lnTo>
                <a:lnTo>
                  <a:pt x="8432809" y="1210330"/>
                </a:lnTo>
                <a:lnTo>
                  <a:pt x="8413759" y="1168420"/>
                </a:lnTo>
                <a:lnTo>
                  <a:pt x="8392149" y="1126510"/>
                </a:lnTo>
                <a:lnTo>
                  <a:pt x="8368039" y="1087130"/>
                </a:lnTo>
                <a:lnTo>
                  <a:pt x="8341369" y="1047749"/>
                </a:lnTo>
                <a:lnTo>
                  <a:pt x="8312139" y="1009649"/>
                </a:lnTo>
                <a:lnTo>
                  <a:pt x="8280409" y="971549"/>
                </a:lnTo>
                <a:lnTo>
                  <a:pt x="8247369" y="936010"/>
                </a:lnTo>
                <a:lnTo>
                  <a:pt x="8210549" y="902969"/>
                </a:lnTo>
                <a:lnTo>
                  <a:pt x="8172449" y="869960"/>
                </a:lnTo>
                <a:lnTo>
                  <a:pt x="8131819" y="839480"/>
                </a:lnTo>
                <a:lnTo>
                  <a:pt x="8089909" y="810280"/>
                </a:lnTo>
                <a:lnTo>
                  <a:pt x="8045439" y="782330"/>
                </a:lnTo>
                <a:lnTo>
                  <a:pt x="7999719" y="756940"/>
                </a:lnTo>
                <a:lnTo>
                  <a:pt x="7952749" y="734080"/>
                </a:lnTo>
                <a:lnTo>
                  <a:pt x="7904469" y="712469"/>
                </a:lnTo>
                <a:lnTo>
                  <a:pt x="7853689" y="692170"/>
                </a:lnTo>
                <a:lnTo>
                  <a:pt x="7802879" y="675650"/>
                </a:lnTo>
                <a:lnTo>
                  <a:pt x="7750819" y="660410"/>
                </a:lnTo>
                <a:lnTo>
                  <a:pt x="7697479" y="647699"/>
                </a:lnTo>
                <a:lnTo>
                  <a:pt x="7701289" y="645170"/>
                </a:lnTo>
                <a:lnTo>
                  <a:pt x="7691109" y="607070"/>
                </a:lnTo>
                <a:lnTo>
                  <a:pt x="7678429" y="568970"/>
                </a:lnTo>
                <a:lnTo>
                  <a:pt x="7664439" y="530870"/>
                </a:lnTo>
                <a:lnTo>
                  <a:pt x="7646669" y="494050"/>
                </a:lnTo>
                <a:lnTo>
                  <a:pt x="7627619" y="458480"/>
                </a:lnTo>
                <a:lnTo>
                  <a:pt x="7606039" y="422909"/>
                </a:lnTo>
                <a:lnTo>
                  <a:pt x="7583179" y="388619"/>
                </a:lnTo>
                <a:lnTo>
                  <a:pt x="7556509" y="354329"/>
                </a:lnTo>
                <a:lnTo>
                  <a:pt x="7528559" y="322600"/>
                </a:lnTo>
                <a:lnTo>
                  <a:pt x="7499359" y="290840"/>
                </a:lnTo>
                <a:lnTo>
                  <a:pt x="7467599" y="260360"/>
                </a:lnTo>
                <a:lnTo>
                  <a:pt x="7433309" y="232409"/>
                </a:lnTo>
                <a:lnTo>
                  <a:pt x="7399019" y="204490"/>
                </a:lnTo>
                <a:lnTo>
                  <a:pt x="7360919" y="179069"/>
                </a:lnTo>
                <a:lnTo>
                  <a:pt x="7322819" y="154960"/>
                </a:lnTo>
                <a:lnTo>
                  <a:pt x="7282189" y="132100"/>
                </a:lnTo>
                <a:lnTo>
                  <a:pt x="7241529" y="110489"/>
                </a:lnTo>
                <a:lnTo>
                  <a:pt x="7198369" y="91439"/>
                </a:lnTo>
                <a:lnTo>
                  <a:pt x="7153899" y="73670"/>
                </a:lnTo>
                <a:lnTo>
                  <a:pt x="7109459" y="58430"/>
                </a:lnTo>
                <a:lnTo>
                  <a:pt x="7063739" y="44470"/>
                </a:lnTo>
                <a:lnTo>
                  <a:pt x="7016739" y="31760"/>
                </a:lnTo>
                <a:lnTo>
                  <a:pt x="6969770" y="21610"/>
                </a:lnTo>
                <a:lnTo>
                  <a:pt x="6921489" y="13990"/>
                </a:lnTo>
                <a:lnTo>
                  <a:pt x="6873239" y="6370"/>
                </a:lnTo>
                <a:lnTo>
                  <a:pt x="6824990" y="2560"/>
                </a:lnTo>
                <a:lnTo>
                  <a:pt x="6775460" y="0"/>
                </a:lnTo>
                <a:lnTo>
                  <a:pt x="6727179" y="0"/>
                </a:lnTo>
                <a:lnTo>
                  <a:pt x="6677649" y="1280"/>
                </a:lnTo>
                <a:lnTo>
                  <a:pt x="6629399" y="5090"/>
                </a:lnTo>
                <a:lnTo>
                  <a:pt x="6579869" y="10180"/>
                </a:lnTo>
                <a:lnTo>
                  <a:pt x="6531620" y="17800"/>
                </a:lnTo>
                <a:lnTo>
                  <a:pt x="6484619" y="26669"/>
                </a:lnTo>
                <a:lnTo>
                  <a:pt x="6437619" y="38099"/>
                </a:lnTo>
                <a:lnTo>
                  <a:pt x="6390650" y="52090"/>
                </a:lnTo>
                <a:lnTo>
                  <a:pt x="6346179" y="67330"/>
                </a:lnTo>
                <a:lnTo>
                  <a:pt x="6301739" y="83819"/>
                </a:lnTo>
                <a:lnTo>
                  <a:pt x="6258549" y="101620"/>
                </a:lnTo>
                <a:lnTo>
                  <a:pt x="6215390" y="121919"/>
                </a:lnTo>
                <a:lnTo>
                  <a:pt x="6174729" y="144779"/>
                </a:lnTo>
                <a:lnTo>
                  <a:pt x="6135380" y="167639"/>
                </a:lnTo>
                <a:lnTo>
                  <a:pt x="6098529" y="193060"/>
                </a:lnTo>
                <a:lnTo>
                  <a:pt x="6061709" y="219730"/>
                </a:lnTo>
                <a:lnTo>
                  <a:pt x="6027419" y="247649"/>
                </a:lnTo>
                <a:lnTo>
                  <a:pt x="5994410" y="276880"/>
                </a:lnTo>
                <a:lnTo>
                  <a:pt x="5938509" y="223540"/>
                </a:lnTo>
                <a:lnTo>
                  <a:pt x="5908029" y="198119"/>
                </a:lnTo>
                <a:lnTo>
                  <a:pt x="5875019" y="174010"/>
                </a:lnTo>
                <a:lnTo>
                  <a:pt x="5840729" y="151150"/>
                </a:lnTo>
                <a:lnTo>
                  <a:pt x="5805159" y="129539"/>
                </a:lnTo>
                <a:lnTo>
                  <a:pt x="5768339" y="109240"/>
                </a:lnTo>
                <a:lnTo>
                  <a:pt x="5730239" y="91439"/>
                </a:lnTo>
                <a:lnTo>
                  <a:pt x="5690859" y="73670"/>
                </a:lnTo>
                <a:lnTo>
                  <a:pt x="5650229" y="59710"/>
                </a:lnTo>
                <a:lnTo>
                  <a:pt x="5608319" y="45719"/>
                </a:lnTo>
                <a:lnTo>
                  <a:pt x="5567690" y="34289"/>
                </a:lnTo>
                <a:lnTo>
                  <a:pt x="5524499" y="24140"/>
                </a:lnTo>
                <a:lnTo>
                  <a:pt x="5481309" y="15239"/>
                </a:lnTo>
                <a:lnTo>
                  <a:pt x="5438150" y="8900"/>
                </a:lnTo>
                <a:lnTo>
                  <a:pt x="5393679" y="3809"/>
                </a:lnTo>
                <a:lnTo>
                  <a:pt x="5349239" y="1280"/>
                </a:lnTo>
                <a:lnTo>
                  <a:pt x="5304800" y="0"/>
                </a:lnTo>
                <a:lnTo>
                  <a:pt x="5260329" y="0"/>
                </a:lnTo>
                <a:lnTo>
                  <a:pt x="5215889" y="2560"/>
                </a:lnTo>
                <a:lnTo>
                  <a:pt x="5171450" y="7619"/>
                </a:lnTo>
                <a:lnTo>
                  <a:pt x="5126979" y="12710"/>
                </a:lnTo>
                <a:lnTo>
                  <a:pt x="5083820" y="21610"/>
                </a:lnTo>
                <a:lnTo>
                  <a:pt x="5041910" y="30479"/>
                </a:lnTo>
                <a:lnTo>
                  <a:pt x="5000000" y="41909"/>
                </a:lnTo>
                <a:lnTo>
                  <a:pt x="4958090" y="54620"/>
                </a:lnTo>
                <a:lnTo>
                  <a:pt x="4917429" y="69860"/>
                </a:lnTo>
                <a:lnTo>
                  <a:pt x="4878080" y="86380"/>
                </a:lnTo>
                <a:lnTo>
                  <a:pt x="4838699" y="104150"/>
                </a:lnTo>
                <a:lnTo>
                  <a:pt x="4801880" y="123200"/>
                </a:lnTo>
                <a:lnTo>
                  <a:pt x="4766309" y="144779"/>
                </a:lnTo>
                <a:lnTo>
                  <a:pt x="4730739" y="167639"/>
                </a:lnTo>
                <a:lnTo>
                  <a:pt x="4697729" y="191780"/>
                </a:lnTo>
                <a:lnTo>
                  <a:pt x="4665969" y="215920"/>
                </a:lnTo>
                <a:lnTo>
                  <a:pt x="4636769" y="242590"/>
                </a:lnTo>
                <a:lnTo>
                  <a:pt x="4607570" y="270509"/>
                </a:lnTo>
                <a:lnTo>
                  <a:pt x="4580900" y="299740"/>
                </a:lnTo>
                <a:lnTo>
                  <a:pt x="4533899" y="359420"/>
                </a:lnTo>
                <a:lnTo>
                  <a:pt x="4513569" y="391180"/>
                </a:lnTo>
                <a:lnTo>
                  <a:pt x="4516130" y="402610"/>
                </a:lnTo>
                <a:lnTo>
                  <a:pt x="4475469" y="372130"/>
                </a:lnTo>
                <a:lnTo>
                  <a:pt x="4433559" y="344180"/>
                </a:lnTo>
                <a:lnTo>
                  <a:pt x="4389119" y="317510"/>
                </a:lnTo>
                <a:lnTo>
                  <a:pt x="4343399" y="292120"/>
                </a:lnTo>
                <a:lnTo>
                  <a:pt x="4295150" y="269260"/>
                </a:lnTo>
                <a:lnTo>
                  <a:pt x="4246869" y="247649"/>
                </a:lnTo>
                <a:lnTo>
                  <a:pt x="4197339" y="228599"/>
                </a:lnTo>
                <a:lnTo>
                  <a:pt x="4145279" y="210830"/>
                </a:lnTo>
                <a:lnTo>
                  <a:pt x="4093220" y="196870"/>
                </a:lnTo>
                <a:lnTo>
                  <a:pt x="4039880" y="184160"/>
                </a:lnTo>
                <a:lnTo>
                  <a:pt x="3986540" y="172730"/>
                </a:lnTo>
                <a:lnTo>
                  <a:pt x="3931919" y="165110"/>
                </a:lnTo>
                <a:lnTo>
                  <a:pt x="3877299" y="158770"/>
                </a:lnTo>
                <a:lnTo>
                  <a:pt x="3821429" y="156209"/>
                </a:lnTo>
                <a:lnTo>
                  <a:pt x="3766809" y="154960"/>
                </a:lnTo>
                <a:lnTo>
                  <a:pt x="3710939" y="156209"/>
                </a:lnTo>
                <a:lnTo>
                  <a:pt x="3656319" y="158770"/>
                </a:lnTo>
                <a:lnTo>
                  <a:pt x="3600449" y="165110"/>
                </a:lnTo>
                <a:lnTo>
                  <a:pt x="3547109" y="172730"/>
                </a:lnTo>
                <a:lnTo>
                  <a:pt x="3492489" y="182879"/>
                </a:lnTo>
                <a:lnTo>
                  <a:pt x="3439149" y="195590"/>
                </a:lnTo>
                <a:lnTo>
                  <a:pt x="3387089" y="209549"/>
                </a:lnTo>
                <a:lnTo>
                  <a:pt x="3335030" y="226070"/>
                </a:lnTo>
                <a:lnTo>
                  <a:pt x="3285500" y="245120"/>
                </a:lnTo>
                <a:lnTo>
                  <a:pt x="3235970" y="266699"/>
                </a:lnTo>
                <a:lnTo>
                  <a:pt x="3188969" y="289559"/>
                </a:lnTo>
                <a:lnTo>
                  <a:pt x="3143249" y="314980"/>
                </a:lnTo>
                <a:lnTo>
                  <a:pt x="3098810" y="341650"/>
                </a:lnTo>
                <a:lnTo>
                  <a:pt x="3055619" y="369569"/>
                </a:lnTo>
                <a:lnTo>
                  <a:pt x="3014990" y="400049"/>
                </a:lnTo>
                <a:lnTo>
                  <a:pt x="2976890" y="431810"/>
                </a:lnTo>
                <a:lnTo>
                  <a:pt x="2940039" y="466100"/>
                </a:lnTo>
                <a:lnTo>
                  <a:pt x="2905749" y="500390"/>
                </a:lnTo>
                <a:lnTo>
                  <a:pt x="2874020" y="537209"/>
                </a:lnTo>
                <a:lnTo>
                  <a:pt x="2843540" y="575309"/>
                </a:lnTo>
                <a:lnTo>
                  <a:pt x="2816870" y="613409"/>
                </a:lnTo>
                <a:lnTo>
                  <a:pt x="2813060" y="619780"/>
                </a:lnTo>
                <a:lnTo>
                  <a:pt x="2752100" y="591830"/>
                </a:lnTo>
                <a:lnTo>
                  <a:pt x="2691134" y="567689"/>
                </a:lnTo>
                <a:lnTo>
                  <a:pt x="2627625" y="546110"/>
                </a:lnTo>
                <a:lnTo>
                  <a:pt x="2562855" y="527060"/>
                </a:lnTo>
                <a:lnTo>
                  <a:pt x="2496824" y="510539"/>
                </a:lnTo>
                <a:lnTo>
                  <a:pt x="2429505" y="496580"/>
                </a:lnTo>
                <a:lnTo>
                  <a:pt x="2362199" y="485150"/>
                </a:lnTo>
                <a:lnTo>
                  <a:pt x="2293619" y="477530"/>
                </a:lnTo>
                <a:lnTo>
                  <a:pt x="2225039" y="472439"/>
                </a:lnTo>
                <a:lnTo>
                  <a:pt x="2156459" y="469910"/>
                </a:lnTo>
                <a:lnTo>
                  <a:pt x="2087879" y="469910"/>
                </a:lnTo>
                <a:lnTo>
                  <a:pt x="2018025" y="472439"/>
                </a:lnTo>
                <a:lnTo>
                  <a:pt x="1949445" y="478810"/>
                </a:lnTo>
                <a:lnTo>
                  <a:pt x="1882139" y="487679"/>
                </a:lnTo>
                <a:lnTo>
                  <a:pt x="1813559" y="499109"/>
                </a:lnTo>
                <a:lnTo>
                  <a:pt x="1747515" y="513100"/>
                </a:lnTo>
                <a:lnTo>
                  <a:pt x="1681484" y="529589"/>
                </a:lnTo>
                <a:lnTo>
                  <a:pt x="1616714" y="548639"/>
                </a:lnTo>
                <a:lnTo>
                  <a:pt x="1554479" y="571499"/>
                </a:lnTo>
                <a:lnTo>
                  <a:pt x="1492245" y="596920"/>
                </a:lnTo>
                <a:lnTo>
                  <a:pt x="1432559" y="623590"/>
                </a:lnTo>
                <a:lnTo>
                  <a:pt x="1374135" y="652790"/>
                </a:lnTo>
                <a:lnTo>
                  <a:pt x="1316985" y="685799"/>
                </a:lnTo>
                <a:lnTo>
                  <a:pt x="1262384" y="718840"/>
                </a:lnTo>
                <a:lnTo>
                  <a:pt x="1210305" y="755660"/>
                </a:lnTo>
                <a:lnTo>
                  <a:pt x="1160775" y="793760"/>
                </a:lnTo>
                <a:lnTo>
                  <a:pt x="1113794" y="834389"/>
                </a:lnTo>
                <a:lnTo>
                  <a:pt x="1069335" y="877580"/>
                </a:lnTo>
                <a:lnTo>
                  <a:pt x="1027425" y="922019"/>
                </a:lnTo>
                <a:lnTo>
                  <a:pt x="988064" y="967739"/>
                </a:lnTo>
                <a:lnTo>
                  <a:pt x="952499" y="1014740"/>
                </a:lnTo>
                <a:lnTo>
                  <a:pt x="919484" y="1062989"/>
                </a:lnTo>
                <a:lnTo>
                  <a:pt x="889004" y="1113800"/>
                </a:lnTo>
                <a:lnTo>
                  <a:pt x="862334" y="1164610"/>
                </a:lnTo>
                <a:lnTo>
                  <a:pt x="839474" y="1216670"/>
                </a:lnTo>
                <a:lnTo>
                  <a:pt x="819149" y="1270010"/>
                </a:lnTo>
                <a:lnTo>
                  <a:pt x="801374" y="1324630"/>
                </a:lnTo>
                <a:lnTo>
                  <a:pt x="788669" y="1379219"/>
                </a:lnTo>
                <a:lnTo>
                  <a:pt x="778514" y="1433840"/>
                </a:lnTo>
                <a:lnTo>
                  <a:pt x="772155" y="1489709"/>
                </a:lnTo>
                <a:lnTo>
                  <a:pt x="769619" y="1545610"/>
                </a:lnTo>
                <a:lnTo>
                  <a:pt x="769619" y="1600199"/>
                </a:lnTo>
                <a:lnTo>
                  <a:pt x="773429" y="1656100"/>
                </a:lnTo>
                <a:lnTo>
                  <a:pt x="781049" y="1711970"/>
                </a:lnTo>
                <a:lnTo>
                  <a:pt x="784859" y="1710689"/>
                </a:lnTo>
                <a:close/>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6" name="object 8"/>
          <p:cNvSpPr>
            <a:spLocks/>
          </p:cNvSpPr>
          <p:nvPr/>
        </p:nvSpPr>
        <p:spPr bwMode="auto">
          <a:xfrm>
            <a:off x="820738" y="5095875"/>
            <a:ext cx="563562" cy="107950"/>
          </a:xfrm>
          <a:custGeom>
            <a:avLst/>
            <a:gdLst>
              <a:gd name="T0" fmla="*/ 0 w 508000"/>
              <a:gd name="T1" fmla="*/ 0 h 97789"/>
              <a:gd name="T2" fmla="*/ 77694 w 508000"/>
              <a:gd name="T3" fmla="*/ 33916 h 97789"/>
              <a:gd name="T4" fmla="*/ 158637 w 508000"/>
              <a:gd name="T5" fmla="*/ 67805 h 97789"/>
              <a:gd name="T6" fmla="*/ 239582 w 508000"/>
              <a:gd name="T7" fmla="*/ 95540 h 97789"/>
              <a:gd name="T8" fmla="*/ 323739 w 508000"/>
              <a:gd name="T9" fmla="*/ 120182 h 97789"/>
              <a:gd name="T10" fmla="*/ 407900 w 508000"/>
              <a:gd name="T11" fmla="*/ 144853 h 97789"/>
              <a:gd name="T12" fmla="*/ 492095 w 508000"/>
              <a:gd name="T13" fmla="*/ 166403 h 97789"/>
              <a:gd name="T14" fmla="*/ 579501 w 508000"/>
              <a:gd name="T15" fmla="*/ 184892 h 97789"/>
              <a:gd name="T16" fmla="*/ 666907 w 508000"/>
              <a:gd name="T17" fmla="*/ 200323 h 97789"/>
              <a:gd name="T18" fmla="*/ 757529 w 508000"/>
              <a:gd name="T19" fmla="*/ 212629 h 97789"/>
              <a:gd name="T20" fmla="*/ 844937 w 508000"/>
              <a:gd name="T21" fmla="*/ 224965 h 97789"/>
              <a:gd name="T22" fmla="*/ 935593 w 508000"/>
              <a:gd name="T23" fmla="*/ 231116 h 97789"/>
              <a:gd name="T24" fmla="*/ 1026249 w 508000"/>
              <a:gd name="T25" fmla="*/ 234209 h 97789"/>
              <a:gd name="T26" fmla="*/ 1116871 w 508000"/>
              <a:gd name="T27" fmla="*/ 237300 h 97789"/>
              <a:gd name="T28" fmla="*/ 1207529 w 508000"/>
              <a:gd name="T29" fmla="*/ 237300 h 97789"/>
              <a:gd name="T30" fmla="*/ 1294935 w 508000"/>
              <a:gd name="T31" fmla="*/ 231116 h 97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8000"/>
              <a:gd name="T49" fmla="*/ 0 h 97789"/>
              <a:gd name="T50" fmla="*/ 508000 w 508000"/>
              <a:gd name="T51" fmla="*/ 97789 h 977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8000" h="97789">
                <a:moveTo>
                  <a:pt x="0" y="0"/>
                </a:moveTo>
                <a:lnTo>
                  <a:pt x="30479" y="13978"/>
                </a:lnTo>
                <a:lnTo>
                  <a:pt x="62234" y="27944"/>
                </a:lnTo>
                <a:lnTo>
                  <a:pt x="93988" y="39374"/>
                </a:lnTo>
                <a:lnTo>
                  <a:pt x="127004" y="49529"/>
                </a:lnTo>
                <a:lnTo>
                  <a:pt x="160019" y="59698"/>
                </a:lnTo>
                <a:lnTo>
                  <a:pt x="193048" y="68579"/>
                </a:lnTo>
                <a:lnTo>
                  <a:pt x="227338" y="76199"/>
                </a:lnTo>
                <a:lnTo>
                  <a:pt x="261628" y="82558"/>
                </a:lnTo>
                <a:lnTo>
                  <a:pt x="297179" y="87629"/>
                </a:lnTo>
                <a:lnTo>
                  <a:pt x="331469" y="92714"/>
                </a:lnTo>
                <a:lnTo>
                  <a:pt x="367034" y="95249"/>
                </a:lnTo>
                <a:lnTo>
                  <a:pt x="402598" y="96524"/>
                </a:lnTo>
                <a:lnTo>
                  <a:pt x="438149" y="97798"/>
                </a:lnTo>
                <a:lnTo>
                  <a:pt x="473714" y="97798"/>
                </a:lnTo>
                <a:lnTo>
                  <a:pt x="508004" y="95249"/>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7" name="object 9"/>
          <p:cNvSpPr>
            <a:spLocks/>
          </p:cNvSpPr>
          <p:nvPr/>
        </p:nvSpPr>
        <p:spPr bwMode="auto">
          <a:xfrm>
            <a:off x="1638300" y="6350000"/>
            <a:ext cx="249238" cy="50800"/>
          </a:xfrm>
          <a:custGeom>
            <a:avLst/>
            <a:gdLst>
              <a:gd name="T0" fmla="*/ 0 w 223519"/>
              <a:gd name="T1" fmla="*/ 118830 h 45720"/>
              <a:gd name="T2" fmla="*/ 40525 w 223519"/>
              <a:gd name="T3" fmla="*/ 112240 h 45720"/>
              <a:gd name="T4" fmla="*/ 81054 w 223519"/>
              <a:gd name="T5" fmla="*/ 108927 h 45720"/>
              <a:gd name="T6" fmla="*/ 121580 w 223519"/>
              <a:gd name="T7" fmla="*/ 102337 h 45720"/>
              <a:gd name="T8" fmla="*/ 243168 w 223519"/>
              <a:gd name="T9" fmla="*/ 85808 h 45720"/>
              <a:gd name="T10" fmla="*/ 320835 w 223519"/>
              <a:gd name="T11" fmla="*/ 69316 h 45720"/>
              <a:gd name="T12" fmla="*/ 361361 w 223519"/>
              <a:gd name="T13" fmla="*/ 62729 h 45720"/>
              <a:gd name="T14" fmla="*/ 401895 w 223519"/>
              <a:gd name="T15" fmla="*/ 52824 h 45720"/>
              <a:gd name="T16" fmla="*/ 439067 w 223519"/>
              <a:gd name="T17" fmla="*/ 42921 h 45720"/>
              <a:gd name="T18" fmla="*/ 479596 w 223519"/>
              <a:gd name="T19" fmla="*/ 33020 h 45720"/>
              <a:gd name="T20" fmla="*/ 516734 w 223519"/>
              <a:gd name="T21" fmla="*/ 23119 h 45720"/>
              <a:gd name="T22" fmla="*/ 553875 w 223519"/>
              <a:gd name="T23" fmla="*/ 9902 h 45720"/>
              <a:gd name="T24" fmla="*/ 594403 w 223519"/>
              <a:gd name="T25" fmla="*/ 0 h 45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519"/>
              <a:gd name="T40" fmla="*/ 0 h 45720"/>
              <a:gd name="T41" fmla="*/ 223519 w 223519"/>
              <a:gd name="T42" fmla="*/ 45720 h 457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519" h="45720">
                <a:moveTo>
                  <a:pt x="0" y="45719"/>
                </a:moveTo>
                <a:lnTo>
                  <a:pt x="15239" y="43184"/>
                </a:lnTo>
                <a:lnTo>
                  <a:pt x="30479" y="41909"/>
                </a:lnTo>
                <a:lnTo>
                  <a:pt x="45719" y="39374"/>
                </a:lnTo>
                <a:lnTo>
                  <a:pt x="91439" y="33015"/>
                </a:lnTo>
                <a:lnTo>
                  <a:pt x="120645" y="26669"/>
                </a:lnTo>
                <a:lnTo>
                  <a:pt x="135885" y="24134"/>
                </a:lnTo>
                <a:lnTo>
                  <a:pt x="151125" y="20324"/>
                </a:lnTo>
                <a:lnTo>
                  <a:pt x="165104" y="16514"/>
                </a:lnTo>
                <a:lnTo>
                  <a:pt x="180344" y="12704"/>
                </a:lnTo>
                <a:lnTo>
                  <a:pt x="194309" y="8894"/>
                </a:lnTo>
                <a:lnTo>
                  <a:pt x="208275" y="3809"/>
                </a:lnTo>
                <a:lnTo>
                  <a:pt x="223515" y="0"/>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8" name="object 10"/>
          <p:cNvSpPr>
            <a:spLocks/>
          </p:cNvSpPr>
          <p:nvPr/>
        </p:nvSpPr>
        <p:spPr bwMode="auto">
          <a:xfrm>
            <a:off x="3867150" y="6678613"/>
            <a:ext cx="149225" cy="230187"/>
          </a:xfrm>
          <a:custGeom>
            <a:avLst/>
            <a:gdLst>
              <a:gd name="T0" fmla="*/ 0 w 134620"/>
              <a:gd name="T1" fmla="*/ 0 h 207010"/>
              <a:gd name="T2" fmla="*/ 19345 w 134620"/>
              <a:gd name="T3" fmla="*/ 36470 h 207010"/>
              <a:gd name="T4" fmla="*/ 38689 w 134620"/>
              <a:gd name="T5" fmla="*/ 72903 h 207010"/>
              <a:gd name="T6" fmla="*/ 58036 w 134620"/>
              <a:gd name="T7" fmla="*/ 112666 h 207010"/>
              <a:gd name="T8" fmla="*/ 77382 w 134620"/>
              <a:gd name="T9" fmla="*/ 149101 h 207010"/>
              <a:gd name="T10" fmla="*/ 99898 w 134620"/>
              <a:gd name="T11" fmla="*/ 185570 h 207010"/>
              <a:gd name="T12" fmla="*/ 119247 w 134620"/>
              <a:gd name="T13" fmla="*/ 222004 h 207010"/>
              <a:gd name="T14" fmla="*/ 141844 w 134620"/>
              <a:gd name="T15" fmla="*/ 258443 h 207010"/>
              <a:gd name="T16" fmla="*/ 164438 w 134620"/>
              <a:gd name="T17" fmla="*/ 294911 h 207010"/>
              <a:gd name="T18" fmla="*/ 190208 w 134620"/>
              <a:gd name="T19" fmla="*/ 331347 h 207010"/>
              <a:gd name="T20" fmla="*/ 212805 w 134620"/>
              <a:gd name="T21" fmla="*/ 367782 h 207010"/>
              <a:gd name="T22" fmla="*/ 238575 w 134620"/>
              <a:gd name="T23" fmla="*/ 400929 h 207010"/>
              <a:gd name="T24" fmla="*/ 264346 w 134620"/>
              <a:gd name="T25" fmla="*/ 437361 h 207010"/>
              <a:gd name="T26" fmla="*/ 290190 w 134620"/>
              <a:gd name="T27" fmla="*/ 470513 h 207010"/>
              <a:gd name="T28" fmla="*/ 315955 w 134620"/>
              <a:gd name="T29" fmla="*/ 506946 h 207010"/>
              <a:gd name="T30" fmla="*/ 341728 w 134620"/>
              <a:gd name="T31" fmla="*/ 540092 h 207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620"/>
              <a:gd name="T49" fmla="*/ 0 h 207010"/>
              <a:gd name="T50" fmla="*/ 134620 w 134620"/>
              <a:gd name="T51" fmla="*/ 207010 h 207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620" h="207010">
                <a:moveTo>
                  <a:pt x="0" y="0"/>
                </a:moveTo>
                <a:lnTo>
                  <a:pt x="7619" y="13978"/>
                </a:lnTo>
                <a:lnTo>
                  <a:pt x="15239" y="27944"/>
                </a:lnTo>
                <a:lnTo>
                  <a:pt x="22859" y="43184"/>
                </a:lnTo>
                <a:lnTo>
                  <a:pt x="30479" y="57149"/>
                </a:lnTo>
                <a:lnTo>
                  <a:pt x="39349" y="71128"/>
                </a:lnTo>
                <a:lnTo>
                  <a:pt x="46969" y="85094"/>
                </a:lnTo>
                <a:lnTo>
                  <a:pt x="55869" y="99059"/>
                </a:lnTo>
                <a:lnTo>
                  <a:pt x="64769" y="113038"/>
                </a:lnTo>
                <a:lnTo>
                  <a:pt x="74919" y="127004"/>
                </a:lnTo>
                <a:lnTo>
                  <a:pt x="83819" y="140969"/>
                </a:lnTo>
                <a:lnTo>
                  <a:pt x="93969" y="153674"/>
                </a:lnTo>
                <a:lnTo>
                  <a:pt x="104119" y="167639"/>
                </a:lnTo>
                <a:lnTo>
                  <a:pt x="114299" y="180344"/>
                </a:lnTo>
                <a:lnTo>
                  <a:pt x="124449" y="194309"/>
                </a:lnTo>
                <a:lnTo>
                  <a:pt x="134599" y="207014"/>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9" name="object 11"/>
          <p:cNvSpPr>
            <a:spLocks/>
          </p:cNvSpPr>
          <p:nvPr/>
        </p:nvSpPr>
        <p:spPr bwMode="auto">
          <a:xfrm>
            <a:off x="6713538" y="6332538"/>
            <a:ext cx="60325" cy="252412"/>
          </a:xfrm>
          <a:custGeom>
            <a:avLst/>
            <a:gdLst>
              <a:gd name="T0" fmla="*/ 0 w 53339"/>
              <a:gd name="T1" fmla="*/ 582729 h 227329"/>
              <a:gd name="T2" fmla="*/ 15320 w 53339"/>
              <a:gd name="T3" fmla="*/ 543666 h 227329"/>
              <a:gd name="T4" fmla="*/ 30546 w 53339"/>
              <a:gd name="T5" fmla="*/ 507833 h 227329"/>
              <a:gd name="T6" fmla="*/ 45862 w 53339"/>
              <a:gd name="T7" fmla="*/ 468769 h 227329"/>
              <a:gd name="T8" fmla="*/ 61187 w 53339"/>
              <a:gd name="T9" fmla="*/ 429705 h 227329"/>
              <a:gd name="T10" fmla="*/ 72654 w 53339"/>
              <a:gd name="T11" fmla="*/ 390638 h 227329"/>
              <a:gd name="T12" fmla="*/ 84122 w 53339"/>
              <a:gd name="T13" fmla="*/ 351575 h 227329"/>
              <a:gd name="T14" fmla="*/ 95589 w 53339"/>
              <a:gd name="T15" fmla="*/ 312511 h 227329"/>
              <a:gd name="T16" fmla="*/ 107053 w 53339"/>
              <a:gd name="T17" fmla="*/ 273446 h 227329"/>
              <a:gd name="T18" fmla="*/ 118523 w 53339"/>
              <a:gd name="T19" fmla="*/ 234383 h 227329"/>
              <a:gd name="T20" fmla="*/ 126135 w 53339"/>
              <a:gd name="T21" fmla="*/ 195320 h 227329"/>
              <a:gd name="T22" fmla="*/ 133748 w 53339"/>
              <a:gd name="T23" fmla="*/ 156253 h 227329"/>
              <a:gd name="T24" fmla="*/ 141457 w 53339"/>
              <a:gd name="T25" fmla="*/ 117190 h 227329"/>
              <a:gd name="T26" fmla="*/ 149067 w 53339"/>
              <a:gd name="T27" fmla="*/ 78127 h 227329"/>
              <a:gd name="T28" fmla="*/ 152923 w 53339"/>
              <a:gd name="T29" fmla="*/ 39064 h 227329"/>
              <a:gd name="T30" fmla="*/ 160535 w 53339"/>
              <a:gd name="T31" fmla="*/ 0 h 227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339"/>
              <a:gd name="T49" fmla="*/ 0 h 227329"/>
              <a:gd name="T50" fmla="*/ 53339 w 53339"/>
              <a:gd name="T51" fmla="*/ 227329 h 2273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339" h="227329">
                <a:moveTo>
                  <a:pt x="0" y="227338"/>
                </a:moveTo>
                <a:lnTo>
                  <a:pt x="5090" y="212098"/>
                </a:lnTo>
                <a:lnTo>
                  <a:pt x="10149" y="198119"/>
                </a:lnTo>
                <a:lnTo>
                  <a:pt x="15239" y="182879"/>
                </a:lnTo>
                <a:lnTo>
                  <a:pt x="20330" y="167639"/>
                </a:lnTo>
                <a:lnTo>
                  <a:pt x="24140" y="152399"/>
                </a:lnTo>
                <a:lnTo>
                  <a:pt x="27950" y="137159"/>
                </a:lnTo>
                <a:lnTo>
                  <a:pt x="31760" y="121919"/>
                </a:lnTo>
                <a:lnTo>
                  <a:pt x="35570" y="106679"/>
                </a:lnTo>
                <a:lnTo>
                  <a:pt x="39380" y="91439"/>
                </a:lnTo>
                <a:lnTo>
                  <a:pt x="41909" y="76199"/>
                </a:lnTo>
                <a:lnTo>
                  <a:pt x="44439" y="60959"/>
                </a:lnTo>
                <a:lnTo>
                  <a:pt x="47000" y="45719"/>
                </a:lnTo>
                <a:lnTo>
                  <a:pt x="49529" y="30479"/>
                </a:lnTo>
                <a:lnTo>
                  <a:pt x="50810" y="15239"/>
                </a:lnTo>
                <a:lnTo>
                  <a:pt x="53339" y="0"/>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0" name="object 12"/>
          <p:cNvSpPr>
            <a:spLocks/>
          </p:cNvSpPr>
          <p:nvPr/>
        </p:nvSpPr>
        <p:spPr bwMode="auto">
          <a:xfrm>
            <a:off x="7966075" y="4772025"/>
            <a:ext cx="727075" cy="944563"/>
          </a:xfrm>
          <a:custGeom>
            <a:avLst/>
            <a:gdLst>
              <a:gd name="T0" fmla="*/ 1680120 w 654684"/>
              <a:gd name="T1" fmla="*/ 2180001 h 850900"/>
              <a:gd name="T2" fmla="*/ 1676835 w 654684"/>
              <a:gd name="T3" fmla="*/ 2049842 h 850900"/>
              <a:gd name="T4" fmla="*/ 1663754 w 654684"/>
              <a:gd name="T5" fmla="*/ 1922948 h 850900"/>
              <a:gd name="T6" fmla="*/ 1644181 w 654684"/>
              <a:gd name="T7" fmla="*/ 1796052 h 850900"/>
              <a:gd name="T8" fmla="*/ 1618112 w 654684"/>
              <a:gd name="T9" fmla="*/ 1669155 h 850900"/>
              <a:gd name="T10" fmla="*/ 1578966 w 654684"/>
              <a:gd name="T11" fmla="*/ 1542261 h 850900"/>
              <a:gd name="T12" fmla="*/ 1533321 w 654684"/>
              <a:gd name="T13" fmla="*/ 1418634 h 850900"/>
              <a:gd name="T14" fmla="*/ 1481097 w 654684"/>
              <a:gd name="T15" fmla="*/ 1298232 h 850900"/>
              <a:gd name="T16" fmla="*/ 1419086 w 654684"/>
              <a:gd name="T17" fmla="*/ 1177832 h 850900"/>
              <a:gd name="T18" fmla="*/ 1350580 w 654684"/>
              <a:gd name="T19" fmla="*/ 1063964 h 850900"/>
              <a:gd name="T20" fmla="*/ 1272284 w 654684"/>
              <a:gd name="T21" fmla="*/ 950097 h 850900"/>
              <a:gd name="T22" fmla="*/ 1187491 w 654684"/>
              <a:gd name="T23" fmla="*/ 839459 h 850900"/>
              <a:gd name="T24" fmla="*/ 1096121 w 654684"/>
              <a:gd name="T25" fmla="*/ 735350 h 850900"/>
              <a:gd name="T26" fmla="*/ 998252 w 654684"/>
              <a:gd name="T27" fmla="*/ 634472 h 850900"/>
              <a:gd name="T28" fmla="*/ 893891 w 654684"/>
              <a:gd name="T29" fmla="*/ 536860 h 850900"/>
              <a:gd name="T30" fmla="*/ 782940 w 654684"/>
              <a:gd name="T31" fmla="*/ 445746 h 850900"/>
              <a:gd name="T32" fmla="*/ 665503 w 654684"/>
              <a:gd name="T33" fmla="*/ 357897 h 850900"/>
              <a:gd name="T34" fmla="*/ 541564 w 654684"/>
              <a:gd name="T35" fmla="*/ 273309 h 850900"/>
              <a:gd name="T36" fmla="*/ 414333 w 654684"/>
              <a:gd name="T37" fmla="*/ 198487 h 850900"/>
              <a:gd name="T38" fmla="*/ 280607 w 654684"/>
              <a:gd name="T39" fmla="*/ 126892 h 850900"/>
              <a:gd name="T40" fmla="*/ 143589 w 654684"/>
              <a:gd name="T41" fmla="*/ 61832 h 850900"/>
              <a:gd name="T42" fmla="*/ 0 w 654684"/>
              <a:gd name="T43" fmla="*/ 0 h 8509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4684"/>
              <a:gd name="T67" fmla="*/ 0 h 850900"/>
              <a:gd name="T68" fmla="*/ 654684 w 654684"/>
              <a:gd name="T69" fmla="*/ 850900 h 8509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4684" h="850900">
                <a:moveTo>
                  <a:pt x="654070" y="850904"/>
                </a:moveTo>
                <a:lnTo>
                  <a:pt x="652790" y="800099"/>
                </a:lnTo>
                <a:lnTo>
                  <a:pt x="647699" y="750569"/>
                </a:lnTo>
                <a:lnTo>
                  <a:pt x="640079" y="701039"/>
                </a:lnTo>
                <a:lnTo>
                  <a:pt x="629930" y="651509"/>
                </a:lnTo>
                <a:lnTo>
                  <a:pt x="614690" y="601979"/>
                </a:lnTo>
                <a:lnTo>
                  <a:pt x="596920" y="553724"/>
                </a:lnTo>
                <a:lnTo>
                  <a:pt x="576590" y="506729"/>
                </a:lnTo>
                <a:lnTo>
                  <a:pt x="552449" y="459735"/>
                </a:lnTo>
                <a:lnTo>
                  <a:pt x="525779" y="415289"/>
                </a:lnTo>
                <a:lnTo>
                  <a:pt x="495299" y="370844"/>
                </a:lnTo>
                <a:lnTo>
                  <a:pt x="462290" y="327659"/>
                </a:lnTo>
                <a:lnTo>
                  <a:pt x="426719" y="287024"/>
                </a:lnTo>
                <a:lnTo>
                  <a:pt x="388619" y="247649"/>
                </a:lnTo>
                <a:lnTo>
                  <a:pt x="347990" y="209549"/>
                </a:lnTo>
                <a:lnTo>
                  <a:pt x="304799" y="173985"/>
                </a:lnTo>
                <a:lnTo>
                  <a:pt x="259079" y="139695"/>
                </a:lnTo>
                <a:lnTo>
                  <a:pt x="210830" y="106679"/>
                </a:lnTo>
                <a:lnTo>
                  <a:pt x="161300" y="77474"/>
                </a:lnTo>
                <a:lnTo>
                  <a:pt x="109240" y="49529"/>
                </a:lnTo>
                <a:lnTo>
                  <a:pt x="55900" y="24134"/>
                </a:lnTo>
                <a:lnTo>
                  <a:pt x="0" y="0"/>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1" name="object 13"/>
          <p:cNvSpPr>
            <a:spLocks/>
          </p:cNvSpPr>
          <p:nvPr/>
        </p:nvSpPr>
        <p:spPr bwMode="auto">
          <a:xfrm>
            <a:off x="9348788" y="3762375"/>
            <a:ext cx="323850" cy="354013"/>
          </a:xfrm>
          <a:custGeom>
            <a:avLst/>
            <a:gdLst>
              <a:gd name="T0" fmla="*/ 0 w 292100"/>
              <a:gd name="T1" fmla="*/ 805863 h 319404"/>
              <a:gd name="T2" fmla="*/ 64403 w 292100"/>
              <a:gd name="T3" fmla="*/ 760865 h 319404"/>
              <a:gd name="T4" fmla="*/ 125637 w 292100"/>
              <a:gd name="T5" fmla="*/ 715945 h 319404"/>
              <a:gd name="T6" fmla="*/ 183627 w 292100"/>
              <a:gd name="T7" fmla="*/ 667792 h 319404"/>
              <a:gd name="T8" fmla="*/ 241609 w 292100"/>
              <a:gd name="T9" fmla="*/ 616398 h 319404"/>
              <a:gd name="T10" fmla="*/ 299598 w 292100"/>
              <a:gd name="T11" fmla="*/ 568240 h 319404"/>
              <a:gd name="T12" fmla="*/ 351093 w 292100"/>
              <a:gd name="T13" fmla="*/ 516928 h 319404"/>
              <a:gd name="T14" fmla="*/ 402662 w 292100"/>
              <a:gd name="T15" fmla="*/ 462298 h 319404"/>
              <a:gd name="T16" fmla="*/ 454234 w 292100"/>
              <a:gd name="T17" fmla="*/ 410981 h 319404"/>
              <a:gd name="T18" fmla="*/ 499309 w 292100"/>
              <a:gd name="T19" fmla="*/ 353197 h 319404"/>
              <a:gd name="T20" fmla="*/ 547632 w 292100"/>
              <a:gd name="T21" fmla="*/ 298569 h 319404"/>
              <a:gd name="T22" fmla="*/ 589537 w 292100"/>
              <a:gd name="T23" fmla="*/ 240777 h 319404"/>
              <a:gd name="T24" fmla="*/ 631366 w 292100"/>
              <a:gd name="T25" fmla="*/ 179832 h 319404"/>
              <a:gd name="T26" fmla="*/ 670022 w 292100"/>
              <a:gd name="T27" fmla="*/ 122045 h 319404"/>
              <a:gd name="T28" fmla="*/ 705513 w 292100"/>
              <a:gd name="T29" fmla="*/ 61024 h 319404"/>
              <a:gd name="T30" fmla="*/ 740922 w 292100"/>
              <a:gd name="T31" fmla="*/ 0 h 3194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100"/>
              <a:gd name="T49" fmla="*/ 0 h 319404"/>
              <a:gd name="T50" fmla="*/ 292100 w 292100"/>
              <a:gd name="T51" fmla="*/ 319404 h 3194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100" h="319404">
                <a:moveTo>
                  <a:pt x="0" y="318790"/>
                </a:moveTo>
                <a:lnTo>
                  <a:pt x="25389" y="300989"/>
                </a:lnTo>
                <a:lnTo>
                  <a:pt x="49529" y="283220"/>
                </a:lnTo>
                <a:lnTo>
                  <a:pt x="72389" y="264170"/>
                </a:lnTo>
                <a:lnTo>
                  <a:pt x="95249" y="243839"/>
                </a:lnTo>
                <a:lnTo>
                  <a:pt x="118109" y="224789"/>
                </a:lnTo>
                <a:lnTo>
                  <a:pt x="138409" y="204490"/>
                </a:lnTo>
                <a:lnTo>
                  <a:pt x="158739" y="182879"/>
                </a:lnTo>
                <a:lnTo>
                  <a:pt x="179069" y="162580"/>
                </a:lnTo>
                <a:lnTo>
                  <a:pt x="196839" y="139720"/>
                </a:lnTo>
                <a:lnTo>
                  <a:pt x="215889" y="118109"/>
                </a:lnTo>
                <a:lnTo>
                  <a:pt x="232409" y="95249"/>
                </a:lnTo>
                <a:lnTo>
                  <a:pt x="248899" y="71140"/>
                </a:lnTo>
                <a:lnTo>
                  <a:pt x="264139" y="48280"/>
                </a:lnTo>
                <a:lnTo>
                  <a:pt x="278129" y="24140"/>
                </a:lnTo>
                <a:lnTo>
                  <a:pt x="292089" y="0"/>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2" name="object 14"/>
          <p:cNvSpPr>
            <a:spLocks/>
          </p:cNvSpPr>
          <p:nvPr/>
        </p:nvSpPr>
        <p:spPr bwMode="auto">
          <a:xfrm>
            <a:off x="8894763" y="2451100"/>
            <a:ext cx="17462" cy="168275"/>
          </a:xfrm>
          <a:custGeom>
            <a:avLst/>
            <a:gdLst>
              <a:gd name="T0" fmla="*/ 52401 w 15240"/>
              <a:gd name="T1" fmla="*/ 395837 h 151130"/>
              <a:gd name="T2" fmla="*/ 52401 w 15240"/>
              <a:gd name="T3" fmla="*/ 289412 h 151130"/>
              <a:gd name="T4" fmla="*/ 47998 w 15240"/>
              <a:gd name="T5" fmla="*/ 262825 h 151130"/>
              <a:gd name="T6" fmla="*/ 47998 w 15240"/>
              <a:gd name="T7" fmla="*/ 239514 h 151130"/>
              <a:gd name="T8" fmla="*/ 43599 w 15240"/>
              <a:gd name="T9" fmla="*/ 212929 h 151130"/>
              <a:gd name="T10" fmla="*/ 39298 w 15240"/>
              <a:gd name="T11" fmla="*/ 186259 h 151130"/>
              <a:gd name="T12" fmla="*/ 34898 w 15240"/>
              <a:gd name="T13" fmla="*/ 159676 h 151130"/>
              <a:gd name="T14" fmla="*/ 30497 w 15240"/>
              <a:gd name="T15" fmla="*/ 133087 h 151130"/>
              <a:gd name="T16" fmla="*/ 26196 w 15240"/>
              <a:gd name="T17" fmla="*/ 106423 h 151130"/>
              <a:gd name="T18" fmla="*/ 21798 w 15240"/>
              <a:gd name="T19" fmla="*/ 79837 h 151130"/>
              <a:gd name="T20" fmla="*/ 13100 w 15240"/>
              <a:gd name="T21" fmla="*/ 53251 h 151130"/>
              <a:gd name="T22" fmla="*/ 8697 w 15240"/>
              <a:gd name="T23" fmla="*/ 26585 h 151130"/>
              <a:gd name="T24" fmla="*/ 0 w 15240"/>
              <a:gd name="T25" fmla="*/ 0 h 151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40"/>
              <a:gd name="T40" fmla="*/ 0 h 151130"/>
              <a:gd name="T41" fmla="*/ 15240 w 15240"/>
              <a:gd name="T42" fmla="*/ 151130 h 151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40" h="151130">
                <a:moveTo>
                  <a:pt x="15239" y="151119"/>
                </a:moveTo>
                <a:lnTo>
                  <a:pt x="15239" y="110489"/>
                </a:lnTo>
                <a:lnTo>
                  <a:pt x="13959" y="100340"/>
                </a:lnTo>
                <a:lnTo>
                  <a:pt x="13959" y="91439"/>
                </a:lnTo>
                <a:lnTo>
                  <a:pt x="12679" y="81290"/>
                </a:lnTo>
                <a:lnTo>
                  <a:pt x="11429" y="71109"/>
                </a:lnTo>
                <a:lnTo>
                  <a:pt x="10149" y="60959"/>
                </a:lnTo>
                <a:lnTo>
                  <a:pt x="8869" y="50810"/>
                </a:lnTo>
                <a:lnTo>
                  <a:pt x="7619" y="40629"/>
                </a:lnTo>
                <a:lnTo>
                  <a:pt x="6339" y="30479"/>
                </a:lnTo>
                <a:lnTo>
                  <a:pt x="3809" y="20330"/>
                </a:lnTo>
                <a:lnTo>
                  <a:pt x="2529" y="10149"/>
                </a:lnTo>
                <a:lnTo>
                  <a:pt x="0" y="0"/>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3" name="object 15"/>
          <p:cNvSpPr>
            <a:spLocks/>
          </p:cNvSpPr>
          <p:nvPr/>
        </p:nvSpPr>
        <p:spPr bwMode="auto">
          <a:xfrm>
            <a:off x="6832600" y="2043113"/>
            <a:ext cx="166688" cy="211137"/>
          </a:xfrm>
          <a:custGeom>
            <a:avLst/>
            <a:gdLst>
              <a:gd name="T0" fmla="*/ 415855 w 148589"/>
              <a:gd name="T1" fmla="*/ 0 h 191769"/>
              <a:gd name="T2" fmla="*/ 383866 w 148589"/>
              <a:gd name="T3" fmla="*/ 27236 h 191769"/>
              <a:gd name="T4" fmla="*/ 351877 w 148589"/>
              <a:gd name="T5" fmla="*/ 57458 h 191769"/>
              <a:gd name="T6" fmla="*/ 319887 w 148589"/>
              <a:gd name="T7" fmla="*/ 84696 h 191769"/>
              <a:gd name="T8" fmla="*/ 287898 w 148589"/>
              <a:gd name="T9" fmla="*/ 114987 h 191769"/>
              <a:gd name="T10" fmla="*/ 255906 w 148589"/>
              <a:gd name="T11" fmla="*/ 145276 h 191769"/>
              <a:gd name="T12" fmla="*/ 227418 w 148589"/>
              <a:gd name="T13" fmla="*/ 172520 h 191769"/>
              <a:gd name="T14" fmla="*/ 199009 w 148589"/>
              <a:gd name="T15" fmla="*/ 205788 h 191769"/>
              <a:gd name="T16" fmla="*/ 170605 w 148589"/>
              <a:gd name="T17" fmla="*/ 233028 h 191769"/>
              <a:gd name="T18" fmla="*/ 142118 w 148589"/>
              <a:gd name="T19" fmla="*/ 266296 h 191769"/>
              <a:gd name="T20" fmla="*/ 117288 w 148589"/>
              <a:gd name="T21" fmla="*/ 296588 h 191769"/>
              <a:gd name="T22" fmla="*/ 92383 w 148589"/>
              <a:gd name="T23" fmla="*/ 329857 h 191769"/>
              <a:gd name="T24" fmla="*/ 67475 w 148589"/>
              <a:gd name="T25" fmla="*/ 360149 h 191769"/>
              <a:gd name="T26" fmla="*/ 42650 w 148589"/>
              <a:gd name="T27" fmla="*/ 393419 h 191769"/>
              <a:gd name="T28" fmla="*/ 21324 w 148589"/>
              <a:gd name="T29" fmla="*/ 426759 h 191769"/>
              <a:gd name="T30" fmla="*/ 0 w 148589"/>
              <a:gd name="T31" fmla="*/ 456976 h 1917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589"/>
              <a:gd name="T49" fmla="*/ 0 h 191769"/>
              <a:gd name="T50" fmla="*/ 148589 w 148589"/>
              <a:gd name="T51" fmla="*/ 191769 h 1917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589" h="191769">
                <a:moveTo>
                  <a:pt x="148589" y="0"/>
                </a:moveTo>
                <a:lnTo>
                  <a:pt x="137159" y="11429"/>
                </a:lnTo>
                <a:lnTo>
                  <a:pt x="125729" y="24109"/>
                </a:lnTo>
                <a:lnTo>
                  <a:pt x="114299" y="35539"/>
                </a:lnTo>
                <a:lnTo>
                  <a:pt x="102869" y="48249"/>
                </a:lnTo>
                <a:lnTo>
                  <a:pt x="91439" y="60959"/>
                </a:lnTo>
                <a:lnTo>
                  <a:pt x="81259" y="72389"/>
                </a:lnTo>
                <a:lnTo>
                  <a:pt x="71109" y="86349"/>
                </a:lnTo>
                <a:lnTo>
                  <a:pt x="60959" y="97779"/>
                </a:lnTo>
                <a:lnTo>
                  <a:pt x="50779" y="111739"/>
                </a:lnTo>
                <a:lnTo>
                  <a:pt x="41909" y="124449"/>
                </a:lnTo>
                <a:lnTo>
                  <a:pt x="33009" y="138409"/>
                </a:lnTo>
                <a:lnTo>
                  <a:pt x="24109" y="151119"/>
                </a:lnTo>
                <a:lnTo>
                  <a:pt x="15239" y="165079"/>
                </a:lnTo>
                <a:lnTo>
                  <a:pt x="7619" y="179069"/>
                </a:lnTo>
                <a:lnTo>
                  <a:pt x="0" y="191749"/>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4" name="object 16"/>
          <p:cNvSpPr>
            <a:spLocks/>
          </p:cNvSpPr>
          <p:nvPr/>
        </p:nvSpPr>
        <p:spPr bwMode="auto">
          <a:xfrm>
            <a:off x="5273675" y="2170113"/>
            <a:ext cx="79375" cy="182562"/>
          </a:xfrm>
          <a:custGeom>
            <a:avLst/>
            <a:gdLst>
              <a:gd name="T0" fmla="*/ 165874 w 72389"/>
              <a:gd name="T1" fmla="*/ 0 h 166369"/>
              <a:gd name="T2" fmla="*/ 151349 w 72389"/>
              <a:gd name="T3" fmla="*/ 23527 h 166369"/>
              <a:gd name="T4" fmla="*/ 136821 w 72389"/>
              <a:gd name="T5" fmla="*/ 50023 h 166369"/>
              <a:gd name="T6" fmla="*/ 122220 w 72389"/>
              <a:gd name="T7" fmla="*/ 73550 h 166369"/>
              <a:gd name="T8" fmla="*/ 107699 w 72389"/>
              <a:gd name="T9" fmla="*/ 100049 h 166369"/>
              <a:gd name="T10" fmla="*/ 96032 w 72389"/>
              <a:gd name="T11" fmla="*/ 123645 h 166369"/>
              <a:gd name="T12" fmla="*/ 84441 w 72389"/>
              <a:gd name="T13" fmla="*/ 150142 h 166369"/>
              <a:gd name="T14" fmla="*/ 72774 w 72389"/>
              <a:gd name="T15" fmla="*/ 176640 h 166369"/>
              <a:gd name="T16" fmla="*/ 61109 w 72389"/>
              <a:gd name="T17" fmla="*/ 200168 h 166369"/>
              <a:gd name="T18" fmla="*/ 49520 w 72389"/>
              <a:gd name="T19" fmla="*/ 226662 h 166369"/>
              <a:gd name="T20" fmla="*/ 40788 w 72389"/>
              <a:gd name="T21" fmla="*/ 253158 h 166369"/>
              <a:gd name="T22" fmla="*/ 32056 w 72389"/>
              <a:gd name="T23" fmla="*/ 279656 h 166369"/>
              <a:gd name="T24" fmla="*/ 23325 w 72389"/>
              <a:gd name="T25" fmla="*/ 306149 h 166369"/>
              <a:gd name="T26" fmla="*/ 14594 w 72389"/>
              <a:gd name="T27" fmla="*/ 332647 h 166369"/>
              <a:gd name="T28" fmla="*/ 5866 w 72389"/>
              <a:gd name="T29" fmla="*/ 359144 h 166369"/>
              <a:gd name="T30" fmla="*/ 0 w 72389"/>
              <a:gd name="T31" fmla="*/ 385641 h 166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389"/>
              <a:gd name="T49" fmla="*/ 0 h 166369"/>
              <a:gd name="T50" fmla="*/ 72389 w 72389"/>
              <a:gd name="T51" fmla="*/ 166369 h 166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389" h="166369">
                <a:moveTo>
                  <a:pt x="72389" y="0"/>
                </a:moveTo>
                <a:lnTo>
                  <a:pt x="66050" y="10149"/>
                </a:lnTo>
                <a:lnTo>
                  <a:pt x="59710" y="21579"/>
                </a:lnTo>
                <a:lnTo>
                  <a:pt x="53339" y="31729"/>
                </a:lnTo>
                <a:lnTo>
                  <a:pt x="47000" y="43159"/>
                </a:lnTo>
                <a:lnTo>
                  <a:pt x="41909" y="53339"/>
                </a:lnTo>
                <a:lnTo>
                  <a:pt x="36850" y="64769"/>
                </a:lnTo>
                <a:lnTo>
                  <a:pt x="31760" y="76199"/>
                </a:lnTo>
                <a:lnTo>
                  <a:pt x="26669" y="86349"/>
                </a:lnTo>
                <a:lnTo>
                  <a:pt x="21610" y="97779"/>
                </a:lnTo>
                <a:lnTo>
                  <a:pt x="17800" y="109209"/>
                </a:lnTo>
                <a:lnTo>
                  <a:pt x="13990" y="120639"/>
                </a:lnTo>
                <a:lnTo>
                  <a:pt x="10180" y="132069"/>
                </a:lnTo>
                <a:lnTo>
                  <a:pt x="6370" y="143499"/>
                </a:lnTo>
                <a:lnTo>
                  <a:pt x="2560" y="154929"/>
                </a:lnTo>
                <a:lnTo>
                  <a:pt x="0" y="166359"/>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5" name="object 17"/>
          <p:cNvSpPr>
            <a:spLocks/>
          </p:cNvSpPr>
          <p:nvPr/>
        </p:nvSpPr>
        <p:spPr bwMode="auto">
          <a:xfrm>
            <a:off x="3463925" y="2424113"/>
            <a:ext cx="292100" cy="176212"/>
          </a:xfrm>
          <a:custGeom>
            <a:avLst/>
            <a:gdLst>
              <a:gd name="T0" fmla="*/ 702784 w 261620"/>
              <a:gd name="T1" fmla="*/ 381402 h 160019"/>
              <a:gd name="T2" fmla="*/ 658404 w 261620"/>
              <a:gd name="T3" fmla="*/ 351110 h 160019"/>
              <a:gd name="T4" fmla="*/ 617465 w 261620"/>
              <a:gd name="T5" fmla="*/ 323867 h 160019"/>
              <a:gd name="T6" fmla="*/ 573169 w 261620"/>
              <a:gd name="T7" fmla="*/ 296623 h 160019"/>
              <a:gd name="T8" fmla="*/ 528789 w 261620"/>
              <a:gd name="T9" fmla="*/ 266327 h 160019"/>
              <a:gd name="T10" fmla="*/ 484407 w 261620"/>
              <a:gd name="T11" fmla="*/ 242135 h 160019"/>
              <a:gd name="T12" fmla="*/ 436668 w 261620"/>
              <a:gd name="T13" fmla="*/ 214891 h 160019"/>
              <a:gd name="T14" fmla="*/ 392290 w 261620"/>
              <a:gd name="T15" fmla="*/ 187649 h 160019"/>
              <a:gd name="T16" fmla="*/ 344552 w 261620"/>
              <a:gd name="T17" fmla="*/ 163458 h 160019"/>
              <a:gd name="T18" fmla="*/ 296817 w 261620"/>
              <a:gd name="T19" fmla="*/ 136212 h 160019"/>
              <a:gd name="T20" fmla="*/ 248998 w 261620"/>
              <a:gd name="T21" fmla="*/ 111949 h 160019"/>
              <a:gd name="T22" fmla="*/ 201260 w 261620"/>
              <a:gd name="T23" fmla="*/ 87756 h 160019"/>
              <a:gd name="T24" fmla="*/ 150086 w 261620"/>
              <a:gd name="T25" fmla="*/ 66542 h 160019"/>
              <a:gd name="T26" fmla="*/ 102350 w 261620"/>
              <a:gd name="T27" fmla="*/ 42355 h 160019"/>
              <a:gd name="T28" fmla="*/ 51175 w 261620"/>
              <a:gd name="T29" fmla="*/ 21139 h 160019"/>
              <a:gd name="T30" fmla="*/ 0 w 261620"/>
              <a:gd name="T31" fmla="*/ 0 h 1600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1620"/>
              <a:gd name="T49" fmla="*/ 0 h 160019"/>
              <a:gd name="T50" fmla="*/ 261620 w 261620"/>
              <a:gd name="T51" fmla="*/ 160019 h 1600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1620" h="160019">
                <a:moveTo>
                  <a:pt x="261609" y="160019"/>
                </a:moveTo>
                <a:lnTo>
                  <a:pt x="245089" y="147309"/>
                </a:lnTo>
                <a:lnTo>
                  <a:pt x="229849" y="135879"/>
                </a:lnTo>
                <a:lnTo>
                  <a:pt x="213359" y="124449"/>
                </a:lnTo>
                <a:lnTo>
                  <a:pt x="196839" y="111739"/>
                </a:lnTo>
                <a:lnTo>
                  <a:pt x="180319" y="101589"/>
                </a:lnTo>
                <a:lnTo>
                  <a:pt x="162549" y="90159"/>
                </a:lnTo>
                <a:lnTo>
                  <a:pt x="146029" y="78729"/>
                </a:lnTo>
                <a:lnTo>
                  <a:pt x="128259" y="68579"/>
                </a:lnTo>
                <a:lnTo>
                  <a:pt x="110489" y="57149"/>
                </a:lnTo>
                <a:lnTo>
                  <a:pt x="92689" y="46969"/>
                </a:lnTo>
                <a:lnTo>
                  <a:pt x="74919" y="36819"/>
                </a:lnTo>
                <a:lnTo>
                  <a:pt x="55869" y="27919"/>
                </a:lnTo>
                <a:lnTo>
                  <a:pt x="38099" y="17769"/>
                </a:lnTo>
                <a:lnTo>
                  <a:pt x="19049" y="8869"/>
                </a:lnTo>
                <a:lnTo>
                  <a:pt x="0" y="0"/>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6" name="object 18"/>
          <p:cNvSpPr>
            <a:spLocks/>
          </p:cNvSpPr>
          <p:nvPr/>
        </p:nvSpPr>
        <p:spPr bwMode="auto">
          <a:xfrm>
            <a:off x="1206500" y="3636963"/>
            <a:ext cx="50800" cy="187325"/>
          </a:xfrm>
          <a:custGeom>
            <a:avLst/>
            <a:gdLst>
              <a:gd name="T0" fmla="*/ 0 w 45719"/>
              <a:gd name="T1" fmla="*/ 0 h 168910"/>
              <a:gd name="T2" fmla="*/ 6588 w 45719"/>
              <a:gd name="T3" fmla="*/ 28949 h 168910"/>
              <a:gd name="T4" fmla="*/ 13213 w 45719"/>
              <a:gd name="T5" fmla="*/ 57903 h 168910"/>
              <a:gd name="T6" fmla="*/ 16495 w 45719"/>
              <a:gd name="T7" fmla="*/ 86856 h 168910"/>
              <a:gd name="T8" fmla="*/ 23121 w 45719"/>
              <a:gd name="T9" fmla="*/ 112567 h 168910"/>
              <a:gd name="T10" fmla="*/ 29708 w 45719"/>
              <a:gd name="T11" fmla="*/ 141516 h 168910"/>
              <a:gd name="T12" fmla="*/ 39613 w 45719"/>
              <a:gd name="T13" fmla="*/ 170471 h 168910"/>
              <a:gd name="T14" fmla="*/ 46208 w 45719"/>
              <a:gd name="T15" fmla="*/ 199427 h 168910"/>
              <a:gd name="T16" fmla="*/ 52834 w 45719"/>
              <a:gd name="T17" fmla="*/ 228378 h 168910"/>
              <a:gd name="T18" fmla="*/ 62738 w 45719"/>
              <a:gd name="T19" fmla="*/ 257331 h 168910"/>
              <a:gd name="T20" fmla="*/ 69330 w 45719"/>
              <a:gd name="T21" fmla="*/ 286281 h 168910"/>
              <a:gd name="T22" fmla="*/ 79234 w 45719"/>
              <a:gd name="T23" fmla="*/ 312071 h 168910"/>
              <a:gd name="T24" fmla="*/ 89138 w 45719"/>
              <a:gd name="T25" fmla="*/ 341023 h 168910"/>
              <a:gd name="T26" fmla="*/ 99042 w 45719"/>
              <a:gd name="T27" fmla="*/ 369978 h 168910"/>
              <a:gd name="T28" fmla="*/ 108947 w 45719"/>
              <a:gd name="T29" fmla="*/ 398932 h 168910"/>
              <a:gd name="T30" fmla="*/ 118855 w 45719"/>
              <a:gd name="T31" fmla="*/ 427884 h 1689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719"/>
              <a:gd name="T49" fmla="*/ 0 h 168910"/>
              <a:gd name="T50" fmla="*/ 45719 w 45719"/>
              <a:gd name="T51" fmla="*/ 168910 h 1689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719" h="168910">
                <a:moveTo>
                  <a:pt x="0" y="0"/>
                </a:moveTo>
                <a:lnTo>
                  <a:pt x="2535" y="11429"/>
                </a:lnTo>
                <a:lnTo>
                  <a:pt x="5084" y="22859"/>
                </a:lnTo>
                <a:lnTo>
                  <a:pt x="6345" y="34289"/>
                </a:lnTo>
                <a:lnTo>
                  <a:pt x="8894" y="44439"/>
                </a:lnTo>
                <a:lnTo>
                  <a:pt x="11429" y="55869"/>
                </a:lnTo>
                <a:lnTo>
                  <a:pt x="15239" y="67299"/>
                </a:lnTo>
                <a:lnTo>
                  <a:pt x="17775" y="78729"/>
                </a:lnTo>
                <a:lnTo>
                  <a:pt x="20324" y="90159"/>
                </a:lnTo>
                <a:lnTo>
                  <a:pt x="24134" y="101589"/>
                </a:lnTo>
                <a:lnTo>
                  <a:pt x="26669" y="113019"/>
                </a:lnTo>
                <a:lnTo>
                  <a:pt x="30479" y="123200"/>
                </a:lnTo>
                <a:lnTo>
                  <a:pt x="34289" y="134630"/>
                </a:lnTo>
                <a:lnTo>
                  <a:pt x="38099" y="146060"/>
                </a:lnTo>
                <a:lnTo>
                  <a:pt x="41909" y="157490"/>
                </a:lnTo>
                <a:lnTo>
                  <a:pt x="45719" y="168920"/>
                </a:lnTo>
              </a:path>
            </a:pathLst>
          </a:custGeom>
          <a:noFill/>
          <a:ln w="9344">
            <a:solidFill>
              <a:srgbClr val="7F7F7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7" name="object 19"/>
          <p:cNvSpPr>
            <a:spLocks/>
          </p:cNvSpPr>
          <p:nvPr/>
        </p:nvSpPr>
        <p:spPr bwMode="auto">
          <a:xfrm>
            <a:off x="254000" y="1676400"/>
            <a:ext cx="9650413" cy="5688013"/>
          </a:xfrm>
          <a:custGeom>
            <a:avLst/>
            <a:gdLst>
              <a:gd name="T0" fmla="*/ 8547733 w 8685530"/>
              <a:gd name="T1" fmla="*/ 11929592 h 5120640"/>
              <a:gd name="T2" fmla="*/ 9249061 w 8685530"/>
              <a:gd name="T3" fmla="*/ 12557469 h 5120640"/>
              <a:gd name="T4" fmla="*/ 12733061 w 8685530"/>
              <a:gd name="T5" fmla="*/ 13028377 h 5120640"/>
              <a:gd name="T6" fmla="*/ 13775302 w 8685530"/>
              <a:gd name="T7" fmla="*/ 12478984 h 5120640"/>
              <a:gd name="T8" fmla="*/ 7407166 w 8685530"/>
              <a:gd name="T9" fmla="*/ 12322019 h 5120640"/>
              <a:gd name="T10" fmla="*/ 3851044 w 8685530"/>
              <a:gd name="T11" fmla="*/ 1491198 h 5120640"/>
              <a:gd name="T12" fmla="*/ 2759637 w 8685530"/>
              <a:gd name="T13" fmla="*/ 2276041 h 5120640"/>
              <a:gd name="T14" fmla="*/ 2163144 w 8685530"/>
              <a:gd name="T15" fmla="*/ 3139367 h 5120640"/>
              <a:gd name="T16" fmla="*/ 1986158 w 8685530"/>
              <a:gd name="T17" fmla="*/ 4081177 h 5120640"/>
              <a:gd name="T18" fmla="*/ 1265099 w 8685530"/>
              <a:gd name="T19" fmla="*/ 4552082 h 5120640"/>
              <a:gd name="T20" fmla="*/ 553905 w 8685530"/>
              <a:gd name="T21" fmla="*/ 5022989 h 5120640"/>
              <a:gd name="T22" fmla="*/ 29494 w 8685530"/>
              <a:gd name="T23" fmla="*/ 5886313 h 5120640"/>
              <a:gd name="T24" fmla="*/ 62284 w 8685530"/>
              <a:gd name="T25" fmla="*/ 6592672 h 5120640"/>
              <a:gd name="T26" fmla="*/ 589948 w 8685530"/>
              <a:gd name="T27" fmla="*/ 7455996 h 5120640"/>
              <a:gd name="T28" fmla="*/ 1104525 w 8685530"/>
              <a:gd name="T29" fmla="*/ 7769931 h 5120640"/>
              <a:gd name="T30" fmla="*/ 668607 w 8685530"/>
              <a:gd name="T31" fmla="*/ 8319323 h 5120640"/>
              <a:gd name="T32" fmla="*/ 504745 w 8685530"/>
              <a:gd name="T33" fmla="*/ 9182650 h 5120640"/>
              <a:gd name="T34" fmla="*/ 914421 w 8685530"/>
              <a:gd name="T35" fmla="*/ 10045973 h 5120640"/>
              <a:gd name="T36" fmla="*/ 1583028 w 8685530"/>
              <a:gd name="T37" fmla="*/ 10516885 h 5120640"/>
              <a:gd name="T38" fmla="*/ 2559733 w 8685530"/>
              <a:gd name="T39" fmla="*/ 10830815 h 5120640"/>
              <a:gd name="T40" fmla="*/ 3775671 w 8685530"/>
              <a:gd name="T41" fmla="*/ 11615661 h 5120640"/>
              <a:gd name="T42" fmla="*/ 4985067 w 8685530"/>
              <a:gd name="T43" fmla="*/ 12165054 h 5120640"/>
              <a:gd name="T44" fmla="*/ 14402930 w 8685530"/>
              <a:gd name="T45" fmla="*/ 11929592 h 5120640"/>
              <a:gd name="T46" fmla="*/ 17977081 w 8685530"/>
              <a:gd name="T47" fmla="*/ 11223243 h 5120640"/>
              <a:gd name="T48" fmla="*/ 18855394 w 8685530"/>
              <a:gd name="T49" fmla="*/ 10595367 h 5120640"/>
              <a:gd name="T50" fmla="*/ 19301162 w 8685530"/>
              <a:gd name="T51" fmla="*/ 9810521 h 5120640"/>
              <a:gd name="T52" fmla="*/ 20087767 w 8685530"/>
              <a:gd name="T53" fmla="*/ 9025678 h 5120640"/>
              <a:gd name="T54" fmla="*/ 21428273 w 8685530"/>
              <a:gd name="T55" fmla="*/ 8397807 h 5120640"/>
              <a:gd name="T56" fmla="*/ 22119772 w 8685530"/>
              <a:gd name="T57" fmla="*/ 7534481 h 5120640"/>
              <a:gd name="T58" fmla="*/ 22408216 w 8685530"/>
              <a:gd name="T59" fmla="*/ 6592672 h 5120640"/>
              <a:gd name="T60" fmla="*/ 22257428 w 8685530"/>
              <a:gd name="T61" fmla="*/ 5572374 h 5120640"/>
              <a:gd name="T62" fmla="*/ 21687151 w 8685530"/>
              <a:gd name="T63" fmla="*/ 4709052 h 5120640"/>
              <a:gd name="T64" fmla="*/ 21890401 w 8685530"/>
              <a:gd name="T65" fmla="*/ 4002694 h 5120640"/>
              <a:gd name="T66" fmla="*/ 21805147 w 8685530"/>
              <a:gd name="T67" fmla="*/ 3217849 h 5120640"/>
              <a:gd name="T68" fmla="*/ 21369274 w 8685530"/>
              <a:gd name="T69" fmla="*/ 2511494 h 5120640"/>
              <a:gd name="T70" fmla="*/ 20644904 w 8685530"/>
              <a:gd name="T71" fmla="*/ 1962105 h 5120640"/>
              <a:gd name="T72" fmla="*/ 7259663 w 8685530"/>
              <a:gd name="T73" fmla="*/ 1569681 h 5120640"/>
              <a:gd name="T74" fmla="*/ 17288803 w 8685530"/>
              <a:gd name="T75" fmla="*/ 11458692 h 5120640"/>
              <a:gd name="T76" fmla="*/ 15355030 w 8685530"/>
              <a:gd name="T77" fmla="*/ 11458692 h 5120640"/>
              <a:gd name="T78" fmla="*/ 17711604 w 8685530"/>
              <a:gd name="T79" fmla="*/ 11380208 h 5120640"/>
              <a:gd name="T80" fmla="*/ 8229788 w 8685530"/>
              <a:gd name="T81" fmla="*/ 706355 h 5120640"/>
              <a:gd name="T82" fmla="*/ 7498879 w 8685530"/>
              <a:gd name="T83" fmla="*/ 1255742 h 5120640"/>
              <a:gd name="T84" fmla="*/ 19733786 w 8685530"/>
              <a:gd name="T85" fmla="*/ 1255742 h 5120640"/>
              <a:gd name="T86" fmla="*/ 11441705 w 8685530"/>
              <a:gd name="T87" fmla="*/ 863321 h 5120640"/>
              <a:gd name="T88" fmla="*/ 4680261 w 8685530"/>
              <a:gd name="T89" fmla="*/ 1255742 h 5120640"/>
              <a:gd name="T90" fmla="*/ 5030938 w 8685530"/>
              <a:gd name="T91" fmla="*/ 1177259 h 5120640"/>
              <a:gd name="T92" fmla="*/ 12300431 w 8685530"/>
              <a:gd name="T93" fmla="*/ 313934 h 5120640"/>
              <a:gd name="T94" fmla="*/ 11759649 w 8685530"/>
              <a:gd name="T95" fmla="*/ 863321 h 5120640"/>
              <a:gd name="T96" fmla="*/ 19353626 w 8685530"/>
              <a:gd name="T97" fmla="*/ 706355 h 5120640"/>
              <a:gd name="T98" fmla="*/ 14981396 w 8685530"/>
              <a:gd name="T99" fmla="*/ 313934 h 5120640"/>
              <a:gd name="T100" fmla="*/ 15833601 w 8685530"/>
              <a:gd name="T101" fmla="*/ 392419 h 5120640"/>
              <a:gd name="T102" fmla="*/ 19183166 w 8685530"/>
              <a:gd name="T103" fmla="*/ 549384 h 5120640"/>
              <a:gd name="T104" fmla="*/ 10288077 w 8685530"/>
              <a:gd name="T105" fmla="*/ 392419 h 5120640"/>
              <a:gd name="T106" fmla="*/ 10288077 w 8685530"/>
              <a:gd name="T107" fmla="*/ 392419 h 5120640"/>
              <a:gd name="T108" fmla="*/ 13119831 w 8685530"/>
              <a:gd name="T109" fmla="*/ 0 h 5120640"/>
              <a:gd name="T110" fmla="*/ 18229421 w 8685530"/>
              <a:gd name="T111" fmla="*/ 78483 h 5120640"/>
              <a:gd name="T112" fmla="*/ 16734884 w 8685530"/>
              <a:gd name="T113" fmla="*/ 78483 h 5120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85530"/>
              <a:gd name="T172" fmla="*/ 0 h 5120640"/>
              <a:gd name="T173" fmla="*/ 8685530 w 8685530"/>
              <a:gd name="T174" fmla="*/ 5120640 h 51206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85530" h="5120640">
                <a:moveTo>
                  <a:pt x="4804409" y="5090159"/>
                </a:moveTo>
                <a:lnTo>
                  <a:pt x="4063989" y="5090159"/>
                </a:lnTo>
                <a:lnTo>
                  <a:pt x="4130039" y="5120639"/>
                </a:lnTo>
                <a:lnTo>
                  <a:pt x="4738359" y="5120639"/>
                </a:lnTo>
                <a:lnTo>
                  <a:pt x="4804409" y="5090159"/>
                </a:lnTo>
                <a:close/>
              </a:path>
              <a:path w="8685530" h="5120640">
                <a:moveTo>
                  <a:pt x="5581009" y="4632959"/>
                </a:moveTo>
                <a:lnTo>
                  <a:pt x="3312170" y="4632959"/>
                </a:lnTo>
                <a:lnTo>
                  <a:pt x="3309609" y="4663439"/>
                </a:lnTo>
                <a:lnTo>
                  <a:pt x="3348989" y="4693919"/>
                </a:lnTo>
                <a:lnTo>
                  <a:pt x="3390899" y="4724399"/>
                </a:lnTo>
                <a:lnTo>
                  <a:pt x="3435339" y="4785359"/>
                </a:lnTo>
                <a:lnTo>
                  <a:pt x="3482339" y="4815839"/>
                </a:lnTo>
                <a:lnTo>
                  <a:pt x="3531869" y="4846319"/>
                </a:lnTo>
                <a:lnTo>
                  <a:pt x="3583929" y="4876799"/>
                </a:lnTo>
                <a:lnTo>
                  <a:pt x="3638549" y="4937759"/>
                </a:lnTo>
                <a:lnTo>
                  <a:pt x="3694419" y="4968239"/>
                </a:lnTo>
                <a:lnTo>
                  <a:pt x="3751569" y="4998719"/>
                </a:lnTo>
                <a:lnTo>
                  <a:pt x="3811280" y="4998719"/>
                </a:lnTo>
                <a:lnTo>
                  <a:pt x="3999219" y="5090159"/>
                </a:lnTo>
                <a:lnTo>
                  <a:pt x="4869179" y="5090159"/>
                </a:lnTo>
                <a:lnTo>
                  <a:pt x="4933949" y="5059679"/>
                </a:lnTo>
                <a:lnTo>
                  <a:pt x="4996190" y="5029199"/>
                </a:lnTo>
                <a:lnTo>
                  <a:pt x="5057150" y="5029199"/>
                </a:lnTo>
                <a:lnTo>
                  <a:pt x="5116829" y="4998719"/>
                </a:lnTo>
                <a:lnTo>
                  <a:pt x="5175260" y="4968239"/>
                </a:lnTo>
                <a:lnTo>
                  <a:pt x="5232410" y="4937759"/>
                </a:lnTo>
                <a:lnTo>
                  <a:pt x="5285750" y="4907279"/>
                </a:lnTo>
                <a:lnTo>
                  <a:pt x="5337809" y="4846319"/>
                </a:lnTo>
                <a:lnTo>
                  <a:pt x="5388620" y="4815839"/>
                </a:lnTo>
                <a:lnTo>
                  <a:pt x="5435589" y="4785359"/>
                </a:lnTo>
                <a:lnTo>
                  <a:pt x="5480060" y="4754879"/>
                </a:lnTo>
                <a:lnTo>
                  <a:pt x="5523219" y="4693919"/>
                </a:lnTo>
                <a:lnTo>
                  <a:pt x="5562599" y="4663439"/>
                </a:lnTo>
                <a:lnTo>
                  <a:pt x="5581009" y="4632959"/>
                </a:lnTo>
                <a:close/>
              </a:path>
              <a:path w="8685530" h="5120640">
                <a:moveTo>
                  <a:pt x="2870210" y="4785359"/>
                </a:moveTo>
                <a:lnTo>
                  <a:pt x="2160269" y="4785359"/>
                </a:lnTo>
                <a:lnTo>
                  <a:pt x="2237744" y="4815839"/>
                </a:lnTo>
                <a:lnTo>
                  <a:pt x="2792729" y="4815839"/>
                </a:lnTo>
                <a:lnTo>
                  <a:pt x="2870210" y="4785359"/>
                </a:lnTo>
                <a:close/>
              </a:path>
              <a:path w="8685530" h="5120640">
                <a:moveTo>
                  <a:pt x="2691134" y="548639"/>
                </a:moveTo>
                <a:lnTo>
                  <a:pt x="1553205" y="548639"/>
                </a:lnTo>
                <a:lnTo>
                  <a:pt x="1492245" y="579119"/>
                </a:lnTo>
                <a:lnTo>
                  <a:pt x="1372874" y="640079"/>
                </a:lnTo>
                <a:lnTo>
                  <a:pt x="1316985" y="670559"/>
                </a:lnTo>
                <a:lnTo>
                  <a:pt x="1262384" y="701039"/>
                </a:lnTo>
                <a:lnTo>
                  <a:pt x="1210305" y="761999"/>
                </a:lnTo>
                <a:lnTo>
                  <a:pt x="1160775" y="792479"/>
                </a:lnTo>
                <a:lnTo>
                  <a:pt x="1113794" y="822959"/>
                </a:lnTo>
                <a:lnTo>
                  <a:pt x="1069335" y="883919"/>
                </a:lnTo>
                <a:lnTo>
                  <a:pt x="1027425" y="914399"/>
                </a:lnTo>
                <a:lnTo>
                  <a:pt x="988064" y="944879"/>
                </a:lnTo>
                <a:lnTo>
                  <a:pt x="952499" y="1005839"/>
                </a:lnTo>
                <a:lnTo>
                  <a:pt x="919484" y="1066799"/>
                </a:lnTo>
                <a:lnTo>
                  <a:pt x="889004" y="1097279"/>
                </a:lnTo>
                <a:lnTo>
                  <a:pt x="862334" y="1158239"/>
                </a:lnTo>
                <a:lnTo>
                  <a:pt x="838199" y="1219199"/>
                </a:lnTo>
                <a:lnTo>
                  <a:pt x="819149" y="1249679"/>
                </a:lnTo>
                <a:lnTo>
                  <a:pt x="801374" y="1310639"/>
                </a:lnTo>
                <a:lnTo>
                  <a:pt x="788669" y="1371599"/>
                </a:lnTo>
                <a:lnTo>
                  <a:pt x="778514" y="1432559"/>
                </a:lnTo>
                <a:lnTo>
                  <a:pt x="772155" y="1493519"/>
                </a:lnTo>
                <a:lnTo>
                  <a:pt x="769619" y="1523999"/>
                </a:lnTo>
                <a:lnTo>
                  <a:pt x="769619" y="1584959"/>
                </a:lnTo>
                <a:lnTo>
                  <a:pt x="773429" y="1645919"/>
                </a:lnTo>
                <a:lnTo>
                  <a:pt x="781049" y="1706879"/>
                </a:lnTo>
                <a:lnTo>
                  <a:pt x="655319" y="1706879"/>
                </a:lnTo>
                <a:lnTo>
                  <a:pt x="612135" y="1737359"/>
                </a:lnTo>
                <a:lnTo>
                  <a:pt x="571499" y="1737359"/>
                </a:lnTo>
                <a:lnTo>
                  <a:pt x="530864" y="1767839"/>
                </a:lnTo>
                <a:lnTo>
                  <a:pt x="490215" y="1767839"/>
                </a:lnTo>
                <a:lnTo>
                  <a:pt x="452115" y="1798319"/>
                </a:lnTo>
                <a:lnTo>
                  <a:pt x="414015" y="1798319"/>
                </a:lnTo>
                <a:lnTo>
                  <a:pt x="377189" y="1828799"/>
                </a:lnTo>
                <a:lnTo>
                  <a:pt x="341625" y="1859279"/>
                </a:lnTo>
                <a:lnTo>
                  <a:pt x="307335" y="1859279"/>
                </a:lnTo>
                <a:lnTo>
                  <a:pt x="243839" y="1920239"/>
                </a:lnTo>
                <a:lnTo>
                  <a:pt x="214634" y="1950719"/>
                </a:lnTo>
                <a:lnTo>
                  <a:pt x="186689" y="1981199"/>
                </a:lnTo>
                <a:lnTo>
                  <a:pt x="160019" y="2011679"/>
                </a:lnTo>
                <a:lnTo>
                  <a:pt x="135885" y="2042159"/>
                </a:lnTo>
                <a:lnTo>
                  <a:pt x="92714" y="2103119"/>
                </a:lnTo>
                <a:lnTo>
                  <a:pt x="57149" y="2164079"/>
                </a:lnTo>
                <a:lnTo>
                  <a:pt x="30479" y="2225039"/>
                </a:lnTo>
                <a:lnTo>
                  <a:pt x="11429" y="2285999"/>
                </a:lnTo>
                <a:lnTo>
                  <a:pt x="1274" y="2346959"/>
                </a:lnTo>
                <a:lnTo>
                  <a:pt x="0" y="2407919"/>
                </a:lnTo>
                <a:lnTo>
                  <a:pt x="1274" y="2438399"/>
                </a:lnTo>
                <a:lnTo>
                  <a:pt x="3809" y="2468879"/>
                </a:lnTo>
                <a:lnTo>
                  <a:pt x="8894" y="2499359"/>
                </a:lnTo>
                <a:lnTo>
                  <a:pt x="15239" y="2529839"/>
                </a:lnTo>
                <a:lnTo>
                  <a:pt x="24134" y="2560319"/>
                </a:lnTo>
                <a:lnTo>
                  <a:pt x="35564" y="2621279"/>
                </a:lnTo>
                <a:lnTo>
                  <a:pt x="64769" y="2682239"/>
                </a:lnTo>
                <a:lnTo>
                  <a:pt x="102869" y="2743199"/>
                </a:lnTo>
                <a:lnTo>
                  <a:pt x="147315" y="2804159"/>
                </a:lnTo>
                <a:lnTo>
                  <a:pt x="172724" y="2834639"/>
                </a:lnTo>
                <a:lnTo>
                  <a:pt x="199394" y="2865119"/>
                </a:lnTo>
                <a:lnTo>
                  <a:pt x="228599" y="2895599"/>
                </a:lnTo>
                <a:lnTo>
                  <a:pt x="259079" y="2895599"/>
                </a:lnTo>
                <a:lnTo>
                  <a:pt x="290834" y="2926079"/>
                </a:lnTo>
                <a:lnTo>
                  <a:pt x="323849" y="2956559"/>
                </a:lnTo>
                <a:lnTo>
                  <a:pt x="359414" y="2987039"/>
                </a:lnTo>
                <a:lnTo>
                  <a:pt x="394965" y="2987039"/>
                </a:lnTo>
                <a:lnTo>
                  <a:pt x="431804" y="3017519"/>
                </a:lnTo>
                <a:lnTo>
                  <a:pt x="427994" y="3017519"/>
                </a:lnTo>
                <a:lnTo>
                  <a:pt x="397514" y="3047999"/>
                </a:lnTo>
                <a:lnTo>
                  <a:pt x="369569" y="3078479"/>
                </a:lnTo>
                <a:lnTo>
                  <a:pt x="344174" y="3078479"/>
                </a:lnTo>
                <a:lnTo>
                  <a:pt x="320039" y="3108959"/>
                </a:lnTo>
                <a:lnTo>
                  <a:pt x="297179" y="3139439"/>
                </a:lnTo>
                <a:lnTo>
                  <a:pt x="276855" y="3200399"/>
                </a:lnTo>
                <a:lnTo>
                  <a:pt x="259079" y="3230879"/>
                </a:lnTo>
                <a:lnTo>
                  <a:pt x="228599" y="3291839"/>
                </a:lnTo>
                <a:lnTo>
                  <a:pt x="207014" y="3352799"/>
                </a:lnTo>
                <a:lnTo>
                  <a:pt x="194309" y="3413759"/>
                </a:lnTo>
                <a:lnTo>
                  <a:pt x="191774" y="3474719"/>
                </a:lnTo>
                <a:lnTo>
                  <a:pt x="190499" y="3505199"/>
                </a:lnTo>
                <a:lnTo>
                  <a:pt x="193035" y="3535679"/>
                </a:lnTo>
                <a:lnTo>
                  <a:pt x="195584" y="3566159"/>
                </a:lnTo>
                <a:lnTo>
                  <a:pt x="201929" y="3596639"/>
                </a:lnTo>
                <a:lnTo>
                  <a:pt x="210824" y="3627119"/>
                </a:lnTo>
                <a:lnTo>
                  <a:pt x="220979" y="3688079"/>
                </a:lnTo>
                <a:lnTo>
                  <a:pt x="248924" y="3749039"/>
                </a:lnTo>
                <a:lnTo>
                  <a:pt x="284475" y="3809999"/>
                </a:lnTo>
                <a:lnTo>
                  <a:pt x="328934" y="3870959"/>
                </a:lnTo>
                <a:lnTo>
                  <a:pt x="354329" y="3901439"/>
                </a:lnTo>
                <a:lnTo>
                  <a:pt x="380999" y="3931919"/>
                </a:lnTo>
                <a:lnTo>
                  <a:pt x="408944" y="3962399"/>
                </a:lnTo>
                <a:lnTo>
                  <a:pt x="439424" y="3992879"/>
                </a:lnTo>
                <a:lnTo>
                  <a:pt x="471165" y="3992879"/>
                </a:lnTo>
                <a:lnTo>
                  <a:pt x="539745" y="4053839"/>
                </a:lnTo>
                <a:lnTo>
                  <a:pt x="576584" y="4084319"/>
                </a:lnTo>
                <a:lnTo>
                  <a:pt x="613409" y="4084319"/>
                </a:lnTo>
                <a:lnTo>
                  <a:pt x="652784" y="4114799"/>
                </a:lnTo>
                <a:lnTo>
                  <a:pt x="692145" y="4114799"/>
                </a:lnTo>
                <a:lnTo>
                  <a:pt x="732794" y="4145279"/>
                </a:lnTo>
                <a:lnTo>
                  <a:pt x="774704" y="4145279"/>
                </a:lnTo>
                <a:lnTo>
                  <a:pt x="816614" y="4175759"/>
                </a:lnTo>
                <a:lnTo>
                  <a:pt x="947415" y="4175759"/>
                </a:lnTo>
                <a:lnTo>
                  <a:pt x="991874" y="4206239"/>
                </a:lnTo>
                <a:lnTo>
                  <a:pt x="1165859" y="4206239"/>
                </a:lnTo>
                <a:lnTo>
                  <a:pt x="1206495" y="4236719"/>
                </a:lnTo>
                <a:lnTo>
                  <a:pt x="1250954" y="4297679"/>
                </a:lnTo>
                <a:lnTo>
                  <a:pt x="1299209" y="4358639"/>
                </a:lnTo>
                <a:lnTo>
                  <a:pt x="1351275" y="4419599"/>
                </a:lnTo>
                <a:lnTo>
                  <a:pt x="1405889" y="4450079"/>
                </a:lnTo>
                <a:lnTo>
                  <a:pt x="1463039" y="4511039"/>
                </a:lnTo>
                <a:lnTo>
                  <a:pt x="1522725" y="4541519"/>
                </a:lnTo>
                <a:lnTo>
                  <a:pt x="1584959" y="4571999"/>
                </a:lnTo>
                <a:lnTo>
                  <a:pt x="1651004" y="4602479"/>
                </a:lnTo>
                <a:lnTo>
                  <a:pt x="1718309" y="4663439"/>
                </a:lnTo>
                <a:lnTo>
                  <a:pt x="1786889" y="4693919"/>
                </a:lnTo>
                <a:lnTo>
                  <a:pt x="1859279" y="4724399"/>
                </a:lnTo>
                <a:lnTo>
                  <a:pt x="1931669" y="4724399"/>
                </a:lnTo>
                <a:lnTo>
                  <a:pt x="2082795" y="4785359"/>
                </a:lnTo>
                <a:lnTo>
                  <a:pt x="2947659" y="4785359"/>
                </a:lnTo>
                <a:lnTo>
                  <a:pt x="3023859" y="4754879"/>
                </a:lnTo>
                <a:lnTo>
                  <a:pt x="3171200" y="4693919"/>
                </a:lnTo>
                <a:lnTo>
                  <a:pt x="3242309" y="4693919"/>
                </a:lnTo>
                <a:lnTo>
                  <a:pt x="3312170" y="4632959"/>
                </a:lnTo>
                <a:lnTo>
                  <a:pt x="5581009" y="4632959"/>
                </a:lnTo>
                <a:lnTo>
                  <a:pt x="5599419" y="4602479"/>
                </a:lnTo>
                <a:lnTo>
                  <a:pt x="5632460" y="4571999"/>
                </a:lnTo>
                <a:lnTo>
                  <a:pt x="5664189" y="4511039"/>
                </a:lnTo>
                <a:lnTo>
                  <a:pt x="5692139" y="4450079"/>
                </a:lnTo>
                <a:lnTo>
                  <a:pt x="5716280" y="4419599"/>
                </a:lnTo>
                <a:lnTo>
                  <a:pt x="5737859" y="4358639"/>
                </a:lnTo>
                <a:lnTo>
                  <a:pt x="6965960" y="4358639"/>
                </a:lnTo>
                <a:lnTo>
                  <a:pt x="7015490" y="4328159"/>
                </a:lnTo>
                <a:lnTo>
                  <a:pt x="7062459" y="4297679"/>
                </a:lnTo>
                <a:lnTo>
                  <a:pt x="7108179" y="4267199"/>
                </a:lnTo>
                <a:lnTo>
                  <a:pt x="7152650" y="4236719"/>
                </a:lnTo>
                <a:lnTo>
                  <a:pt x="7233909" y="4175759"/>
                </a:lnTo>
                <a:lnTo>
                  <a:pt x="7270759" y="4145279"/>
                </a:lnTo>
                <a:lnTo>
                  <a:pt x="7306299" y="4114799"/>
                </a:lnTo>
                <a:lnTo>
                  <a:pt x="7338059" y="4053839"/>
                </a:lnTo>
                <a:lnTo>
                  <a:pt x="7368539" y="4023359"/>
                </a:lnTo>
                <a:lnTo>
                  <a:pt x="7396489" y="3992879"/>
                </a:lnTo>
                <a:lnTo>
                  <a:pt x="7420599" y="3931919"/>
                </a:lnTo>
                <a:lnTo>
                  <a:pt x="7443459" y="3901439"/>
                </a:lnTo>
                <a:lnTo>
                  <a:pt x="7462509" y="3840479"/>
                </a:lnTo>
                <a:lnTo>
                  <a:pt x="7479029" y="3809999"/>
                </a:lnTo>
                <a:lnTo>
                  <a:pt x="7492989" y="3749039"/>
                </a:lnTo>
                <a:lnTo>
                  <a:pt x="7503169" y="3718559"/>
                </a:lnTo>
                <a:lnTo>
                  <a:pt x="7510789" y="3657599"/>
                </a:lnTo>
                <a:lnTo>
                  <a:pt x="7515849" y="3627119"/>
                </a:lnTo>
                <a:lnTo>
                  <a:pt x="7518409" y="3566159"/>
                </a:lnTo>
                <a:lnTo>
                  <a:pt x="7651759" y="3566159"/>
                </a:lnTo>
                <a:lnTo>
                  <a:pt x="7783829" y="3505199"/>
                </a:lnTo>
                <a:lnTo>
                  <a:pt x="7848599" y="3505199"/>
                </a:lnTo>
                <a:lnTo>
                  <a:pt x="7912089" y="3474719"/>
                </a:lnTo>
                <a:lnTo>
                  <a:pt x="8034009" y="3413759"/>
                </a:lnTo>
                <a:lnTo>
                  <a:pt x="8148309" y="3352799"/>
                </a:lnTo>
                <a:lnTo>
                  <a:pt x="8201649" y="3322319"/>
                </a:lnTo>
                <a:lnTo>
                  <a:pt x="8253739" y="3291839"/>
                </a:lnTo>
                <a:lnTo>
                  <a:pt x="8303269" y="3261359"/>
                </a:lnTo>
                <a:lnTo>
                  <a:pt x="8348989" y="3200399"/>
                </a:lnTo>
                <a:lnTo>
                  <a:pt x="8393429" y="3169919"/>
                </a:lnTo>
                <a:lnTo>
                  <a:pt x="8435339" y="3108959"/>
                </a:lnTo>
                <a:lnTo>
                  <a:pt x="8473439" y="3078479"/>
                </a:lnTo>
                <a:lnTo>
                  <a:pt x="8509009" y="3017519"/>
                </a:lnTo>
                <a:lnTo>
                  <a:pt x="8542019" y="2987039"/>
                </a:lnTo>
                <a:lnTo>
                  <a:pt x="8571219" y="2926079"/>
                </a:lnTo>
                <a:lnTo>
                  <a:pt x="8596639" y="2865119"/>
                </a:lnTo>
                <a:lnTo>
                  <a:pt x="8620749" y="2834639"/>
                </a:lnTo>
                <a:lnTo>
                  <a:pt x="8639799" y="2773679"/>
                </a:lnTo>
                <a:lnTo>
                  <a:pt x="8655039" y="2712719"/>
                </a:lnTo>
                <a:lnTo>
                  <a:pt x="8669029" y="2651759"/>
                </a:lnTo>
                <a:lnTo>
                  <a:pt x="8677899" y="2590799"/>
                </a:lnTo>
                <a:lnTo>
                  <a:pt x="8682989" y="2560319"/>
                </a:lnTo>
                <a:lnTo>
                  <a:pt x="8685519" y="2499359"/>
                </a:lnTo>
                <a:lnTo>
                  <a:pt x="8684269" y="2438399"/>
                </a:lnTo>
                <a:lnTo>
                  <a:pt x="8679179" y="2377439"/>
                </a:lnTo>
                <a:lnTo>
                  <a:pt x="8671559" y="2316479"/>
                </a:lnTo>
                <a:lnTo>
                  <a:pt x="8658849" y="2255519"/>
                </a:lnTo>
                <a:lnTo>
                  <a:pt x="8643609" y="2225039"/>
                </a:lnTo>
                <a:lnTo>
                  <a:pt x="8624559" y="2164079"/>
                </a:lnTo>
                <a:lnTo>
                  <a:pt x="8602979" y="2103119"/>
                </a:lnTo>
                <a:lnTo>
                  <a:pt x="8577589" y="2072639"/>
                </a:lnTo>
                <a:lnTo>
                  <a:pt x="8548359" y="2011679"/>
                </a:lnTo>
                <a:lnTo>
                  <a:pt x="8516629" y="1950719"/>
                </a:lnTo>
                <a:lnTo>
                  <a:pt x="8482339" y="1920239"/>
                </a:lnTo>
                <a:lnTo>
                  <a:pt x="8444239" y="1859279"/>
                </a:lnTo>
                <a:lnTo>
                  <a:pt x="8403579" y="1828799"/>
                </a:lnTo>
                <a:lnTo>
                  <a:pt x="8401049" y="1828799"/>
                </a:lnTo>
                <a:lnTo>
                  <a:pt x="8421379" y="1767839"/>
                </a:lnTo>
                <a:lnTo>
                  <a:pt x="8439149" y="1737359"/>
                </a:lnTo>
                <a:lnTo>
                  <a:pt x="8454389" y="1676399"/>
                </a:lnTo>
                <a:lnTo>
                  <a:pt x="8467099" y="1645919"/>
                </a:lnTo>
                <a:lnTo>
                  <a:pt x="8475969" y="1615439"/>
                </a:lnTo>
                <a:lnTo>
                  <a:pt x="8482339" y="1554479"/>
                </a:lnTo>
                <a:lnTo>
                  <a:pt x="8486149" y="1523999"/>
                </a:lnTo>
                <a:lnTo>
                  <a:pt x="8487399" y="1463039"/>
                </a:lnTo>
                <a:lnTo>
                  <a:pt x="8484869" y="1432559"/>
                </a:lnTo>
                <a:lnTo>
                  <a:pt x="8481059" y="1371599"/>
                </a:lnTo>
                <a:lnTo>
                  <a:pt x="8473439" y="1341119"/>
                </a:lnTo>
                <a:lnTo>
                  <a:pt x="8462009" y="1280159"/>
                </a:lnTo>
                <a:lnTo>
                  <a:pt x="8449299" y="1249679"/>
                </a:lnTo>
                <a:lnTo>
                  <a:pt x="8432809" y="1188719"/>
                </a:lnTo>
                <a:lnTo>
                  <a:pt x="8413759" y="1158239"/>
                </a:lnTo>
                <a:lnTo>
                  <a:pt x="8392149" y="1127759"/>
                </a:lnTo>
                <a:lnTo>
                  <a:pt x="8368039" y="1066799"/>
                </a:lnTo>
                <a:lnTo>
                  <a:pt x="8341369" y="1036319"/>
                </a:lnTo>
                <a:lnTo>
                  <a:pt x="8312139" y="1005839"/>
                </a:lnTo>
                <a:lnTo>
                  <a:pt x="8280409" y="975359"/>
                </a:lnTo>
                <a:lnTo>
                  <a:pt x="8247369" y="914399"/>
                </a:lnTo>
                <a:lnTo>
                  <a:pt x="8210549" y="883919"/>
                </a:lnTo>
                <a:lnTo>
                  <a:pt x="8172449" y="853439"/>
                </a:lnTo>
                <a:lnTo>
                  <a:pt x="8131819" y="822959"/>
                </a:lnTo>
                <a:lnTo>
                  <a:pt x="8089909" y="792479"/>
                </a:lnTo>
                <a:lnTo>
                  <a:pt x="8045439" y="761999"/>
                </a:lnTo>
                <a:lnTo>
                  <a:pt x="7999719" y="761999"/>
                </a:lnTo>
                <a:lnTo>
                  <a:pt x="7952749" y="731519"/>
                </a:lnTo>
                <a:lnTo>
                  <a:pt x="7853689" y="670559"/>
                </a:lnTo>
                <a:lnTo>
                  <a:pt x="7802879" y="670559"/>
                </a:lnTo>
                <a:lnTo>
                  <a:pt x="7749539" y="640079"/>
                </a:lnTo>
                <a:lnTo>
                  <a:pt x="7701289" y="640079"/>
                </a:lnTo>
                <a:lnTo>
                  <a:pt x="7691109" y="609599"/>
                </a:lnTo>
                <a:lnTo>
                  <a:pt x="2813054" y="609599"/>
                </a:lnTo>
                <a:lnTo>
                  <a:pt x="2691134" y="548639"/>
                </a:lnTo>
                <a:close/>
              </a:path>
              <a:path w="8685530" h="5120640">
                <a:moveTo>
                  <a:pt x="6527810" y="4480559"/>
                </a:moveTo>
                <a:lnTo>
                  <a:pt x="6177290" y="4480559"/>
                </a:lnTo>
                <a:lnTo>
                  <a:pt x="6235689" y="4511039"/>
                </a:lnTo>
                <a:lnTo>
                  <a:pt x="6469379" y="4511039"/>
                </a:lnTo>
                <a:lnTo>
                  <a:pt x="6527810" y="4480559"/>
                </a:lnTo>
                <a:close/>
              </a:path>
              <a:path w="8685530" h="5120640">
                <a:moveTo>
                  <a:pt x="6699260" y="4450079"/>
                </a:moveTo>
                <a:lnTo>
                  <a:pt x="6005840" y="4450079"/>
                </a:lnTo>
                <a:lnTo>
                  <a:pt x="6061709" y="4480559"/>
                </a:lnTo>
                <a:lnTo>
                  <a:pt x="6643359" y="4480559"/>
                </a:lnTo>
                <a:lnTo>
                  <a:pt x="6699260" y="4450079"/>
                </a:lnTo>
                <a:close/>
              </a:path>
              <a:path w="8685530" h="5120640">
                <a:moveTo>
                  <a:pt x="6809750" y="4419599"/>
                </a:moveTo>
                <a:lnTo>
                  <a:pt x="5895350" y="4419599"/>
                </a:lnTo>
                <a:lnTo>
                  <a:pt x="5949939" y="4450079"/>
                </a:lnTo>
                <a:lnTo>
                  <a:pt x="6755129" y="4450079"/>
                </a:lnTo>
                <a:lnTo>
                  <a:pt x="6809750" y="4419599"/>
                </a:lnTo>
                <a:close/>
              </a:path>
              <a:path w="8685530" h="5120640">
                <a:moveTo>
                  <a:pt x="6965960" y="4358639"/>
                </a:moveTo>
                <a:lnTo>
                  <a:pt x="5739140" y="4358639"/>
                </a:lnTo>
                <a:lnTo>
                  <a:pt x="5789919" y="4389119"/>
                </a:lnTo>
                <a:lnTo>
                  <a:pt x="5842010" y="4419599"/>
                </a:lnTo>
                <a:lnTo>
                  <a:pt x="6863090" y="4419599"/>
                </a:lnTo>
                <a:lnTo>
                  <a:pt x="6915149" y="4389119"/>
                </a:lnTo>
                <a:lnTo>
                  <a:pt x="6965960" y="4358639"/>
                </a:lnTo>
                <a:close/>
              </a:path>
              <a:path w="8685530" h="5120640">
                <a:moveTo>
                  <a:pt x="4197339" y="213359"/>
                </a:moveTo>
                <a:lnTo>
                  <a:pt x="3335030" y="213359"/>
                </a:lnTo>
                <a:lnTo>
                  <a:pt x="3285500" y="243839"/>
                </a:lnTo>
                <a:lnTo>
                  <a:pt x="3235970" y="243839"/>
                </a:lnTo>
                <a:lnTo>
                  <a:pt x="3188969" y="274319"/>
                </a:lnTo>
                <a:lnTo>
                  <a:pt x="3143249" y="304799"/>
                </a:lnTo>
                <a:lnTo>
                  <a:pt x="3098810" y="335279"/>
                </a:lnTo>
                <a:lnTo>
                  <a:pt x="3055619" y="365759"/>
                </a:lnTo>
                <a:lnTo>
                  <a:pt x="3014990" y="396239"/>
                </a:lnTo>
                <a:lnTo>
                  <a:pt x="2976890" y="426719"/>
                </a:lnTo>
                <a:lnTo>
                  <a:pt x="2940039" y="457199"/>
                </a:lnTo>
                <a:lnTo>
                  <a:pt x="2905749" y="487679"/>
                </a:lnTo>
                <a:lnTo>
                  <a:pt x="2874020" y="518159"/>
                </a:lnTo>
                <a:lnTo>
                  <a:pt x="2843540" y="579119"/>
                </a:lnTo>
                <a:lnTo>
                  <a:pt x="2816864" y="609599"/>
                </a:lnTo>
                <a:lnTo>
                  <a:pt x="7691109" y="609599"/>
                </a:lnTo>
                <a:lnTo>
                  <a:pt x="7678429" y="548639"/>
                </a:lnTo>
                <a:lnTo>
                  <a:pt x="7664439" y="518159"/>
                </a:lnTo>
                <a:lnTo>
                  <a:pt x="7646669" y="487679"/>
                </a:lnTo>
                <a:lnTo>
                  <a:pt x="7627619" y="457199"/>
                </a:lnTo>
                <a:lnTo>
                  <a:pt x="7606039" y="426719"/>
                </a:lnTo>
                <a:lnTo>
                  <a:pt x="7594609" y="396239"/>
                </a:lnTo>
                <a:lnTo>
                  <a:pt x="4513569" y="396239"/>
                </a:lnTo>
                <a:lnTo>
                  <a:pt x="4514423" y="394960"/>
                </a:lnTo>
                <a:lnTo>
                  <a:pt x="4475469" y="365759"/>
                </a:lnTo>
                <a:lnTo>
                  <a:pt x="4433559" y="335279"/>
                </a:lnTo>
                <a:lnTo>
                  <a:pt x="4389119" y="304799"/>
                </a:lnTo>
                <a:lnTo>
                  <a:pt x="4343399" y="274319"/>
                </a:lnTo>
                <a:lnTo>
                  <a:pt x="4295150" y="274319"/>
                </a:lnTo>
                <a:lnTo>
                  <a:pt x="4246869" y="243839"/>
                </a:lnTo>
                <a:lnTo>
                  <a:pt x="4197339" y="213359"/>
                </a:lnTo>
                <a:close/>
              </a:path>
              <a:path w="8685530" h="5120640">
                <a:moveTo>
                  <a:pt x="2496824" y="487679"/>
                </a:moveTo>
                <a:lnTo>
                  <a:pt x="1813559" y="487679"/>
                </a:lnTo>
                <a:lnTo>
                  <a:pt x="1747515" y="518159"/>
                </a:lnTo>
                <a:lnTo>
                  <a:pt x="1681484" y="518159"/>
                </a:lnTo>
                <a:lnTo>
                  <a:pt x="1616714" y="548639"/>
                </a:lnTo>
                <a:lnTo>
                  <a:pt x="2627625" y="548639"/>
                </a:lnTo>
                <a:lnTo>
                  <a:pt x="2496824" y="487679"/>
                </a:lnTo>
                <a:close/>
              </a:path>
              <a:path w="8685530" h="5120640">
                <a:moveTo>
                  <a:pt x="2293619" y="457199"/>
                </a:moveTo>
                <a:lnTo>
                  <a:pt x="1949445" y="457199"/>
                </a:lnTo>
                <a:lnTo>
                  <a:pt x="1882139" y="487679"/>
                </a:lnTo>
                <a:lnTo>
                  <a:pt x="2362199" y="487679"/>
                </a:lnTo>
                <a:lnTo>
                  <a:pt x="2293619" y="457199"/>
                </a:lnTo>
                <a:close/>
              </a:path>
              <a:path w="8685530" h="5120640">
                <a:moveTo>
                  <a:pt x="5768339" y="91439"/>
                </a:moveTo>
                <a:lnTo>
                  <a:pt x="4838699" y="91439"/>
                </a:lnTo>
                <a:lnTo>
                  <a:pt x="4801880" y="121919"/>
                </a:lnTo>
                <a:lnTo>
                  <a:pt x="4766309" y="121919"/>
                </a:lnTo>
                <a:lnTo>
                  <a:pt x="4730739" y="152399"/>
                </a:lnTo>
                <a:lnTo>
                  <a:pt x="4697729" y="182879"/>
                </a:lnTo>
                <a:lnTo>
                  <a:pt x="4665969" y="213359"/>
                </a:lnTo>
                <a:lnTo>
                  <a:pt x="4635489" y="243839"/>
                </a:lnTo>
                <a:lnTo>
                  <a:pt x="4607570" y="274319"/>
                </a:lnTo>
                <a:lnTo>
                  <a:pt x="4580900" y="304799"/>
                </a:lnTo>
                <a:lnTo>
                  <a:pt x="4556759" y="335279"/>
                </a:lnTo>
                <a:lnTo>
                  <a:pt x="4514423" y="394960"/>
                </a:lnTo>
                <a:lnTo>
                  <a:pt x="4516130" y="396239"/>
                </a:lnTo>
                <a:lnTo>
                  <a:pt x="7594609" y="396239"/>
                </a:lnTo>
                <a:lnTo>
                  <a:pt x="7583179" y="365759"/>
                </a:lnTo>
                <a:lnTo>
                  <a:pt x="7556509" y="335279"/>
                </a:lnTo>
                <a:lnTo>
                  <a:pt x="7528559" y="304799"/>
                </a:lnTo>
                <a:lnTo>
                  <a:pt x="7499359" y="274319"/>
                </a:lnTo>
                <a:lnTo>
                  <a:pt x="5994410" y="274319"/>
                </a:lnTo>
                <a:lnTo>
                  <a:pt x="5995101" y="273681"/>
                </a:lnTo>
                <a:lnTo>
                  <a:pt x="5968989" y="243839"/>
                </a:lnTo>
                <a:lnTo>
                  <a:pt x="5908029" y="182879"/>
                </a:lnTo>
                <a:lnTo>
                  <a:pt x="5875019" y="152399"/>
                </a:lnTo>
                <a:lnTo>
                  <a:pt x="5840729" y="152399"/>
                </a:lnTo>
                <a:lnTo>
                  <a:pt x="5805159" y="121919"/>
                </a:lnTo>
                <a:lnTo>
                  <a:pt x="5768339" y="91439"/>
                </a:lnTo>
                <a:close/>
              </a:path>
              <a:path w="8685530" h="5120640">
                <a:moveTo>
                  <a:pt x="7153899" y="60959"/>
                </a:moveTo>
                <a:lnTo>
                  <a:pt x="6300459" y="60959"/>
                </a:lnTo>
                <a:lnTo>
                  <a:pt x="6257300" y="91439"/>
                </a:lnTo>
                <a:lnTo>
                  <a:pt x="6215390" y="121919"/>
                </a:lnTo>
                <a:lnTo>
                  <a:pt x="6174729" y="121919"/>
                </a:lnTo>
                <a:lnTo>
                  <a:pt x="6135380" y="152399"/>
                </a:lnTo>
                <a:lnTo>
                  <a:pt x="6061709" y="213359"/>
                </a:lnTo>
                <a:lnTo>
                  <a:pt x="6027419" y="243839"/>
                </a:lnTo>
                <a:lnTo>
                  <a:pt x="5995101" y="273681"/>
                </a:lnTo>
                <a:lnTo>
                  <a:pt x="5995659" y="274319"/>
                </a:lnTo>
                <a:lnTo>
                  <a:pt x="7499359" y="274319"/>
                </a:lnTo>
                <a:lnTo>
                  <a:pt x="7467599" y="243839"/>
                </a:lnTo>
                <a:lnTo>
                  <a:pt x="7433309" y="213359"/>
                </a:lnTo>
                <a:lnTo>
                  <a:pt x="7397739" y="182879"/>
                </a:lnTo>
                <a:lnTo>
                  <a:pt x="7360919" y="182879"/>
                </a:lnTo>
                <a:lnTo>
                  <a:pt x="7322819" y="152399"/>
                </a:lnTo>
                <a:lnTo>
                  <a:pt x="7241529" y="91439"/>
                </a:lnTo>
                <a:lnTo>
                  <a:pt x="7198369" y="91439"/>
                </a:lnTo>
                <a:lnTo>
                  <a:pt x="7153899" y="60959"/>
                </a:lnTo>
                <a:close/>
              </a:path>
              <a:path w="8685530" h="5120640">
                <a:moveTo>
                  <a:pt x="3986540" y="152399"/>
                </a:moveTo>
                <a:lnTo>
                  <a:pt x="3545829" y="152399"/>
                </a:lnTo>
                <a:lnTo>
                  <a:pt x="3492489" y="182879"/>
                </a:lnTo>
                <a:lnTo>
                  <a:pt x="3439149" y="182879"/>
                </a:lnTo>
                <a:lnTo>
                  <a:pt x="3387089" y="213359"/>
                </a:lnTo>
                <a:lnTo>
                  <a:pt x="4145279" y="213359"/>
                </a:lnTo>
                <a:lnTo>
                  <a:pt x="4093220" y="182879"/>
                </a:lnTo>
                <a:lnTo>
                  <a:pt x="3986540" y="152399"/>
                </a:lnTo>
                <a:close/>
              </a:path>
              <a:path w="8685530" h="5120640">
                <a:moveTo>
                  <a:pt x="5690859" y="60959"/>
                </a:moveTo>
                <a:lnTo>
                  <a:pt x="4917429" y="60959"/>
                </a:lnTo>
                <a:lnTo>
                  <a:pt x="4878080" y="91439"/>
                </a:lnTo>
                <a:lnTo>
                  <a:pt x="5730239" y="91439"/>
                </a:lnTo>
                <a:lnTo>
                  <a:pt x="5690859" y="60959"/>
                </a:lnTo>
                <a:close/>
              </a:path>
              <a:path w="8685530" h="5120640">
                <a:moveTo>
                  <a:pt x="5524499" y="0"/>
                </a:moveTo>
                <a:lnTo>
                  <a:pt x="5083820" y="0"/>
                </a:lnTo>
                <a:lnTo>
                  <a:pt x="5041910" y="30479"/>
                </a:lnTo>
                <a:lnTo>
                  <a:pt x="4998719" y="30479"/>
                </a:lnTo>
                <a:lnTo>
                  <a:pt x="4958090" y="60959"/>
                </a:lnTo>
                <a:lnTo>
                  <a:pt x="5650229" y="60959"/>
                </a:lnTo>
                <a:lnTo>
                  <a:pt x="5608319" y="30479"/>
                </a:lnTo>
                <a:lnTo>
                  <a:pt x="5524499" y="0"/>
                </a:lnTo>
                <a:close/>
              </a:path>
              <a:path w="8685530" h="5120640">
                <a:moveTo>
                  <a:pt x="7063739" y="30479"/>
                </a:moveTo>
                <a:lnTo>
                  <a:pt x="6390650" y="30479"/>
                </a:lnTo>
                <a:lnTo>
                  <a:pt x="6346179" y="60959"/>
                </a:lnTo>
                <a:lnTo>
                  <a:pt x="7109459" y="60959"/>
                </a:lnTo>
                <a:lnTo>
                  <a:pt x="7063739" y="30479"/>
                </a:lnTo>
                <a:close/>
              </a:path>
              <a:path w="8685530" h="5120640">
                <a:moveTo>
                  <a:pt x="6969770" y="0"/>
                </a:moveTo>
                <a:lnTo>
                  <a:pt x="6531620" y="0"/>
                </a:lnTo>
                <a:lnTo>
                  <a:pt x="6484619" y="30479"/>
                </a:lnTo>
                <a:lnTo>
                  <a:pt x="7016739" y="30479"/>
                </a:lnTo>
                <a:lnTo>
                  <a:pt x="6969770"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68" name="object 20"/>
          <p:cNvSpPr>
            <a:spLocks/>
          </p:cNvSpPr>
          <p:nvPr/>
        </p:nvSpPr>
        <p:spPr bwMode="auto">
          <a:xfrm>
            <a:off x="254000" y="1649413"/>
            <a:ext cx="9650413" cy="5715000"/>
          </a:xfrm>
          <a:custGeom>
            <a:avLst/>
            <a:gdLst>
              <a:gd name="T0" fmla="*/ 1370003 w 8685530"/>
              <a:gd name="T1" fmla="*/ 4550041 h 5143500"/>
              <a:gd name="T2" fmla="*/ 711226 w 8685530"/>
              <a:gd name="T3" fmla="*/ 4900774 h 5143500"/>
              <a:gd name="T4" fmla="*/ 190105 w 8685530"/>
              <a:gd name="T5" fmla="*/ 5497357 h 5143500"/>
              <a:gd name="T6" fmla="*/ 62284 w 8685530"/>
              <a:gd name="T7" fmla="*/ 6664396 h 5143500"/>
              <a:gd name="T8" fmla="*/ 668607 w 8685530"/>
              <a:gd name="T9" fmla="*/ 7529812 h 5143500"/>
              <a:gd name="T10" fmla="*/ 953749 w 8685530"/>
              <a:gd name="T11" fmla="*/ 7929726 h 5143500"/>
              <a:gd name="T12" fmla="*/ 494912 w 8685530"/>
              <a:gd name="T13" fmla="*/ 8959036 h 5143500"/>
              <a:gd name="T14" fmla="*/ 914421 w 8685530"/>
              <a:gd name="T15" fmla="*/ 10089977 h 5143500"/>
              <a:gd name="T16" fmla="*/ 1487994 w 8685530"/>
              <a:gd name="T17" fmla="*/ 10539098 h 5143500"/>
              <a:gd name="T18" fmla="*/ 2218848 w 8685530"/>
              <a:gd name="T19" fmla="*/ 10798044 h 5143500"/>
              <a:gd name="T20" fmla="*/ 3018571 w 8685530"/>
              <a:gd name="T21" fmla="*/ 10840677 h 5143500"/>
              <a:gd name="T22" fmla="*/ 3775671 w 8685530"/>
              <a:gd name="T23" fmla="*/ 11627412 h 5143500"/>
              <a:gd name="T24" fmla="*/ 4985067 w 8685530"/>
              <a:gd name="T25" fmla="*/ 12246971 h 5143500"/>
              <a:gd name="T26" fmla="*/ 6387827 w 8685530"/>
              <a:gd name="T27" fmla="*/ 12479703 h 5143500"/>
              <a:gd name="T28" fmla="*/ 7803683 w 8685530"/>
              <a:gd name="T29" fmla="*/ 12299434 h 5143500"/>
              <a:gd name="T30" fmla="*/ 8750908 w 8685530"/>
              <a:gd name="T31" fmla="*/ 12246971 h 5143500"/>
              <a:gd name="T32" fmla="*/ 9681690 w 8685530"/>
              <a:gd name="T33" fmla="*/ 12889492 h 5143500"/>
              <a:gd name="T34" fmla="*/ 10832094 w 8685530"/>
              <a:gd name="T35" fmla="*/ 13233687 h 5143500"/>
              <a:gd name="T36" fmla="*/ 12054625 w 8685530"/>
              <a:gd name="T37" fmla="*/ 13236949 h 5143500"/>
              <a:gd name="T38" fmla="*/ 13205019 w 8685530"/>
              <a:gd name="T39" fmla="*/ 12899323 h 5143500"/>
              <a:gd name="T40" fmla="*/ 14142411 w 8685530"/>
              <a:gd name="T41" fmla="*/ 12260093 h 5143500"/>
              <a:gd name="T42" fmla="*/ 14752026 w 8685530"/>
              <a:gd name="T43" fmla="*/ 11401231 h 5143500"/>
              <a:gd name="T44" fmla="*/ 15499296 w 8685530"/>
              <a:gd name="T45" fmla="*/ 11538904 h 5143500"/>
              <a:gd name="T46" fmla="*/ 16544761 w 8685530"/>
              <a:gd name="T47" fmla="*/ 11647087 h 5143500"/>
              <a:gd name="T48" fmla="*/ 17573951 w 8685530"/>
              <a:gd name="T49" fmla="*/ 11456940 h 5143500"/>
              <a:gd name="T50" fmla="*/ 18458867 w 8685530"/>
              <a:gd name="T51" fmla="*/ 10991470 h 5143500"/>
              <a:gd name="T52" fmla="*/ 19088149 w 8685530"/>
              <a:gd name="T53" fmla="*/ 10309629 h 5143500"/>
              <a:gd name="T54" fmla="*/ 19383125 w 8685530"/>
              <a:gd name="T55" fmla="*/ 9493376 h 5143500"/>
              <a:gd name="T56" fmla="*/ 20087767 w 8685530"/>
              <a:gd name="T57" fmla="*/ 9103292 h 5143500"/>
              <a:gd name="T58" fmla="*/ 21166031 w 8685530"/>
              <a:gd name="T59" fmla="*/ 8601743 h 5143500"/>
              <a:gd name="T60" fmla="*/ 21959231 w 8685530"/>
              <a:gd name="T61" fmla="*/ 7831388 h 5143500"/>
              <a:gd name="T62" fmla="*/ 22372189 w 8685530"/>
              <a:gd name="T63" fmla="*/ 6884009 h 5143500"/>
              <a:gd name="T64" fmla="*/ 22345934 w 8685530"/>
              <a:gd name="T65" fmla="*/ 5880892 h 5143500"/>
              <a:gd name="T66" fmla="*/ 21890401 w 8685530"/>
              <a:gd name="T67" fmla="*/ 4946640 h 5143500"/>
              <a:gd name="T68" fmla="*/ 21851083 w 8685530"/>
              <a:gd name="T69" fmla="*/ 4268071 h 5143500"/>
              <a:gd name="T70" fmla="*/ 21867435 w 8685530"/>
              <a:gd name="T71" fmla="*/ 3461663 h 5143500"/>
              <a:gd name="T72" fmla="*/ 21526608 w 8685530"/>
              <a:gd name="T73" fmla="*/ 2704424 h 5143500"/>
              <a:gd name="T74" fmla="*/ 20877658 w 8685530"/>
              <a:gd name="T75" fmla="*/ 2091470 h 5143500"/>
              <a:gd name="T76" fmla="*/ 19999263 w 8685530"/>
              <a:gd name="T77" fmla="*/ 1704633 h 5143500"/>
              <a:gd name="T78" fmla="*/ 19684618 w 8685530"/>
              <a:gd name="T79" fmla="*/ 1183418 h 5143500"/>
              <a:gd name="T80" fmla="*/ 19183166 w 8685530"/>
              <a:gd name="T81" fmla="*/ 599888 h 5143500"/>
              <a:gd name="T82" fmla="*/ 18462094 w 8685530"/>
              <a:gd name="T83" fmla="*/ 190157 h 5143500"/>
              <a:gd name="T84" fmla="*/ 17613280 w 8685530"/>
              <a:gd name="T85" fmla="*/ 6607 h 5143500"/>
              <a:gd name="T86" fmla="*/ 16734884 w 8685530"/>
              <a:gd name="T87" fmla="*/ 68836 h 5143500"/>
              <a:gd name="T88" fmla="*/ 15935151 w 8685530"/>
              <a:gd name="T89" fmla="*/ 373702 h 5143500"/>
              <a:gd name="T90" fmla="*/ 15246874 w 8685530"/>
              <a:gd name="T91" fmla="*/ 511380 h 5143500"/>
              <a:gd name="T92" fmla="*/ 14581564 w 8685530"/>
              <a:gd name="T93" fmla="*/ 150819 h 5143500"/>
              <a:gd name="T94" fmla="*/ 13804801 w 8685530"/>
              <a:gd name="T95" fmla="*/ 3304 h 5143500"/>
              <a:gd name="T96" fmla="*/ 13011674 w 8685530"/>
              <a:gd name="T97" fmla="*/ 78674 h 5143500"/>
              <a:gd name="T98" fmla="*/ 12300431 w 8685530"/>
              <a:gd name="T99" fmla="*/ 373702 h 5143500"/>
              <a:gd name="T100" fmla="*/ 11700651 w 8685530"/>
              <a:gd name="T101" fmla="*/ 927726 h 5143500"/>
              <a:gd name="T102" fmla="*/ 11084506 w 8685530"/>
              <a:gd name="T103" fmla="*/ 691703 h 5143500"/>
              <a:gd name="T104" fmla="*/ 10147123 w 8685530"/>
              <a:gd name="T105" fmla="*/ 426178 h 5143500"/>
              <a:gd name="T106" fmla="*/ 9150735 w 8685530"/>
              <a:gd name="T107" fmla="*/ 445847 h 5143500"/>
              <a:gd name="T108" fmla="*/ 8229788 w 8685530"/>
              <a:gd name="T109" fmla="*/ 747402 h 5143500"/>
              <a:gd name="T110" fmla="*/ 7498879 w 8685530"/>
              <a:gd name="T111" fmla="*/ 1291596 h 5143500"/>
              <a:gd name="T112" fmla="*/ 6781122 w 8685530"/>
              <a:gd name="T113" fmla="*/ 1409604 h 5143500"/>
              <a:gd name="T114" fmla="*/ 5565187 w 8685530"/>
              <a:gd name="T115" fmla="*/ 1212919 h 5143500"/>
              <a:gd name="T116" fmla="*/ 4339413 w 8685530"/>
              <a:gd name="T117" fmla="*/ 1366960 h 5143500"/>
              <a:gd name="T118" fmla="*/ 3257841 w 8685530"/>
              <a:gd name="T119" fmla="*/ 1855452 h 5143500"/>
              <a:gd name="T120" fmla="*/ 2458117 w 8685530"/>
              <a:gd name="T121" fmla="*/ 2619221 h 5143500"/>
              <a:gd name="T122" fmla="*/ 2035321 w 8685530"/>
              <a:gd name="T123" fmla="*/ 3560004 h 5143500"/>
              <a:gd name="T124" fmla="*/ 2025489 w 8685530"/>
              <a:gd name="T125" fmla="*/ 4412363 h 51435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85530"/>
              <a:gd name="T190" fmla="*/ 0 h 5143500"/>
              <a:gd name="T191" fmla="*/ 8685530 w 8685530"/>
              <a:gd name="T192" fmla="*/ 5143500 h 51435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85530" h="5143500">
                <a:moveTo>
                  <a:pt x="784859" y="1709440"/>
                </a:moveTo>
                <a:lnTo>
                  <a:pt x="740414" y="1714499"/>
                </a:lnTo>
                <a:lnTo>
                  <a:pt x="697229" y="1720870"/>
                </a:lnTo>
                <a:lnTo>
                  <a:pt x="655319" y="1728490"/>
                </a:lnTo>
                <a:lnTo>
                  <a:pt x="612135" y="1738640"/>
                </a:lnTo>
                <a:lnTo>
                  <a:pt x="571499" y="1750070"/>
                </a:lnTo>
                <a:lnTo>
                  <a:pt x="530864" y="1762780"/>
                </a:lnTo>
                <a:lnTo>
                  <a:pt x="490215" y="1778020"/>
                </a:lnTo>
                <a:lnTo>
                  <a:pt x="452115" y="1794509"/>
                </a:lnTo>
                <a:lnTo>
                  <a:pt x="414015" y="1812310"/>
                </a:lnTo>
                <a:lnTo>
                  <a:pt x="377189" y="1831360"/>
                </a:lnTo>
                <a:lnTo>
                  <a:pt x="341625" y="1852940"/>
                </a:lnTo>
                <a:lnTo>
                  <a:pt x="307335" y="1875800"/>
                </a:lnTo>
                <a:lnTo>
                  <a:pt x="275594" y="1898660"/>
                </a:lnTo>
                <a:lnTo>
                  <a:pt x="243839" y="1924049"/>
                </a:lnTo>
                <a:lnTo>
                  <a:pt x="214634" y="1950719"/>
                </a:lnTo>
                <a:lnTo>
                  <a:pt x="186689" y="1977389"/>
                </a:lnTo>
                <a:lnTo>
                  <a:pt x="160019" y="2005340"/>
                </a:lnTo>
                <a:lnTo>
                  <a:pt x="135885" y="2035820"/>
                </a:lnTo>
                <a:lnTo>
                  <a:pt x="92714" y="2096780"/>
                </a:lnTo>
                <a:lnTo>
                  <a:pt x="73664" y="2129789"/>
                </a:lnTo>
                <a:lnTo>
                  <a:pt x="43184" y="2195840"/>
                </a:lnTo>
                <a:lnTo>
                  <a:pt x="20324" y="2264420"/>
                </a:lnTo>
                <a:lnTo>
                  <a:pt x="6345" y="2334274"/>
                </a:lnTo>
                <a:lnTo>
                  <a:pt x="0" y="2405390"/>
                </a:lnTo>
                <a:lnTo>
                  <a:pt x="1274" y="2440954"/>
                </a:lnTo>
                <a:lnTo>
                  <a:pt x="8894" y="2512070"/>
                </a:lnTo>
                <a:lnTo>
                  <a:pt x="24134" y="2581924"/>
                </a:lnTo>
                <a:lnTo>
                  <a:pt x="49529" y="2649230"/>
                </a:lnTo>
                <a:lnTo>
                  <a:pt x="82545" y="2715274"/>
                </a:lnTo>
                <a:lnTo>
                  <a:pt x="124455" y="2778770"/>
                </a:lnTo>
                <a:lnTo>
                  <a:pt x="172724" y="2837194"/>
                </a:lnTo>
                <a:lnTo>
                  <a:pt x="199394" y="2865126"/>
                </a:lnTo>
                <a:lnTo>
                  <a:pt x="228599" y="2891796"/>
                </a:lnTo>
                <a:lnTo>
                  <a:pt x="259079" y="2917204"/>
                </a:lnTo>
                <a:lnTo>
                  <a:pt x="290834" y="2941326"/>
                </a:lnTo>
                <a:lnTo>
                  <a:pt x="323849" y="2965460"/>
                </a:lnTo>
                <a:lnTo>
                  <a:pt x="359414" y="2987046"/>
                </a:lnTo>
                <a:lnTo>
                  <a:pt x="394965" y="3007370"/>
                </a:lnTo>
                <a:lnTo>
                  <a:pt x="431804" y="3025146"/>
                </a:lnTo>
                <a:lnTo>
                  <a:pt x="397514" y="3044196"/>
                </a:lnTo>
                <a:lnTo>
                  <a:pt x="369569" y="3072140"/>
                </a:lnTo>
                <a:lnTo>
                  <a:pt x="344174" y="3101346"/>
                </a:lnTo>
                <a:lnTo>
                  <a:pt x="320039" y="3131826"/>
                </a:lnTo>
                <a:lnTo>
                  <a:pt x="276855" y="3194060"/>
                </a:lnTo>
                <a:lnTo>
                  <a:pt x="242565" y="3260104"/>
                </a:lnTo>
                <a:lnTo>
                  <a:pt x="217169" y="3328684"/>
                </a:lnTo>
                <a:lnTo>
                  <a:pt x="199394" y="3398526"/>
                </a:lnTo>
                <a:lnTo>
                  <a:pt x="191774" y="3470916"/>
                </a:lnTo>
                <a:lnTo>
                  <a:pt x="193035" y="3542044"/>
                </a:lnTo>
                <a:lnTo>
                  <a:pt x="201929" y="3613160"/>
                </a:lnTo>
                <a:lnTo>
                  <a:pt x="220979" y="3683014"/>
                </a:lnTo>
                <a:lnTo>
                  <a:pt x="248924" y="3751594"/>
                </a:lnTo>
                <a:lnTo>
                  <a:pt x="284475" y="3816364"/>
                </a:lnTo>
                <a:lnTo>
                  <a:pt x="306074" y="3848106"/>
                </a:lnTo>
                <a:lnTo>
                  <a:pt x="354329" y="3909066"/>
                </a:lnTo>
                <a:lnTo>
                  <a:pt x="380999" y="3937010"/>
                </a:lnTo>
                <a:lnTo>
                  <a:pt x="408944" y="3964954"/>
                </a:lnTo>
                <a:lnTo>
                  <a:pt x="439424" y="3991624"/>
                </a:lnTo>
                <a:lnTo>
                  <a:pt x="471165" y="4015746"/>
                </a:lnTo>
                <a:lnTo>
                  <a:pt x="505455" y="4039880"/>
                </a:lnTo>
                <a:lnTo>
                  <a:pt x="539745" y="4062740"/>
                </a:lnTo>
                <a:lnTo>
                  <a:pt x="576584" y="4083064"/>
                </a:lnTo>
                <a:lnTo>
                  <a:pt x="613409" y="4102114"/>
                </a:lnTo>
                <a:lnTo>
                  <a:pt x="652784" y="4119890"/>
                </a:lnTo>
                <a:lnTo>
                  <a:pt x="692145" y="4136404"/>
                </a:lnTo>
                <a:lnTo>
                  <a:pt x="732794" y="4150370"/>
                </a:lnTo>
                <a:lnTo>
                  <a:pt x="774704" y="4163074"/>
                </a:lnTo>
                <a:lnTo>
                  <a:pt x="816614" y="4174504"/>
                </a:lnTo>
                <a:lnTo>
                  <a:pt x="859785" y="4183386"/>
                </a:lnTo>
                <a:lnTo>
                  <a:pt x="902969" y="4191006"/>
                </a:lnTo>
                <a:lnTo>
                  <a:pt x="947415" y="4197364"/>
                </a:lnTo>
                <a:lnTo>
                  <a:pt x="991874" y="4201174"/>
                </a:lnTo>
                <a:lnTo>
                  <a:pt x="1036319" y="4203710"/>
                </a:lnTo>
                <a:lnTo>
                  <a:pt x="1080765" y="4203710"/>
                </a:lnTo>
                <a:lnTo>
                  <a:pt x="1125224" y="4202436"/>
                </a:lnTo>
                <a:lnTo>
                  <a:pt x="1169669" y="4199900"/>
                </a:lnTo>
                <a:lnTo>
                  <a:pt x="1165859" y="4203710"/>
                </a:lnTo>
                <a:lnTo>
                  <a:pt x="1206495" y="4258324"/>
                </a:lnTo>
                <a:lnTo>
                  <a:pt x="1250954" y="4311664"/>
                </a:lnTo>
                <a:lnTo>
                  <a:pt x="1299209" y="4363730"/>
                </a:lnTo>
                <a:lnTo>
                  <a:pt x="1351275" y="4413260"/>
                </a:lnTo>
                <a:lnTo>
                  <a:pt x="1405889" y="4460254"/>
                </a:lnTo>
                <a:lnTo>
                  <a:pt x="1463039" y="4504700"/>
                </a:lnTo>
                <a:lnTo>
                  <a:pt x="1522725" y="4546610"/>
                </a:lnTo>
                <a:lnTo>
                  <a:pt x="1584959" y="4587245"/>
                </a:lnTo>
                <a:lnTo>
                  <a:pt x="1651004" y="4624084"/>
                </a:lnTo>
                <a:lnTo>
                  <a:pt x="1718309" y="4658374"/>
                </a:lnTo>
                <a:lnTo>
                  <a:pt x="1786889" y="4690115"/>
                </a:lnTo>
                <a:lnTo>
                  <a:pt x="1859279" y="4718060"/>
                </a:lnTo>
                <a:lnTo>
                  <a:pt x="1931669" y="4744730"/>
                </a:lnTo>
                <a:lnTo>
                  <a:pt x="2006595" y="4766315"/>
                </a:lnTo>
                <a:lnTo>
                  <a:pt x="2082795" y="4786640"/>
                </a:lnTo>
                <a:lnTo>
                  <a:pt x="2160269" y="4801880"/>
                </a:lnTo>
                <a:lnTo>
                  <a:pt x="2237744" y="4815845"/>
                </a:lnTo>
                <a:lnTo>
                  <a:pt x="2316479" y="4824740"/>
                </a:lnTo>
                <a:lnTo>
                  <a:pt x="2395215" y="4831085"/>
                </a:lnTo>
                <a:lnTo>
                  <a:pt x="2475225" y="4834895"/>
                </a:lnTo>
                <a:lnTo>
                  <a:pt x="2555235" y="4834895"/>
                </a:lnTo>
                <a:lnTo>
                  <a:pt x="2633984" y="4831085"/>
                </a:lnTo>
                <a:lnTo>
                  <a:pt x="2713994" y="4824740"/>
                </a:lnTo>
                <a:lnTo>
                  <a:pt x="2792729" y="4814584"/>
                </a:lnTo>
                <a:lnTo>
                  <a:pt x="2870210" y="4801880"/>
                </a:lnTo>
                <a:lnTo>
                  <a:pt x="2947659" y="4785365"/>
                </a:lnTo>
                <a:lnTo>
                  <a:pt x="3023859" y="4765054"/>
                </a:lnTo>
                <a:lnTo>
                  <a:pt x="3097529" y="4742194"/>
                </a:lnTo>
                <a:lnTo>
                  <a:pt x="3171200" y="4716785"/>
                </a:lnTo>
                <a:lnTo>
                  <a:pt x="3242309" y="4687580"/>
                </a:lnTo>
                <a:lnTo>
                  <a:pt x="3312170" y="4655825"/>
                </a:lnTo>
                <a:lnTo>
                  <a:pt x="3309609" y="4657100"/>
                </a:lnTo>
                <a:lnTo>
                  <a:pt x="3348989" y="4701545"/>
                </a:lnTo>
                <a:lnTo>
                  <a:pt x="3390899" y="4744730"/>
                </a:lnTo>
                <a:lnTo>
                  <a:pt x="3435339" y="4786640"/>
                </a:lnTo>
                <a:lnTo>
                  <a:pt x="3482339" y="4826014"/>
                </a:lnTo>
                <a:lnTo>
                  <a:pt x="3531869" y="4864114"/>
                </a:lnTo>
                <a:lnTo>
                  <a:pt x="3583929" y="4899665"/>
                </a:lnTo>
                <a:lnTo>
                  <a:pt x="3638549" y="4933955"/>
                </a:lnTo>
                <a:lnTo>
                  <a:pt x="3694419" y="4964435"/>
                </a:lnTo>
                <a:lnTo>
                  <a:pt x="3751569" y="4993654"/>
                </a:lnTo>
                <a:lnTo>
                  <a:pt x="3811280" y="5020324"/>
                </a:lnTo>
                <a:lnTo>
                  <a:pt x="3873489" y="5044445"/>
                </a:lnTo>
                <a:lnTo>
                  <a:pt x="3935729" y="5066044"/>
                </a:lnTo>
                <a:lnTo>
                  <a:pt x="3999219" y="5085094"/>
                </a:lnTo>
                <a:lnTo>
                  <a:pt x="4063989" y="5101595"/>
                </a:lnTo>
                <a:lnTo>
                  <a:pt x="4130039" y="5115574"/>
                </a:lnTo>
                <a:lnTo>
                  <a:pt x="4197339" y="5127004"/>
                </a:lnTo>
                <a:lnTo>
                  <a:pt x="4264670" y="5135885"/>
                </a:lnTo>
                <a:lnTo>
                  <a:pt x="4331969" y="5140970"/>
                </a:lnTo>
                <a:lnTo>
                  <a:pt x="4400549" y="5143505"/>
                </a:lnTo>
                <a:lnTo>
                  <a:pt x="4467849" y="5143505"/>
                </a:lnTo>
                <a:lnTo>
                  <a:pt x="4536429" y="5140970"/>
                </a:lnTo>
                <a:lnTo>
                  <a:pt x="4603760" y="5135885"/>
                </a:lnTo>
                <a:lnTo>
                  <a:pt x="4671059" y="5128265"/>
                </a:lnTo>
                <a:lnTo>
                  <a:pt x="4738359" y="5116835"/>
                </a:lnTo>
                <a:lnTo>
                  <a:pt x="4804409" y="5104144"/>
                </a:lnTo>
                <a:lnTo>
                  <a:pt x="4869179" y="5087630"/>
                </a:lnTo>
                <a:lnTo>
                  <a:pt x="4933949" y="5068580"/>
                </a:lnTo>
                <a:lnTo>
                  <a:pt x="4996190" y="5046994"/>
                </a:lnTo>
                <a:lnTo>
                  <a:pt x="5057150" y="5022860"/>
                </a:lnTo>
                <a:lnTo>
                  <a:pt x="5116829" y="4997464"/>
                </a:lnTo>
                <a:lnTo>
                  <a:pt x="5175260" y="4968245"/>
                </a:lnTo>
                <a:lnTo>
                  <a:pt x="5232410" y="4937765"/>
                </a:lnTo>
                <a:lnTo>
                  <a:pt x="5285750" y="4903475"/>
                </a:lnTo>
                <a:lnTo>
                  <a:pt x="5337809" y="4869185"/>
                </a:lnTo>
                <a:lnTo>
                  <a:pt x="5388620" y="4831085"/>
                </a:lnTo>
                <a:lnTo>
                  <a:pt x="5435589" y="4791724"/>
                </a:lnTo>
                <a:lnTo>
                  <a:pt x="5480060" y="4749814"/>
                </a:lnTo>
                <a:lnTo>
                  <a:pt x="5523219" y="4706630"/>
                </a:lnTo>
                <a:lnTo>
                  <a:pt x="5562599" y="4662184"/>
                </a:lnTo>
                <a:lnTo>
                  <a:pt x="5599419" y="4615190"/>
                </a:lnTo>
                <a:lnTo>
                  <a:pt x="5632460" y="4568195"/>
                </a:lnTo>
                <a:lnTo>
                  <a:pt x="5664189" y="4518665"/>
                </a:lnTo>
                <a:lnTo>
                  <a:pt x="5692139" y="4467874"/>
                </a:lnTo>
                <a:lnTo>
                  <a:pt x="5716280" y="4417070"/>
                </a:lnTo>
                <a:lnTo>
                  <a:pt x="5737859" y="4365004"/>
                </a:lnTo>
                <a:lnTo>
                  <a:pt x="5739140" y="4371350"/>
                </a:lnTo>
                <a:lnTo>
                  <a:pt x="5789919" y="4395484"/>
                </a:lnTo>
                <a:lnTo>
                  <a:pt x="5842010" y="4417070"/>
                </a:lnTo>
                <a:lnTo>
                  <a:pt x="5895350" y="4436120"/>
                </a:lnTo>
                <a:lnTo>
                  <a:pt x="5949939" y="4453895"/>
                </a:lnTo>
                <a:lnTo>
                  <a:pt x="6005840" y="4470410"/>
                </a:lnTo>
                <a:lnTo>
                  <a:pt x="6061709" y="4483114"/>
                </a:lnTo>
                <a:lnTo>
                  <a:pt x="6118859" y="4493270"/>
                </a:lnTo>
                <a:lnTo>
                  <a:pt x="6177290" y="4502164"/>
                </a:lnTo>
                <a:lnTo>
                  <a:pt x="6235689" y="4508510"/>
                </a:lnTo>
                <a:lnTo>
                  <a:pt x="6294119" y="4511045"/>
                </a:lnTo>
                <a:lnTo>
                  <a:pt x="6352550" y="4513594"/>
                </a:lnTo>
                <a:lnTo>
                  <a:pt x="6410949" y="4512320"/>
                </a:lnTo>
                <a:lnTo>
                  <a:pt x="6469379" y="4508510"/>
                </a:lnTo>
                <a:lnTo>
                  <a:pt x="6527810" y="4502164"/>
                </a:lnTo>
                <a:lnTo>
                  <a:pt x="6586209" y="4494544"/>
                </a:lnTo>
                <a:lnTo>
                  <a:pt x="6643359" y="4484375"/>
                </a:lnTo>
                <a:lnTo>
                  <a:pt x="6699260" y="4470410"/>
                </a:lnTo>
                <a:lnTo>
                  <a:pt x="6755129" y="4455170"/>
                </a:lnTo>
                <a:lnTo>
                  <a:pt x="6809750" y="4438655"/>
                </a:lnTo>
                <a:lnTo>
                  <a:pt x="6863090" y="4419605"/>
                </a:lnTo>
                <a:lnTo>
                  <a:pt x="6915149" y="4396745"/>
                </a:lnTo>
                <a:lnTo>
                  <a:pt x="6965960" y="4373885"/>
                </a:lnTo>
                <a:lnTo>
                  <a:pt x="7015490" y="4347215"/>
                </a:lnTo>
                <a:lnTo>
                  <a:pt x="7062459" y="4319284"/>
                </a:lnTo>
                <a:lnTo>
                  <a:pt x="7108179" y="4290066"/>
                </a:lnTo>
                <a:lnTo>
                  <a:pt x="7152650" y="4258324"/>
                </a:lnTo>
                <a:lnTo>
                  <a:pt x="7193279" y="4225296"/>
                </a:lnTo>
                <a:lnTo>
                  <a:pt x="7233909" y="4189744"/>
                </a:lnTo>
                <a:lnTo>
                  <a:pt x="7270759" y="4154180"/>
                </a:lnTo>
                <a:lnTo>
                  <a:pt x="7306299" y="4116080"/>
                </a:lnTo>
                <a:lnTo>
                  <a:pt x="7338059" y="4076706"/>
                </a:lnTo>
                <a:lnTo>
                  <a:pt x="7368539" y="4036070"/>
                </a:lnTo>
                <a:lnTo>
                  <a:pt x="7396489" y="3994160"/>
                </a:lnTo>
                <a:lnTo>
                  <a:pt x="7420599" y="3950976"/>
                </a:lnTo>
                <a:lnTo>
                  <a:pt x="7443459" y="3907804"/>
                </a:lnTo>
                <a:lnTo>
                  <a:pt x="7462509" y="3863346"/>
                </a:lnTo>
                <a:lnTo>
                  <a:pt x="7479029" y="3817626"/>
                </a:lnTo>
                <a:lnTo>
                  <a:pt x="7492989" y="3771906"/>
                </a:lnTo>
                <a:lnTo>
                  <a:pt x="7503169" y="3724924"/>
                </a:lnTo>
                <a:lnTo>
                  <a:pt x="7510789" y="3677930"/>
                </a:lnTo>
                <a:lnTo>
                  <a:pt x="7515849" y="3630936"/>
                </a:lnTo>
                <a:lnTo>
                  <a:pt x="7518409" y="3583954"/>
                </a:lnTo>
                <a:lnTo>
                  <a:pt x="7515849" y="3580144"/>
                </a:lnTo>
                <a:lnTo>
                  <a:pt x="7584429" y="3571250"/>
                </a:lnTo>
                <a:lnTo>
                  <a:pt x="7651759" y="3559820"/>
                </a:lnTo>
                <a:lnTo>
                  <a:pt x="7717779" y="3544580"/>
                </a:lnTo>
                <a:lnTo>
                  <a:pt x="7783829" y="3526804"/>
                </a:lnTo>
                <a:lnTo>
                  <a:pt x="7848599" y="3506480"/>
                </a:lnTo>
                <a:lnTo>
                  <a:pt x="7912089" y="3483620"/>
                </a:lnTo>
                <a:lnTo>
                  <a:pt x="7973049" y="3458224"/>
                </a:lnTo>
                <a:lnTo>
                  <a:pt x="8034009" y="3430280"/>
                </a:lnTo>
                <a:lnTo>
                  <a:pt x="8091159" y="3399800"/>
                </a:lnTo>
                <a:lnTo>
                  <a:pt x="8148309" y="3368046"/>
                </a:lnTo>
                <a:lnTo>
                  <a:pt x="8201649" y="3332494"/>
                </a:lnTo>
                <a:lnTo>
                  <a:pt x="8253739" y="3295656"/>
                </a:lnTo>
                <a:lnTo>
                  <a:pt x="8303269" y="3256294"/>
                </a:lnTo>
                <a:lnTo>
                  <a:pt x="8348989" y="3215646"/>
                </a:lnTo>
                <a:lnTo>
                  <a:pt x="8393429" y="3172474"/>
                </a:lnTo>
                <a:lnTo>
                  <a:pt x="8435339" y="3128016"/>
                </a:lnTo>
                <a:lnTo>
                  <a:pt x="8473439" y="3081034"/>
                </a:lnTo>
                <a:lnTo>
                  <a:pt x="8509009" y="3034040"/>
                </a:lnTo>
                <a:lnTo>
                  <a:pt x="8542019" y="2984510"/>
                </a:lnTo>
                <a:lnTo>
                  <a:pt x="8571219" y="2933706"/>
                </a:lnTo>
                <a:lnTo>
                  <a:pt x="8596639" y="2881640"/>
                </a:lnTo>
                <a:lnTo>
                  <a:pt x="8620749" y="2829574"/>
                </a:lnTo>
                <a:lnTo>
                  <a:pt x="8639799" y="2776234"/>
                </a:lnTo>
                <a:lnTo>
                  <a:pt x="8655039" y="2721620"/>
                </a:lnTo>
                <a:lnTo>
                  <a:pt x="8669029" y="2667006"/>
                </a:lnTo>
                <a:lnTo>
                  <a:pt x="8677899" y="2612404"/>
                </a:lnTo>
                <a:lnTo>
                  <a:pt x="8682989" y="2556516"/>
                </a:lnTo>
                <a:lnTo>
                  <a:pt x="8685519" y="2500640"/>
                </a:lnTo>
                <a:lnTo>
                  <a:pt x="8684269" y="2444764"/>
                </a:lnTo>
                <a:lnTo>
                  <a:pt x="8679179" y="2388876"/>
                </a:lnTo>
                <a:lnTo>
                  <a:pt x="8671559" y="2333000"/>
                </a:lnTo>
                <a:lnTo>
                  <a:pt x="8658849" y="2278379"/>
                </a:lnTo>
                <a:lnTo>
                  <a:pt x="8643609" y="2223790"/>
                </a:lnTo>
                <a:lnTo>
                  <a:pt x="8624559" y="2170450"/>
                </a:lnTo>
                <a:lnTo>
                  <a:pt x="8602979" y="2117110"/>
                </a:lnTo>
                <a:lnTo>
                  <a:pt x="8577589" y="2066300"/>
                </a:lnTo>
                <a:lnTo>
                  <a:pt x="8548359" y="2015489"/>
                </a:lnTo>
                <a:lnTo>
                  <a:pt x="8516629" y="1964710"/>
                </a:lnTo>
                <a:lnTo>
                  <a:pt x="8482339" y="1916429"/>
                </a:lnTo>
                <a:lnTo>
                  <a:pt x="8444239" y="1870709"/>
                </a:lnTo>
                <a:lnTo>
                  <a:pt x="8403579" y="1824989"/>
                </a:lnTo>
                <a:lnTo>
                  <a:pt x="8401049" y="1824989"/>
                </a:lnTo>
                <a:lnTo>
                  <a:pt x="8421379" y="1783079"/>
                </a:lnTo>
                <a:lnTo>
                  <a:pt x="8439149" y="1741169"/>
                </a:lnTo>
                <a:lnTo>
                  <a:pt x="8454389" y="1698010"/>
                </a:lnTo>
                <a:lnTo>
                  <a:pt x="8467099" y="1653539"/>
                </a:lnTo>
                <a:lnTo>
                  <a:pt x="8475969" y="1609100"/>
                </a:lnTo>
                <a:lnTo>
                  <a:pt x="8482339" y="1564660"/>
                </a:lnTo>
                <a:lnTo>
                  <a:pt x="8486149" y="1520189"/>
                </a:lnTo>
                <a:lnTo>
                  <a:pt x="8487399" y="1474469"/>
                </a:lnTo>
                <a:lnTo>
                  <a:pt x="8484869" y="1430030"/>
                </a:lnTo>
                <a:lnTo>
                  <a:pt x="8481059" y="1385590"/>
                </a:lnTo>
                <a:lnTo>
                  <a:pt x="8473439" y="1341119"/>
                </a:lnTo>
                <a:lnTo>
                  <a:pt x="8462009" y="1296680"/>
                </a:lnTo>
                <a:lnTo>
                  <a:pt x="8449299" y="1253489"/>
                </a:lnTo>
                <a:lnTo>
                  <a:pt x="8432809" y="1210330"/>
                </a:lnTo>
                <a:lnTo>
                  <a:pt x="8413759" y="1168420"/>
                </a:lnTo>
                <a:lnTo>
                  <a:pt x="8392149" y="1126510"/>
                </a:lnTo>
                <a:lnTo>
                  <a:pt x="8368039" y="1087130"/>
                </a:lnTo>
                <a:lnTo>
                  <a:pt x="8341369" y="1047749"/>
                </a:lnTo>
                <a:lnTo>
                  <a:pt x="8312139" y="1009649"/>
                </a:lnTo>
                <a:lnTo>
                  <a:pt x="8280409" y="971549"/>
                </a:lnTo>
                <a:lnTo>
                  <a:pt x="8247369" y="936010"/>
                </a:lnTo>
                <a:lnTo>
                  <a:pt x="8210549" y="902969"/>
                </a:lnTo>
                <a:lnTo>
                  <a:pt x="8172449" y="869960"/>
                </a:lnTo>
                <a:lnTo>
                  <a:pt x="8131819" y="839480"/>
                </a:lnTo>
                <a:lnTo>
                  <a:pt x="8089909" y="810280"/>
                </a:lnTo>
                <a:lnTo>
                  <a:pt x="8045439" y="782330"/>
                </a:lnTo>
                <a:lnTo>
                  <a:pt x="7999719" y="756940"/>
                </a:lnTo>
                <a:lnTo>
                  <a:pt x="7952749" y="734080"/>
                </a:lnTo>
                <a:lnTo>
                  <a:pt x="7903219" y="712469"/>
                </a:lnTo>
                <a:lnTo>
                  <a:pt x="7853689" y="692170"/>
                </a:lnTo>
                <a:lnTo>
                  <a:pt x="7802879" y="675650"/>
                </a:lnTo>
                <a:lnTo>
                  <a:pt x="7749539" y="660410"/>
                </a:lnTo>
                <a:lnTo>
                  <a:pt x="7696199" y="647699"/>
                </a:lnTo>
                <a:lnTo>
                  <a:pt x="7701289" y="645170"/>
                </a:lnTo>
                <a:lnTo>
                  <a:pt x="7691109" y="607070"/>
                </a:lnTo>
                <a:lnTo>
                  <a:pt x="7678429" y="568970"/>
                </a:lnTo>
                <a:lnTo>
                  <a:pt x="7664439" y="530870"/>
                </a:lnTo>
                <a:lnTo>
                  <a:pt x="7646669" y="494050"/>
                </a:lnTo>
                <a:lnTo>
                  <a:pt x="7627619" y="458480"/>
                </a:lnTo>
                <a:lnTo>
                  <a:pt x="7606039" y="422909"/>
                </a:lnTo>
                <a:lnTo>
                  <a:pt x="7583179" y="388619"/>
                </a:lnTo>
                <a:lnTo>
                  <a:pt x="7556509" y="354329"/>
                </a:lnTo>
                <a:lnTo>
                  <a:pt x="7528559" y="322600"/>
                </a:lnTo>
                <a:lnTo>
                  <a:pt x="7499359" y="290840"/>
                </a:lnTo>
                <a:lnTo>
                  <a:pt x="7467599" y="260360"/>
                </a:lnTo>
                <a:lnTo>
                  <a:pt x="7433309" y="232409"/>
                </a:lnTo>
                <a:lnTo>
                  <a:pt x="7397739" y="204490"/>
                </a:lnTo>
                <a:lnTo>
                  <a:pt x="7360919" y="179069"/>
                </a:lnTo>
                <a:lnTo>
                  <a:pt x="7322819" y="154960"/>
                </a:lnTo>
                <a:lnTo>
                  <a:pt x="7282189" y="132100"/>
                </a:lnTo>
                <a:lnTo>
                  <a:pt x="7241529" y="110489"/>
                </a:lnTo>
                <a:lnTo>
                  <a:pt x="7198369" y="91439"/>
                </a:lnTo>
                <a:lnTo>
                  <a:pt x="7153899" y="73670"/>
                </a:lnTo>
                <a:lnTo>
                  <a:pt x="7109459" y="58430"/>
                </a:lnTo>
                <a:lnTo>
                  <a:pt x="7063739" y="44470"/>
                </a:lnTo>
                <a:lnTo>
                  <a:pt x="7016739" y="31760"/>
                </a:lnTo>
                <a:lnTo>
                  <a:pt x="6969770" y="21610"/>
                </a:lnTo>
                <a:lnTo>
                  <a:pt x="6921489" y="12710"/>
                </a:lnTo>
                <a:lnTo>
                  <a:pt x="6873239" y="6370"/>
                </a:lnTo>
                <a:lnTo>
                  <a:pt x="6824990" y="2560"/>
                </a:lnTo>
                <a:lnTo>
                  <a:pt x="6775460" y="0"/>
                </a:lnTo>
                <a:lnTo>
                  <a:pt x="6727179" y="0"/>
                </a:lnTo>
                <a:lnTo>
                  <a:pt x="6677649" y="1280"/>
                </a:lnTo>
                <a:lnTo>
                  <a:pt x="6628119" y="5090"/>
                </a:lnTo>
                <a:lnTo>
                  <a:pt x="6579869" y="10180"/>
                </a:lnTo>
                <a:lnTo>
                  <a:pt x="6531620" y="17800"/>
                </a:lnTo>
                <a:lnTo>
                  <a:pt x="6484619" y="26669"/>
                </a:lnTo>
                <a:lnTo>
                  <a:pt x="6437619" y="38099"/>
                </a:lnTo>
                <a:lnTo>
                  <a:pt x="6390650" y="52090"/>
                </a:lnTo>
                <a:lnTo>
                  <a:pt x="6346179" y="66050"/>
                </a:lnTo>
                <a:lnTo>
                  <a:pt x="6300459" y="82570"/>
                </a:lnTo>
                <a:lnTo>
                  <a:pt x="6257300" y="101620"/>
                </a:lnTo>
                <a:lnTo>
                  <a:pt x="6215390" y="121919"/>
                </a:lnTo>
                <a:lnTo>
                  <a:pt x="6174729" y="144779"/>
                </a:lnTo>
                <a:lnTo>
                  <a:pt x="6135380" y="167639"/>
                </a:lnTo>
                <a:lnTo>
                  <a:pt x="6098529" y="193060"/>
                </a:lnTo>
                <a:lnTo>
                  <a:pt x="6061709" y="219730"/>
                </a:lnTo>
                <a:lnTo>
                  <a:pt x="6027419" y="247649"/>
                </a:lnTo>
                <a:lnTo>
                  <a:pt x="5994410" y="276880"/>
                </a:lnTo>
                <a:lnTo>
                  <a:pt x="5938509" y="223540"/>
                </a:lnTo>
                <a:lnTo>
                  <a:pt x="5908029" y="198119"/>
                </a:lnTo>
                <a:lnTo>
                  <a:pt x="5875019" y="174010"/>
                </a:lnTo>
                <a:lnTo>
                  <a:pt x="5840729" y="151150"/>
                </a:lnTo>
                <a:lnTo>
                  <a:pt x="5805159" y="129539"/>
                </a:lnTo>
                <a:lnTo>
                  <a:pt x="5768339" y="109240"/>
                </a:lnTo>
                <a:lnTo>
                  <a:pt x="5730239" y="91439"/>
                </a:lnTo>
                <a:lnTo>
                  <a:pt x="5690859" y="73670"/>
                </a:lnTo>
                <a:lnTo>
                  <a:pt x="5650229" y="58430"/>
                </a:lnTo>
                <a:lnTo>
                  <a:pt x="5608319" y="45719"/>
                </a:lnTo>
                <a:lnTo>
                  <a:pt x="5566409" y="34289"/>
                </a:lnTo>
                <a:lnTo>
                  <a:pt x="5524499" y="22859"/>
                </a:lnTo>
                <a:lnTo>
                  <a:pt x="5481309" y="15239"/>
                </a:lnTo>
                <a:lnTo>
                  <a:pt x="5436869" y="8900"/>
                </a:lnTo>
                <a:lnTo>
                  <a:pt x="5393679" y="3809"/>
                </a:lnTo>
                <a:lnTo>
                  <a:pt x="5349239" y="1280"/>
                </a:lnTo>
                <a:lnTo>
                  <a:pt x="5304800" y="0"/>
                </a:lnTo>
                <a:lnTo>
                  <a:pt x="5260329" y="0"/>
                </a:lnTo>
                <a:lnTo>
                  <a:pt x="5215889" y="2560"/>
                </a:lnTo>
                <a:lnTo>
                  <a:pt x="5171450" y="7619"/>
                </a:lnTo>
                <a:lnTo>
                  <a:pt x="5126979" y="12710"/>
                </a:lnTo>
                <a:lnTo>
                  <a:pt x="5083820" y="20330"/>
                </a:lnTo>
                <a:lnTo>
                  <a:pt x="5041910" y="30479"/>
                </a:lnTo>
                <a:lnTo>
                  <a:pt x="4998719" y="41909"/>
                </a:lnTo>
                <a:lnTo>
                  <a:pt x="4958090" y="54620"/>
                </a:lnTo>
                <a:lnTo>
                  <a:pt x="4917429" y="69860"/>
                </a:lnTo>
                <a:lnTo>
                  <a:pt x="4878080" y="86380"/>
                </a:lnTo>
                <a:lnTo>
                  <a:pt x="4838699" y="104150"/>
                </a:lnTo>
                <a:lnTo>
                  <a:pt x="4801880" y="123200"/>
                </a:lnTo>
                <a:lnTo>
                  <a:pt x="4766309" y="144779"/>
                </a:lnTo>
                <a:lnTo>
                  <a:pt x="4730739" y="167639"/>
                </a:lnTo>
                <a:lnTo>
                  <a:pt x="4697729" y="191780"/>
                </a:lnTo>
                <a:lnTo>
                  <a:pt x="4665969" y="215920"/>
                </a:lnTo>
                <a:lnTo>
                  <a:pt x="4635489" y="242590"/>
                </a:lnTo>
                <a:lnTo>
                  <a:pt x="4607570" y="270509"/>
                </a:lnTo>
                <a:lnTo>
                  <a:pt x="4580900" y="299740"/>
                </a:lnTo>
                <a:lnTo>
                  <a:pt x="4533899" y="359420"/>
                </a:lnTo>
                <a:lnTo>
                  <a:pt x="4513569" y="391180"/>
                </a:lnTo>
                <a:lnTo>
                  <a:pt x="4516130" y="402610"/>
                </a:lnTo>
                <a:lnTo>
                  <a:pt x="4475469" y="372130"/>
                </a:lnTo>
                <a:lnTo>
                  <a:pt x="4433559" y="344180"/>
                </a:lnTo>
                <a:lnTo>
                  <a:pt x="4389119" y="316229"/>
                </a:lnTo>
                <a:lnTo>
                  <a:pt x="4343399" y="292120"/>
                </a:lnTo>
                <a:lnTo>
                  <a:pt x="4295150" y="267980"/>
                </a:lnTo>
                <a:lnTo>
                  <a:pt x="4246869" y="247649"/>
                </a:lnTo>
                <a:lnTo>
                  <a:pt x="4197339" y="228599"/>
                </a:lnTo>
                <a:lnTo>
                  <a:pt x="4145279" y="210830"/>
                </a:lnTo>
                <a:lnTo>
                  <a:pt x="4093220" y="195590"/>
                </a:lnTo>
                <a:lnTo>
                  <a:pt x="4039880" y="184160"/>
                </a:lnTo>
                <a:lnTo>
                  <a:pt x="3986540" y="172730"/>
                </a:lnTo>
                <a:lnTo>
                  <a:pt x="3931919" y="165110"/>
                </a:lnTo>
                <a:lnTo>
                  <a:pt x="3877299" y="158770"/>
                </a:lnTo>
                <a:lnTo>
                  <a:pt x="3821429" y="156209"/>
                </a:lnTo>
                <a:lnTo>
                  <a:pt x="3766809" y="154960"/>
                </a:lnTo>
                <a:lnTo>
                  <a:pt x="3710939" y="154960"/>
                </a:lnTo>
                <a:lnTo>
                  <a:pt x="3656319" y="158770"/>
                </a:lnTo>
                <a:lnTo>
                  <a:pt x="3600449" y="165110"/>
                </a:lnTo>
                <a:lnTo>
                  <a:pt x="3545829" y="172730"/>
                </a:lnTo>
                <a:lnTo>
                  <a:pt x="3492489" y="182879"/>
                </a:lnTo>
                <a:lnTo>
                  <a:pt x="3439149" y="195590"/>
                </a:lnTo>
                <a:lnTo>
                  <a:pt x="3387089" y="209549"/>
                </a:lnTo>
                <a:lnTo>
                  <a:pt x="3335030" y="226070"/>
                </a:lnTo>
                <a:lnTo>
                  <a:pt x="3285500" y="245120"/>
                </a:lnTo>
                <a:lnTo>
                  <a:pt x="3235970" y="266699"/>
                </a:lnTo>
                <a:lnTo>
                  <a:pt x="3188969" y="289559"/>
                </a:lnTo>
                <a:lnTo>
                  <a:pt x="3143249" y="313700"/>
                </a:lnTo>
                <a:lnTo>
                  <a:pt x="3098810" y="341650"/>
                </a:lnTo>
                <a:lnTo>
                  <a:pt x="3055619" y="369569"/>
                </a:lnTo>
                <a:lnTo>
                  <a:pt x="3014990" y="400049"/>
                </a:lnTo>
                <a:lnTo>
                  <a:pt x="2976890" y="431810"/>
                </a:lnTo>
                <a:lnTo>
                  <a:pt x="2940039" y="466100"/>
                </a:lnTo>
                <a:lnTo>
                  <a:pt x="2905749" y="500390"/>
                </a:lnTo>
                <a:lnTo>
                  <a:pt x="2874020" y="537209"/>
                </a:lnTo>
                <a:lnTo>
                  <a:pt x="2843540" y="575309"/>
                </a:lnTo>
                <a:lnTo>
                  <a:pt x="2816864" y="613409"/>
                </a:lnTo>
                <a:lnTo>
                  <a:pt x="2813054" y="619780"/>
                </a:lnTo>
                <a:lnTo>
                  <a:pt x="2752094" y="591830"/>
                </a:lnTo>
                <a:lnTo>
                  <a:pt x="2691134" y="567689"/>
                </a:lnTo>
                <a:lnTo>
                  <a:pt x="2627625" y="546110"/>
                </a:lnTo>
                <a:lnTo>
                  <a:pt x="2562855" y="527060"/>
                </a:lnTo>
                <a:lnTo>
                  <a:pt x="2496824" y="510539"/>
                </a:lnTo>
                <a:lnTo>
                  <a:pt x="2429505" y="496580"/>
                </a:lnTo>
                <a:lnTo>
                  <a:pt x="2362199" y="485150"/>
                </a:lnTo>
                <a:lnTo>
                  <a:pt x="2293619" y="477530"/>
                </a:lnTo>
                <a:lnTo>
                  <a:pt x="2225039" y="472439"/>
                </a:lnTo>
                <a:lnTo>
                  <a:pt x="2156459" y="469910"/>
                </a:lnTo>
                <a:lnTo>
                  <a:pt x="2087879" y="469910"/>
                </a:lnTo>
                <a:lnTo>
                  <a:pt x="2018025" y="472439"/>
                </a:lnTo>
                <a:lnTo>
                  <a:pt x="1949445" y="478810"/>
                </a:lnTo>
                <a:lnTo>
                  <a:pt x="1882139" y="487679"/>
                </a:lnTo>
                <a:lnTo>
                  <a:pt x="1813559" y="499109"/>
                </a:lnTo>
                <a:lnTo>
                  <a:pt x="1747515" y="513100"/>
                </a:lnTo>
                <a:lnTo>
                  <a:pt x="1681484" y="529589"/>
                </a:lnTo>
                <a:lnTo>
                  <a:pt x="1616714" y="548639"/>
                </a:lnTo>
                <a:lnTo>
                  <a:pt x="1553205" y="571499"/>
                </a:lnTo>
                <a:lnTo>
                  <a:pt x="1492245" y="595640"/>
                </a:lnTo>
                <a:lnTo>
                  <a:pt x="1432559" y="623590"/>
                </a:lnTo>
                <a:lnTo>
                  <a:pt x="1372874" y="652790"/>
                </a:lnTo>
                <a:lnTo>
                  <a:pt x="1316985" y="684550"/>
                </a:lnTo>
                <a:lnTo>
                  <a:pt x="1262384" y="718840"/>
                </a:lnTo>
                <a:lnTo>
                  <a:pt x="1210305" y="755660"/>
                </a:lnTo>
                <a:lnTo>
                  <a:pt x="1160775" y="793760"/>
                </a:lnTo>
                <a:lnTo>
                  <a:pt x="1113794" y="834389"/>
                </a:lnTo>
                <a:lnTo>
                  <a:pt x="1069335" y="877580"/>
                </a:lnTo>
                <a:lnTo>
                  <a:pt x="1027425" y="922019"/>
                </a:lnTo>
                <a:lnTo>
                  <a:pt x="988064" y="967739"/>
                </a:lnTo>
                <a:lnTo>
                  <a:pt x="952499" y="1014740"/>
                </a:lnTo>
                <a:lnTo>
                  <a:pt x="919484" y="1062989"/>
                </a:lnTo>
                <a:lnTo>
                  <a:pt x="889004" y="1113800"/>
                </a:lnTo>
                <a:lnTo>
                  <a:pt x="862334" y="1164610"/>
                </a:lnTo>
                <a:lnTo>
                  <a:pt x="838199" y="1216670"/>
                </a:lnTo>
                <a:lnTo>
                  <a:pt x="819149" y="1270010"/>
                </a:lnTo>
                <a:lnTo>
                  <a:pt x="801374" y="1324630"/>
                </a:lnTo>
                <a:lnTo>
                  <a:pt x="788669" y="1379219"/>
                </a:lnTo>
                <a:lnTo>
                  <a:pt x="778514" y="1433840"/>
                </a:lnTo>
                <a:lnTo>
                  <a:pt x="772155" y="1489709"/>
                </a:lnTo>
                <a:lnTo>
                  <a:pt x="769619" y="1545610"/>
                </a:lnTo>
                <a:lnTo>
                  <a:pt x="769619" y="1600199"/>
                </a:lnTo>
                <a:lnTo>
                  <a:pt x="773429" y="1656100"/>
                </a:lnTo>
                <a:lnTo>
                  <a:pt x="781049" y="1711970"/>
                </a:lnTo>
                <a:lnTo>
                  <a:pt x="784859" y="1709440"/>
                </a:lnTo>
                <a:close/>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9" name="object 21"/>
          <p:cNvSpPr>
            <a:spLocks/>
          </p:cNvSpPr>
          <p:nvPr/>
        </p:nvSpPr>
        <p:spPr bwMode="auto">
          <a:xfrm>
            <a:off x="733425" y="5011738"/>
            <a:ext cx="566738" cy="106362"/>
          </a:xfrm>
          <a:custGeom>
            <a:avLst/>
            <a:gdLst>
              <a:gd name="T0" fmla="*/ 0 w 509269"/>
              <a:gd name="T1" fmla="*/ 0 h 97789"/>
              <a:gd name="T2" fmla="*/ 83011 w 509269"/>
              <a:gd name="T3" fmla="*/ 30124 h 97789"/>
              <a:gd name="T4" fmla="*/ 162723 w 509269"/>
              <a:gd name="T5" fmla="*/ 60226 h 97789"/>
              <a:gd name="T6" fmla="*/ 249099 w 509269"/>
              <a:gd name="T7" fmla="*/ 84858 h 97789"/>
              <a:gd name="T8" fmla="*/ 335446 w 509269"/>
              <a:gd name="T9" fmla="*/ 106746 h 97789"/>
              <a:gd name="T10" fmla="*/ 421785 w 509269"/>
              <a:gd name="T11" fmla="*/ 128660 h 97789"/>
              <a:gd name="T12" fmla="*/ 508164 w 509269"/>
              <a:gd name="T13" fmla="*/ 147799 h 97789"/>
              <a:gd name="T14" fmla="*/ 597839 w 509269"/>
              <a:gd name="T15" fmla="*/ 164224 h 97789"/>
              <a:gd name="T16" fmla="*/ 687516 w 509269"/>
              <a:gd name="T17" fmla="*/ 177926 h 97789"/>
              <a:gd name="T18" fmla="*/ 780493 w 509269"/>
              <a:gd name="T19" fmla="*/ 188856 h 97789"/>
              <a:gd name="T20" fmla="*/ 870170 w 509269"/>
              <a:gd name="T21" fmla="*/ 199813 h 97789"/>
              <a:gd name="T22" fmla="*/ 963175 w 509269"/>
              <a:gd name="T23" fmla="*/ 205277 h 97789"/>
              <a:gd name="T24" fmla="*/ 1056182 w 509269"/>
              <a:gd name="T25" fmla="*/ 208026 h 97789"/>
              <a:gd name="T26" fmla="*/ 1145860 w 509269"/>
              <a:gd name="T27" fmla="*/ 210772 h 97789"/>
              <a:gd name="T28" fmla="*/ 1238839 w 509269"/>
              <a:gd name="T29" fmla="*/ 208026 h 97789"/>
              <a:gd name="T30" fmla="*/ 1331845 w 509269"/>
              <a:gd name="T31" fmla="*/ 205277 h 97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9269"/>
              <a:gd name="T49" fmla="*/ 0 h 97789"/>
              <a:gd name="T50" fmla="*/ 509269 w 509269"/>
              <a:gd name="T51" fmla="*/ 97789 h 977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9269" h="97789">
                <a:moveTo>
                  <a:pt x="0" y="0"/>
                </a:moveTo>
                <a:lnTo>
                  <a:pt x="31741" y="13978"/>
                </a:lnTo>
                <a:lnTo>
                  <a:pt x="62221" y="27944"/>
                </a:lnTo>
                <a:lnTo>
                  <a:pt x="95249" y="39374"/>
                </a:lnTo>
                <a:lnTo>
                  <a:pt x="128265" y="49529"/>
                </a:lnTo>
                <a:lnTo>
                  <a:pt x="161281" y="59698"/>
                </a:lnTo>
                <a:lnTo>
                  <a:pt x="194309" y="68579"/>
                </a:lnTo>
                <a:lnTo>
                  <a:pt x="228599" y="76199"/>
                </a:lnTo>
                <a:lnTo>
                  <a:pt x="262889" y="82558"/>
                </a:lnTo>
                <a:lnTo>
                  <a:pt x="298441" y="87629"/>
                </a:lnTo>
                <a:lnTo>
                  <a:pt x="332731" y="92714"/>
                </a:lnTo>
                <a:lnTo>
                  <a:pt x="368295" y="95249"/>
                </a:lnTo>
                <a:lnTo>
                  <a:pt x="403859" y="96524"/>
                </a:lnTo>
                <a:lnTo>
                  <a:pt x="438149" y="97798"/>
                </a:lnTo>
                <a:lnTo>
                  <a:pt x="473701" y="96524"/>
                </a:lnTo>
                <a:lnTo>
                  <a:pt x="509265" y="95249"/>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0" name="object 22"/>
          <p:cNvSpPr>
            <a:spLocks/>
          </p:cNvSpPr>
          <p:nvPr/>
        </p:nvSpPr>
        <p:spPr bwMode="auto">
          <a:xfrm>
            <a:off x="1554163" y="6265863"/>
            <a:ext cx="246062" cy="50800"/>
          </a:xfrm>
          <a:custGeom>
            <a:avLst/>
            <a:gdLst>
              <a:gd name="T0" fmla="*/ 0 w 222250"/>
              <a:gd name="T1" fmla="*/ 118830 h 45720"/>
              <a:gd name="T2" fmla="*/ 38224 w 222250"/>
              <a:gd name="T3" fmla="*/ 112240 h 45720"/>
              <a:gd name="T4" fmla="*/ 76447 w 222250"/>
              <a:gd name="T5" fmla="*/ 108927 h 45720"/>
              <a:gd name="T6" fmla="*/ 114679 w 222250"/>
              <a:gd name="T7" fmla="*/ 102337 h 45720"/>
              <a:gd name="T8" fmla="*/ 152902 w 222250"/>
              <a:gd name="T9" fmla="*/ 99022 h 45720"/>
              <a:gd name="T10" fmla="*/ 191128 w 222250"/>
              <a:gd name="T11" fmla="*/ 92433 h 45720"/>
              <a:gd name="T12" fmla="*/ 229355 w 222250"/>
              <a:gd name="T13" fmla="*/ 85808 h 45720"/>
              <a:gd name="T14" fmla="*/ 264386 w 222250"/>
              <a:gd name="T15" fmla="*/ 75907 h 45720"/>
              <a:gd name="T16" fmla="*/ 302615 w 222250"/>
              <a:gd name="T17" fmla="*/ 69316 h 45720"/>
              <a:gd name="T18" fmla="*/ 340840 w 222250"/>
              <a:gd name="T19" fmla="*/ 62729 h 45720"/>
              <a:gd name="T20" fmla="*/ 375903 w 222250"/>
              <a:gd name="T21" fmla="*/ 52824 h 45720"/>
              <a:gd name="T22" fmla="*/ 414130 w 222250"/>
              <a:gd name="T23" fmla="*/ 42921 h 45720"/>
              <a:gd name="T24" fmla="*/ 449157 w 222250"/>
              <a:gd name="T25" fmla="*/ 33020 h 45720"/>
              <a:gd name="T26" fmla="*/ 487388 w 222250"/>
              <a:gd name="T27" fmla="*/ 23119 h 45720"/>
              <a:gd name="T28" fmla="*/ 522415 w 222250"/>
              <a:gd name="T29" fmla="*/ 9902 h 45720"/>
              <a:gd name="T30" fmla="*/ 557477 w 222250"/>
              <a:gd name="T31" fmla="*/ 0 h 457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2250"/>
              <a:gd name="T49" fmla="*/ 0 h 45720"/>
              <a:gd name="T50" fmla="*/ 222250 w 222250"/>
              <a:gd name="T51" fmla="*/ 45720 h 457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2250" h="45720">
                <a:moveTo>
                  <a:pt x="0" y="45719"/>
                </a:moveTo>
                <a:lnTo>
                  <a:pt x="15239" y="43184"/>
                </a:lnTo>
                <a:lnTo>
                  <a:pt x="30479" y="41909"/>
                </a:lnTo>
                <a:lnTo>
                  <a:pt x="45719" y="39374"/>
                </a:lnTo>
                <a:lnTo>
                  <a:pt x="60959" y="38099"/>
                </a:lnTo>
                <a:lnTo>
                  <a:pt x="76199" y="35564"/>
                </a:lnTo>
                <a:lnTo>
                  <a:pt x="91439" y="33015"/>
                </a:lnTo>
                <a:lnTo>
                  <a:pt x="105405" y="29205"/>
                </a:lnTo>
                <a:lnTo>
                  <a:pt x="120645" y="26669"/>
                </a:lnTo>
                <a:lnTo>
                  <a:pt x="135885" y="24134"/>
                </a:lnTo>
                <a:lnTo>
                  <a:pt x="149864" y="20324"/>
                </a:lnTo>
                <a:lnTo>
                  <a:pt x="165104" y="16514"/>
                </a:lnTo>
                <a:lnTo>
                  <a:pt x="179069" y="12704"/>
                </a:lnTo>
                <a:lnTo>
                  <a:pt x="194309" y="8894"/>
                </a:lnTo>
                <a:lnTo>
                  <a:pt x="208275" y="3809"/>
                </a:lnTo>
                <a:lnTo>
                  <a:pt x="222254" y="0"/>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1" name="object 23"/>
          <p:cNvSpPr>
            <a:spLocks/>
          </p:cNvSpPr>
          <p:nvPr/>
        </p:nvSpPr>
        <p:spPr bwMode="auto">
          <a:xfrm>
            <a:off x="3781425" y="6592888"/>
            <a:ext cx="150813" cy="231775"/>
          </a:xfrm>
          <a:custGeom>
            <a:avLst/>
            <a:gdLst>
              <a:gd name="T0" fmla="*/ 0 w 134620"/>
              <a:gd name="T1" fmla="*/ 0 h 207010"/>
              <a:gd name="T2" fmla="*/ 21055 w 134620"/>
              <a:gd name="T3" fmla="*/ 38531 h 207010"/>
              <a:gd name="T4" fmla="*/ 42108 w 134620"/>
              <a:gd name="T5" fmla="*/ 77028 h 207010"/>
              <a:gd name="T6" fmla="*/ 63165 w 134620"/>
              <a:gd name="T7" fmla="*/ 119037 h 207010"/>
              <a:gd name="T8" fmla="*/ 84221 w 134620"/>
              <a:gd name="T9" fmla="*/ 157527 h 207010"/>
              <a:gd name="T10" fmla="*/ 105274 w 134620"/>
              <a:gd name="T11" fmla="*/ 196063 h 207010"/>
              <a:gd name="T12" fmla="*/ 129784 w 134620"/>
              <a:gd name="T13" fmla="*/ 234556 h 207010"/>
              <a:gd name="T14" fmla="*/ 154379 w 134620"/>
              <a:gd name="T15" fmla="*/ 273052 h 207010"/>
              <a:gd name="T16" fmla="*/ 178970 w 134620"/>
              <a:gd name="T17" fmla="*/ 311588 h 207010"/>
              <a:gd name="T18" fmla="*/ 207019 w 134620"/>
              <a:gd name="T19" fmla="*/ 350084 h 207010"/>
              <a:gd name="T20" fmla="*/ 231610 w 134620"/>
              <a:gd name="T21" fmla="*/ 385102 h 207010"/>
              <a:gd name="T22" fmla="*/ 259658 w 134620"/>
              <a:gd name="T23" fmla="*/ 423599 h 207010"/>
              <a:gd name="T24" fmla="*/ 287704 w 134620"/>
              <a:gd name="T25" fmla="*/ 462093 h 207010"/>
              <a:gd name="T26" fmla="*/ 312294 w 134620"/>
              <a:gd name="T27" fmla="*/ 497117 h 207010"/>
              <a:gd name="T28" fmla="*/ 343880 w 134620"/>
              <a:gd name="T29" fmla="*/ 532133 h 207010"/>
              <a:gd name="T30" fmla="*/ 371928 w 134620"/>
              <a:gd name="T31" fmla="*/ 570629 h 207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620"/>
              <a:gd name="T49" fmla="*/ 0 h 207010"/>
              <a:gd name="T50" fmla="*/ 134620 w 134620"/>
              <a:gd name="T51" fmla="*/ 207010 h 207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620" h="207010">
                <a:moveTo>
                  <a:pt x="0" y="0"/>
                </a:moveTo>
                <a:lnTo>
                  <a:pt x="7619" y="13978"/>
                </a:lnTo>
                <a:lnTo>
                  <a:pt x="15239" y="27944"/>
                </a:lnTo>
                <a:lnTo>
                  <a:pt x="22859" y="43184"/>
                </a:lnTo>
                <a:lnTo>
                  <a:pt x="30479" y="57149"/>
                </a:lnTo>
                <a:lnTo>
                  <a:pt x="38099" y="71128"/>
                </a:lnTo>
                <a:lnTo>
                  <a:pt x="46969" y="85094"/>
                </a:lnTo>
                <a:lnTo>
                  <a:pt x="55869" y="99059"/>
                </a:lnTo>
                <a:lnTo>
                  <a:pt x="64769" y="113038"/>
                </a:lnTo>
                <a:lnTo>
                  <a:pt x="74919" y="127004"/>
                </a:lnTo>
                <a:lnTo>
                  <a:pt x="83819" y="139708"/>
                </a:lnTo>
                <a:lnTo>
                  <a:pt x="93969" y="153674"/>
                </a:lnTo>
                <a:lnTo>
                  <a:pt x="104119" y="167639"/>
                </a:lnTo>
                <a:lnTo>
                  <a:pt x="113019" y="180344"/>
                </a:lnTo>
                <a:lnTo>
                  <a:pt x="124449" y="193048"/>
                </a:lnTo>
                <a:lnTo>
                  <a:pt x="134599" y="207014"/>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2" name="object 24"/>
          <p:cNvSpPr>
            <a:spLocks/>
          </p:cNvSpPr>
          <p:nvPr/>
        </p:nvSpPr>
        <p:spPr bwMode="auto">
          <a:xfrm>
            <a:off x="6629400" y="6248400"/>
            <a:ext cx="58738" cy="250825"/>
          </a:xfrm>
          <a:custGeom>
            <a:avLst/>
            <a:gdLst>
              <a:gd name="T0" fmla="*/ 0 w 53339"/>
              <a:gd name="T1" fmla="*/ 554055 h 227329"/>
              <a:gd name="T2" fmla="*/ 12377 w 53339"/>
              <a:gd name="T3" fmla="*/ 516915 h 227329"/>
              <a:gd name="T4" fmla="*/ 24679 w 53339"/>
              <a:gd name="T5" fmla="*/ 479772 h 227329"/>
              <a:gd name="T6" fmla="*/ 37055 w 53339"/>
              <a:gd name="T7" fmla="*/ 445704 h 227329"/>
              <a:gd name="T8" fmla="*/ 46320 w 53339"/>
              <a:gd name="T9" fmla="*/ 408563 h 227329"/>
              <a:gd name="T10" fmla="*/ 58698 w 53339"/>
              <a:gd name="T11" fmla="*/ 371419 h 227329"/>
              <a:gd name="T12" fmla="*/ 67966 w 53339"/>
              <a:gd name="T13" fmla="*/ 334275 h 227329"/>
              <a:gd name="T14" fmla="*/ 77230 w 53339"/>
              <a:gd name="T15" fmla="*/ 297135 h 227329"/>
              <a:gd name="T16" fmla="*/ 86492 w 53339"/>
              <a:gd name="T17" fmla="*/ 259995 h 227329"/>
              <a:gd name="T18" fmla="*/ 95758 w 53339"/>
              <a:gd name="T19" fmla="*/ 222849 h 227329"/>
              <a:gd name="T20" fmla="*/ 101908 w 53339"/>
              <a:gd name="T21" fmla="*/ 185709 h 227329"/>
              <a:gd name="T22" fmla="*/ 108056 w 53339"/>
              <a:gd name="T23" fmla="*/ 148566 h 227329"/>
              <a:gd name="T24" fmla="*/ 114286 w 53339"/>
              <a:gd name="T25" fmla="*/ 111425 h 227329"/>
              <a:gd name="T26" fmla="*/ 120438 w 53339"/>
              <a:gd name="T27" fmla="*/ 74282 h 227329"/>
              <a:gd name="T28" fmla="*/ 123554 w 53339"/>
              <a:gd name="T29" fmla="*/ 37141 h 227329"/>
              <a:gd name="T30" fmla="*/ 129701 w 53339"/>
              <a:gd name="T31" fmla="*/ 0 h 227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339"/>
              <a:gd name="T49" fmla="*/ 0 h 227329"/>
              <a:gd name="T50" fmla="*/ 53339 w 53339"/>
              <a:gd name="T51" fmla="*/ 227329 h 2273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339" h="227329">
                <a:moveTo>
                  <a:pt x="0" y="227338"/>
                </a:moveTo>
                <a:lnTo>
                  <a:pt x="5090" y="212098"/>
                </a:lnTo>
                <a:lnTo>
                  <a:pt x="10149" y="196858"/>
                </a:lnTo>
                <a:lnTo>
                  <a:pt x="15239" y="182879"/>
                </a:lnTo>
                <a:lnTo>
                  <a:pt x="19049" y="167639"/>
                </a:lnTo>
                <a:lnTo>
                  <a:pt x="24140" y="152399"/>
                </a:lnTo>
                <a:lnTo>
                  <a:pt x="27950" y="137159"/>
                </a:lnTo>
                <a:lnTo>
                  <a:pt x="31760" y="121919"/>
                </a:lnTo>
                <a:lnTo>
                  <a:pt x="35570" y="106679"/>
                </a:lnTo>
                <a:lnTo>
                  <a:pt x="39380" y="91439"/>
                </a:lnTo>
                <a:lnTo>
                  <a:pt x="41909" y="76199"/>
                </a:lnTo>
                <a:lnTo>
                  <a:pt x="44439" y="60959"/>
                </a:lnTo>
                <a:lnTo>
                  <a:pt x="47000" y="45719"/>
                </a:lnTo>
                <a:lnTo>
                  <a:pt x="49529" y="30479"/>
                </a:lnTo>
                <a:lnTo>
                  <a:pt x="50810" y="15239"/>
                </a:lnTo>
                <a:lnTo>
                  <a:pt x="53339" y="0"/>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3" name="object 25"/>
          <p:cNvSpPr>
            <a:spLocks/>
          </p:cNvSpPr>
          <p:nvPr/>
        </p:nvSpPr>
        <p:spPr bwMode="auto">
          <a:xfrm>
            <a:off x="7880350" y="4686300"/>
            <a:ext cx="727075" cy="946150"/>
          </a:xfrm>
          <a:custGeom>
            <a:avLst/>
            <a:gdLst>
              <a:gd name="T0" fmla="*/ 1680120 w 654684"/>
              <a:gd name="T1" fmla="*/ 2209477 h 850900"/>
              <a:gd name="T2" fmla="*/ 1676835 w 654684"/>
              <a:gd name="T3" fmla="*/ 2077554 h 850900"/>
              <a:gd name="T4" fmla="*/ 1663754 w 654684"/>
              <a:gd name="T5" fmla="*/ 1948943 h 850900"/>
              <a:gd name="T6" fmla="*/ 1644181 w 654684"/>
              <a:gd name="T7" fmla="*/ 1817024 h 850900"/>
              <a:gd name="T8" fmla="*/ 1618112 w 654684"/>
              <a:gd name="T9" fmla="*/ 1691726 h 850900"/>
              <a:gd name="T10" fmla="*/ 1578966 w 654684"/>
              <a:gd name="T11" fmla="*/ 1563112 h 850900"/>
              <a:gd name="T12" fmla="*/ 1533321 w 654684"/>
              <a:gd name="T13" fmla="*/ 1437814 h 850900"/>
              <a:gd name="T14" fmla="*/ 1481097 w 654684"/>
              <a:gd name="T15" fmla="*/ 1315786 h 850900"/>
              <a:gd name="T16" fmla="*/ 1419086 w 654684"/>
              <a:gd name="T17" fmla="*/ 1193758 h 850900"/>
              <a:gd name="T18" fmla="*/ 1350580 w 654684"/>
              <a:gd name="T19" fmla="*/ 1078349 h 850900"/>
              <a:gd name="T20" fmla="*/ 1272284 w 654684"/>
              <a:gd name="T21" fmla="*/ 962943 h 850900"/>
              <a:gd name="T22" fmla="*/ 1187491 w 654684"/>
              <a:gd name="T23" fmla="*/ 850809 h 850900"/>
              <a:gd name="T24" fmla="*/ 1096121 w 654684"/>
              <a:gd name="T25" fmla="*/ 745291 h 850900"/>
              <a:gd name="T26" fmla="*/ 998252 w 654684"/>
              <a:gd name="T27" fmla="*/ 643048 h 850900"/>
              <a:gd name="T28" fmla="*/ 893891 w 654684"/>
              <a:gd name="T29" fmla="*/ 544119 h 850900"/>
              <a:gd name="T30" fmla="*/ 782940 w 654684"/>
              <a:gd name="T31" fmla="*/ 448498 h 850900"/>
              <a:gd name="T32" fmla="*/ 665503 w 654684"/>
              <a:gd name="T33" fmla="*/ 362738 h 850900"/>
              <a:gd name="T34" fmla="*/ 541564 w 654684"/>
              <a:gd name="T35" fmla="*/ 277005 h 850900"/>
              <a:gd name="T36" fmla="*/ 414333 w 654684"/>
              <a:gd name="T37" fmla="*/ 201171 h 850900"/>
              <a:gd name="T38" fmla="*/ 280607 w 654684"/>
              <a:gd name="T39" fmla="*/ 128607 h 850900"/>
              <a:gd name="T40" fmla="*/ 143589 w 654684"/>
              <a:gd name="T41" fmla="*/ 62669 h 850900"/>
              <a:gd name="T42" fmla="*/ 0 w 654684"/>
              <a:gd name="T43" fmla="*/ 0 h 8509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4684"/>
              <a:gd name="T67" fmla="*/ 0 h 850900"/>
              <a:gd name="T68" fmla="*/ 654684 w 654684"/>
              <a:gd name="T69" fmla="*/ 850900 h 8509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4684" h="850900">
                <a:moveTo>
                  <a:pt x="654070" y="850904"/>
                </a:moveTo>
                <a:lnTo>
                  <a:pt x="652790" y="800099"/>
                </a:lnTo>
                <a:lnTo>
                  <a:pt x="647699" y="750569"/>
                </a:lnTo>
                <a:lnTo>
                  <a:pt x="640079" y="699765"/>
                </a:lnTo>
                <a:lnTo>
                  <a:pt x="629930" y="651509"/>
                </a:lnTo>
                <a:lnTo>
                  <a:pt x="614690" y="601979"/>
                </a:lnTo>
                <a:lnTo>
                  <a:pt x="596920" y="553724"/>
                </a:lnTo>
                <a:lnTo>
                  <a:pt x="576590" y="506729"/>
                </a:lnTo>
                <a:lnTo>
                  <a:pt x="552449" y="459735"/>
                </a:lnTo>
                <a:lnTo>
                  <a:pt x="525779" y="415289"/>
                </a:lnTo>
                <a:lnTo>
                  <a:pt x="495299" y="370844"/>
                </a:lnTo>
                <a:lnTo>
                  <a:pt x="462290" y="327659"/>
                </a:lnTo>
                <a:lnTo>
                  <a:pt x="426719" y="287024"/>
                </a:lnTo>
                <a:lnTo>
                  <a:pt x="388619" y="247649"/>
                </a:lnTo>
                <a:lnTo>
                  <a:pt x="347990" y="209549"/>
                </a:lnTo>
                <a:lnTo>
                  <a:pt x="304799" y="172724"/>
                </a:lnTo>
                <a:lnTo>
                  <a:pt x="259079" y="139695"/>
                </a:lnTo>
                <a:lnTo>
                  <a:pt x="210830" y="106679"/>
                </a:lnTo>
                <a:lnTo>
                  <a:pt x="161300" y="77474"/>
                </a:lnTo>
                <a:lnTo>
                  <a:pt x="109240" y="49529"/>
                </a:lnTo>
                <a:lnTo>
                  <a:pt x="55900" y="24134"/>
                </a:lnTo>
                <a:lnTo>
                  <a:pt x="0" y="0"/>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4" name="object 26"/>
          <p:cNvSpPr>
            <a:spLocks/>
          </p:cNvSpPr>
          <p:nvPr/>
        </p:nvSpPr>
        <p:spPr bwMode="auto">
          <a:xfrm>
            <a:off x="9264650" y="3678238"/>
            <a:ext cx="323850" cy="352425"/>
          </a:xfrm>
          <a:custGeom>
            <a:avLst/>
            <a:gdLst>
              <a:gd name="T0" fmla="*/ 0 w 292100"/>
              <a:gd name="T1" fmla="*/ 813016 h 317500"/>
              <a:gd name="T2" fmla="*/ 64403 w 292100"/>
              <a:gd name="T3" fmla="*/ 770712 h 317500"/>
              <a:gd name="T4" fmla="*/ 125637 w 292100"/>
              <a:gd name="T5" fmla="*/ 721934 h 317500"/>
              <a:gd name="T6" fmla="*/ 183627 w 292100"/>
              <a:gd name="T7" fmla="*/ 676431 h 317500"/>
              <a:gd name="T8" fmla="*/ 241609 w 292100"/>
              <a:gd name="T9" fmla="*/ 624374 h 317500"/>
              <a:gd name="T10" fmla="*/ 296351 w 292100"/>
              <a:gd name="T11" fmla="*/ 575595 h 317500"/>
              <a:gd name="T12" fmla="*/ 351093 w 292100"/>
              <a:gd name="T13" fmla="*/ 523614 h 317500"/>
              <a:gd name="T14" fmla="*/ 402662 w 292100"/>
              <a:gd name="T15" fmla="*/ 468280 h 317500"/>
              <a:gd name="T16" fmla="*/ 454234 w 292100"/>
              <a:gd name="T17" fmla="*/ 413023 h 317500"/>
              <a:gd name="T18" fmla="*/ 499309 w 292100"/>
              <a:gd name="T19" fmla="*/ 357767 h 317500"/>
              <a:gd name="T20" fmla="*/ 589537 w 292100"/>
              <a:gd name="T21" fmla="*/ 243896 h 317500"/>
              <a:gd name="T22" fmla="*/ 670022 w 292100"/>
              <a:gd name="T23" fmla="*/ 123624 h 317500"/>
              <a:gd name="T24" fmla="*/ 705513 w 292100"/>
              <a:gd name="T25" fmla="*/ 61811 h 317500"/>
              <a:gd name="T26" fmla="*/ 740922 w 292100"/>
              <a:gd name="T27" fmla="*/ 0 h 3175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100"/>
              <a:gd name="T43" fmla="*/ 0 h 317500"/>
              <a:gd name="T44" fmla="*/ 292100 w 292100"/>
              <a:gd name="T45" fmla="*/ 317500 h 3175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100" h="317500">
                <a:moveTo>
                  <a:pt x="0" y="317510"/>
                </a:moveTo>
                <a:lnTo>
                  <a:pt x="25389" y="300989"/>
                </a:lnTo>
                <a:lnTo>
                  <a:pt x="49529" y="281939"/>
                </a:lnTo>
                <a:lnTo>
                  <a:pt x="72389" y="264170"/>
                </a:lnTo>
                <a:lnTo>
                  <a:pt x="95249" y="243839"/>
                </a:lnTo>
                <a:lnTo>
                  <a:pt x="116829" y="224789"/>
                </a:lnTo>
                <a:lnTo>
                  <a:pt x="138409" y="204490"/>
                </a:lnTo>
                <a:lnTo>
                  <a:pt x="158739" y="182879"/>
                </a:lnTo>
                <a:lnTo>
                  <a:pt x="179069" y="161300"/>
                </a:lnTo>
                <a:lnTo>
                  <a:pt x="196839" y="139720"/>
                </a:lnTo>
                <a:lnTo>
                  <a:pt x="232409" y="95249"/>
                </a:lnTo>
                <a:lnTo>
                  <a:pt x="264139" y="48280"/>
                </a:lnTo>
                <a:lnTo>
                  <a:pt x="278129" y="24140"/>
                </a:lnTo>
                <a:lnTo>
                  <a:pt x="292089" y="0"/>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5" name="object 27"/>
          <p:cNvSpPr>
            <a:spLocks/>
          </p:cNvSpPr>
          <p:nvPr/>
        </p:nvSpPr>
        <p:spPr bwMode="auto">
          <a:xfrm>
            <a:off x="8810625" y="2366963"/>
            <a:ext cx="17463" cy="168275"/>
          </a:xfrm>
          <a:custGeom>
            <a:avLst/>
            <a:gdLst>
              <a:gd name="T0" fmla="*/ 52422 w 15240"/>
              <a:gd name="T1" fmla="*/ 395837 h 151130"/>
              <a:gd name="T2" fmla="*/ 52422 w 15240"/>
              <a:gd name="T3" fmla="*/ 315999 h 151130"/>
              <a:gd name="T4" fmla="*/ 48018 w 15240"/>
              <a:gd name="T5" fmla="*/ 289412 h 151130"/>
              <a:gd name="T6" fmla="*/ 48018 w 15240"/>
              <a:gd name="T7" fmla="*/ 236161 h 151130"/>
              <a:gd name="T8" fmla="*/ 43620 w 15240"/>
              <a:gd name="T9" fmla="*/ 209572 h 151130"/>
              <a:gd name="T10" fmla="*/ 39318 w 15240"/>
              <a:gd name="T11" fmla="*/ 186259 h 151130"/>
              <a:gd name="T12" fmla="*/ 34913 w 15240"/>
              <a:gd name="T13" fmla="*/ 159676 h 151130"/>
              <a:gd name="T14" fmla="*/ 30509 w 15240"/>
              <a:gd name="T15" fmla="*/ 133087 h 151130"/>
              <a:gd name="T16" fmla="*/ 26207 w 15240"/>
              <a:gd name="T17" fmla="*/ 106423 h 151130"/>
              <a:gd name="T18" fmla="*/ 21805 w 15240"/>
              <a:gd name="T19" fmla="*/ 79837 h 151130"/>
              <a:gd name="T20" fmla="*/ 13104 w 15240"/>
              <a:gd name="T21" fmla="*/ 53251 h 151130"/>
              <a:gd name="T22" fmla="*/ 8698 w 15240"/>
              <a:gd name="T23" fmla="*/ 26585 h 151130"/>
              <a:gd name="T24" fmla="*/ 0 w 15240"/>
              <a:gd name="T25" fmla="*/ 0 h 151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40"/>
              <a:gd name="T40" fmla="*/ 0 h 151130"/>
              <a:gd name="T41" fmla="*/ 15240 w 15240"/>
              <a:gd name="T42" fmla="*/ 151130 h 151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40" h="151130">
                <a:moveTo>
                  <a:pt x="15239" y="151119"/>
                </a:moveTo>
                <a:lnTo>
                  <a:pt x="15239" y="120639"/>
                </a:lnTo>
                <a:lnTo>
                  <a:pt x="13959" y="110489"/>
                </a:lnTo>
                <a:lnTo>
                  <a:pt x="13959" y="90159"/>
                </a:lnTo>
                <a:lnTo>
                  <a:pt x="12679" y="80009"/>
                </a:lnTo>
                <a:lnTo>
                  <a:pt x="11429" y="71109"/>
                </a:lnTo>
                <a:lnTo>
                  <a:pt x="10149" y="60959"/>
                </a:lnTo>
                <a:lnTo>
                  <a:pt x="8869" y="50810"/>
                </a:lnTo>
                <a:lnTo>
                  <a:pt x="7619" y="40629"/>
                </a:lnTo>
                <a:lnTo>
                  <a:pt x="6339" y="30479"/>
                </a:lnTo>
                <a:lnTo>
                  <a:pt x="3809" y="20330"/>
                </a:lnTo>
                <a:lnTo>
                  <a:pt x="2529" y="10149"/>
                </a:lnTo>
                <a:lnTo>
                  <a:pt x="0" y="0"/>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6" name="object 28"/>
          <p:cNvSpPr>
            <a:spLocks/>
          </p:cNvSpPr>
          <p:nvPr/>
        </p:nvSpPr>
        <p:spPr bwMode="auto">
          <a:xfrm>
            <a:off x="6748463" y="1957388"/>
            <a:ext cx="166687" cy="212725"/>
          </a:xfrm>
          <a:custGeom>
            <a:avLst/>
            <a:gdLst>
              <a:gd name="T0" fmla="*/ 415835 w 148589"/>
              <a:gd name="T1" fmla="*/ 0 h 191769"/>
              <a:gd name="T2" fmla="*/ 383849 w 148589"/>
              <a:gd name="T3" fmla="*/ 28920 h 191769"/>
              <a:gd name="T4" fmla="*/ 351857 w 148589"/>
              <a:gd name="T5" fmla="*/ 61007 h 191769"/>
              <a:gd name="T6" fmla="*/ 316292 w 148589"/>
              <a:gd name="T7" fmla="*/ 89932 h 191769"/>
              <a:gd name="T8" fmla="*/ 287883 w 148589"/>
              <a:gd name="T9" fmla="*/ 122094 h 191769"/>
              <a:gd name="T10" fmla="*/ 255896 w 148589"/>
              <a:gd name="T11" fmla="*/ 154253 h 191769"/>
              <a:gd name="T12" fmla="*/ 227407 w 148589"/>
              <a:gd name="T13" fmla="*/ 183175 h 191769"/>
              <a:gd name="T14" fmla="*/ 142108 w 148589"/>
              <a:gd name="T15" fmla="*/ 282746 h 191769"/>
              <a:gd name="T16" fmla="*/ 92378 w 148589"/>
              <a:gd name="T17" fmla="*/ 350233 h 191769"/>
              <a:gd name="T18" fmla="*/ 67472 w 148589"/>
              <a:gd name="T19" fmla="*/ 382397 h 191769"/>
              <a:gd name="T20" fmla="*/ 42646 w 148589"/>
              <a:gd name="T21" fmla="*/ 417723 h 191769"/>
              <a:gd name="T22" fmla="*/ 21324 w 148589"/>
              <a:gd name="T23" fmla="*/ 453124 h 191769"/>
              <a:gd name="T24" fmla="*/ 0 w 148589"/>
              <a:gd name="T25" fmla="*/ 485209 h 1917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589"/>
              <a:gd name="T40" fmla="*/ 0 h 191769"/>
              <a:gd name="T41" fmla="*/ 148589 w 148589"/>
              <a:gd name="T42" fmla="*/ 191769 h 1917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589" h="191769">
                <a:moveTo>
                  <a:pt x="148589" y="0"/>
                </a:moveTo>
                <a:lnTo>
                  <a:pt x="137159" y="11429"/>
                </a:lnTo>
                <a:lnTo>
                  <a:pt x="125729" y="24109"/>
                </a:lnTo>
                <a:lnTo>
                  <a:pt x="113019" y="35539"/>
                </a:lnTo>
                <a:lnTo>
                  <a:pt x="102869" y="48249"/>
                </a:lnTo>
                <a:lnTo>
                  <a:pt x="91439" y="60959"/>
                </a:lnTo>
                <a:lnTo>
                  <a:pt x="81259" y="72389"/>
                </a:lnTo>
                <a:lnTo>
                  <a:pt x="50779" y="111739"/>
                </a:lnTo>
                <a:lnTo>
                  <a:pt x="33009" y="138409"/>
                </a:lnTo>
                <a:lnTo>
                  <a:pt x="24109" y="151119"/>
                </a:lnTo>
                <a:lnTo>
                  <a:pt x="15239" y="165079"/>
                </a:lnTo>
                <a:lnTo>
                  <a:pt x="7619" y="179069"/>
                </a:lnTo>
                <a:lnTo>
                  <a:pt x="0" y="191749"/>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7" name="object 29"/>
          <p:cNvSpPr>
            <a:spLocks/>
          </p:cNvSpPr>
          <p:nvPr/>
        </p:nvSpPr>
        <p:spPr bwMode="auto">
          <a:xfrm>
            <a:off x="5189538" y="2084388"/>
            <a:ext cx="79375" cy="184150"/>
          </a:xfrm>
          <a:custGeom>
            <a:avLst/>
            <a:gdLst>
              <a:gd name="T0" fmla="*/ 165874 w 72389"/>
              <a:gd name="T1" fmla="*/ 0 h 166369"/>
              <a:gd name="T2" fmla="*/ 148414 w 72389"/>
              <a:gd name="T3" fmla="*/ 25215 h 166369"/>
              <a:gd name="T4" fmla="*/ 136821 w 72389"/>
              <a:gd name="T5" fmla="*/ 53613 h 166369"/>
              <a:gd name="T6" fmla="*/ 122220 w 72389"/>
              <a:gd name="T7" fmla="*/ 78830 h 166369"/>
              <a:gd name="T8" fmla="*/ 107699 w 72389"/>
              <a:gd name="T9" fmla="*/ 107226 h 166369"/>
              <a:gd name="T10" fmla="*/ 96032 w 72389"/>
              <a:gd name="T11" fmla="*/ 132516 h 166369"/>
              <a:gd name="T12" fmla="*/ 84441 w 72389"/>
              <a:gd name="T13" fmla="*/ 160914 h 166369"/>
              <a:gd name="T14" fmla="*/ 72774 w 72389"/>
              <a:gd name="T15" fmla="*/ 189314 h 166369"/>
              <a:gd name="T16" fmla="*/ 61109 w 72389"/>
              <a:gd name="T17" fmla="*/ 214527 h 166369"/>
              <a:gd name="T18" fmla="*/ 49520 w 72389"/>
              <a:gd name="T19" fmla="*/ 242922 h 166369"/>
              <a:gd name="T20" fmla="*/ 40788 w 72389"/>
              <a:gd name="T21" fmla="*/ 271320 h 166369"/>
              <a:gd name="T22" fmla="*/ 32056 w 72389"/>
              <a:gd name="T23" fmla="*/ 299719 h 166369"/>
              <a:gd name="T24" fmla="*/ 20395 w 72389"/>
              <a:gd name="T25" fmla="*/ 328115 h 166369"/>
              <a:gd name="T26" fmla="*/ 14594 w 72389"/>
              <a:gd name="T27" fmla="*/ 356513 h 166369"/>
              <a:gd name="T28" fmla="*/ 5866 w 72389"/>
              <a:gd name="T29" fmla="*/ 381730 h 166369"/>
              <a:gd name="T30" fmla="*/ 0 w 72389"/>
              <a:gd name="T31" fmla="*/ 413306 h 166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389"/>
              <a:gd name="T49" fmla="*/ 0 h 166369"/>
              <a:gd name="T50" fmla="*/ 72389 w 72389"/>
              <a:gd name="T51" fmla="*/ 166369 h 166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389" h="166369">
                <a:moveTo>
                  <a:pt x="72389" y="0"/>
                </a:moveTo>
                <a:lnTo>
                  <a:pt x="64769" y="10149"/>
                </a:lnTo>
                <a:lnTo>
                  <a:pt x="59710" y="21579"/>
                </a:lnTo>
                <a:lnTo>
                  <a:pt x="53339" y="31729"/>
                </a:lnTo>
                <a:lnTo>
                  <a:pt x="47000" y="43159"/>
                </a:lnTo>
                <a:lnTo>
                  <a:pt x="41909" y="53339"/>
                </a:lnTo>
                <a:lnTo>
                  <a:pt x="36850" y="64769"/>
                </a:lnTo>
                <a:lnTo>
                  <a:pt x="31760" y="76199"/>
                </a:lnTo>
                <a:lnTo>
                  <a:pt x="26669" y="86349"/>
                </a:lnTo>
                <a:lnTo>
                  <a:pt x="21610" y="97779"/>
                </a:lnTo>
                <a:lnTo>
                  <a:pt x="17800" y="109209"/>
                </a:lnTo>
                <a:lnTo>
                  <a:pt x="13990" y="120639"/>
                </a:lnTo>
                <a:lnTo>
                  <a:pt x="8900" y="132069"/>
                </a:lnTo>
                <a:lnTo>
                  <a:pt x="6370" y="143499"/>
                </a:lnTo>
                <a:lnTo>
                  <a:pt x="2560" y="153649"/>
                </a:lnTo>
                <a:lnTo>
                  <a:pt x="0" y="166359"/>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8" name="object 30"/>
          <p:cNvSpPr>
            <a:spLocks/>
          </p:cNvSpPr>
          <p:nvPr/>
        </p:nvSpPr>
        <p:spPr bwMode="auto">
          <a:xfrm>
            <a:off x="3379788" y="2338388"/>
            <a:ext cx="290512" cy="176212"/>
          </a:xfrm>
          <a:custGeom>
            <a:avLst/>
            <a:gdLst>
              <a:gd name="T0" fmla="*/ 672809 w 261620"/>
              <a:gd name="T1" fmla="*/ 381402 h 160019"/>
              <a:gd name="T2" fmla="*/ 630324 w 261620"/>
              <a:gd name="T3" fmla="*/ 351110 h 160019"/>
              <a:gd name="T4" fmla="*/ 591132 w 261620"/>
              <a:gd name="T5" fmla="*/ 323867 h 160019"/>
              <a:gd name="T6" fmla="*/ 548726 w 261620"/>
              <a:gd name="T7" fmla="*/ 296623 h 160019"/>
              <a:gd name="T8" fmla="*/ 506237 w 261620"/>
              <a:gd name="T9" fmla="*/ 266327 h 160019"/>
              <a:gd name="T10" fmla="*/ 460538 w 261620"/>
              <a:gd name="T11" fmla="*/ 242135 h 160019"/>
              <a:gd name="T12" fmla="*/ 418052 w 261620"/>
              <a:gd name="T13" fmla="*/ 214891 h 160019"/>
              <a:gd name="T14" fmla="*/ 375564 w 261620"/>
              <a:gd name="T15" fmla="*/ 187649 h 160019"/>
              <a:gd name="T16" fmla="*/ 329866 w 261620"/>
              <a:gd name="T17" fmla="*/ 160407 h 160019"/>
              <a:gd name="T18" fmla="*/ 284167 w 261620"/>
              <a:gd name="T19" fmla="*/ 136212 h 160019"/>
              <a:gd name="T20" fmla="*/ 238390 w 261620"/>
              <a:gd name="T21" fmla="*/ 111949 h 160019"/>
              <a:gd name="T22" fmla="*/ 192688 w 261620"/>
              <a:gd name="T23" fmla="*/ 87756 h 160019"/>
              <a:gd name="T24" fmla="*/ 143699 w 261620"/>
              <a:gd name="T25" fmla="*/ 66542 h 160019"/>
              <a:gd name="T26" fmla="*/ 97997 w 261620"/>
              <a:gd name="T27" fmla="*/ 42355 h 160019"/>
              <a:gd name="T28" fmla="*/ 49009 w 261620"/>
              <a:gd name="T29" fmla="*/ 21139 h 160019"/>
              <a:gd name="T30" fmla="*/ 0 w 261620"/>
              <a:gd name="T31" fmla="*/ 0 h 1600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1620"/>
              <a:gd name="T49" fmla="*/ 0 h 160019"/>
              <a:gd name="T50" fmla="*/ 261620 w 261620"/>
              <a:gd name="T51" fmla="*/ 160019 h 1600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1620" h="160019">
                <a:moveTo>
                  <a:pt x="261615" y="160019"/>
                </a:moveTo>
                <a:lnTo>
                  <a:pt x="245095" y="147309"/>
                </a:lnTo>
                <a:lnTo>
                  <a:pt x="229855" y="135879"/>
                </a:lnTo>
                <a:lnTo>
                  <a:pt x="213366" y="124449"/>
                </a:lnTo>
                <a:lnTo>
                  <a:pt x="196845" y="111739"/>
                </a:lnTo>
                <a:lnTo>
                  <a:pt x="179076" y="101589"/>
                </a:lnTo>
                <a:lnTo>
                  <a:pt x="162555" y="90159"/>
                </a:lnTo>
                <a:lnTo>
                  <a:pt x="146035" y="78729"/>
                </a:lnTo>
                <a:lnTo>
                  <a:pt x="128265" y="67299"/>
                </a:lnTo>
                <a:lnTo>
                  <a:pt x="110496" y="57149"/>
                </a:lnTo>
                <a:lnTo>
                  <a:pt x="92695" y="46969"/>
                </a:lnTo>
                <a:lnTo>
                  <a:pt x="74925" y="36819"/>
                </a:lnTo>
                <a:lnTo>
                  <a:pt x="55875" y="27919"/>
                </a:lnTo>
                <a:lnTo>
                  <a:pt x="38106" y="17769"/>
                </a:lnTo>
                <a:lnTo>
                  <a:pt x="19056" y="8869"/>
                </a:lnTo>
                <a:lnTo>
                  <a:pt x="0" y="0"/>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9" name="object 31"/>
          <p:cNvSpPr>
            <a:spLocks/>
          </p:cNvSpPr>
          <p:nvPr/>
        </p:nvSpPr>
        <p:spPr bwMode="auto">
          <a:xfrm>
            <a:off x="1122363" y="3552825"/>
            <a:ext cx="50800" cy="187325"/>
          </a:xfrm>
          <a:custGeom>
            <a:avLst/>
            <a:gdLst>
              <a:gd name="T0" fmla="*/ 0 w 45719"/>
              <a:gd name="T1" fmla="*/ 0 h 168910"/>
              <a:gd name="T2" fmla="*/ 6588 w 45719"/>
              <a:gd name="T3" fmla="*/ 28949 h 168910"/>
              <a:gd name="T4" fmla="*/ 13213 w 45719"/>
              <a:gd name="T5" fmla="*/ 54660 h 168910"/>
              <a:gd name="T6" fmla="*/ 16495 w 45719"/>
              <a:gd name="T7" fmla="*/ 86856 h 168910"/>
              <a:gd name="T8" fmla="*/ 23121 w 45719"/>
              <a:gd name="T9" fmla="*/ 112567 h 168910"/>
              <a:gd name="T10" fmla="*/ 29708 w 45719"/>
              <a:gd name="T11" fmla="*/ 141516 h 168910"/>
              <a:gd name="T12" fmla="*/ 36303 w 45719"/>
              <a:gd name="T13" fmla="*/ 170471 h 168910"/>
              <a:gd name="T14" fmla="*/ 46208 w 45719"/>
              <a:gd name="T15" fmla="*/ 199427 h 168910"/>
              <a:gd name="T16" fmla="*/ 52834 w 45719"/>
              <a:gd name="T17" fmla="*/ 228378 h 168910"/>
              <a:gd name="T18" fmla="*/ 62738 w 45719"/>
              <a:gd name="T19" fmla="*/ 257331 h 168910"/>
              <a:gd name="T20" fmla="*/ 69330 w 45719"/>
              <a:gd name="T21" fmla="*/ 286281 h 168910"/>
              <a:gd name="T22" fmla="*/ 79234 w 45719"/>
              <a:gd name="T23" fmla="*/ 312071 h 168910"/>
              <a:gd name="T24" fmla="*/ 89138 w 45719"/>
              <a:gd name="T25" fmla="*/ 341023 h 168910"/>
              <a:gd name="T26" fmla="*/ 99042 w 45719"/>
              <a:gd name="T27" fmla="*/ 369978 h 168910"/>
              <a:gd name="T28" fmla="*/ 108947 w 45719"/>
              <a:gd name="T29" fmla="*/ 398932 h 168910"/>
              <a:gd name="T30" fmla="*/ 118855 w 45719"/>
              <a:gd name="T31" fmla="*/ 427884 h 1689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719"/>
              <a:gd name="T49" fmla="*/ 0 h 168910"/>
              <a:gd name="T50" fmla="*/ 45719 w 45719"/>
              <a:gd name="T51" fmla="*/ 168910 h 1689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719" h="168910">
                <a:moveTo>
                  <a:pt x="0" y="0"/>
                </a:moveTo>
                <a:lnTo>
                  <a:pt x="2535" y="11429"/>
                </a:lnTo>
                <a:lnTo>
                  <a:pt x="5084" y="21579"/>
                </a:lnTo>
                <a:lnTo>
                  <a:pt x="6345" y="34289"/>
                </a:lnTo>
                <a:lnTo>
                  <a:pt x="8894" y="44439"/>
                </a:lnTo>
                <a:lnTo>
                  <a:pt x="11429" y="55869"/>
                </a:lnTo>
                <a:lnTo>
                  <a:pt x="13965" y="67299"/>
                </a:lnTo>
                <a:lnTo>
                  <a:pt x="17775" y="78729"/>
                </a:lnTo>
                <a:lnTo>
                  <a:pt x="20324" y="90159"/>
                </a:lnTo>
                <a:lnTo>
                  <a:pt x="24134" y="101589"/>
                </a:lnTo>
                <a:lnTo>
                  <a:pt x="26669" y="113019"/>
                </a:lnTo>
                <a:lnTo>
                  <a:pt x="30479" y="123200"/>
                </a:lnTo>
                <a:lnTo>
                  <a:pt x="34289" y="134630"/>
                </a:lnTo>
                <a:lnTo>
                  <a:pt x="38099" y="146060"/>
                </a:lnTo>
                <a:lnTo>
                  <a:pt x="41909" y="157490"/>
                </a:lnTo>
                <a:lnTo>
                  <a:pt x="45719" y="168920"/>
                </a:lnTo>
              </a:path>
            </a:pathLst>
          </a:custGeom>
          <a:noFill/>
          <a:ln w="93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 name="object 32"/>
          <p:cNvSpPr txBox="1"/>
          <p:nvPr/>
        </p:nvSpPr>
        <p:spPr>
          <a:xfrm>
            <a:off x="1682750" y="2655888"/>
            <a:ext cx="6121400" cy="3689350"/>
          </a:xfrm>
          <a:prstGeom prst="rect">
            <a:avLst/>
          </a:prstGeom>
        </p:spPr>
        <p:txBody>
          <a:bodyPr lIns="0" tIns="0" rIns="0" bIns="0">
            <a:spAutoFit/>
          </a:bodyPr>
          <a:lstStyle>
            <a:lvl1pPr marL="11113" indent="15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4444" b="1">
                <a:solidFill>
                  <a:srgbClr val="006598"/>
                </a:solidFill>
                <a:latin typeface="Arial" panose="020B0604020202020204" pitchFamily="34" charset="0"/>
              </a:rPr>
              <a:t>“Massive</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poverty</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and</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obscene</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inequality</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are</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social</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evils,</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like</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slavery</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and</a:t>
            </a:r>
            <a:r>
              <a:rPr lang="en-US" sz="4444" b="1">
                <a:solidFill>
                  <a:srgbClr val="006598"/>
                </a:solidFill>
                <a:latin typeface="Times New Roman" panose="02020603050405020304" pitchFamily="18" charset="0"/>
                <a:cs typeface="Times New Roman" panose="02020603050405020304" pitchFamily="18" charset="0"/>
              </a:rPr>
              <a:t> </a:t>
            </a:r>
            <a:r>
              <a:rPr lang="en-US" sz="4444" b="1">
                <a:solidFill>
                  <a:srgbClr val="006598"/>
                </a:solidFill>
                <a:latin typeface="Arial" panose="020B0604020202020204" pitchFamily="34" charset="0"/>
              </a:rPr>
              <a:t>apartheid”</a:t>
            </a:r>
            <a:endParaRPr lang="en-US" sz="4444">
              <a:latin typeface="Arial" panose="020B0604020202020204" pitchFamily="34" charset="0"/>
            </a:endParaRPr>
          </a:p>
          <a:p>
            <a:pPr>
              <a:spcBef>
                <a:spcPts val="3737"/>
              </a:spcBef>
              <a:defRPr/>
            </a:pPr>
            <a:r>
              <a:rPr lang="en-US" sz="3111" b="1" i="1">
                <a:solidFill>
                  <a:srgbClr val="A40020"/>
                </a:solidFill>
                <a:latin typeface="Arial" panose="020B0604020202020204" pitchFamily="34" charset="0"/>
              </a:rPr>
              <a:t>-</a:t>
            </a:r>
            <a:r>
              <a:rPr lang="en-US" sz="3111" b="1" i="1">
                <a:solidFill>
                  <a:srgbClr val="A40020"/>
                </a:solidFill>
                <a:latin typeface="Times New Roman" panose="02020603050405020304" pitchFamily="18" charset="0"/>
                <a:cs typeface="Times New Roman" panose="02020603050405020304" pitchFamily="18" charset="0"/>
              </a:rPr>
              <a:t> </a:t>
            </a:r>
            <a:r>
              <a:rPr lang="en-US" sz="3111" b="1" i="1">
                <a:solidFill>
                  <a:srgbClr val="A40020"/>
                </a:solidFill>
                <a:latin typeface="Arial" panose="020B0604020202020204" pitchFamily="34" charset="0"/>
              </a:rPr>
              <a:t>Mandela,</a:t>
            </a:r>
            <a:r>
              <a:rPr lang="en-US" sz="3111" b="1" i="1">
                <a:solidFill>
                  <a:srgbClr val="A40020"/>
                </a:solidFill>
                <a:latin typeface="Times New Roman" panose="02020603050405020304" pitchFamily="18" charset="0"/>
                <a:cs typeface="Times New Roman" panose="02020603050405020304" pitchFamily="18" charset="0"/>
              </a:rPr>
              <a:t> </a:t>
            </a:r>
            <a:r>
              <a:rPr lang="en-US" sz="3111" b="1" i="1">
                <a:solidFill>
                  <a:srgbClr val="A40020"/>
                </a:solidFill>
                <a:latin typeface="Arial" panose="020B0604020202020204" pitchFamily="34" charset="0"/>
              </a:rPr>
              <a:t>2005</a:t>
            </a:r>
            <a:endParaRPr lang="en-US" sz="3111">
              <a:latin typeface="Arial" panose="020B0604020202020204" pitchFamily="34" charset="0"/>
            </a:endParaRPr>
          </a:p>
        </p:txBody>
      </p:sp>
      <p:sp>
        <p:nvSpPr>
          <p:cNvPr id="33" name="object 33"/>
          <p:cNvSpPr txBox="1"/>
          <p:nvPr/>
        </p:nvSpPr>
        <p:spPr>
          <a:xfrm>
            <a:off x="525463" y="692150"/>
            <a:ext cx="5105400" cy="276225"/>
          </a:xfrm>
          <a:prstGeom prst="rect">
            <a:avLst/>
          </a:prstGeom>
        </p:spPr>
        <p:txBody>
          <a:bodyPr lIns="0" tIns="0" rIns="0" bIns="0">
            <a:spAutoFit/>
          </a:bodyPr>
          <a:lstStyle/>
          <a:p>
            <a:pPr marL="14111" fontAlgn="auto">
              <a:spcBef>
                <a:spcPts val="0"/>
              </a:spcBef>
              <a:spcAft>
                <a:spcPts val="0"/>
              </a:spcAft>
              <a:defRPr/>
            </a:pPr>
            <a:r>
              <a:rPr b="1" i="1" spc="-17" dirty="0">
                <a:solidFill>
                  <a:srgbClr val="CC3200"/>
                </a:solidFill>
                <a:latin typeface="Verdana"/>
                <a:cs typeface="Verdana"/>
              </a:rPr>
              <a:t>Gl</a:t>
            </a:r>
            <a:r>
              <a:rPr b="1" i="1" spc="-22" dirty="0">
                <a:solidFill>
                  <a:srgbClr val="CC3200"/>
                </a:solidFill>
                <a:latin typeface="Verdana"/>
                <a:cs typeface="Verdana"/>
              </a:rPr>
              <a:t>o</a:t>
            </a:r>
            <a:r>
              <a:rPr b="1" i="1" dirty="0">
                <a:solidFill>
                  <a:srgbClr val="CC3200"/>
                </a:solidFill>
                <a:latin typeface="Verdana"/>
                <a:cs typeface="Verdana"/>
              </a:rPr>
              <a:t>b</a:t>
            </a:r>
            <a:r>
              <a:rPr b="1" i="1" spc="-17" dirty="0">
                <a:solidFill>
                  <a:srgbClr val="CC3200"/>
                </a:solidFill>
                <a:latin typeface="Verdana"/>
                <a:cs typeface="Verdana"/>
              </a:rPr>
              <a:t>al</a:t>
            </a:r>
            <a:r>
              <a:rPr b="1" i="1" spc="-11" dirty="0">
                <a:solidFill>
                  <a:srgbClr val="CC3200"/>
                </a:solidFill>
                <a:latin typeface="Verdana"/>
                <a:cs typeface="Verdana"/>
              </a:rPr>
              <a:t>iz</a:t>
            </a:r>
            <a:r>
              <a:rPr b="1" i="1" spc="-22" dirty="0">
                <a:solidFill>
                  <a:srgbClr val="CC3200"/>
                </a:solidFill>
                <a:latin typeface="Verdana"/>
                <a:cs typeface="Verdana"/>
              </a:rPr>
              <a:t>at</a:t>
            </a:r>
            <a:r>
              <a:rPr b="1" i="1" spc="-17" dirty="0">
                <a:solidFill>
                  <a:srgbClr val="CC3200"/>
                </a:solidFill>
                <a:latin typeface="Verdana"/>
                <a:cs typeface="Verdana"/>
              </a:rPr>
              <a:t>i</a:t>
            </a:r>
            <a:r>
              <a:rPr b="1" i="1" spc="-11" dirty="0">
                <a:solidFill>
                  <a:srgbClr val="CC3200"/>
                </a:solidFill>
                <a:latin typeface="Verdana"/>
                <a:cs typeface="Verdana"/>
              </a:rPr>
              <a:t>o</a:t>
            </a:r>
            <a:r>
              <a:rPr b="1" i="1" dirty="0">
                <a:solidFill>
                  <a:srgbClr val="CC3200"/>
                </a:solidFill>
                <a:latin typeface="Verdana"/>
                <a:cs typeface="Verdana"/>
              </a:rPr>
              <a:t>n</a:t>
            </a:r>
            <a:r>
              <a:rPr b="1" i="1" spc="183" dirty="0">
                <a:solidFill>
                  <a:srgbClr val="CC3200"/>
                </a:solidFill>
                <a:latin typeface="Times New Roman"/>
                <a:cs typeface="Times New Roman"/>
              </a:rPr>
              <a:t> </a:t>
            </a:r>
            <a:r>
              <a:rPr b="1" i="1" spc="-6" dirty="0">
                <a:solidFill>
                  <a:srgbClr val="CC3200"/>
                </a:solidFill>
                <a:latin typeface="Verdana"/>
                <a:cs typeface="Verdana"/>
              </a:rPr>
              <a:t>O</a:t>
            </a:r>
            <a:r>
              <a:rPr b="1" i="1" dirty="0">
                <a:solidFill>
                  <a:srgbClr val="CC3200"/>
                </a:solidFill>
                <a:latin typeface="Verdana"/>
                <a:cs typeface="Verdana"/>
              </a:rPr>
              <a:t>f</a:t>
            </a:r>
            <a:r>
              <a:rPr b="1" i="1" spc="178" dirty="0">
                <a:solidFill>
                  <a:srgbClr val="CC3200"/>
                </a:solidFill>
                <a:latin typeface="Times New Roman"/>
                <a:cs typeface="Times New Roman"/>
              </a:rPr>
              <a:t> </a:t>
            </a:r>
            <a:r>
              <a:rPr b="1" i="1" dirty="0">
                <a:solidFill>
                  <a:srgbClr val="CC3200"/>
                </a:solidFill>
                <a:latin typeface="Verdana"/>
                <a:cs typeface="Verdana"/>
              </a:rPr>
              <a:t>H</a:t>
            </a:r>
            <a:r>
              <a:rPr b="1" i="1" spc="6" dirty="0">
                <a:solidFill>
                  <a:srgbClr val="CC3200"/>
                </a:solidFill>
                <a:latin typeface="Verdana"/>
                <a:cs typeface="Verdana"/>
              </a:rPr>
              <a:t>e</a:t>
            </a:r>
            <a:r>
              <a:rPr b="1" i="1" spc="-17" dirty="0">
                <a:solidFill>
                  <a:srgbClr val="CC3200"/>
                </a:solidFill>
                <a:latin typeface="Verdana"/>
                <a:cs typeface="Verdana"/>
              </a:rPr>
              <a:t>al</a:t>
            </a:r>
            <a:r>
              <a:rPr b="1" i="1" spc="-11" dirty="0">
                <a:solidFill>
                  <a:srgbClr val="CC3200"/>
                </a:solidFill>
                <a:latin typeface="Verdana"/>
                <a:cs typeface="Verdana"/>
              </a:rPr>
              <a:t>t</a:t>
            </a:r>
            <a:r>
              <a:rPr b="1" i="1" dirty="0">
                <a:solidFill>
                  <a:srgbClr val="CC3200"/>
                </a:solidFill>
                <a:latin typeface="Verdana"/>
                <a:cs typeface="Verdana"/>
              </a:rPr>
              <a:t>h</a:t>
            </a:r>
            <a:r>
              <a:rPr b="1" i="1" spc="183" dirty="0">
                <a:solidFill>
                  <a:srgbClr val="CC3200"/>
                </a:solidFill>
                <a:latin typeface="Times New Roman"/>
                <a:cs typeface="Times New Roman"/>
              </a:rPr>
              <a:t> </a:t>
            </a:r>
            <a:r>
              <a:rPr b="1" i="1" spc="-6" dirty="0">
                <a:solidFill>
                  <a:srgbClr val="CC3200"/>
                </a:solidFill>
                <a:latin typeface="Verdana"/>
                <a:cs typeface="Verdana"/>
              </a:rPr>
              <a:t>F</a:t>
            </a:r>
            <a:r>
              <a:rPr b="1" i="1" spc="6" dirty="0">
                <a:solidFill>
                  <a:srgbClr val="CC3200"/>
                </a:solidFill>
                <a:latin typeface="Verdana"/>
                <a:cs typeface="Verdana"/>
              </a:rPr>
              <a:t>r</a:t>
            </a:r>
            <a:r>
              <a:rPr b="1" i="1" spc="-11" dirty="0">
                <a:solidFill>
                  <a:srgbClr val="CC3200"/>
                </a:solidFill>
                <a:latin typeface="Verdana"/>
                <a:cs typeface="Verdana"/>
              </a:rPr>
              <a:t>o</a:t>
            </a:r>
            <a:r>
              <a:rPr b="1" i="1" dirty="0">
                <a:solidFill>
                  <a:srgbClr val="CC3200"/>
                </a:solidFill>
                <a:latin typeface="Verdana"/>
                <a:cs typeface="Verdana"/>
              </a:rPr>
              <a:t>m</a:t>
            </a:r>
            <a:r>
              <a:rPr b="1" i="1" spc="183" dirty="0">
                <a:solidFill>
                  <a:srgbClr val="CC3200"/>
                </a:solidFill>
                <a:latin typeface="Times New Roman"/>
                <a:cs typeface="Times New Roman"/>
              </a:rPr>
              <a:t> </a:t>
            </a:r>
            <a:r>
              <a:rPr b="1" i="1" spc="-22" dirty="0">
                <a:solidFill>
                  <a:srgbClr val="CC3200"/>
                </a:solidFill>
                <a:latin typeface="Verdana"/>
                <a:cs typeface="Verdana"/>
              </a:rPr>
              <a:t>B</a:t>
            </a:r>
            <a:r>
              <a:rPr b="1" i="1" spc="6" dirty="0">
                <a:solidFill>
                  <a:srgbClr val="CC3200"/>
                </a:solidFill>
                <a:latin typeface="Verdana"/>
                <a:cs typeface="Verdana"/>
              </a:rPr>
              <a:t>e</a:t>
            </a:r>
            <a:r>
              <a:rPr b="1" i="1" spc="-17" dirty="0">
                <a:solidFill>
                  <a:srgbClr val="CC3200"/>
                </a:solidFill>
                <a:latin typeface="Verdana"/>
                <a:cs typeface="Verdana"/>
              </a:rPr>
              <a:t>lo</a:t>
            </a:r>
            <a:r>
              <a:rPr b="1" i="1" dirty="0">
                <a:solidFill>
                  <a:srgbClr val="CC3200"/>
                </a:solidFill>
                <a:latin typeface="Verdana"/>
                <a:cs typeface="Verdana"/>
              </a:rPr>
              <a:t>w</a:t>
            </a:r>
            <a:endParaRPr>
              <a:latin typeface="Verdana"/>
              <a:cs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p:cNvSpPr>
          <p:nvPr/>
        </p:nvSpPr>
        <p:spPr bwMode="auto">
          <a:xfrm>
            <a:off x="0" y="0"/>
            <a:ext cx="10160000" cy="3635375"/>
          </a:xfrm>
          <a:custGeom>
            <a:avLst/>
            <a:gdLst>
              <a:gd name="T0" fmla="*/ 0 w 9144000"/>
              <a:gd name="T1" fmla="*/ 0 h 3271520"/>
              <a:gd name="T2" fmla="*/ 23602244 w 9144000"/>
              <a:gd name="T3" fmla="*/ 0 h 3271520"/>
              <a:gd name="T4" fmla="*/ 23602244 w 9144000"/>
              <a:gd name="T5" fmla="*/ 8451718 h 3271520"/>
              <a:gd name="T6" fmla="*/ 0 w 9144000"/>
              <a:gd name="T7" fmla="*/ 8451718 h 3271520"/>
              <a:gd name="T8" fmla="*/ 0 w 9144000"/>
              <a:gd name="T9" fmla="*/ 0 h 3271520"/>
              <a:gd name="T10" fmla="*/ 0 60000 65536"/>
              <a:gd name="T11" fmla="*/ 0 60000 65536"/>
              <a:gd name="T12" fmla="*/ 0 60000 65536"/>
              <a:gd name="T13" fmla="*/ 0 60000 65536"/>
              <a:gd name="T14" fmla="*/ 0 60000 65536"/>
              <a:gd name="T15" fmla="*/ 0 w 9144000"/>
              <a:gd name="T16" fmla="*/ 0 h 3271520"/>
              <a:gd name="T17" fmla="*/ 9144000 w 9144000"/>
              <a:gd name="T18" fmla="*/ 3271520 h 3271520"/>
            </a:gdLst>
            <a:ahLst/>
            <a:cxnLst>
              <a:cxn ang="T10">
                <a:pos x="T0" y="T1"/>
              </a:cxn>
              <a:cxn ang="T11">
                <a:pos x="T2" y="T3"/>
              </a:cxn>
              <a:cxn ang="T12">
                <a:pos x="T4" y="T5"/>
              </a:cxn>
              <a:cxn ang="T13">
                <a:pos x="T6" y="T7"/>
              </a:cxn>
              <a:cxn ang="T14">
                <a:pos x="T8" y="T9"/>
              </a:cxn>
            </a:cxnLst>
            <a:rect l="T15" t="T16" r="T17" b="T18"/>
            <a:pathLst>
              <a:path w="9144000" h="3271520">
                <a:moveTo>
                  <a:pt x="0" y="0"/>
                </a:moveTo>
                <a:lnTo>
                  <a:pt x="9143999" y="0"/>
                </a:lnTo>
                <a:lnTo>
                  <a:pt x="9143999" y="3271509"/>
                </a:lnTo>
                <a:lnTo>
                  <a:pt x="0" y="3271509"/>
                </a:lnTo>
                <a:lnTo>
                  <a:pt x="0" y="0"/>
                </a:lnTo>
                <a:close/>
              </a:path>
            </a:pathLst>
          </a:custGeom>
          <a:solidFill>
            <a:schemeClr val="bg2">
              <a:lumMod val="90000"/>
            </a:schemeClr>
          </a:solidFill>
          <a:ln>
            <a:noFill/>
          </a:ln>
        </p:spPr>
        <p:txBody>
          <a:bodyPr lIns="0" tIns="0" rIns="0" bIns="0"/>
          <a:lstStyle/>
          <a:p>
            <a:endParaRPr lang="en-US"/>
          </a:p>
        </p:txBody>
      </p:sp>
      <p:sp>
        <p:nvSpPr>
          <p:cNvPr id="3" name="object 3"/>
          <p:cNvSpPr txBox="1"/>
          <p:nvPr/>
        </p:nvSpPr>
        <p:spPr>
          <a:xfrm>
            <a:off x="548482" y="100013"/>
            <a:ext cx="6670675" cy="369887"/>
          </a:xfrm>
          <a:prstGeom prst="rect">
            <a:avLst/>
          </a:prstGeom>
        </p:spPr>
        <p:txBody>
          <a:bodyPr lIns="0" tIns="0" rIns="0" bIns="0">
            <a:spAutoFit/>
          </a:bodyPr>
          <a:lstStyle/>
          <a:p>
            <a:pPr marL="14111" fontAlgn="auto">
              <a:spcBef>
                <a:spcPts val="0"/>
              </a:spcBef>
              <a:spcAft>
                <a:spcPts val="0"/>
              </a:spcAft>
              <a:defRPr/>
            </a:pPr>
            <a:r>
              <a:rPr sz="2400" b="1" i="1" spc="-17" dirty="0">
                <a:solidFill>
                  <a:srgbClr val="CC3200"/>
                </a:solidFill>
                <a:latin typeface="Verdana"/>
                <a:cs typeface="Verdana"/>
              </a:rPr>
              <a:t>Gl</a:t>
            </a:r>
            <a:r>
              <a:rPr sz="2400" b="1" i="1" spc="-11" dirty="0">
                <a:solidFill>
                  <a:srgbClr val="CC3200"/>
                </a:solidFill>
                <a:latin typeface="Verdana"/>
                <a:cs typeface="Verdana"/>
              </a:rPr>
              <a:t>o</a:t>
            </a:r>
            <a:r>
              <a:rPr sz="2400" b="1" i="1" dirty="0">
                <a:solidFill>
                  <a:srgbClr val="CC3200"/>
                </a:solidFill>
                <a:latin typeface="Verdana"/>
                <a:cs typeface="Verdana"/>
              </a:rPr>
              <a:t>b</a:t>
            </a:r>
            <a:r>
              <a:rPr sz="2400" b="1" i="1" spc="-17" dirty="0">
                <a:solidFill>
                  <a:srgbClr val="CC3200"/>
                </a:solidFill>
                <a:latin typeface="Verdana"/>
                <a:cs typeface="Verdana"/>
              </a:rPr>
              <a:t>ali</a:t>
            </a:r>
            <a:r>
              <a:rPr sz="2400" b="1" i="1" spc="-11" dirty="0">
                <a:solidFill>
                  <a:srgbClr val="CC3200"/>
                </a:solidFill>
                <a:latin typeface="Verdana"/>
                <a:cs typeface="Verdana"/>
              </a:rPr>
              <a:t>z</a:t>
            </a:r>
            <a:r>
              <a:rPr sz="2400" b="1" i="1" spc="-22" dirty="0">
                <a:solidFill>
                  <a:srgbClr val="CC3200"/>
                </a:solidFill>
                <a:latin typeface="Verdana"/>
                <a:cs typeface="Verdana"/>
              </a:rPr>
              <a:t>a</a:t>
            </a:r>
            <a:r>
              <a:rPr sz="2400" b="1" i="1" spc="-11" dirty="0">
                <a:solidFill>
                  <a:srgbClr val="CC3200"/>
                </a:solidFill>
                <a:latin typeface="Verdana"/>
                <a:cs typeface="Verdana"/>
              </a:rPr>
              <a:t>t</a:t>
            </a:r>
            <a:r>
              <a:rPr sz="2400" b="1" i="1" spc="-17" dirty="0">
                <a:solidFill>
                  <a:srgbClr val="CC3200"/>
                </a:solidFill>
                <a:latin typeface="Verdana"/>
                <a:cs typeface="Verdana"/>
              </a:rPr>
              <a:t>i</a:t>
            </a:r>
            <a:r>
              <a:rPr sz="2400" b="1" i="1" spc="-11" dirty="0">
                <a:solidFill>
                  <a:srgbClr val="CC3200"/>
                </a:solidFill>
                <a:latin typeface="Verdana"/>
                <a:cs typeface="Verdana"/>
              </a:rPr>
              <a:t>o</a:t>
            </a:r>
            <a:r>
              <a:rPr sz="2400" b="1" i="1" dirty="0">
                <a:solidFill>
                  <a:srgbClr val="CC3200"/>
                </a:solidFill>
                <a:latin typeface="Verdana"/>
                <a:cs typeface="Verdana"/>
              </a:rPr>
              <a:t>n</a:t>
            </a:r>
            <a:r>
              <a:rPr sz="2400" b="1" i="1" spc="172" dirty="0">
                <a:solidFill>
                  <a:srgbClr val="CC3200"/>
                </a:solidFill>
                <a:latin typeface="Times New Roman"/>
                <a:cs typeface="Times New Roman"/>
              </a:rPr>
              <a:t> </a:t>
            </a:r>
            <a:r>
              <a:rPr sz="2400" b="1" i="1" spc="11" dirty="0">
                <a:solidFill>
                  <a:srgbClr val="CC3200"/>
                </a:solidFill>
                <a:latin typeface="Verdana"/>
                <a:cs typeface="Verdana"/>
              </a:rPr>
              <a:t>O</a:t>
            </a:r>
            <a:r>
              <a:rPr sz="2400" b="1" i="1" dirty="0">
                <a:solidFill>
                  <a:srgbClr val="CC3200"/>
                </a:solidFill>
                <a:latin typeface="Verdana"/>
                <a:cs typeface="Verdana"/>
              </a:rPr>
              <a:t>f</a:t>
            </a:r>
            <a:r>
              <a:rPr sz="2400" b="1" i="1" spc="172" dirty="0">
                <a:solidFill>
                  <a:srgbClr val="CC3200"/>
                </a:solidFill>
                <a:latin typeface="Times New Roman"/>
                <a:cs typeface="Times New Roman"/>
              </a:rPr>
              <a:t> </a:t>
            </a:r>
            <a:r>
              <a:rPr sz="2400" b="1" i="1" dirty="0">
                <a:solidFill>
                  <a:srgbClr val="CC3200"/>
                </a:solidFill>
                <a:latin typeface="Verdana"/>
                <a:cs typeface="Verdana"/>
              </a:rPr>
              <a:t>H</a:t>
            </a:r>
            <a:r>
              <a:rPr sz="2400" b="1" i="1" spc="6" dirty="0">
                <a:solidFill>
                  <a:srgbClr val="CC3200"/>
                </a:solidFill>
                <a:latin typeface="Verdana"/>
                <a:cs typeface="Verdana"/>
              </a:rPr>
              <a:t>e</a:t>
            </a:r>
            <a:r>
              <a:rPr sz="2400" b="1" i="1" spc="-17" dirty="0">
                <a:solidFill>
                  <a:srgbClr val="CC3200"/>
                </a:solidFill>
                <a:latin typeface="Verdana"/>
                <a:cs typeface="Verdana"/>
              </a:rPr>
              <a:t>al</a:t>
            </a:r>
            <a:r>
              <a:rPr sz="2400" b="1" i="1" spc="-11" dirty="0">
                <a:solidFill>
                  <a:srgbClr val="CC3200"/>
                </a:solidFill>
                <a:latin typeface="Verdana"/>
                <a:cs typeface="Verdana"/>
              </a:rPr>
              <a:t>t</a:t>
            </a:r>
            <a:r>
              <a:rPr sz="2400" b="1" i="1" dirty="0">
                <a:solidFill>
                  <a:srgbClr val="CC3200"/>
                </a:solidFill>
                <a:latin typeface="Verdana"/>
                <a:cs typeface="Verdana"/>
              </a:rPr>
              <a:t>h</a:t>
            </a:r>
            <a:r>
              <a:rPr sz="2400" b="1" i="1" spc="172" dirty="0">
                <a:solidFill>
                  <a:srgbClr val="CC3200"/>
                </a:solidFill>
                <a:latin typeface="Times New Roman"/>
                <a:cs typeface="Times New Roman"/>
              </a:rPr>
              <a:t> </a:t>
            </a:r>
            <a:r>
              <a:rPr sz="2400" b="1" i="1" spc="11" dirty="0">
                <a:solidFill>
                  <a:srgbClr val="CC3200"/>
                </a:solidFill>
                <a:latin typeface="Verdana"/>
                <a:cs typeface="Verdana"/>
              </a:rPr>
              <a:t>F</a:t>
            </a:r>
            <a:r>
              <a:rPr sz="2400" b="1" i="1" spc="6" dirty="0">
                <a:solidFill>
                  <a:srgbClr val="CC3200"/>
                </a:solidFill>
                <a:latin typeface="Verdana"/>
                <a:cs typeface="Verdana"/>
              </a:rPr>
              <a:t>r</a:t>
            </a:r>
            <a:r>
              <a:rPr sz="2400" b="1" i="1" spc="-11" dirty="0">
                <a:solidFill>
                  <a:srgbClr val="CC3200"/>
                </a:solidFill>
                <a:latin typeface="Verdana"/>
                <a:cs typeface="Verdana"/>
              </a:rPr>
              <a:t>o</a:t>
            </a:r>
            <a:r>
              <a:rPr sz="2400" b="1" i="1" dirty="0">
                <a:solidFill>
                  <a:srgbClr val="CC3200"/>
                </a:solidFill>
                <a:latin typeface="Verdana"/>
                <a:cs typeface="Verdana"/>
              </a:rPr>
              <a:t>m</a:t>
            </a:r>
            <a:r>
              <a:rPr sz="2400" b="1" i="1" spc="183" dirty="0">
                <a:solidFill>
                  <a:srgbClr val="CC3200"/>
                </a:solidFill>
                <a:latin typeface="Times New Roman"/>
                <a:cs typeface="Times New Roman"/>
              </a:rPr>
              <a:t> </a:t>
            </a:r>
            <a:r>
              <a:rPr sz="2400" b="1" i="1" spc="-33" dirty="0">
                <a:solidFill>
                  <a:srgbClr val="CC3200"/>
                </a:solidFill>
                <a:latin typeface="Verdana"/>
                <a:cs typeface="Verdana"/>
              </a:rPr>
              <a:t>B</a:t>
            </a:r>
            <a:r>
              <a:rPr sz="2400" b="1" i="1" spc="11" dirty="0">
                <a:solidFill>
                  <a:srgbClr val="CC3200"/>
                </a:solidFill>
                <a:latin typeface="Verdana"/>
                <a:cs typeface="Verdana"/>
              </a:rPr>
              <a:t>e</a:t>
            </a:r>
            <a:r>
              <a:rPr sz="2400" b="1" i="1" spc="-17" dirty="0">
                <a:solidFill>
                  <a:srgbClr val="CC3200"/>
                </a:solidFill>
                <a:latin typeface="Verdana"/>
                <a:cs typeface="Verdana"/>
              </a:rPr>
              <a:t>lo</a:t>
            </a:r>
            <a:r>
              <a:rPr sz="2400" b="1" i="1" dirty="0">
                <a:solidFill>
                  <a:srgbClr val="CC3200"/>
                </a:solidFill>
                <a:latin typeface="Verdana"/>
                <a:cs typeface="Verdana"/>
              </a:rPr>
              <a:t>w</a:t>
            </a:r>
            <a:endParaRPr sz="2400" dirty="0">
              <a:latin typeface="Verdana"/>
              <a:cs typeface="Verdana"/>
            </a:endParaRPr>
          </a:p>
        </p:txBody>
      </p:sp>
      <p:sp>
        <p:nvSpPr>
          <p:cNvPr id="55300" name="object 5"/>
          <p:cNvSpPr txBox="1">
            <a:spLocks noChangeArrowheads="1"/>
          </p:cNvSpPr>
          <p:nvPr/>
        </p:nvSpPr>
        <p:spPr bwMode="auto">
          <a:xfrm>
            <a:off x="548482" y="838200"/>
            <a:ext cx="84693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15398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800" i="1" dirty="0">
                <a:solidFill>
                  <a:srgbClr val="111902"/>
                </a:solidFill>
                <a:latin typeface="Verdana" panose="020B0604030504040204" pitchFamily="34" charset="0"/>
              </a:rPr>
              <a:t>Increasing</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Poverty</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and</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inequality</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The</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greatest</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obstacle</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to</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Health</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for</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All</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and</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the</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Millennium</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Development</a:t>
            </a:r>
            <a:r>
              <a:rPr lang="en-US" altLang="en-US" sz="2800" i="1" dirty="0">
                <a:solidFill>
                  <a:srgbClr val="111902"/>
                </a:solidFill>
                <a:latin typeface="Times New Roman" panose="02020603050405020304" pitchFamily="18" charset="0"/>
                <a:cs typeface="Times New Roman" panose="02020603050405020304" pitchFamily="18" charset="0"/>
              </a:rPr>
              <a:t> </a:t>
            </a:r>
            <a:r>
              <a:rPr lang="en-US" altLang="en-US" sz="2800" i="1" dirty="0">
                <a:solidFill>
                  <a:srgbClr val="111902"/>
                </a:solidFill>
                <a:latin typeface="Verdana" panose="020B0604030504040204" pitchFamily="34" charset="0"/>
              </a:rPr>
              <a:t>Goals</a:t>
            </a:r>
            <a:endParaRPr lang="en-US" altLang="en-US" sz="2800" dirty="0">
              <a:latin typeface="Verdana" panose="020B0604030504040204" pitchFamily="34" charset="0"/>
            </a:endParaRPr>
          </a:p>
        </p:txBody>
      </p:sp>
      <p:sp>
        <p:nvSpPr>
          <p:cNvPr id="55301" name="object 6"/>
          <p:cNvSpPr>
            <a:spLocks noChangeArrowheads="1"/>
          </p:cNvSpPr>
          <p:nvPr/>
        </p:nvSpPr>
        <p:spPr bwMode="auto">
          <a:xfrm>
            <a:off x="0" y="2370138"/>
            <a:ext cx="10160000" cy="52498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a:p>
        </p:txBody>
      </p:sp>
      <p:sp>
        <p:nvSpPr>
          <p:cNvPr id="55302" name="object 7"/>
          <p:cNvSpPr>
            <a:spLocks/>
          </p:cNvSpPr>
          <p:nvPr/>
        </p:nvSpPr>
        <p:spPr bwMode="auto">
          <a:xfrm>
            <a:off x="1666875" y="6369050"/>
            <a:ext cx="1681163" cy="1228725"/>
          </a:xfrm>
          <a:custGeom>
            <a:avLst/>
            <a:gdLst>
              <a:gd name="T0" fmla="*/ 2580530 w 1513839"/>
              <a:gd name="T1" fmla="*/ 0 h 1104900"/>
              <a:gd name="T2" fmla="*/ 2799086 w 1513839"/>
              <a:gd name="T3" fmla="*/ 419210 h 1104900"/>
              <a:gd name="T4" fmla="*/ 0 w 1513839"/>
              <a:gd name="T5" fmla="*/ 1924358 h 1104900"/>
              <a:gd name="T6" fmla="*/ 499133 w 1513839"/>
              <a:gd name="T7" fmla="*/ 2871668 h 1104900"/>
              <a:gd name="T8" fmla="*/ 3298222 w 1513839"/>
              <a:gd name="T9" fmla="*/ 1366516 h 1104900"/>
              <a:gd name="T10" fmla="*/ 3632864 w 1513839"/>
              <a:gd name="T11" fmla="*/ 1366516 h 1104900"/>
              <a:gd name="T12" fmla="*/ 3888720 w 1513839"/>
              <a:gd name="T13" fmla="*/ 442323 h 1104900"/>
              <a:gd name="T14" fmla="*/ 2580530 w 1513839"/>
              <a:gd name="T15" fmla="*/ 0 h 1104900"/>
              <a:gd name="T16" fmla="*/ 3632864 w 1513839"/>
              <a:gd name="T17" fmla="*/ 1366516 h 1104900"/>
              <a:gd name="T18" fmla="*/ 3298222 w 1513839"/>
              <a:gd name="T19" fmla="*/ 1366516 h 1104900"/>
              <a:gd name="T20" fmla="*/ 3516811 w 1513839"/>
              <a:gd name="T21" fmla="*/ 1785726 h 1104900"/>
              <a:gd name="T22" fmla="*/ 3632864 w 1513839"/>
              <a:gd name="T23" fmla="*/ 1366516 h 11049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13839"/>
              <a:gd name="T37" fmla="*/ 0 h 1104900"/>
              <a:gd name="T38" fmla="*/ 1513839 w 1513839"/>
              <a:gd name="T39" fmla="*/ 1104900 h 11049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13839" h="1104900">
                <a:moveTo>
                  <a:pt x="1004578" y="0"/>
                </a:moveTo>
                <a:lnTo>
                  <a:pt x="1089659" y="161294"/>
                </a:lnTo>
                <a:lnTo>
                  <a:pt x="0" y="740414"/>
                </a:lnTo>
                <a:lnTo>
                  <a:pt x="194309" y="1104900"/>
                </a:lnTo>
                <a:lnTo>
                  <a:pt x="1283969" y="525779"/>
                </a:lnTo>
                <a:lnTo>
                  <a:pt x="1414242" y="525779"/>
                </a:lnTo>
                <a:lnTo>
                  <a:pt x="1513844" y="170188"/>
                </a:lnTo>
                <a:lnTo>
                  <a:pt x="1004578" y="0"/>
                </a:lnTo>
                <a:close/>
              </a:path>
              <a:path w="1513839" h="1104900">
                <a:moveTo>
                  <a:pt x="1414242" y="525779"/>
                </a:moveTo>
                <a:lnTo>
                  <a:pt x="1283969" y="525779"/>
                </a:lnTo>
                <a:lnTo>
                  <a:pt x="1369064" y="687074"/>
                </a:lnTo>
                <a:lnTo>
                  <a:pt x="1414242" y="525779"/>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5303" name="object 8"/>
          <p:cNvSpPr>
            <a:spLocks/>
          </p:cNvSpPr>
          <p:nvPr/>
        </p:nvSpPr>
        <p:spPr bwMode="auto">
          <a:xfrm>
            <a:off x="1666875" y="6369050"/>
            <a:ext cx="1681163" cy="1228725"/>
          </a:xfrm>
          <a:custGeom>
            <a:avLst/>
            <a:gdLst>
              <a:gd name="T0" fmla="*/ 0 w 1513839"/>
              <a:gd name="T1" fmla="*/ 1924358 h 1104900"/>
              <a:gd name="T2" fmla="*/ 2799086 w 1513839"/>
              <a:gd name="T3" fmla="*/ 419210 h 1104900"/>
              <a:gd name="T4" fmla="*/ 2580530 w 1513839"/>
              <a:gd name="T5" fmla="*/ 0 h 1104900"/>
              <a:gd name="T6" fmla="*/ 3888720 w 1513839"/>
              <a:gd name="T7" fmla="*/ 442323 h 1104900"/>
              <a:gd name="T8" fmla="*/ 3516811 w 1513839"/>
              <a:gd name="T9" fmla="*/ 1785726 h 1104900"/>
              <a:gd name="T10" fmla="*/ 3298222 w 1513839"/>
              <a:gd name="T11" fmla="*/ 1366516 h 1104900"/>
              <a:gd name="T12" fmla="*/ 499133 w 1513839"/>
              <a:gd name="T13" fmla="*/ 2871668 h 1104900"/>
              <a:gd name="T14" fmla="*/ 0 w 1513839"/>
              <a:gd name="T15" fmla="*/ 1924358 h 1104900"/>
              <a:gd name="T16" fmla="*/ 0 60000 65536"/>
              <a:gd name="T17" fmla="*/ 0 60000 65536"/>
              <a:gd name="T18" fmla="*/ 0 60000 65536"/>
              <a:gd name="T19" fmla="*/ 0 60000 65536"/>
              <a:gd name="T20" fmla="*/ 0 60000 65536"/>
              <a:gd name="T21" fmla="*/ 0 60000 65536"/>
              <a:gd name="T22" fmla="*/ 0 60000 65536"/>
              <a:gd name="T23" fmla="*/ 0 60000 65536"/>
              <a:gd name="T24" fmla="*/ 0 w 1513839"/>
              <a:gd name="T25" fmla="*/ 0 h 1104900"/>
              <a:gd name="T26" fmla="*/ 1513839 w 1513839"/>
              <a:gd name="T27" fmla="*/ 1104900 h 1104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3839" h="1104900">
                <a:moveTo>
                  <a:pt x="0" y="740414"/>
                </a:moveTo>
                <a:lnTo>
                  <a:pt x="1089659" y="161294"/>
                </a:lnTo>
                <a:lnTo>
                  <a:pt x="1004578" y="0"/>
                </a:lnTo>
                <a:lnTo>
                  <a:pt x="1513844" y="170188"/>
                </a:lnTo>
                <a:lnTo>
                  <a:pt x="1369064" y="687074"/>
                </a:lnTo>
                <a:lnTo>
                  <a:pt x="1283969" y="525779"/>
                </a:lnTo>
                <a:lnTo>
                  <a:pt x="194309" y="1104900"/>
                </a:lnTo>
                <a:lnTo>
                  <a:pt x="0" y="740414"/>
                </a:lnTo>
                <a:close/>
              </a:path>
            </a:pathLst>
          </a:custGeom>
          <a:noFill/>
          <a:ln w="9344">
            <a:solidFill>
              <a:srgbClr val="00659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304" name="object 9"/>
          <p:cNvSpPr txBox="1">
            <a:spLocks noChangeArrowheads="1"/>
          </p:cNvSpPr>
          <p:nvPr/>
        </p:nvSpPr>
        <p:spPr bwMode="auto">
          <a:xfrm>
            <a:off x="3567113" y="6697663"/>
            <a:ext cx="1216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a:solidFill>
                  <a:srgbClr val="CC0000"/>
                </a:solidFill>
                <a:latin typeface="Arial" panose="020B0604020202020204" pitchFamily="34" charset="0"/>
              </a:rPr>
              <a:t>Poverty</a:t>
            </a:r>
            <a:r>
              <a:rPr lang="en-US" altLang="en-US" b="1">
                <a:solidFill>
                  <a:srgbClr val="CC0000"/>
                </a:solidFill>
                <a:latin typeface="Times New Roman" panose="02020603050405020304" pitchFamily="18" charset="0"/>
                <a:cs typeface="Times New Roman" panose="02020603050405020304" pitchFamily="18" charset="0"/>
              </a:rPr>
              <a:t> </a:t>
            </a:r>
            <a:r>
              <a:rPr lang="en-US" altLang="en-US" b="1">
                <a:solidFill>
                  <a:srgbClr val="CC0000"/>
                </a:solidFill>
                <a:latin typeface="Arial" panose="020B0604020202020204" pitchFamily="34" charset="0"/>
              </a:rPr>
              <a:t>/</a:t>
            </a:r>
            <a:r>
              <a:rPr lang="en-US" altLang="en-US" b="1">
                <a:solidFill>
                  <a:srgbClr val="CC0000"/>
                </a:solidFill>
                <a:latin typeface="Times New Roman" panose="02020603050405020304" pitchFamily="18" charset="0"/>
                <a:cs typeface="Times New Roman" panose="02020603050405020304" pitchFamily="18" charset="0"/>
              </a:rPr>
              <a:t> </a:t>
            </a:r>
            <a:r>
              <a:rPr lang="en-US" altLang="en-US" b="1">
                <a:solidFill>
                  <a:srgbClr val="CC0000"/>
                </a:solidFill>
                <a:latin typeface="Arial" panose="020B0604020202020204" pitchFamily="34" charset="0"/>
              </a:rPr>
              <a:t>Inequality</a:t>
            </a:r>
            <a:endParaRPr lang="en-US" altLang="en-US">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463" y="152400"/>
            <a:ext cx="10177463" cy="738188"/>
          </a:xfrm>
          <a:prstGeom prst="rect">
            <a:avLst/>
          </a:prstGeom>
          <a:solidFill>
            <a:srgbClr val="002060"/>
          </a:solidFill>
        </p:spPr>
        <p:txBody>
          <a:bodyPr lIns="0" tIns="0" rIns="0" bIns="0">
            <a:spAutoFit/>
          </a:bodyPr>
          <a:lstStyle/>
          <a:p>
            <a:pPr marL="1073128" eaLnBrk="1" fontAlgn="auto" hangingPunct="1">
              <a:spcBef>
                <a:spcPts val="0"/>
              </a:spcBef>
              <a:spcAft>
                <a:spcPts val="0"/>
              </a:spcAft>
              <a:defRPr/>
            </a:pPr>
            <a:r>
              <a:rPr sz="4800" b="1" spc="130" dirty="0">
                <a:solidFill>
                  <a:schemeClr val="bg1"/>
                </a:solidFill>
                <a:latin typeface="Arial" panose="020B0604020202020204" pitchFamily="34" charset="0"/>
              </a:rPr>
              <a:t>Wha</a:t>
            </a:r>
            <a:r>
              <a:rPr sz="4800" b="1" spc="56" dirty="0">
                <a:solidFill>
                  <a:schemeClr val="bg1"/>
                </a:solidFill>
                <a:latin typeface="Arial" panose="020B0604020202020204" pitchFamily="34" charset="0"/>
              </a:rPr>
              <a:t>t</a:t>
            </a:r>
            <a:r>
              <a:rPr sz="4800" b="1" spc="336" dirty="0">
                <a:solidFill>
                  <a:schemeClr val="bg1"/>
                </a:solidFill>
                <a:latin typeface="Arial" panose="020B0604020202020204" pitchFamily="34" charset="0"/>
              </a:rPr>
              <a:t> </a:t>
            </a:r>
            <a:r>
              <a:rPr sz="4800" b="1" spc="-166" dirty="0">
                <a:solidFill>
                  <a:schemeClr val="bg1"/>
                </a:solidFill>
                <a:latin typeface="Arial" panose="020B0604020202020204" pitchFamily="34" charset="0"/>
              </a:rPr>
              <a:t>i</a:t>
            </a:r>
            <a:r>
              <a:rPr sz="4800" b="1" spc="-229" dirty="0">
                <a:solidFill>
                  <a:schemeClr val="bg1"/>
                </a:solidFill>
                <a:latin typeface="Arial" panose="020B0604020202020204" pitchFamily="34" charset="0"/>
              </a:rPr>
              <a:t>s</a:t>
            </a:r>
            <a:r>
              <a:rPr sz="4800" b="1" spc="356" dirty="0">
                <a:solidFill>
                  <a:schemeClr val="bg1"/>
                </a:solidFill>
                <a:latin typeface="Arial" panose="020B0604020202020204" pitchFamily="34" charset="0"/>
              </a:rPr>
              <a:t> </a:t>
            </a:r>
            <a:r>
              <a:rPr sz="4800" b="1" spc="50" dirty="0">
                <a:solidFill>
                  <a:schemeClr val="bg1"/>
                </a:solidFill>
                <a:latin typeface="Arial" panose="020B0604020202020204" pitchFamily="34" charset="0"/>
              </a:rPr>
              <a:t>globalisation?</a:t>
            </a:r>
            <a:endParaRPr sz="4800" b="1" dirty="0">
              <a:solidFill>
                <a:schemeClr val="bg1"/>
              </a:solidFill>
              <a:latin typeface="Arial" panose="020B0604020202020204" pitchFamily="34" charset="0"/>
            </a:endParaRPr>
          </a:p>
        </p:txBody>
      </p:sp>
      <p:sp>
        <p:nvSpPr>
          <p:cNvPr id="11267" name="object 3"/>
          <p:cNvSpPr txBox="1">
            <a:spLocks noChangeArrowheads="1"/>
          </p:cNvSpPr>
          <p:nvPr/>
        </p:nvSpPr>
        <p:spPr bwMode="auto">
          <a:xfrm>
            <a:off x="279400" y="1447800"/>
            <a:ext cx="8712200" cy="4740275"/>
          </a:xfrm>
          <a:prstGeom prst="rect">
            <a:avLst/>
          </a:prstGeom>
          <a:noFill/>
          <a:ln w="9525">
            <a:noFill/>
            <a:miter lim="800000"/>
            <a:headEnd/>
            <a:tailEnd/>
          </a:ln>
        </p:spPr>
        <p:txBody>
          <a:bodyPr lIns="0" tIns="0" rIns="0" bIns="0">
            <a:spAutoFit/>
          </a:bodyPr>
          <a:lstStyle/>
          <a:p>
            <a:pPr marL="160338" eaLnBrk="1" hangingPunct="1">
              <a:defRPr/>
            </a:pPr>
            <a:r>
              <a:rPr lang="en-US" sz="2800" b="1" dirty="0">
                <a:solidFill>
                  <a:schemeClr val="accent2">
                    <a:lumMod val="50000"/>
                  </a:schemeClr>
                </a:solidFill>
                <a:latin typeface="Arial" panose="020B0604020202020204" pitchFamily="34" charset="0"/>
              </a:rPr>
              <a:t>A couple of deﬁnitions:    </a:t>
            </a:r>
          </a:p>
          <a:p>
            <a:pPr marL="617538" indent="-457200" eaLnBrk="1" hangingPunct="1">
              <a:buFont typeface="Arial" panose="020B0604020202020204" pitchFamily="34" charset="0"/>
              <a:buChar char="•"/>
              <a:defRPr/>
            </a:pPr>
            <a:endParaRPr lang="en-US" sz="2800" dirty="0">
              <a:solidFill>
                <a:schemeClr val="accent2">
                  <a:lumMod val="50000"/>
                </a:schemeClr>
              </a:solidFill>
              <a:latin typeface="Arial" panose="020B0604020202020204" pitchFamily="34" charset="0"/>
            </a:endParaRPr>
          </a:p>
          <a:p>
            <a:pPr marL="617538" indent="-457200" eaLnBrk="1" hangingPunct="1">
              <a:buFont typeface="Wingdings" panose="05000000000000000000" pitchFamily="2" charset="2"/>
              <a:buChar char="§"/>
              <a:defRPr/>
            </a:pPr>
            <a:r>
              <a:rPr lang="en-US" sz="2800" dirty="0">
                <a:latin typeface="Arial" panose="020B0604020202020204" pitchFamily="34" charset="0"/>
              </a:rPr>
              <a:t>‘the flow of </a:t>
            </a:r>
            <a:r>
              <a:rPr lang="en-US" sz="2800" b="1" dirty="0">
                <a:latin typeface="Arial" panose="020B0604020202020204" pitchFamily="34" charset="0"/>
              </a:rPr>
              <a:t>information</a:t>
            </a:r>
            <a:r>
              <a:rPr lang="en-US" sz="2800" dirty="0">
                <a:latin typeface="Arial" panose="020B0604020202020204" pitchFamily="34" charset="0"/>
              </a:rPr>
              <a:t>, </a:t>
            </a:r>
            <a:r>
              <a:rPr lang="en-US" sz="2800" b="1" dirty="0">
                <a:latin typeface="Arial" panose="020B0604020202020204" pitchFamily="34" charset="0"/>
              </a:rPr>
              <a:t>goods</a:t>
            </a:r>
            <a:r>
              <a:rPr lang="en-US" sz="2800" dirty="0">
                <a:latin typeface="Arial" panose="020B0604020202020204" pitchFamily="34" charset="0"/>
              </a:rPr>
              <a:t>, </a:t>
            </a:r>
            <a:r>
              <a:rPr lang="en-US" sz="2800" b="1" dirty="0">
                <a:latin typeface="Arial" panose="020B0604020202020204" pitchFamily="34" charset="0"/>
              </a:rPr>
              <a:t>capital</a:t>
            </a:r>
            <a:r>
              <a:rPr lang="en-US" sz="2800" dirty="0">
                <a:latin typeface="Arial" panose="020B0604020202020204" pitchFamily="34" charset="0"/>
              </a:rPr>
              <a:t> and </a:t>
            </a:r>
            <a:r>
              <a:rPr lang="en-US" sz="2800" b="1" dirty="0">
                <a:latin typeface="Arial" panose="020B0604020202020204" pitchFamily="34" charset="0"/>
              </a:rPr>
              <a:t>people</a:t>
            </a:r>
            <a:r>
              <a:rPr lang="en-US" sz="2800" dirty="0">
                <a:latin typeface="Arial" panose="020B0604020202020204" pitchFamily="34" charset="0"/>
              </a:rPr>
              <a:t> across political and economic boundaries’ (</a:t>
            </a:r>
            <a:r>
              <a:rPr lang="en-US" sz="2800" dirty="0" err="1">
                <a:latin typeface="Arial" panose="020B0604020202020204" pitchFamily="34" charset="0"/>
              </a:rPr>
              <a:t>Daulaire</a:t>
            </a:r>
            <a:r>
              <a:rPr lang="en-US" sz="2800" dirty="0">
                <a:latin typeface="Arial" panose="020B0604020202020204" pitchFamily="34" charset="0"/>
              </a:rPr>
              <a:t> 1999)</a:t>
            </a:r>
          </a:p>
          <a:p>
            <a:pPr marL="160338" eaLnBrk="1" hangingPunct="1">
              <a:defRPr/>
            </a:pPr>
            <a:endParaRPr lang="en-US" sz="2800" dirty="0">
              <a:latin typeface="Arial" panose="020B0604020202020204" pitchFamily="34" charset="0"/>
            </a:endParaRPr>
          </a:p>
          <a:p>
            <a:pPr marL="617538" indent="-457200" eaLnBrk="1" hangingPunct="1">
              <a:buFont typeface="Wingdings" panose="05000000000000000000" pitchFamily="2" charset="2"/>
              <a:buChar char="§"/>
              <a:defRPr/>
            </a:pPr>
            <a:r>
              <a:rPr lang="en-US" sz="2800" dirty="0">
                <a:latin typeface="Arial" panose="020B0604020202020204" pitchFamily="34" charset="0"/>
              </a:rPr>
              <a:t>‘the process of </a:t>
            </a:r>
            <a:r>
              <a:rPr lang="en-US" sz="2800" b="1" dirty="0">
                <a:latin typeface="Arial" panose="020B0604020202020204" pitchFamily="34" charset="0"/>
              </a:rPr>
              <a:t>closer interaction of human activity </a:t>
            </a:r>
            <a:r>
              <a:rPr lang="en-US" sz="2800" dirty="0">
                <a:latin typeface="Arial" panose="020B0604020202020204" pitchFamily="34" charset="0"/>
              </a:rPr>
              <a:t>across a range of spheres, including the economic, social, political and cultural, experienced along three dimensions: spatial, temporal and cognitive (Lee, K 2002)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06401"/>
            <a:ext cx="8763000" cy="965200"/>
          </a:xfrm>
        </p:spPr>
        <p:txBody>
          <a:bodyPr anchor="t"/>
          <a:lstStyle/>
          <a:p>
            <a:r>
              <a:rPr lang="en-US" b="1" dirty="0">
                <a:latin typeface="Arial" panose="020B0604020202020204" pitchFamily="34" charset="0"/>
                <a:cs typeface="Arial" panose="020B0604020202020204" pitchFamily="34" charset="0"/>
              </a:rPr>
              <a:t>Globalization and SDGs (by 2030)</a:t>
            </a:r>
          </a:p>
        </p:txBody>
      </p:sp>
      <p:pic>
        <p:nvPicPr>
          <p:cNvPr id="3" name="Picture 2"/>
          <p:cNvPicPr>
            <a:picLocks noChangeAspect="1"/>
          </p:cNvPicPr>
          <p:nvPr/>
        </p:nvPicPr>
        <p:blipFill>
          <a:blip r:embed="rId2"/>
          <a:stretch>
            <a:fillRect/>
          </a:stretch>
        </p:blipFill>
        <p:spPr>
          <a:xfrm>
            <a:off x="1346200" y="1295400"/>
            <a:ext cx="7696200" cy="5578727"/>
          </a:xfrm>
          <a:prstGeom prst="rect">
            <a:avLst/>
          </a:prstGeom>
        </p:spPr>
      </p:pic>
      <p:sp>
        <p:nvSpPr>
          <p:cNvPr id="4" name="Rectangle 3"/>
          <p:cNvSpPr/>
          <p:nvPr/>
        </p:nvSpPr>
        <p:spPr>
          <a:xfrm>
            <a:off x="3860800" y="7086600"/>
            <a:ext cx="3288849" cy="400110"/>
          </a:xfrm>
          <a:prstGeom prst="rect">
            <a:avLst/>
          </a:prstGeom>
        </p:spPr>
        <p:txBody>
          <a:bodyPr wrap="none">
            <a:spAutoFit/>
          </a:bodyPr>
          <a:lstStyle/>
          <a:p>
            <a:r>
              <a:rPr lang="en-US" sz="2000" dirty="0"/>
              <a:t>https://www.who.int/sdg/en/</a:t>
            </a:r>
          </a:p>
        </p:txBody>
      </p:sp>
    </p:spTree>
    <p:extLst>
      <p:ext uri="{BB962C8B-B14F-4D97-AF65-F5344CB8AC3E}">
        <p14:creationId xmlns:p14="http://schemas.microsoft.com/office/powerpoint/2010/main" val="65292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2"/>
          <p:cNvSpPr>
            <a:spLocks/>
          </p:cNvSpPr>
          <p:nvPr/>
        </p:nvSpPr>
        <p:spPr bwMode="auto">
          <a:xfrm>
            <a:off x="36513" y="4438650"/>
            <a:ext cx="317500" cy="287338"/>
          </a:xfrm>
          <a:custGeom>
            <a:avLst/>
            <a:gdLst>
              <a:gd name="T0" fmla="*/ 737569 w 285750"/>
              <a:gd name="T1" fmla="*/ 0 h 259079"/>
              <a:gd name="T2" fmla="*/ 0 w 285750"/>
              <a:gd name="T3" fmla="*/ 435559 h 259079"/>
              <a:gd name="T4" fmla="*/ 301607 w 285750"/>
              <a:gd name="T5" fmla="*/ 658184 h 259079"/>
              <a:gd name="T6" fmla="*/ 737569 w 285750"/>
              <a:gd name="T7" fmla="*/ 0 h 259079"/>
              <a:gd name="T8" fmla="*/ 0 60000 65536"/>
              <a:gd name="T9" fmla="*/ 0 60000 65536"/>
              <a:gd name="T10" fmla="*/ 0 60000 65536"/>
              <a:gd name="T11" fmla="*/ 0 60000 65536"/>
              <a:gd name="T12" fmla="*/ 0 w 285750"/>
              <a:gd name="T13" fmla="*/ 0 h 259079"/>
              <a:gd name="T14" fmla="*/ 285750 w 285750"/>
              <a:gd name="T15" fmla="*/ 259079 h 259079"/>
            </a:gdLst>
            <a:ahLst/>
            <a:cxnLst>
              <a:cxn ang="T8">
                <a:pos x="T0" y="T1"/>
              </a:cxn>
              <a:cxn ang="T9">
                <a:pos x="T2" y="T3"/>
              </a:cxn>
              <a:cxn ang="T10">
                <a:pos x="T4" y="T5"/>
              </a:cxn>
              <a:cxn ang="T11">
                <a:pos x="T6" y="T7"/>
              </a:cxn>
            </a:cxnLst>
            <a:rect l="T12" t="T13" r="T14" b="T15"/>
            <a:pathLst>
              <a:path w="285750" h="259079">
                <a:moveTo>
                  <a:pt x="285749" y="0"/>
                </a:moveTo>
                <a:lnTo>
                  <a:pt x="0" y="171449"/>
                </a:lnTo>
                <a:lnTo>
                  <a:pt x="116848" y="259079"/>
                </a:lnTo>
                <a:lnTo>
                  <a:pt x="28574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47" name="object 3"/>
          <p:cNvSpPr>
            <a:spLocks/>
          </p:cNvSpPr>
          <p:nvPr/>
        </p:nvSpPr>
        <p:spPr bwMode="auto">
          <a:xfrm>
            <a:off x="381000" y="4673600"/>
            <a:ext cx="180975" cy="381000"/>
          </a:xfrm>
          <a:custGeom>
            <a:avLst/>
            <a:gdLst>
              <a:gd name="T0" fmla="*/ 402839 w 163829"/>
              <a:gd name="T1" fmla="*/ 0 h 342900"/>
              <a:gd name="T2" fmla="*/ 0 w 163829"/>
              <a:gd name="T3" fmla="*/ 885081 h 342900"/>
              <a:gd name="T4" fmla="*/ 359130 w 163829"/>
              <a:gd name="T5" fmla="*/ 881792 h 342900"/>
              <a:gd name="T6" fmla="*/ 402839 w 163829"/>
              <a:gd name="T7" fmla="*/ 0 h 342900"/>
              <a:gd name="T8" fmla="*/ 0 60000 65536"/>
              <a:gd name="T9" fmla="*/ 0 60000 65536"/>
              <a:gd name="T10" fmla="*/ 0 60000 65536"/>
              <a:gd name="T11" fmla="*/ 0 60000 65536"/>
              <a:gd name="T12" fmla="*/ 0 w 163829"/>
              <a:gd name="T13" fmla="*/ 0 h 342900"/>
              <a:gd name="T14" fmla="*/ 163829 w 163829"/>
              <a:gd name="T15" fmla="*/ 342900 h 342900"/>
            </a:gdLst>
            <a:ahLst/>
            <a:cxnLst>
              <a:cxn ang="T8">
                <a:pos x="T0" y="T1"/>
              </a:cxn>
              <a:cxn ang="T9">
                <a:pos x="T2" y="T3"/>
              </a:cxn>
              <a:cxn ang="T10">
                <a:pos x="T4" y="T5"/>
              </a:cxn>
              <a:cxn ang="T11">
                <a:pos x="T6" y="T7"/>
              </a:cxn>
            </a:cxnLst>
            <a:rect l="T12" t="T13" r="T14" b="T15"/>
            <a:pathLst>
              <a:path w="163829" h="342900">
                <a:moveTo>
                  <a:pt x="163829" y="0"/>
                </a:moveTo>
                <a:lnTo>
                  <a:pt x="0" y="342899"/>
                </a:lnTo>
                <a:lnTo>
                  <a:pt x="146054" y="341625"/>
                </a:lnTo>
                <a:lnTo>
                  <a:pt x="16382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48" name="object 4"/>
          <p:cNvSpPr>
            <a:spLocks/>
          </p:cNvSpPr>
          <p:nvPr/>
        </p:nvSpPr>
        <p:spPr bwMode="auto">
          <a:xfrm>
            <a:off x="877888" y="4481513"/>
            <a:ext cx="238125" cy="347662"/>
          </a:xfrm>
          <a:custGeom>
            <a:avLst/>
            <a:gdLst>
              <a:gd name="T0" fmla="*/ 0 w 214630"/>
              <a:gd name="T1" fmla="*/ 0 h 313689"/>
              <a:gd name="T2" fmla="*/ 245815 w 214630"/>
              <a:gd name="T3" fmla="*/ 791058 h 313689"/>
              <a:gd name="T4" fmla="*/ 546643 w 214630"/>
              <a:gd name="T5" fmla="*/ 592505 h 313689"/>
              <a:gd name="T6" fmla="*/ 0 w 214630"/>
              <a:gd name="T7" fmla="*/ 0 h 313689"/>
              <a:gd name="T8" fmla="*/ 0 60000 65536"/>
              <a:gd name="T9" fmla="*/ 0 60000 65536"/>
              <a:gd name="T10" fmla="*/ 0 60000 65536"/>
              <a:gd name="T11" fmla="*/ 0 60000 65536"/>
              <a:gd name="T12" fmla="*/ 0 w 214630"/>
              <a:gd name="T13" fmla="*/ 0 h 313689"/>
              <a:gd name="T14" fmla="*/ 214630 w 214630"/>
              <a:gd name="T15" fmla="*/ 313689 h 313689"/>
            </a:gdLst>
            <a:ahLst/>
            <a:cxnLst>
              <a:cxn ang="T8">
                <a:pos x="T0" y="T1"/>
              </a:cxn>
              <a:cxn ang="T9">
                <a:pos x="T2" y="T3"/>
              </a:cxn>
              <a:cxn ang="T10">
                <a:pos x="T4" y="T5"/>
              </a:cxn>
              <a:cxn ang="T11">
                <a:pos x="T6" y="T7"/>
              </a:cxn>
            </a:cxnLst>
            <a:rect l="T12" t="T13" r="T14" b="T15"/>
            <a:pathLst>
              <a:path w="214630" h="313689">
                <a:moveTo>
                  <a:pt x="0" y="0"/>
                </a:moveTo>
                <a:lnTo>
                  <a:pt x="96511" y="313694"/>
                </a:lnTo>
                <a:lnTo>
                  <a:pt x="214621" y="234958"/>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49" name="object 5"/>
          <p:cNvSpPr>
            <a:spLocks/>
          </p:cNvSpPr>
          <p:nvPr/>
        </p:nvSpPr>
        <p:spPr bwMode="auto">
          <a:xfrm>
            <a:off x="168275" y="3062288"/>
            <a:ext cx="1243013" cy="1354137"/>
          </a:xfrm>
          <a:custGeom>
            <a:avLst/>
            <a:gdLst>
              <a:gd name="T0" fmla="*/ 258761 w 1118870"/>
              <a:gd name="T1" fmla="*/ 2137175 h 1219200"/>
              <a:gd name="T2" fmla="*/ 386496 w 1118870"/>
              <a:gd name="T3" fmla="*/ 2490102 h 1219200"/>
              <a:gd name="T4" fmla="*/ 461815 w 1118870"/>
              <a:gd name="T5" fmla="*/ 2588138 h 1219200"/>
              <a:gd name="T6" fmla="*/ 602668 w 1118870"/>
              <a:gd name="T7" fmla="*/ 2699193 h 1219200"/>
              <a:gd name="T8" fmla="*/ 1477177 w 1118870"/>
              <a:gd name="T9" fmla="*/ 2829931 h 1219200"/>
              <a:gd name="T10" fmla="*/ 1807969 w 1118870"/>
              <a:gd name="T11" fmla="*/ 2970461 h 1219200"/>
              <a:gd name="T12" fmla="*/ 1827621 w 1118870"/>
              <a:gd name="T13" fmla="*/ 3107711 h 1219200"/>
              <a:gd name="T14" fmla="*/ 2007777 w 1118870"/>
              <a:gd name="T15" fmla="*/ 3081547 h 1219200"/>
              <a:gd name="T16" fmla="*/ 2083095 w 1118870"/>
              <a:gd name="T17" fmla="*/ 3035806 h 1219200"/>
              <a:gd name="T18" fmla="*/ 2119145 w 1118870"/>
              <a:gd name="T19" fmla="*/ 3009676 h 1219200"/>
              <a:gd name="T20" fmla="*/ 2181356 w 1118870"/>
              <a:gd name="T21" fmla="*/ 2993314 h 1219200"/>
              <a:gd name="T22" fmla="*/ 2286189 w 1118870"/>
              <a:gd name="T23" fmla="*/ 2967181 h 1219200"/>
              <a:gd name="T24" fmla="*/ 2328742 w 1118870"/>
              <a:gd name="T25" fmla="*/ 2941051 h 1219200"/>
              <a:gd name="T26" fmla="*/ 2335318 w 1118870"/>
              <a:gd name="T27" fmla="*/ 2914888 h 1219200"/>
              <a:gd name="T28" fmla="*/ 2302554 w 1118870"/>
              <a:gd name="T29" fmla="*/ 2856065 h 1219200"/>
              <a:gd name="T30" fmla="*/ 2073268 w 1118870"/>
              <a:gd name="T31" fmla="*/ 2771111 h 1219200"/>
              <a:gd name="T32" fmla="*/ 1935707 w 1118870"/>
              <a:gd name="T33" fmla="*/ 2754782 h 1219200"/>
              <a:gd name="T34" fmla="*/ 1909516 w 1118870"/>
              <a:gd name="T35" fmla="*/ 2735176 h 1219200"/>
              <a:gd name="T36" fmla="*/ 1906227 w 1118870"/>
              <a:gd name="T37" fmla="*/ 2695977 h 1219200"/>
              <a:gd name="T38" fmla="*/ 1929168 w 1118870"/>
              <a:gd name="T39" fmla="*/ 2682879 h 1219200"/>
              <a:gd name="T40" fmla="*/ 2115861 w 1118870"/>
              <a:gd name="T41" fmla="*/ 2669782 h 1219200"/>
              <a:gd name="T42" fmla="*/ 2230483 w 1118870"/>
              <a:gd name="T43" fmla="*/ 2581549 h 1219200"/>
              <a:gd name="T44" fmla="*/ 2528551 w 1118870"/>
              <a:gd name="T45" fmla="*/ 2316855 h 1219200"/>
              <a:gd name="T46" fmla="*/ 2784027 w 1118870"/>
              <a:gd name="T47" fmla="*/ 1777660 h 1219200"/>
              <a:gd name="T48" fmla="*/ 2043791 w 1118870"/>
              <a:gd name="T49" fmla="*/ 2686175 h 1219200"/>
              <a:gd name="T50" fmla="*/ 2092918 w 1118870"/>
              <a:gd name="T51" fmla="*/ 2679586 h 1219200"/>
              <a:gd name="T52" fmla="*/ 81893 w 1118870"/>
              <a:gd name="T53" fmla="*/ 1568568 h 1219200"/>
              <a:gd name="T54" fmla="*/ 88432 w 1118870"/>
              <a:gd name="T55" fmla="*/ 1591390 h 1219200"/>
              <a:gd name="T56" fmla="*/ 95007 w 1118870"/>
              <a:gd name="T57" fmla="*/ 1650212 h 1219200"/>
              <a:gd name="T58" fmla="*/ 153960 w 1118870"/>
              <a:gd name="T59" fmla="*/ 1758052 h 1219200"/>
              <a:gd name="T60" fmla="*/ 2796620 w 1118870"/>
              <a:gd name="T61" fmla="*/ 1761344 h 1219200"/>
              <a:gd name="T62" fmla="*/ 2842979 w 1118870"/>
              <a:gd name="T63" fmla="*/ 1679623 h 1219200"/>
              <a:gd name="T64" fmla="*/ 2857175 w 1118870"/>
              <a:gd name="T65" fmla="*/ 1565273 h 1219200"/>
              <a:gd name="T66" fmla="*/ 946575 w 1118870"/>
              <a:gd name="T67" fmla="*/ 114349 h 1219200"/>
              <a:gd name="T68" fmla="*/ 710751 w 1118870"/>
              <a:gd name="T69" fmla="*/ 303907 h 1219200"/>
              <a:gd name="T70" fmla="*/ 602668 w 1118870"/>
              <a:gd name="T71" fmla="*/ 379042 h 1219200"/>
              <a:gd name="T72" fmla="*/ 396322 w 1118870"/>
              <a:gd name="T73" fmla="*/ 588212 h 1219200"/>
              <a:gd name="T74" fmla="*/ 134309 w 1118870"/>
              <a:gd name="T75" fmla="*/ 898632 h 1219200"/>
              <a:gd name="T76" fmla="*/ 42586 w 1118870"/>
              <a:gd name="T77" fmla="*/ 1075096 h 1219200"/>
              <a:gd name="T78" fmla="*/ 0 w 1118870"/>
              <a:gd name="T79" fmla="*/ 1349594 h 1219200"/>
              <a:gd name="T80" fmla="*/ 36052 w 1118870"/>
              <a:gd name="T81" fmla="*/ 1699232 h 1219200"/>
              <a:gd name="T82" fmla="*/ 42586 w 1118870"/>
              <a:gd name="T83" fmla="*/ 1614291 h 1219200"/>
              <a:gd name="T84" fmla="*/ 55700 w 1118870"/>
              <a:gd name="T85" fmla="*/ 1578372 h 1219200"/>
              <a:gd name="T86" fmla="*/ 72068 w 1118870"/>
              <a:gd name="T87" fmla="*/ 1568568 h 1219200"/>
              <a:gd name="T88" fmla="*/ 2872459 w 1118870"/>
              <a:gd name="T89" fmla="*/ 1225444 h 1219200"/>
              <a:gd name="T90" fmla="*/ 2833151 w 1118870"/>
              <a:gd name="T91" fmla="*/ 640446 h 1219200"/>
              <a:gd name="T92" fmla="*/ 2689049 w 1118870"/>
              <a:gd name="T93" fmla="*/ 392139 h 1219200"/>
              <a:gd name="T94" fmla="*/ 2341855 w 1118870"/>
              <a:gd name="T95" fmla="*/ 104540 h 12192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8870"/>
              <a:gd name="T145" fmla="*/ 0 h 1219200"/>
              <a:gd name="T146" fmla="*/ 1118870 w 1118870"/>
              <a:gd name="T147" fmla="*/ 1219200 h 12192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8870" h="1219200">
                <a:moveTo>
                  <a:pt x="1084388" y="684519"/>
                </a:moveTo>
                <a:lnTo>
                  <a:pt x="64769" y="684519"/>
                </a:lnTo>
                <a:lnTo>
                  <a:pt x="66044" y="689609"/>
                </a:lnTo>
                <a:lnTo>
                  <a:pt x="100334" y="830579"/>
                </a:lnTo>
                <a:lnTo>
                  <a:pt x="105418" y="857249"/>
                </a:lnTo>
                <a:lnTo>
                  <a:pt x="115574" y="914399"/>
                </a:lnTo>
                <a:lnTo>
                  <a:pt x="133349" y="943599"/>
                </a:lnTo>
                <a:lnTo>
                  <a:pt x="149864" y="967739"/>
                </a:lnTo>
                <a:lnTo>
                  <a:pt x="158758" y="980419"/>
                </a:lnTo>
                <a:lnTo>
                  <a:pt x="166378" y="990599"/>
                </a:lnTo>
                <a:lnTo>
                  <a:pt x="175259" y="1000749"/>
                </a:lnTo>
                <a:lnTo>
                  <a:pt x="179069" y="1005839"/>
                </a:lnTo>
                <a:lnTo>
                  <a:pt x="184154" y="1010899"/>
                </a:lnTo>
                <a:lnTo>
                  <a:pt x="189238" y="1014709"/>
                </a:lnTo>
                <a:lnTo>
                  <a:pt x="194309" y="1019799"/>
                </a:lnTo>
                <a:lnTo>
                  <a:pt x="233684" y="1048999"/>
                </a:lnTo>
                <a:lnTo>
                  <a:pt x="288298" y="1070603"/>
                </a:lnTo>
                <a:lnTo>
                  <a:pt x="382274" y="1092189"/>
                </a:lnTo>
                <a:lnTo>
                  <a:pt x="521969" y="1095999"/>
                </a:lnTo>
                <a:lnTo>
                  <a:pt x="572774" y="1099809"/>
                </a:lnTo>
                <a:lnTo>
                  <a:pt x="621029" y="1106155"/>
                </a:lnTo>
                <a:lnTo>
                  <a:pt x="660404" y="1116323"/>
                </a:lnTo>
                <a:lnTo>
                  <a:pt x="694694" y="1139183"/>
                </a:lnTo>
                <a:lnTo>
                  <a:pt x="701039" y="1154423"/>
                </a:lnTo>
                <a:lnTo>
                  <a:pt x="702314" y="1159495"/>
                </a:lnTo>
                <a:lnTo>
                  <a:pt x="704849" y="1172199"/>
                </a:lnTo>
                <a:lnTo>
                  <a:pt x="707398" y="1196333"/>
                </a:lnTo>
                <a:lnTo>
                  <a:pt x="708659" y="1207763"/>
                </a:lnTo>
                <a:lnTo>
                  <a:pt x="711208" y="1214109"/>
                </a:lnTo>
                <a:lnTo>
                  <a:pt x="712469" y="1219193"/>
                </a:lnTo>
                <a:lnTo>
                  <a:pt x="767084" y="1202679"/>
                </a:lnTo>
                <a:lnTo>
                  <a:pt x="778514" y="1197595"/>
                </a:lnTo>
                <a:lnTo>
                  <a:pt x="788669" y="1193785"/>
                </a:lnTo>
                <a:lnTo>
                  <a:pt x="793754" y="1191249"/>
                </a:lnTo>
                <a:lnTo>
                  <a:pt x="798838" y="1187439"/>
                </a:lnTo>
                <a:lnTo>
                  <a:pt x="807719" y="1179819"/>
                </a:lnTo>
                <a:lnTo>
                  <a:pt x="811529" y="1177283"/>
                </a:lnTo>
                <a:lnTo>
                  <a:pt x="816614" y="1173473"/>
                </a:lnTo>
                <a:lnTo>
                  <a:pt x="819149" y="1172199"/>
                </a:lnTo>
                <a:lnTo>
                  <a:pt x="821698" y="1169663"/>
                </a:lnTo>
                <a:lnTo>
                  <a:pt x="824234" y="1169663"/>
                </a:lnTo>
                <a:lnTo>
                  <a:pt x="826769" y="1168389"/>
                </a:lnTo>
                <a:lnTo>
                  <a:pt x="836938" y="1165853"/>
                </a:lnTo>
                <a:lnTo>
                  <a:pt x="845819" y="1163305"/>
                </a:lnTo>
                <a:lnTo>
                  <a:pt x="867418" y="1159495"/>
                </a:lnTo>
                <a:lnTo>
                  <a:pt x="877574" y="1156959"/>
                </a:lnTo>
                <a:lnTo>
                  <a:pt x="881384" y="1155685"/>
                </a:lnTo>
                <a:lnTo>
                  <a:pt x="886468" y="1153149"/>
                </a:lnTo>
                <a:lnTo>
                  <a:pt x="891539" y="1151875"/>
                </a:lnTo>
                <a:lnTo>
                  <a:pt x="895349" y="1149339"/>
                </a:lnTo>
                <a:lnTo>
                  <a:pt x="899159" y="1145529"/>
                </a:lnTo>
                <a:lnTo>
                  <a:pt x="902969" y="1142993"/>
                </a:lnTo>
                <a:lnTo>
                  <a:pt x="904244" y="1141719"/>
                </a:lnTo>
                <a:lnTo>
                  <a:pt x="904244" y="1140445"/>
                </a:lnTo>
                <a:lnTo>
                  <a:pt x="905518" y="1139183"/>
                </a:lnTo>
                <a:lnTo>
                  <a:pt x="905518" y="1132825"/>
                </a:lnTo>
                <a:lnTo>
                  <a:pt x="902969" y="1127753"/>
                </a:lnTo>
                <a:lnTo>
                  <a:pt x="901708" y="1125205"/>
                </a:lnTo>
                <a:lnTo>
                  <a:pt x="895349" y="1115049"/>
                </a:lnTo>
                <a:lnTo>
                  <a:pt x="892814" y="1109965"/>
                </a:lnTo>
                <a:lnTo>
                  <a:pt x="891539" y="1107429"/>
                </a:lnTo>
                <a:lnTo>
                  <a:pt x="890278" y="1104893"/>
                </a:lnTo>
                <a:lnTo>
                  <a:pt x="814078" y="1079485"/>
                </a:lnTo>
                <a:lnTo>
                  <a:pt x="803909" y="1076949"/>
                </a:lnTo>
                <a:lnTo>
                  <a:pt x="765809" y="1073139"/>
                </a:lnTo>
                <a:lnTo>
                  <a:pt x="760738" y="1073139"/>
                </a:lnTo>
                <a:lnTo>
                  <a:pt x="754379" y="1071865"/>
                </a:lnTo>
                <a:lnTo>
                  <a:pt x="750569" y="1070603"/>
                </a:lnTo>
                <a:lnTo>
                  <a:pt x="745498" y="1068055"/>
                </a:lnTo>
                <a:lnTo>
                  <a:pt x="742949" y="1065519"/>
                </a:lnTo>
                <a:lnTo>
                  <a:pt x="741688" y="1064245"/>
                </a:lnTo>
                <a:lnTo>
                  <a:pt x="740414" y="1062983"/>
                </a:lnTo>
                <a:lnTo>
                  <a:pt x="739139" y="1060435"/>
                </a:lnTo>
                <a:lnTo>
                  <a:pt x="737878" y="1059173"/>
                </a:lnTo>
                <a:lnTo>
                  <a:pt x="737878" y="1050279"/>
                </a:lnTo>
                <a:lnTo>
                  <a:pt x="739139" y="1047749"/>
                </a:lnTo>
                <a:lnTo>
                  <a:pt x="741688" y="1045189"/>
                </a:lnTo>
                <a:lnTo>
                  <a:pt x="742949" y="1043939"/>
                </a:lnTo>
                <a:lnTo>
                  <a:pt x="744224" y="1042659"/>
                </a:lnTo>
                <a:lnTo>
                  <a:pt x="748034" y="1042659"/>
                </a:lnTo>
                <a:lnTo>
                  <a:pt x="750569" y="1041379"/>
                </a:lnTo>
                <a:lnTo>
                  <a:pt x="814078" y="1041379"/>
                </a:lnTo>
                <a:lnTo>
                  <a:pt x="817888" y="1040129"/>
                </a:lnTo>
                <a:lnTo>
                  <a:pt x="820424" y="1037569"/>
                </a:lnTo>
                <a:lnTo>
                  <a:pt x="826769" y="1033759"/>
                </a:lnTo>
                <a:lnTo>
                  <a:pt x="834389" y="1028699"/>
                </a:lnTo>
                <a:lnTo>
                  <a:pt x="839474" y="1023609"/>
                </a:lnTo>
                <a:lnTo>
                  <a:pt x="864869" y="1003279"/>
                </a:lnTo>
                <a:lnTo>
                  <a:pt x="906779" y="982979"/>
                </a:lnTo>
                <a:lnTo>
                  <a:pt x="939808" y="955029"/>
                </a:lnTo>
                <a:lnTo>
                  <a:pt x="969014" y="919459"/>
                </a:lnTo>
                <a:lnTo>
                  <a:pt x="980444" y="900409"/>
                </a:lnTo>
                <a:lnTo>
                  <a:pt x="993148" y="880109"/>
                </a:lnTo>
                <a:lnTo>
                  <a:pt x="1068074" y="711189"/>
                </a:lnTo>
                <a:lnTo>
                  <a:pt x="1074419" y="699759"/>
                </a:lnTo>
                <a:lnTo>
                  <a:pt x="1079504" y="690859"/>
                </a:lnTo>
                <a:lnTo>
                  <a:pt x="1084388" y="684519"/>
                </a:lnTo>
                <a:close/>
              </a:path>
              <a:path w="1118870" h="1219200">
                <a:moveTo>
                  <a:pt x="811529" y="1041379"/>
                </a:moveTo>
                <a:lnTo>
                  <a:pt x="767084" y="1041379"/>
                </a:lnTo>
                <a:lnTo>
                  <a:pt x="792479" y="1043939"/>
                </a:lnTo>
                <a:lnTo>
                  <a:pt x="797564" y="1043939"/>
                </a:lnTo>
                <a:lnTo>
                  <a:pt x="803909" y="1042659"/>
                </a:lnTo>
                <a:lnTo>
                  <a:pt x="808994" y="1042659"/>
                </a:lnTo>
                <a:lnTo>
                  <a:pt x="811529" y="1041379"/>
                </a:lnTo>
                <a:close/>
              </a:path>
              <a:path w="1118870" h="1219200">
                <a:moveTo>
                  <a:pt x="1107868" y="608319"/>
                </a:moveTo>
                <a:lnTo>
                  <a:pt x="30479" y="608319"/>
                </a:lnTo>
                <a:lnTo>
                  <a:pt x="30479" y="609599"/>
                </a:lnTo>
                <a:lnTo>
                  <a:pt x="31754" y="609599"/>
                </a:lnTo>
                <a:lnTo>
                  <a:pt x="33028" y="610849"/>
                </a:lnTo>
                <a:lnTo>
                  <a:pt x="33028" y="612129"/>
                </a:lnTo>
                <a:lnTo>
                  <a:pt x="34289" y="614659"/>
                </a:lnTo>
                <a:lnTo>
                  <a:pt x="34289" y="618469"/>
                </a:lnTo>
                <a:lnTo>
                  <a:pt x="35564" y="621029"/>
                </a:lnTo>
                <a:lnTo>
                  <a:pt x="35564" y="634989"/>
                </a:lnTo>
                <a:lnTo>
                  <a:pt x="36838" y="638799"/>
                </a:lnTo>
                <a:lnTo>
                  <a:pt x="36838" y="641329"/>
                </a:lnTo>
                <a:lnTo>
                  <a:pt x="38099" y="645139"/>
                </a:lnTo>
                <a:lnTo>
                  <a:pt x="39374" y="647699"/>
                </a:lnTo>
                <a:lnTo>
                  <a:pt x="52078" y="671809"/>
                </a:lnTo>
                <a:lnTo>
                  <a:pt x="59698" y="683239"/>
                </a:lnTo>
                <a:lnTo>
                  <a:pt x="62234" y="685799"/>
                </a:lnTo>
                <a:lnTo>
                  <a:pt x="64769" y="685799"/>
                </a:lnTo>
                <a:lnTo>
                  <a:pt x="64769" y="684519"/>
                </a:lnTo>
                <a:lnTo>
                  <a:pt x="1084388" y="684519"/>
                </a:lnTo>
                <a:lnTo>
                  <a:pt x="1092208" y="674369"/>
                </a:lnTo>
                <a:lnTo>
                  <a:pt x="1098554" y="661659"/>
                </a:lnTo>
                <a:lnTo>
                  <a:pt x="1101089" y="657849"/>
                </a:lnTo>
                <a:lnTo>
                  <a:pt x="1102364" y="652759"/>
                </a:lnTo>
                <a:lnTo>
                  <a:pt x="1103638" y="647699"/>
                </a:lnTo>
                <a:lnTo>
                  <a:pt x="1104899" y="641329"/>
                </a:lnTo>
                <a:lnTo>
                  <a:pt x="1106174" y="634989"/>
                </a:lnTo>
                <a:lnTo>
                  <a:pt x="1107868" y="608319"/>
                </a:lnTo>
                <a:close/>
              </a:path>
              <a:path w="1118870" h="1219200">
                <a:moveTo>
                  <a:pt x="547378" y="0"/>
                </a:moveTo>
                <a:lnTo>
                  <a:pt x="478798" y="8869"/>
                </a:lnTo>
                <a:lnTo>
                  <a:pt x="412754" y="24109"/>
                </a:lnTo>
                <a:lnTo>
                  <a:pt x="367034" y="44439"/>
                </a:lnTo>
                <a:lnTo>
                  <a:pt x="327659" y="74919"/>
                </a:lnTo>
                <a:lnTo>
                  <a:pt x="306074" y="101589"/>
                </a:lnTo>
                <a:lnTo>
                  <a:pt x="297179" y="105399"/>
                </a:lnTo>
                <a:lnTo>
                  <a:pt x="275594" y="118109"/>
                </a:lnTo>
                <a:lnTo>
                  <a:pt x="262889" y="125729"/>
                </a:lnTo>
                <a:lnTo>
                  <a:pt x="250198" y="134599"/>
                </a:lnTo>
                <a:lnTo>
                  <a:pt x="238768" y="143499"/>
                </a:lnTo>
                <a:lnTo>
                  <a:pt x="233684" y="147309"/>
                </a:lnTo>
                <a:lnTo>
                  <a:pt x="229874" y="152399"/>
                </a:lnTo>
                <a:lnTo>
                  <a:pt x="190499" y="189219"/>
                </a:lnTo>
                <a:lnTo>
                  <a:pt x="171449" y="208269"/>
                </a:lnTo>
                <a:lnTo>
                  <a:pt x="153674" y="228599"/>
                </a:lnTo>
                <a:lnTo>
                  <a:pt x="113038" y="273039"/>
                </a:lnTo>
                <a:lnTo>
                  <a:pt x="92714" y="297179"/>
                </a:lnTo>
                <a:lnTo>
                  <a:pt x="71128" y="322569"/>
                </a:lnTo>
                <a:lnTo>
                  <a:pt x="52078" y="349239"/>
                </a:lnTo>
                <a:lnTo>
                  <a:pt x="35564" y="377189"/>
                </a:lnTo>
                <a:lnTo>
                  <a:pt x="27944" y="389869"/>
                </a:lnTo>
                <a:lnTo>
                  <a:pt x="21598" y="403859"/>
                </a:lnTo>
                <a:lnTo>
                  <a:pt x="16514" y="417819"/>
                </a:lnTo>
                <a:lnTo>
                  <a:pt x="13978" y="431779"/>
                </a:lnTo>
                <a:lnTo>
                  <a:pt x="6358" y="467349"/>
                </a:lnTo>
                <a:lnTo>
                  <a:pt x="2548" y="497829"/>
                </a:lnTo>
                <a:lnTo>
                  <a:pt x="0" y="524499"/>
                </a:lnTo>
                <a:lnTo>
                  <a:pt x="0" y="548639"/>
                </a:lnTo>
                <a:lnTo>
                  <a:pt x="2548" y="571499"/>
                </a:lnTo>
                <a:lnTo>
                  <a:pt x="5084" y="596889"/>
                </a:lnTo>
                <a:lnTo>
                  <a:pt x="13978" y="660379"/>
                </a:lnTo>
                <a:lnTo>
                  <a:pt x="13978" y="652759"/>
                </a:lnTo>
                <a:lnTo>
                  <a:pt x="15239" y="645139"/>
                </a:lnTo>
                <a:lnTo>
                  <a:pt x="15239" y="631179"/>
                </a:lnTo>
                <a:lnTo>
                  <a:pt x="16514" y="627369"/>
                </a:lnTo>
                <a:lnTo>
                  <a:pt x="16514" y="621029"/>
                </a:lnTo>
                <a:lnTo>
                  <a:pt x="19049" y="615939"/>
                </a:lnTo>
                <a:lnTo>
                  <a:pt x="20324" y="614659"/>
                </a:lnTo>
                <a:lnTo>
                  <a:pt x="21598" y="613409"/>
                </a:lnTo>
                <a:lnTo>
                  <a:pt x="22859" y="612129"/>
                </a:lnTo>
                <a:lnTo>
                  <a:pt x="22859" y="610849"/>
                </a:lnTo>
                <a:lnTo>
                  <a:pt x="25408" y="609599"/>
                </a:lnTo>
                <a:lnTo>
                  <a:pt x="27944" y="609599"/>
                </a:lnTo>
                <a:lnTo>
                  <a:pt x="27944" y="608319"/>
                </a:lnTo>
                <a:lnTo>
                  <a:pt x="1107868" y="608319"/>
                </a:lnTo>
                <a:lnTo>
                  <a:pt x="1111258" y="554979"/>
                </a:lnTo>
                <a:lnTo>
                  <a:pt x="1113794" y="476249"/>
                </a:lnTo>
                <a:lnTo>
                  <a:pt x="1118878" y="317479"/>
                </a:lnTo>
                <a:lnTo>
                  <a:pt x="1112519" y="290809"/>
                </a:lnTo>
                <a:lnTo>
                  <a:pt x="1106174" y="267949"/>
                </a:lnTo>
                <a:lnTo>
                  <a:pt x="1098554" y="248899"/>
                </a:lnTo>
                <a:lnTo>
                  <a:pt x="1090934" y="231129"/>
                </a:lnTo>
                <a:lnTo>
                  <a:pt x="1082039" y="214609"/>
                </a:lnTo>
                <a:lnTo>
                  <a:pt x="1071884" y="195559"/>
                </a:lnTo>
                <a:lnTo>
                  <a:pt x="1042678" y="152399"/>
                </a:lnTo>
                <a:lnTo>
                  <a:pt x="1019818" y="134599"/>
                </a:lnTo>
                <a:lnTo>
                  <a:pt x="995684" y="114299"/>
                </a:lnTo>
                <a:lnTo>
                  <a:pt x="947428" y="69829"/>
                </a:lnTo>
                <a:lnTo>
                  <a:pt x="908054" y="40629"/>
                </a:lnTo>
                <a:lnTo>
                  <a:pt x="867418" y="19049"/>
                </a:lnTo>
                <a:lnTo>
                  <a:pt x="767084" y="6339"/>
                </a:lnTo>
                <a:lnTo>
                  <a:pt x="547378"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0" name="object 6"/>
          <p:cNvSpPr>
            <a:spLocks/>
          </p:cNvSpPr>
          <p:nvPr/>
        </p:nvSpPr>
        <p:spPr bwMode="auto">
          <a:xfrm>
            <a:off x="517525" y="3009900"/>
            <a:ext cx="1004888" cy="1163638"/>
          </a:xfrm>
          <a:custGeom>
            <a:avLst/>
            <a:gdLst>
              <a:gd name="T0" fmla="*/ 1728923 w 905510"/>
              <a:gd name="T1" fmla="*/ 188216 h 1046479"/>
              <a:gd name="T2" fmla="*/ 655255 w 905510"/>
              <a:gd name="T3" fmla="*/ 188216 h 1046479"/>
              <a:gd name="T4" fmla="*/ 768776 w 905510"/>
              <a:gd name="T5" fmla="*/ 204700 h 1046479"/>
              <a:gd name="T6" fmla="*/ 885551 w 905510"/>
              <a:gd name="T7" fmla="*/ 204700 h 1046479"/>
              <a:gd name="T8" fmla="*/ 986121 w 905510"/>
              <a:gd name="T9" fmla="*/ 231171 h 1046479"/>
              <a:gd name="T10" fmla="*/ 1086652 w 905510"/>
              <a:gd name="T11" fmla="*/ 254231 h 1046479"/>
              <a:gd name="T12" fmla="*/ 1187224 w 905510"/>
              <a:gd name="T13" fmla="*/ 290611 h 1046479"/>
              <a:gd name="T14" fmla="*/ 1281284 w 905510"/>
              <a:gd name="T15" fmla="*/ 340138 h 1046479"/>
              <a:gd name="T16" fmla="*/ 1365644 w 905510"/>
              <a:gd name="T17" fmla="*/ 383016 h 1046479"/>
              <a:gd name="T18" fmla="*/ 1443496 w 905510"/>
              <a:gd name="T19" fmla="*/ 452355 h 1046479"/>
              <a:gd name="T20" fmla="*/ 1534299 w 905510"/>
              <a:gd name="T21" fmla="*/ 511794 h 1046479"/>
              <a:gd name="T22" fmla="*/ 1608928 w 905510"/>
              <a:gd name="T23" fmla="*/ 594370 h 1046479"/>
              <a:gd name="T24" fmla="*/ 1686779 w 905510"/>
              <a:gd name="T25" fmla="*/ 676952 h 1046479"/>
              <a:gd name="T26" fmla="*/ 1800300 w 905510"/>
              <a:gd name="T27" fmla="*/ 898135 h 1046479"/>
              <a:gd name="T28" fmla="*/ 1858685 w 905510"/>
              <a:gd name="T29" fmla="*/ 1155699 h 1046479"/>
              <a:gd name="T30" fmla="*/ 1852211 w 905510"/>
              <a:gd name="T31" fmla="*/ 1446309 h 1046479"/>
              <a:gd name="T32" fmla="*/ 1810029 w 905510"/>
              <a:gd name="T33" fmla="*/ 1730264 h 1046479"/>
              <a:gd name="T34" fmla="*/ 1741909 w 905510"/>
              <a:gd name="T35" fmla="*/ 2034108 h 1046479"/>
              <a:gd name="T36" fmla="*/ 1644593 w 905510"/>
              <a:gd name="T37" fmla="*/ 2304823 h 1046479"/>
              <a:gd name="T38" fmla="*/ 1553759 w 905510"/>
              <a:gd name="T39" fmla="*/ 2539328 h 1046479"/>
              <a:gd name="T40" fmla="*/ 1453223 w 905510"/>
              <a:gd name="T41" fmla="*/ 2720885 h 1046479"/>
              <a:gd name="T42" fmla="*/ 1586208 w 905510"/>
              <a:gd name="T43" fmla="*/ 2598761 h 1046479"/>
              <a:gd name="T44" fmla="*/ 1758121 w 905510"/>
              <a:gd name="T45" fmla="*/ 2420450 h 1046479"/>
              <a:gd name="T46" fmla="*/ 1943016 w 905510"/>
              <a:gd name="T47" fmla="*/ 2182701 h 1046479"/>
              <a:gd name="T48" fmla="*/ 2121433 w 905510"/>
              <a:gd name="T49" fmla="*/ 1918478 h 1046479"/>
              <a:gd name="T50" fmla="*/ 2247938 w 905510"/>
              <a:gd name="T51" fmla="*/ 1618045 h 1046479"/>
              <a:gd name="T52" fmla="*/ 2312805 w 905510"/>
              <a:gd name="T53" fmla="*/ 1287810 h 1046479"/>
              <a:gd name="T54" fmla="*/ 2293341 w 905510"/>
              <a:gd name="T55" fmla="*/ 964233 h 1046479"/>
              <a:gd name="T56" fmla="*/ 2153882 w 905510"/>
              <a:gd name="T57" fmla="*/ 647234 h 1046479"/>
              <a:gd name="T58" fmla="*/ 1988448 w 905510"/>
              <a:gd name="T59" fmla="*/ 442450 h 1046479"/>
              <a:gd name="T60" fmla="*/ 1848955 w 905510"/>
              <a:gd name="T61" fmla="*/ 280700 h 1046479"/>
              <a:gd name="T62" fmla="*/ 1728923 w 905510"/>
              <a:gd name="T63" fmla="*/ 188216 h 1046479"/>
              <a:gd name="T64" fmla="*/ 875819 w 905510"/>
              <a:gd name="T65" fmla="*/ 0 h 1046479"/>
              <a:gd name="T66" fmla="*/ 729848 w 905510"/>
              <a:gd name="T67" fmla="*/ 16483 h 1046479"/>
              <a:gd name="T68" fmla="*/ 587137 w 905510"/>
              <a:gd name="T69" fmla="*/ 19811 h 1046479"/>
              <a:gd name="T70" fmla="*/ 463850 w 905510"/>
              <a:gd name="T71" fmla="*/ 42955 h 1046479"/>
              <a:gd name="T72" fmla="*/ 262744 w 905510"/>
              <a:gd name="T73" fmla="*/ 95734 h 1046479"/>
              <a:gd name="T74" fmla="*/ 171910 w 905510"/>
              <a:gd name="T75" fmla="*/ 138685 h 1046479"/>
              <a:gd name="T76" fmla="*/ 87580 w 905510"/>
              <a:gd name="T77" fmla="*/ 194793 h 1046479"/>
              <a:gd name="T78" fmla="*/ 0 w 905510"/>
              <a:gd name="T79" fmla="*/ 264139 h 1046479"/>
              <a:gd name="T80" fmla="*/ 149224 w 905510"/>
              <a:gd name="T81" fmla="*/ 234419 h 1046479"/>
              <a:gd name="T82" fmla="*/ 282209 w 905510"/>
              <a:gd name="T83" fmla="*/ 214607 h 1046479"/>
              <a:gd name="T84" fmla="*/ 544953 w 905510"/>
              <a:gd name="T85" fmla="*/ 201451 h 1046479"/>
              <a:gd name="T86" fmla="*/ 655255 w 905510"/>
              <a:gd name="T87" fmla="*/ 188216 h 1046479"/>
              <a:gd name="T88" fmla="*/ 1728923 w 905510"/>
              <a:gd name="T89" fmla="*/ 188216 h 1046479"/>
              <a:gd name="T90" fmla="*/ 1631613 w 905510"/>
              <a:gd name="T91" fmla="*/ 142016 h 1046479"/>
              <a:gd name="T92" fmla="*/ 1553759 w 905510"/>
              <a:gd name="T93" fmla="*/ 122204 h 1046479"/>
              <a:gd name="T94" fmla="*/ 1388328 w 905510"/>
              <a:gd name="T95" fmla="*/ 19811 h 1046479"/>
              <a:gd name="T96" fmla="*/ 875819 w 905510"/>
              <a:gd name="T97" fmla="*/ 0 h 1046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5510"/>
              <a:gd name="T148" fmla="*/ 0 h 1046479"/>
              <a:gd name="T149" fmla="*/ 905510 w 905510"/>
              <a:gd name="T150" fmla="*/ 1046479 h 10464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5510" h="1046479">
                <a:moveTo>
                  <a:pt x="676905" y="72389"/>
                </a:moveTo>
                <a:lnTo>
                  <a:pt x="256544" y="72389"/>
                </a:lnTo>
                <a:lnTo>
                  <a:pt x="300989" y="78729"/>
                </a:lnTo>
                <a:lnTo>
                  <a:pt x="346709" y="78729"/>
                </a:lnTo>
                <a:lnTo>
                  <a:pt x="386084" y="88910"/>
                </a:lnTo>
                <a:lnTo>
                  <a:pt x="425445" y="97779"/>
                </a:lnTo>
                <a:lnTo>
                  <a:pt x="464819" y="111770"/>
                </a:lnTo>
                <a:lnTo>
                  <a:pt x="501645" y="130820"/>
                </a:lnTo>
                <a:lnTo>
                  <a:pt x="534674" y="147309"/>
                </a:lnTo>
                <a:lnTo>
                  <a:pt x="565154" y="173979"/>
                </a:lnTo>
                <a:lnTo>
                  <a:pt x="600705" y="196839"/>
                </a:lnTo>
                <a:lnTo>
                  <a:pt x="629924" y="228599"/>
                </a:lnTo>
                <a:lnTo>
                  <a:pt x="660404" y="260360"/>
                </a:lnTo>
                <a:lnTo>
                  <a:pt x="704849" y="345429"/>
                </a:lnTo>
                <a:lnTo>
                  <a:pt x="727709" y="444489"/>
                </a:lnTo>
                <a:lnTo>
                  <a:pt x="725174" y="556259"/>
                </a:lnTo>
                <a:lnTo>
                  <a:pt x="708659" y="665469"/>
                </a:lnTo>
                <a:lnTo>
                  <a:pt x="681989" y="782330"/>
                </a:lnTo>
                <a:lnTo>
                  <a:pt x="643889" y="886449"/>
                </a:lnTo>
                <a:lnTo>
                  <a:pt x="608325" y="976640"/>
                </a:lnTo>
                <a:lnTo>
                  <a:pt x="568964" y="1046469"/>
                </a:lnTo>
                <a:lnTo>
                  <a:pt x="621029" y="999500"/>
                </a:lnTo>
                <a:lnTo>
                  <a:pt x="688335" y="930920"/>
                </a:lnTo>
                <a:lnTo>
                  <a:pt x="760725" y="839480"/>
                </a:lnTo>
                <a:lnTo>
                  <a:pt x="830579" y="737859"/>
                </a:lnTo>
                <a:lnTo>
                  <a:pt x="880109" y="622310"/>
                </a:lnTo>
                <a:lnTo>
                  <a:pt x="905505" y="495299"/>
                </a:lnTo>
                <a:lnTo>
                  <a:pt x="897885" y="370850"/>
                </a:lnTo>
                <a:lnTo>
                  <a:pt x="843284" y="248930"/>
                </a:lnTo>
                <a:lnTo>
                  <a:pt x="778514" y="170169"/>
                </a:lnTo>
                <a:lnTo>
                  <a:pt x="723899" y="107960"/>
                </a:lnTo>
                <a:lnTo>
                  <a:pt x="676905" y="72389"/>
                </a:lnTo>
                <a:close/>
              </a:path>
              <a:path w="905510" h="1046479">
                <a:moveTo>
                  <a:pt x="342899" y="0"/>
                </a:moveTo>
                <a:lnTo>
                  <a:pt x="285749" y="6339"/>
                </a:lnTo>
                <a:lnTo>
                  <a:pt x="229874" y="7619"/>
                </a:lnTo>
                <a:lnTo>
                  <a:pt x="181605" y="16520"/>
                </a:lnTo>
                <a:lnTo>
                  <a:pt x="102869" y="36819"/>
                </a:lnTo>
                <a:lnTo>
                  <a:pt x="67305" y="53339"/>
                </a:lnTo>
                <a:lnTo>
                  <a:pt x="34289" y="74919"/>
                </a:lnTo>
                <a:lnTo>
                  <a:pt x="0" y="101589"/>
                </a:lnTo>
                <a:lnTo>
                  <a:pt x="58424" y="90159"/>
                </a:lnTo>
                <a:lnTo>
                  <a:pt x="110489" y="82539"/>
                </a:lnTo>
                <a:lnTo>
                  <a:pt x="213359" y="77480"/>
                </a:lnTo>
                <a:lnTo>
                  <a:pt x="256544" y="72389"/>
                </a:lnTo>
                <a:lnTo>
                  <a:pt x="676905" y="72389"/>
                </a:lnTo>
                <a:lnTo>
                  <a:pt x="638805" y="54620"/>
                </a:lnTo>
                <a:lnTo>
                  <a:pt x="608325" y="47000"/>
                </a:lnTo>
                <a:lnTo>
                  <a:pt x="543555" y="7619"/>
                </a:lnTo>
                <a:lnTo>
                  <a:pt x="342899"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1" name="object 7"/>
          <p:cNvSpPr>
            <a:spLocks/>
          </p:cNvSpPr>
          <p:nvPr/>
        </p:nvSpPr>
        <p:spPr bwMode="auto">
          <a:xfrm>
            <a:off x="111125" y="3152775"/>
            <a:ext cx="800100" cy="1158875"/>
          </a:xfrm>
          <a:custGeom>
            <a:avLst/>
            <a:gdLst>
              <a:gd name="T0" fmla="*/ 1161467 w 720090"/>
              <a:gd name="T1" fmla="*/ 0 h 1043304"/>
              <a:gd name="T2" fmla="*/ 1040058 w 720090"/>
              <a:gd name="T3" fmla="*/ 9804 h 1043304"/>
              <a:gd name="T4" fmla="*/ 954764 w 720090"/>
              <a:gd name="T5" fmla="*/ 26206 h 1043304"/>
              <a:gd name="T6" fmla="*/ 876021 w 720090"/>
              <a:gd name="T7" fmla="*/ 45821 h 1043304"/>
              <a:gd name="T8" fmla="*/ 803829 w 720090"/>
              <a:gd name="T9" fmla="*/ 55628 h 1043304"/>
              <a:gd name="T10" fmla="*/ 751322 w 720090"/>
              <a:gd name="T11" fmla="*/ 68648 h 1043304"/>
              <a:gd name="T12" fmla="*/ 692267 w 720090"/>
              <a:gd name="T13" fmla="*/ 78456 h 1043304"/>
              <a:gd name="T14" fmla="*/ 636501 w 720090"/>
              <a:gd name="T15" fmla="*/ 104665 h 1043304"/>
              <a:gd name="T16" fmla="*/ 570888 w 720090"/>
              <a:gd name="T17" fmla="*/ 127491 h 1043304"/>
              <a:gd name="T18" fmla="*/ 308387 w 720090"/>
              <a:gd name="T19" fmla="*/ 385788 h 1043304"/>
              <a:gd name="T20" fmla="*/ 114820 w 720090"/>
              <a:gd name="T21" fmla="*/ 755171 h 1043304"/>
              <a:gd name="T22" fmla="*/ 82001 w 720090"/>
              <a:gd name="T23" fmla="*/ 951320 h 1043304"/>
              <a:gd name="T24" fmla="*/ 36077 w 720090"/>
              <a:gd name="T25" fmla="*/ 1144255 h 1043304"/>
              <a:gd name="T26" fmla="*/ 9841 w 720090"/>
              <a:gd name="T27" fmla="*/ 1353424 h 1043304"/>
              <a:gd name="T28" fmla="*/ 0 w 720090"/>
              <a:gd name="T29" fmla="*/ 1556169 h 1043304"/>
              <a:gd name="T30" fmla="*/ 29523 w 720090"/>
              <a:gd name="T31" fmla="*/ 1778444 h 1043304"/>
              <a:gd name="T32" fmla="*/ 111529 w 720090"/>
              <a:gd name="T33" fmla="*/ 1987697 h 1043304"/>
              <a:gd name="T34" fmla="*/ 249331 w 720090"/>
              <a:gd name="T35" fmla="*/ 2209972 h 1043304"/>
              <a:gd name="T36" fmla="*/ 364186 w 720090"/>
              <a:gd name="T37" fmla="*/ 2337467 h 1043304"/>
              <a:gd name="T38" fmla="*/ 501988 w 720090"/>
              <a:gd name="T39" fmla="*/ 2458451 h 1043304"/>
              <a:gd name="T40" fmla="*/ 587286 w 720090"/>
              <a:gd name="T41" fmla="*/ 2504195 h 1043304"/>
              <a:gd name="T42" fmla="*/ 669319 w 720090"/>
              <a:gd name="T43" fmla="*/ 2549952 h 1043304"/>
              <a:gd name="T44" fmla="*/ 767748 w 720090"/>
              <a:gd name="T45" fmla="*/ 2595741 h 1043304"/>
              <a:gd name="T46" fmla="*/ 967868 w 720090"/>
              <a:gd name="T47" fmla="*/ 2654589 h 1043304"/>
              <a:gd name="T48" fmla="*/ 1082720 w 720090"/>
              <a:gd name="T49" fmla="*/ 2670922 h 1043304"/>
              <a:gd name="T50" fmla="*/ 1197544 w 720090"/>
              <a:gd name="T51" fmla="*/ 2684007 h 1043304"/>
              <a:gd name="T52" fmla="*/ 1440329 w 720090"/>
              <a:gd name="T53" fmla="*/ 2664391 h 1043304"/>
              <a:gd name="T54" fmla="*/ 1578129 w 720090"/>
              <a:gd name="T55" fmla="*/ 2631693 h 1043304"/>
              <a:gd name="T56" fmla="*/ 1715930 w 720090"/>
              <a:gd name="T57" fmla="*/ 2602270 h 1043304"/>
              <a:gd name="T58" fmla="*/ 1741416 w 720090"/>
              <a:gd name="T59" fmla="*/ 2592462 h 1043304"/>
              <a:gd name="T60" fmla="*/ 1410800 w 720090"/>
              <a:gd name="T61" fmla="*/ 2592462 h 1043304"/>
              <a:gd name="T62" fmla="*/ 1272997 w 720090"/>
              <a:gd name="T63" fmla="*/ 2572849 h 1043304"/>
              <a:gd name="T64" fmla="*/ 1135197 w 720090"/>
              <a:gd name="T65" fmla="*/ 2543428 h 1043304"/>
              <a:gd name="T66" fmla="*/ 1013823 w 720090"/>
              <a:gd name="T67" fmla="*/ 2500896 h 1043304"/>
              <a:gd name="T68" fmla="*/ 912100 w 720090"/>
              <a:gd name="T69" fmla="*/ 2438838 h 1043304"/>
              <a:gd name="T70" fmla="*/ 803829 w 720090"/>
              <a:gd name="T71" fmla="*/ 2389804 h 1043304"/>
              <a:gd name="T72" fmla="*/ 702109 w 720090"/>
              <a:gd name="T73" fmla="*/ 2314558 h 1043304"/>
              <a:gd name="T74" fmla="*/ 629947 w 720090"/>
              <a:gd name="T75" fmla="*/ 2219778 h 1043304"/>
              <a:gd name="T76" fmla="*/ 564308 w 720090"/>
              <a:gd name="T77" fmla="*/ 2141319 h 1043304"/>
              <a:gd name="T78" fmla="*/ 492146 w 720090"/>
              <a:gd name="T79" fmla="*/ 2036733 h 1043304"/>
              <a:gd name="T80" fmla="*/ 446188 w 720090"/>
              <a:gd name="T81" fmla="*/ 1925557 h 1043304"/>
              <a:gd name="T82" fmla="*/ 413402 w 720090"/>
              <a:gd name="T83" fmla="*/ 1817673 h 1043304"/>
              <a:gd name="T84" fmla="*/ 390424 w 720090"/>
              <a:gd name="T85" fmla="*/ 1709793 h 1043304"/>
              <a:gd name="T86" fmla="*/ 374032 w 720090"/>
              <a:gd name="T87" fmla="*/ 1578999 h 1043304"/>
              <a:gd name="T88" fmla="*/ 403560 w 720090"/>
              <a:gd name="T89" fmla="*/ 1154062 h 1043304"/>
              <a:gd name="T90" fmla="*/ 485564 w 720090"/>
              <a:gd name="T91" fmla="*/ 804210 h 1043304"/>
              <a:gd name="T92" fmla="*/ 610260 w 720090"/>
              <a:gd name="T93" fmla="*/ 529597 h 1043304"/>
              <a:gd name="T94" fmla="*/ 751322 w 720090"/>
              <a:gd name="T95" fmla="*/ 320429 h 1043304"/>
              <a:gd name="T96" fmla="*/ 908810 w 720090"/>
              <a:gd name="T97" fmla="*/ 166725 h 1043304"/>
              <a:gd name="T98" fmla="*/ 1036767 w 720090"/>
              <a:gd name="T99" fmla="*/ 71945 h 1043304"/>
              <a:gd name="T100" fmla="*/ 1122097 w 720090"/>
              <a:gd name="T101" fmla="*/ 16397 h 1043304"/>
              <a:gd name="T102" fmla="*/ 1161467 w 720090"/>
              <a:gd name="T103" fmla="*/ 0 h 1043304"/>
              <a:gd name="T104" fmla="*/ 1860316 w 720090"/>
              <a:gd name="T105" fmla="*/ 2546705 h 1043304"/>
              <a:gd name="T106" fmla="*/ 1712671 w 720090"/>
              <a:gd name="T107" fmla="*/ 2576127 h 1043304"/>
              <a:gd name="T108" fmla="*/ 1555186 w 720090"/>
              <a:gd name="T109" fmla="*/ 2589183 h 1043304"/>
              <a:gd name="T110" fmla="*/ 1410800 w 720090"/>
              <a:gd name="T111" fmla="*/ 2592462 h 1043304"/>
              <a:gd name="T112" fmla="*/ 1741416 w 720090"/>
              <a:gd name="T113" fmla="*/ 2592462 h 1043304"/>
              <a:gd name="T114" fmla="*/ 1860316 w 720090"/>
              <a:gd name="T115" fmla="*/ 2546705 h 1043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0090"/>
              <a:gd name="T175" fmla="*/ 0 h 1043304"/>
              <a:gd name="T176" fmla="*/ 720090 w 720090"/>
              <a:gd name="T177" fmla="*/ 1043304 h 10433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0090" h="1043304">
                <a:moveTo>
                  <a:pt x="449579" y="0"/>
                </a:moveTo>
                <a:lnTo>
                  <a:pt x="402585" y="3809"/>
                </a:lnTo>
                <a:lnTo>
                  <a:pt x="369569" y="10180"/>
                </a:lnTo>
                <a:lnTo>
                  <a:pt x="339089" y="17800"/>
                </a:lnTo>
                <a:lnTo>
                  <a:pt x="311145" y="21610"/>
                </a:lnTo>
                <a:lnTo>
                  <a:pt x="290821" y="26669"/>
                </a:lnTo>
                <a:lnTo>
                  <a:pt x="267961" y="30479"/>
                </a:lnTo>
                <a:lnTo>
                  <a:pt x="246375" y="40660"/>
                </a:lnTo>
                <a:lnTo>
                  <a:pt x="220979" y="49529"/>
                </a:lnTo>
                <a:lnTo>
                  <a:pt x="119371" y="149870"/>
                </a:lnTo>
                <a:lnTo>
                  <a:pt x="44445" y="293369"/>
                </a:lnTo>
                <a:lnTo>
                  <a:pt x="31741" y="369569"/>
                </a:lnTo>
                <a:lnTo>
                  <a:pt x="13965" y="444520"/>
                </a:lnTo>
                <a:lnTo>
                  <a:pt x="3809" y="525779"/>
                </a:lnTo>
                <a:lnTo>
                  <a:pt x="0" y="604540"/>
                </a:lnTo>
                <a:lnTo>
                  <a:pt x="11429" y="690890"/>
                </a:lnTo>
                <a:lnTo>
                  <a:pt x="43171" y="772180"/>
                </a:lnTo>
                <a:lnTo>
                  <a:pt x="96511" y="858530"/>
                </a:lnTo>
                <a:lnTo>
                  <a:pt x="140969" y="908060"/>
                </a:lnTo>
                <a:lnTo>
                  <a:pt x="194309" y="955060"/>
                </a:lnTo>
                <a:lnTo>
                  <a:pt x="227325" y="972830"/>
                </a:lnTo>
                <a:lnTo>
                  <a:pt x="259079" y="990606"/>
                </a:lnTo>
                <a:lnTo>
                  <a:pt x="297179" y="1008394"/>
                </a:lnTo>
                <a:lnTo>
                  <a:pt x="374641" y="1031254"/>
                </a:lnTo>
                <a:lnTo>
                  <a:pt x="419099" y="1037600"/>
                </a:lnTo>
                <a:lnTo>
                  <a:pt x="463545" y="1042684"/>
                </a:lnTo>
                <a:lnTo>
                  <a:pt x="557521" y="1035064"/>
                </a:lnTo>
                <a:lnTo>
                  <a:pt x="610861" y="1022360"/>
                </a:lnTo>
                <a:lnTo>
                  <a:pt x="664201" y="1010930"/>
                </a:lnTo>
                <a:lnTo>
                  <a:pt x="674066" y="1007120"/>
                </a:lnTo>
                <a:lnTo>
                  <a:pt x="546091" y="1007120"/>
                </a:lnTo>
                <a:lnTo>
                  <a:pt x="492751" y="999500"/>
                </a:lnTo>
                <a:lnTo>
                  <a:pt x="439411" y="988070"/>
                </a:lnTo>
                <a:lnTo>
                  <a:pt x="392429" y="971549"/>
                </a:lnTo>
                <a:lnTo>
                  <a:pt x="353055" y="947440"/>
                </a:lnTo>
                <a:lnTo>
                  <a:pt x="311145" y="928390"/>
                </a:lnTo>
                <a:lnTo>
                  <a:pt x="271771" y="899159"/>
                </a:lnTo>
                <a:lnTo>
                  <a:pt x="243839" y="862340"/>
                </a:lnTo>
                <a:lnTo>
                  <a:pt x="218431" y="831860"/>
                </a:lnTo>
                <a:lnTo>
                  <a:pt x="190499" y="791230"/>
                </a:lnTo>
                <a:lnTo>
                  <a:pt x="172711" y="748040"/>
                </a:lnTo>
                <a:lnTo>
                  <a:pt x="160019" y="706130"/>
                </a:lnTo>
                <a:lnTo>
                  <a:pt x="151125" y="664220"/>
                </a:lnTo>
                <a:lnTo>
                  <a:pt x="144779" y="613409"/>
                </a:lnTo>
                <a:lnTo>
                  <a:pt x="156209" y="448330"/>
                </a:lnTo>
                <a:lnTo>
                  <a:pt x="187951" y="312419"/>
                </a:lnTo>
                <a:lnTo>
                  <a:pt x="236219" y="205739"/>
                </a:lnTo>
                <a:lnTo>
                  <a:pt x="290821" y="124480"/>
                </a:lnTo>
                <a:lnTo>
                  <a:pt x="351781" y="64769"/>
                </a:lnTo>
                <a:lnTo>
                  <a:pt x="401311" y="27950"/>
                </a:lnTo>
                <a:lnTo>
                  <a:pt x="434339" y="6370"/>
                </a:lnTo>
                <a:lnTo>
                  <a:pt x="449579" y="0"/>
                </a:lnTo>
                <a:close/>
              </a:path>
              <a:path w="720090" h="1043304">
                <a:moveTo>
                  <a:pt x="720089" y="989344"/>
                </a:moveTo>
                <a:lnTo>
                  <a:pt x="662939" y="1000774"/>
                </a:lnTo>
                <a:lnTo>
                  <a:pt x="601979" y="1005846"/>
                </a:lnTo>
                <a:lnTo>
                  <a:pt x="546091" y="1007120"/>
                </a:lnTo>
                <a:lnTo>
                  <a:pt x="674066" y="1007120"/>
                </a:lnTo>
                <a:lnTo>
                  <a:pt x="720089" y="989344"/>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2" name="object 8"/>
          <p:cNvSpPr>
            <a:spLocks/>
          </p:cNvSpPr>
          <p:nvPr/>
        </p:nvSpPr>
        <p:spPr bwMode="auto">
          <a:xfrm>
            <a:off x="403225" y="3382963"/>
            <a:ext cx="268288" cy="579437"/>
          </a:xfrm>
          <a:custGeom>
            <a:avLst/>
            <a:gdLst>
              <a:gd name="T0" fmla="*/ 342713 w 241300"/>
              <a:gd name="T1" fmla="*/ 0 h 520700"/>
              <a:gd name="T2" fmla="*/ 184534 w 241300"/>
              <a:gd name="T3" fmla="*/ 132756 h 520700"/>
              <a:gd name="T4" fmla="*/ 108747 w 241300"/>
              <a:gd name="T5" fmla="*/ 262170 h 520700"/>
              <a:gd name="T6" fmla="*/ 39544 w 241300"/>
              <a:gd name="T7" fmla="*/ 424708 h 520700"/>
              <a:gd name="T8" fmla="*/ 0 w 241300"/>
              <a:gd name="T9" fmla="*/ 627148 h 520700"/>
              <a:gd name="T10" fmla="*/ 13158 w 241300"/>
              <a:gd name="T11" fmla="*/ 849501 h 520700"/>
              <a:gd name="T12" fmla="*/ 88975 w 241300"/>
              <a:gd name="T13" fmla="*/ 1095022 h 520700"/>
              <a:gd name="T14" fmla="*/ 233962 w 241300"/>
              <a:gd name="T15" fmla="*/ 1360458 h 520700"/>
              <a:gd name="T16" fmla="*/ 299861 w 241300"/>
              <a:gd name="T17" fmla="*/ 1350503 h 520700"/>
              <a:gd name="T18" fmla="*/ 369064 w 241300"/>
              <a:gd name="T19" fmla="*/ 1347242 h 520700"/>
              <a:gd name="T20" fmla="*/ 444880 w 241300"/>
              <a:gd name="T21" fmla="*/ 1333938 h 520700"/>
              <a:gd name="T22" fmla="*/ 507473 w 241300"/>
              <a:gd name="T23" fmla="*/ 1323983 h 520700"/>
              <a:gd name="T24" fmla="*/ 560212 w 241300"/>
              <a:gd name="T25" fmla="*/ 1304075 h 520700"/>
              <a:gd name="T26" fmla="*/ 603063 w 241300"/>
              <a:gd name="T27" fmla="*/ 1274212 h 520700"/>
              <a:gd name="T28" fmla="*/ 622835 w 241300"/>
              <a:gd name="T29" fmla="*/ 1234393 h 520700"/>
              <a:gd name="T30" fmla="*/ 626108 w 241300"/>
              <a:gd name="T31" fmla="*/ 1204529 h 520700"/>
              <a:gd name="T32" fmla="*/ 566791 w 241300"/>
              <a:gd name="T33" fmla="*/ 1144800 h 520700"/>
              <a:gd name="T34" fmla="*/ 487700 w 241300"/>
              <a:gd name="T35" fmla="*/ 1061819 h 520700"/>
              <a:gd name="T36" fmla="*/ 405332 w 241300"/>
              <a:gd name="T37" fmla="*/ 972221 h 520700"/>
              <a:gd name="T38" fmla="*/ 332826 w 241300"/>
              <a:gd name="T39" fmla="*/ 852766 h 520700"/>
              <a:gd name="T40" fmla="*/ 273510 w 241300"/>
              <a:gd name="T41" fmla="*/ 696831 h 520700"/>
              <a:gd name="T42" fmla="*/ 243851 w 241300"/>
              <a:gd name="T43" fmla="*/ 504349 h 520700"/>
              <a:gd name="T44" fmla="*/ 260316 w 241300"/>
              <a:gd name="T45" fmla="*/ 272124 h 520700"/>
              <a:gd name="T46" fmla="*/ 342713 w 241300"/>
              <a:gd name="T47" fmla="*/ 0 h 5207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300"/>
              <a:gd name="T73" fmla="*/ 0 h 520700"/>
              <a:gd name="T74" fmla="*/ 241300 w 241300"/>
              <a:gd name="T75" fmla="*/ 520700 h 5207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300" h="520700">
                <a:moveTo>
                  <a:pt x="132075" y="0"/>
                </a:moveTo>
                <a:lnTo>
                  <a:pt x="71115" y="50810"/>
                </a:lnTo>
                <a:lnTo>
                  <a:pt x="41909" y="100340"/>
                </a:lnTo>
                <a:lnTo>
                  <a:pt x="15239" y="162549"/>
                </a:lnTo>
                <a:lnTo>
                  <a:pt x="0" y="240029"/>
                </a:lnTo>
                <a:lnTo>
                  <a:pt x="5071" y="325130"/>
                </a:lnTo>
                <a:lnTo>
                  <a:pt x="34289" y="419099"/>
                </a:lnTo>
                <a:lnTo>
                  <a:pt x="90165" y="520689"/>
                </a:lnTo>
                <a:lnTo>
                  <a:pt x="115561" y="516879"/>
                </a:lnTo>
                <a:lnTo>
                  <a:pt x="142231" y="515630"/>
                </a:lnTo>
                <a:lnTo>
                  <a:pt x="171449" y="510539"/>
                </a:lnTo>
                <a:lnTo>
                  <a:pt x="195571" y="506729"/>
                </a:lnTo>
                <a:lnTo>
                  <a:pt x="215895" y="499109"/>
                </a:lnTo>
                <a:lnTo>
                  <a:pt x="232409" y="487679"/>
                </a:lnTo>
                <a:lnTo>
                  <a:pt x="240029" y="472439"/>
                </a:lnTo>
                <a:lnTo>
                  <a:pt x="241291" y="461009"/>
                </a:lnTo>
                <a:lnTo>
                  <a:pt x="218431" y="438149"/>
                </a:lnTo>
                <a:lnTo>
                  <a:pt x="187951" y="406389"/>
                </a:lnTo>
                <a:lnTo>
                  <a:pt x="156209" y="372099"/>
                </a:lnTo>
                <a:lnTo>
                  <a:pt x="128265" y="326379"/>
                </a:lnTo>
                <a:lnTo>
                  <a:pt x="105405" y="266699"/>
                </a:lnTo>
                <a:lnTo>
                  <a:pt x="93975" y="193029"/>
                </a:lnTo>
                <a:lnTo>
                  <a:pt x="100321" y="104150"/>
                </a:lnTo>
                <a:lnTo>
                  <a:pt x="132075"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3" name="object 9"/>
          <p:cNvSpPr>
            <a:spLocks/>
          </p:cNvSpPr>
          <p:nvPr/>
        </p:nvSpPr>
        <p:spPr bwMode="auto">
          <a:xfrm>
            <a:off x="949325" y="4208463"/>
            <a:ext cx="347663" cy="311150"/>
          </a:xfrm>
          <a:custGeom>
            <a:avLst/>
            <a:gdLst>
              <a:gd name="T0" fmla="*/ 406742 w 313690"/>
              <a:gd name="T1" fmla="*/ 0 h 278129"/>
              <a:gd name="T2" fmla="*/ 160116 w 313690"/>
              <a:gd name="T3" fmla="*/ 73019 h 278129"/>
              <a:gd name="T4" fmla="*/ 185761 w 313690"/>
              <a:gd name="T5" fmla="*/ 86906 h 278129"/>
              <a:gd name="T6" fmla="*/ 208154 w 313690"/>
              <a:gd name="T7" fmla="*/ 104320 h 278129"/>
              <a:gd name="T8" fmla="*/ 243410 w 313690"/>
              <a:gd name="T9" fmla="*/ 121697 h 278129"/>
              <a:gd name="T10" fmla="*/ 294629 w 313690"/>
              <a:gd name="T11" fmla="*/ 139079 h 278129"/>
              <a:gd name="T12" fmla="*/ 345880 w 313690"/>
              <a:gd name="T13" fmla="*/ 166922 h 278129"/>
              <a:gd name="T14" fmla="*/ 400313 w 313690"/>
              <a:gd name="T15" fmla="*/ 187790 h 278129"/>
              <a:gd name="T16" fmla="*/ 457960 w 313690"/>
              <a:gd name="T17" fmla="*/ 219095 h 278129"/>
              <a:gd name="T18" fmla="*/ 403524 w 313690"/>
              <a:gd name="T19" fmla="*/ 232985 h 278129"/>
              <a:gd name="T20" fmla="*/ 329879 w 313690"/>
              <a:gd name="T21" fmla="*/ 274721 h 278129"/>
              <a:gd name="T22" fmla="*/ 249803 w 313690"/>
              <a:gd name="T23" fmla="*/ 340811 h 278129"/>
              <a:gd name="T24" fmla="*/ 172937 w 313690"/>
              <a:gd name="T25" fmla="*/ 424288 h 278129"/>
              <a:gd name="T26" fmla="*/ 102471 w 313690"/>
              <a:gd name="T27" fmla="*/ 511244 h 278129"/>
              <a:gd name="T28" fmla="*/ 41644 w 313690"/>
              <a:gd name="T29" fmla="*/ 608610 h 278129"/>
              <a:gd name="T30" fmla="*/ 0 w 313690"/>
              <a:gd name="T31" fmla="*/ 761663 h 278129"/>
              <a:gd name="T32" fmla="*/ 118506 w 313690"/>
              <a:gd name="T33" fmla="*/ 601661 h 278129"/>
              <a:gd name="T34" fmla="*/ 249803 w 313690"/>
              <a:gd name="T35" fmla="*/ 483401 h 278129"/>
              <a:gd name="T36" fmla="*/ 374702 w 313690"/>
              <a:gd name="T37" fmla="*/ 396471 h 278129"/>
              <a:gd name="T38" fmla="*/ 506003 w 313690"/>
              <a:gd name="T39" fmla="*/ 330381 h 278129"/>
              <a:gd name="T40" fmla="*/ 614897 w 313690"/>
              <a:gd name="T41" fmla="*/ 285156 h 278129"/>
              <a:gd name="T42" fmla="*/ 771840 w 313690"/>
              <a:gd name="T43" fmla="*/ 260831 h 278129"/>
              <a:gd name="T44" fmla="*/ 791054 w 313690"/>
              <a:gd name="T45" fmla="*/ 260831 h 278129"/>
              <a:gd name="T46" fmla="*/ 406742 w 313690"/>
              <a:gd name="T47" fmla="*/ 0 h 278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690"/>
              <a:gd name="T73" fmla="*/ 0 h 278129"/>
              <a:gd name="T74" fmla="*/ 313690 w 313690"/>
              <a:gd name="T75" fmla="*/ 278129 h 278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690" h="278129">
                <a:moveTo>
                  <a:pt x="161294" y="0"/>
                </a:moveTo>
                <a:lnTo>
                  <a:pt x="63495" y="26663"/>
                </a:lnTo>
                <a:lnTo>
                  <a:pt x="73664" y="31735"/>
                </a:lnTo>
                <a:lnTo>
                  <a:pt x="82545" y="38093"/>
                </a:lnTo>
                <a:lnTo>
                  <a:pt x="96524" y="44439"/>
                </a:lnTo>
                <a:lnTo>
                  <a:pt x="116835" y="50785"/>
                </a:lnTo>
                <a:lnTo>
                  <a:pt x="137159" y="60953"/>
                </a:lnTo>
                <a:lnTo>
                  <a:pt x="158745" y="68573"/>
                </a:lnTo>
                <a:lnTo>
                  <a:pt x="181605" y="80003"/>
                </a:lnTo>
                <a:lnTo>
                  <a:pt x="160019" y="85075"/>
                </a:lnTo>
                <a:lnTo>
                  <a:pt x="130814" y="100315"/>
                </a:lnTo>
                <a:lnTo>
                  <a:pt x="99059" y="124449"/>
                </a:lnTo>
                <a:lnTo>
                  <a:pt x="68579" y="154929"/>
                </a:lnTo>
                <a:lnTo>
                  <a:pt x="40635" y="186683"/>
                </a:lnTo>
                <a:lnTo>
                  <a:pt x="16514" y="222235"/>
                </a:lnTo>
                <a:lnTo>
                  <a:pt x="0" y="278123"/>
                </a:lnTo>
                <a:lnTo>
                  <a:pt x="46994" y="219699"/>
                </a:lnTo>
                <a:lnTo>
                  <a:pt x="99059" y="176515"/>
                </a:lnTo>
                <a:lnTo>
                  <a:pt x="148589" y="144773"/>
                </a:lnTo>
                <a:lnTo>
                  <a:pt x="200655" y="120639"/>
                </a:lnTo>
                <a:lnTo>
                  <a:pt x="243839" y="104125"/>
                </a:lnTo>
                <a:lnTo>
                  <a:pt x="306074" y="95243"/>
                </a:lnTo>
                <a:lnTo>
                  <a:pt x="313694" y="95243"/>
                </a:lnTo>
                <a:lnTo>
                  <a:pt x="161294"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4" name="object 10"/>
          <p:cNvSpPr>
            <a:spLocks/>
          </p:cNvSpPr>
          <p:nvPr/>
        </p:nvSpPr>
        <p:spPr bwMode="auto">
          <a:xfrm>
            <a:off x="919163" y="4276725"/>
            <a:ext cx="52387" cy="206375"/>
          </a:xfrm>
          <a:custGeom>
            <a:avLst/>
            <a:gdLst>
              <a:gd name="T0" fmla="*/ 5359 w 48259"/>
              <a:gd name="T1" fmla="*/ 0 h 186689"/>
              <a:gd name="T2" fmla="*/ 8055 w 48259"/>
              <a:gd name="T3" fmla="*/ 131489 h 186689"/>
              <a:gd name="T4" fmla="*/ 10750 w 48259"/>
              <a:gd name="T5" fmla="*/ 222269 h 186689"/>
              <a:gd name="T6" fmla="*/ 10750 w 48259"/>
              <a:gd name="T7" fmla="*/ 319332 h 186689"/>
              <a:gd name="T8" fmla="*/ 0 w 48259"/>
              <a:gd name="T9" fmla="*/ 460216 h 186689"/>
              <a:gd name="T10" fmla="*/ 59085 w 48259"/>
              <a:gd name="T11" fmla="*/ 372546 h 186689"/>
              <a:gd name="T12" fmla="*/ 88609 w 48259"/>
              <a:gd name="T13" fmla="*/ 284875 h 186689"/>
              <a:gd name="T14" fmla="*/ 102029 w 48259"/>
              <a:gd name="T15" fmla="*/ 203486 h 186689"/>
              <a:gd name="T16" fmla="*/ 99363 w 48259"/>
              <a:gd name="T17" fmla="*/ 137740 h 186689"/>
              <a:gd name="T18" fmla="*/ 88609 w 48259"/>
              <a:gd name="T19" fmla="*/ 75138 h 186689"/>
              <a:gd name="T20" fmla="*/ 61750 w 48259"/>
              <a:gd name="T21" fmla="*/ 37569 h 186689"/>
              <a:gd name="T22" fmla="*/ 32221 w 48259"/>
              <a:gd name="T23" fmla="*/ 6248 h 186689"/>
              <a:gd name="T24" fmla="*/ 5359 w 48259"/>
              <a:gd name="T25" fmla="*/ 0 h 1866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259"/>
              <a:gd name="T40" fmla="*/ 0 h 186689"/>
              <a:gd name="T41" fmla="*/ 48259 w 48259"/>
              <a:gd name="T42" fmla="*/ 186689 h 1866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259" h="186689">
                <a:moveTo>
                  <a:pt x="2535" y="0"/>
                </a:moveTo>
                <a:lnTo>
                  <a:pt x="3809" y="53339"/>
                </a:lnTo>
                <a:lnTo>
                  <a:pt x="5084" y="90165"/>
                </a:lnTo>
                <a:lnTo>
                  <a:pt x="5084" y="129539"/>
                </a:lnTo>
                <a:lnTo>
                  <a:pt x="0" y="186689"/>
                </a:lnTo>
                <a:lnTo>
                  <a:pt x="27944" y="151125"/>
                </a:lnTo>
                <a:lnTo>
                  <a:pt x="41909" y="115561"/>
                </a:lnTo>
                <a:lnTo>
                  <a:pt x="48255" y="82545"/>
                </a:lnTo>
                <a:lnTo>
                  <a:pt x="46994" y="55875"/>
                </a:lnTo>
                <a:lnTo>
                  <a:pt x="41909" y="30479"/>
                </a:lnTo>
                <a:lnTo>
                  <a:pt x="29205" y="15239"/>
                </a:lnTo>
                <a:lnTo>
                  <a:pt x="15239" y="2535"/>
                </a:lnTo>
                <a:lnTo>
                  <a:pt x="2535"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5" name="object 11"/>
          <p:cNvSpPr>
            <a:spLocks/>
          </p:cNvSpPr>
          <p:nvPr/>
        </p:nvSpPr>
        <p:spPr bwMode="auto">
          <a:xfrm>
            <a:off x="1195388" y="4505325"/>
            <a:ext cx="1000125" cy="1028700"/>
          </a:xfrm>
          <a:custGeom>
            <a:avLst/>
            <a:gdLst>
              <a:gd name="T0" fmla="*/ 0 w 899160"/>
              <a:gd name="T1" fmla="*/ 0 h 924560"/>
              <a:gd name="T2" fmla="*/ 26498 w 899160"/>
              <a:gd name="T3" fmla="*/ 185777 h 924560"/>
              <a:gd name="T4" fmla="*/ 95996 w 899160"/>
              <a:gd name="T5" fmla="*/ 391467 h 924560"/>
              <a:gd name="T6" fmla="*/ 188640 w 899160"/>
              <a:gd name="T7" fmla="*/ 610434 h 924560"/>
              <a:gd name="T8" fmla="*/ 297853 w 899160"/>
              <a:gd name="T9" fmla="*/ 846011 h 924560"/>
              <a:gd name="T10" fmla="*/ 430242 w 899160"/>
              <a:gd name="T11" fmla="*/ 1074933 h 924560"/>
              <a:gd name="T12" fmla="*/ 575849 w 899160"/>
              <a:gd name="T13" fmla="*/ 1303855 h 924560"/>
              <a:gd name="T14" fmla="*/ 714846 w 899160"/>
              <a:gd name="T15" fmla="*/ 1502918 h 924560"/>
              <a:gd name="T16" fmla="*/ 863771 w 899160"/>
              <a:gd name="T17" fmla="*/ 1678747 h 924560"/>
              <a:gd name="T18" fmla="*/ 1025948 w 899160"/>
              <a:gd name="T19" fmla="*/ 1854572 h 924560"/>
              <a:gd name="T20" fmla="*/ 1178195 w 899160"/>
              <a:gd name="T21" fmla="*/ 1997246 h 924560"/>
              <a:gd name="T22" fmla="*/ 1320480 w 899160"/>
              <a:gd name="T23" fmla="*/ 2100103 h 924560"/>
              <a:gd name="T24" fmla="*/ 1452871 w 899160"/>
              <a:gd name="T25" fmla="*/ 2192979 h 924560"/>
              <a:gd name="T26" fmla="*/ 1581943 w 899160"/>
              <a:gd name="T27" fmla="*/ 2262652 h 924560"/>
              <a:gd name="T28" fmla="*/ 1720939 w 899160"/>
              <a:gd name="T29" fmla="*/ 2315747 h 924560"/>
              <a:gd name="T30" fmla="*/ 1863258 w 899160"/>
              <a:gd name="T31" fmla="*/ 2372138 h 924560"/>
              <a:gd name="T32" fmla="*/ 2015472 w 899160"/>
              <a:gd name="T33" fmla="*/ 2415278 h 924560"/>
              <a:gd name="T34" fmla="*/ 2343109 w 899160"/>
              <a:gd name="T35" fmla="*/ 2335654 h 924560"/>
              <a:gd name="T36" fmla="*/ 1985686 w 899160"/>
              <a:gd name="T37" fmla="*/ 2189683 h 924560"/>
              <a:gd name="T38" fmla="*/ 1624977 w 899160"/>
              <a:gd name="T39" fmla="*/ 2007200 h 924560"/>
              <a:gd name="T40" fmla="*/ 1310550 w 899160"/>
              <a:gd name="T41" fmla="*/ 1818090 h 924560"/>
              <a:gd name="T42" fmla="*/ 1068983 w 899160"/>
              <a:gd name="T43" fmla="*/ 1605747 h 924560"/>
              <a:gd name="T44" fmla="*/ 969698 w 899160"/>
              <a:gd name="T45" fmla="*/ 1502918 h 924560"/>
              <a:gd name="T46" fmla="*/ 867095 w 899160"/>
              <a:gd name="T47" fmla="*/ 1413340 h 924560"/>
              <a:gd name="T48" fmla="*/ 747953 w 899160"/>
              <a:gd name="T49" fmla="*/ 1300528 h 924560"/>
              <a:gd name="T50" fmla="*/ 628810 w 899160"/>
              <a:gd name="T51" fmla="*/ 1154558 h 924560"/>
              <a:gd name="T52" fmla="*/ 489813 w 899160"/>
              <a:gd name="T53" fmla="*/ 972075 h 924560"/>
              <a:gd name="T54" fmla="*/ 347493 w 899160"/>
              <a:gd name="T55" fmla="*/ 729871 h 924560"/>
              <a:gd name="T56" fmla="*/ 178709 w 899160"/>
              <a:gd name="T57" fmla="*/ 418027 h 924560"/>
              <a:gd name="T58" fmla="*/ 0 w 899160"/>
              <a:gd name="T59" fmla="*/ 0 h 9245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9160"/>
              <a:gd name="T91" fmla="*/ 0 h 924560"/>
              <a:gd name="T92" fmla="*/ 899160 w 899160"/>
              <a:gd name="T93" fmla="*/ 924560 h 9245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9160" h="924560">
                <a:moveTo>
                  <a:pt x="0" y="0"/>
                </a:moveTo>
                <a:lnTo>
                  <a:pt x="10168" y="71115"/>
                </a:lnTo>
                <a:lnTo>
                  <a:pt x="36838" y="149851"/>
                </a:lnTo>
                <a:lnTo>
                  <a:pt x="72389" y="233671"/>
                </a:lnTo>
                <a:lnTo>
                  <a:pt x="114299" y="323849"/>
                </a:lnTo>
                <a:lnTo>
                  <a:pt x="165104" y="411479"/>
                </a:lnTo>
                <a:lnTo>
                  <a:pt x="220979" y="499109"/>
                </a:lnTo>
                <a:lnTo>
                  <a:pt x="274319" y="575309"/>
                </a:lnTo>
                <a:lnTo>
                  <a:pt x="331469" y="642615"/>
                </a:lnTo>
                <a:lnTo>
                  <a:pt x="393704" y="709921"/>
                </a:lnTo>
                <a:lnTo>
                  <a:pt x="452128" y="764535"/>
                </a:lnTo>
                <a:lnTo>
                  <a:pt x="506729" y="803909"/>
                </a:lnTo>
                <a:lnTo>
                  <a:pt x="557534" y="839461"/>
                </a:lnTo>
                <a:lnTo>
                  <a:pt x="607064" y="866131"/>
                </a:lnTo>
                <a:lnTo>
                  <a:pt x="660404" y="886455"/>
                </a:lnTo>
                <a:lnTo>
                  <a:pt x="715018" y="908041"/>
                </a:lnTo>
                <a:lnTo>
                  <a:pt x="773429" y="924555"/>
                </a:lnTo>
                <a:lnTo>
                  <a:pt x="899159" y="894075"/>
                </a:lnTo>
                <a:lnTo>
                  <a:pt x="761999" y="838199"/>
                </a:lnTo>
                <a:lnTo>
                  <a:pt x="623578" y="768345"/>
                </a:lnTo>
                <a:lnTo>
                  <a:pt x="502919" y="695955"/>
                </a:lnTo>
                <a:lnTo>
                  <a:pt x="410218" y="614671"/>
                </a:lnTo>
                <a:lnTo>
                  <a:pt x="372118" y="575309"/>
                </a:lnTo>
                <a:lnTo>
                  <a:pt x="332744" y="541019"/>
                </a:lnTo>
                <a:lnTo>
                  <a:pt x="287024" y="497835"/>
                </a:lnTo>
                <a:lnTo>
                  <a:pt x="241304" y="441959"/>
                </a:lnTo>
                <a:lnTo>
                  <a:pt x="187964" y="372105"/>
                </a:lnTo>
                <a:lnTo>
                  <a:pt x="133349" y="279391"/>
                </a:lnTo>
                <a:lnTo>
                  <a:pt x="68579" y="160019"/>
                </a:lnTo>
                <a:lnTo>
                  <a:pt x="0"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6" name="object 12"/>
          <p:cNvSpPr>
            <a:spLocks/>
          </p:cNvSpPr>
          <p:nvPr/>
        </p:nvSpPr>
        <p:spPr bwMode="auto">
          <a:xfrm>
            <a:off x="2397125" y="5638800"/>
            <a:ext cx="481013" cy="327025"/>
          </a:xfrm>
          <a:custGeom>
            <a:avLst/>
            <a:gdLst>
              <a:gd name="T0" fmla="*/ 150440 w 433069"/>
              <a:gd name="T1" fmla="*/ 0 h 294639"/>
              <a:gd name="T2" fmla="*/ 0 w 433069"/>
              <a:gd name="T3" fmla="*/ 97184 h 294639"/>
              <a:gd name="T4" fmla="*/ 372889 w 433069"/>
              <a:gd name="T5" fmla="*/ 259151 h 294639"/>
              <a:gd name="T6" fmla="*/ 650902 w 433069"/>
              <a:gd name="T7" fmla="*/ 421147 h 294639"/>
              <a:gd name="T8" fmla="*/ 850444 w 433069"/>
              <a:gd name="T9" fmla="*/ 583114 h 294639"/>
              <a:gd name="T10" fmla="*/ 987824 w 433069"/>
              <a:gd name="T11" fmla="*/ 751578 h 294639"/>
              <a:gd name="T12" fmla="*/ 1115395 w 433069"/>
              <a:gd name="T13" fmla="*/ 732143 h 294639"/>
              <a:gd name="T14" fmla="*/ 1059797 w 433069"/>
              <a:gd name="T15" fmla="*/ 641424 h 294639"/>
              <a:gd name="T16" fmla="*/ 997635 w 433069"/>
              <a:gd name="T17" fmla="*/ 560426 h 294639"/>
              <a:gd name="T18" fmla="*/ 928945 w 433069"/>
              <a:gd name="T19" fmla="*/ 476210 h 294639"/>
              <a:gd name="T20" fmla="*/ 850444 w 433069"/>
              <a:gd name="T21" fmla="*/ 401712 h 294639"/>
              <a:gd name="T22" fmla="*/ 706530 w 433069"/>
              <a:gd name="T23" fmla="*/ 298023 h 294639"/>
              <a:gd name="T24" fmla="*/ 533149 w 433069"/>
              <a:gd name="T25" fmla="*/ 187902 h 294639"/>
              <a:gd name="T26" fmla="*/ 346705 w 433069"/>
              <a:gd name="T27" fmla="*/ 87464 h 294639"/>
              <a:gd name="T28" fmla="*/ 150440 w 433069"/>
              <a:gd name="T29" fmla="*/ 0 h 2946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3069"/>
              <a:gd name="T46" fmla="*/ 0 h 294639"/>
              <a:gd name="T47" fmla="*/ 433069 w 433069"/>
              <a:gd name="T48" fmla="*/ 294639 h 2946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3069" h="294639">
                <a:moveTo>
                  <a:pt x="58411" y="0"/>
                </a:moveTo>
                <a:lnTo>
                  <a:pt x="0" y="38099"/>
                </a:lnTo>
                <a:lnTo>
                  <a:pt x="144779" y="101595"/>
                </a:lnTo>
                <a:lnTo>
                  <a:pt x="252721" y="165104"/>
                </a:lnTo>
                <a:lnTo>
                  <a:pt x="330195" y="228599"/>
                </a:lnTo>
                <a:lnTo>
                  <a:pt x="383535" y="294644"/>
                </a:lnTo>
                <a:lnTo>
                  <a:pt x="433065" y="287024"/>
                </a:lnTo>
                <a:lnTo>
                  <a:pt x="411479" y="251459"/>
                </a:lnTo>
                <a:lnTo>
                  <a:pt x="387345" y="219705"/>
                </a:lnTo>
                <a:lnTo>
                  <a:pt x="360675" y="186689"/>
                </a:lnTo>
                <a:lnTo>
                  <a:pt x="330195" y="157484"/>
                </a:lnTo>
                <a:lnTo>
                  <a:pt x="274319" y="116835"/>
                </a:lnTo>
                <a:lnTo>
                  <a:pt x="207001" y="73664"/>
                </a:lnTo>
                <a:lnTo>
                  <a:pt x="134611" y="34289"/>
                </a:lnTo>
                <a:lnTo>
                  <a:pt x="58411"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7" name="object 13"/>
          <p:cNvSpPr>
            <a:spLocks/>
          </p:cNvSpPr>
          <p:nvPr/>
        </p:nvSpPr>
        <p:spPr bwMode="auto">
          <a:xfrm>
            <a:off x="2874963" y="6134100"/>
            <a:ext cx="63500" cy="219075"/>
          </a:xfrm>
          <a:custGeom>
            <a:avLst/>
            <a:gdLst>
              <a:gd name="T0" fmla="*/ 123756 w 58419"/>
              <a:gd name="T1" fmla="*/ 0 h 195579"/>
              <a:gd name="T2" fmla="*/ 21510 w 58419"/>
              <a:gd name="T3" fmla="*/ 21119 h 195579"/>
              <a:gd name="T4" fmla="*/ 26909 w 58419"/>
              <a:gd name="T5" fmla="*/ 98534 h 195579"/>
              <a:gd name="T6" fmla="*/ 24208 w 58419"/>
              <a:gd name="T7" fmla="*/ 179515 h 195579"/>
              <a:gd name="T8" fmla="*/ 21510 w 58419"/>
              <a:gd name="T9" fmla="*/ 249902 h 195579"/>
              <a:gd name="T10" fmla="*/ 16139 w 58419"/>
              <a:gd name="T11" fmla="*/ 313264 h 195579"/>
              <a:gd name="T12" fmla="*/ 5370 w 58419"/>
              <a:gd name="T13" fmla="*/ 383651 h 195579"/>
              <a:gd name="T14" fmla="*/ 2699 w 58419"/>
              <a:gd name="T15" fmla="*/ 439984 h 195579"/>
              <a:gd name="T16" fmla="*/ 0 w 58419"/>
              <a:gd name="T17" fmla="*/ 496311 h 195579"/>
              <a:gd name="T18" fmla="*/ 2699 w 58419"/>
              <a:gd name="T19" fmla="*/ 542050 h 195579"/>
              <a:gd name="T20" fmla="*/ 37652 w 58419"/>
              <a:gd name="T21" fmla="*/ 475193 h 195579"/>
              <a:gd name="T22" fmla="*/ 61863 w 58419"/>
              <a:gd name="T23" fmla="*/ 397742 h 195579"/>
              <a:gd name="T24" fmla="*/ 83404 w 58419"/>
              <a:gd name="T25" fmla="*/ 330851 h 195579"/>
              <a:gd name="T26" fmla="*/ 99544 w 58419"/>
              <a:gd name="T27" fmla="*/ 271025 h 195579"/>
              <a:gd name="T28" fmla="*/ 115686 w 58419"/>
              <a:gd name="T29" fmla="*/ 204132 h 195579"/>
              <a:gd name="T30" fmla="*/ 118356 w 58419"/>
              <a:gd name="T31" fmla="*/ 133744 h 195579"/>
              <a:gd name="T32" fmla="*/ 121056 w 58419"/>
              <a:gd name="T33" fmla="*/ 70386 h 195579"/>
              <a:gd name="T34" fmla="*/ 123756 w 58419"/>
              <a:gd name="T35" fmla="*/ 0 h 195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19"/>
              <a:gd name="T55" fmla="*/ 0 h 195579"/>
              <a:gd name="T56" fmla="*/ 58419 w 58419"/>
              <a:gd name="T57" fmla="*/ 195579 h 195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19" h="195579">
                <a:moveTo>
                  <a:pt x="58424" y="0"/>
                </a:moveTo>
                <a:lnTo>
                  <a:pt x="10155" y="7619"/>
                </a:lnTo>
                <a:lnTo>
                  <a:pt x="12704" y="35551"/>
                </a:lnTo>
                <a:lnTo>
                  <a:pt x="11429" y="64769"/>
                </a:lnTo>
                <a:lnTo>
                  <a:pt x="10155" y="90165"/>
                </a:lnTo>
                <a:lnTo>
                  <a:pt x="7619" y="113025"/>
                </a:lnTo>
                <a:lnTo>
                  <a:pt x="2535" y="138421"/>
                </a:lnTo>
                <a:lnTo>
                  <a:pt x="1274" y="158745"/>
                </a:lnTo>
                <a:lnTo>
                  <a:pt x="0" y="179069"/>
                </a:lnTo>
                <a:lnTo>
                  <a:pt x="1274" y="195571"/>
                </a:lnTo>
                <a:lnTo>
                  <a:pt x="17775" y="171449"/>
                </a:lnTo>
                <a:lnTo>
                  <a:pt x="29205" y="143505"/>
                </a:lnTo>
                <a:lnTo>
                  <a:pt x="39374" y="119371"/>
                </a:lnTo>
                <a:lnTo>
                  <a:pt x="46994" y="97785"/>
                </a:lnTo>
                <a:lnTo>
                  <a:pt x="54614" y="73651"/>
                </a:lnTo>
                <a:lnTo>
                  <a:pt x="55875" y="48255"/>
                </a:lnTo>
                <a:lnTo>
                  <a:pt x="57149" y="25395"/>
                </a:lnTo>
                <a:lnTo>
                  <a:pt x="58424" y="0"/>
                </a:lnTo>
                <a:close/>
              </a:path>
            </a:pathLst>
          </a:custGeom>
          <a:solidFill>
            <a:srgbClr val="EBF7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8" name="object 14"/>
          <p:cNvSpPr>
            <a:spLocks/>
          </p:cNvSpPr>
          <p:nvPr/>
        </p:nvSpPr>
        <p:spPr bwMode="auto">
          <a:xfrm>
            <a:off x="1127125" y="6899275"/>
            <a:ext cx="290513" cy="247650"/>
          </a:xfrm>
          <a:custGeom>
            <a:avLst/>
            <a:gdLst>
              <a:gd name="T0" fmla="*/ 0 w 261619"/>
              <a:gd name="T1" fmla="*/ 0 h 223520"/>
              <a:gd name="T2" fmla="*/ 431154 w 261619"/>
              <a:gd name="T3" fmla="*/ 564782 h 223520"/>
              <a:gd name="T4" fmla="*/ 672850 w 261619"/>
              <a:gd name="T5" fmla="*/ 317676 h 223520"/>
              <a:gd name="T6" fmla="*/ 0 w 261619"/>
              <a:gd name="T7" fmla="*/ 0 h 223520"/>
              <a:gd name="T8" fmla="*/ 0 60000 65536"/>
              <a:gd name="T9" fmla="*/ 0 60000 65536"/>
              <a:gd name="T10" fmla="*/ 0 60000 65536"/>
              <a:gd name="T11" fmla="*/ 0 60000 65536"/>
              <a:gd name="T12" fmla="*/ 0 w 261619"/>
              <a:gd name="T13" fmla="*/ 0 h 223520"/>
              <a:gd name="T14" fmla="*/ 261619 w 261619"/>
              <a:gd name="T15" fmla="*/ 223520 h 223520"/>
            </a:gdLst>
            <a:ahLst/>
            <a:cxnLst>
              <a:cxn ang="T8">
                <a:pos x="T0" y="T1"/>
              </a:cxn>
              <a:cxn ang="T9">
                <a:pos x="T2" y="T3"/>
              </a:cxn>
              <a:cxn ang="T10">
                <a:pos x="T4" y="T5"/>
              </a:cxn>
              <a:cxn ang="T11">
                <a:pos x="T6" y="T7"/>
              </a:cxn>
            </a:cxnLst>
            <a:rect l="T12" t="T13" r="T14" b="T15"/>
            <a:pathLst>
              <a:path w="261619" h="223520">
                <a:moveTo>
                  <a:pt x="0" y="0"/>
                </a:moveTo>
                <a:lnTo>
                  <a:pt x="167639" y="223528"/>
                </a:lnTo>
                <a:lnTo>
                  <a:pt x="261615" y="125729"/>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59" name="object 15"/>
          <p:cNvSpPr>
            <a:spLocks/>
          </p:cNvSpPr>
          <p:nvPr/>
        </p:nvSpPr>
        <p:spPr bwMode="auto">
          <a:xfrm>
            <a:off x="966788" y="7148513"/>
            <a:ext cx="185737" cy="355600"/>
          </a:xfrm>
          <a:custGeom>
            <a:avLst/>
            <a:gdLst>
              <a:gd name="T0" fmla="*/ 0 w 166369"/>
              <a:gd name="T1" fmla="*/ 0 h 318770"/>
              <a:gd name="T2" fmla="*/ 109169 w 166369"/>
              <a:gd name="T3" fmla="*/ 850262 h 318770"/>
              <a:gd name="T4" fmla="*/ 446953 w 166369"/>
              <a:gd name="T5" fmla="*/ 806214 h 318770"/>
              <a:gd name="T6" fmla="*/ 0 w 166369"/>
              <a:gd name="T7" fmla="*/ 0 h 318770"/>
              <a:gd name="T8" fmla="*/ 0 60000 65536"/>
              <a:gd name="T9" fmla="*/ 0 60000 65536"/>
              <a:gd name="T10" fmla="*/ 0 60000 65536"/>
              <a:gd name="T11" fmla="*/ 0 60000 65536"/>
              <a:gd name="T12" fmla="*/ 0 w 166369"/>
              <a:gd name="T13" fmla="*/ 0 h 318770"/>
              <a:gd name="T14" fmla="*/ 166369 w 166369"/>
              <a:gd name="T15" fmla="*/ 318770 h 318770"/>
            </a:gdLst>
            <a:ahLst/>
            <a:cxnLst>
              <a:cxn ang="T8">
                <a:pos x="T0" y="T1"/>
              </a:cxn>
              <a:cxn ang="T9">
                <a:pos x="T2" y="T3"/>
              </a:cxn>
              <a:cxn ang="T10">
                <a:pos x="T4" y="T5"/>
              </a:cxn>
              <a:cxn ang="T11">
                <a:pos x="T6" y="T7"/>
              </a:cxn>
            </a:cxnLst>
            <a:rect l="T12" t="T13" r="T14" b="T15"/>
            <a:pathLst>
              <a:path w="166369" h="318770">
                <a:moveTo>
                  <a:pt x="0" y="0"/>
                </a:moveTo>
                <a:lnTo>
                  <a:pt x="40635" y="318778"/>
                </a:lnTo>
                <a:lnTo>
                  <a:pt x="166365" y="302264"/>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0" name="object 16"/>
          <p:cNvSpPr>
            <a:spLocks/>
          </p:cNvSpPr>
          <p:nvPr/>
        </p:nvSpPr>
        <p:spPr bwMode="auto">
          <a:xfrm>
            <a:off x="490538" y="7005638"/>
            <a:ext cx="187325" cy="342900"/>
          </a:xfrm>
          <a:custGeom>
            <a:avLst/>
            <a:gdLst>
              <a:gd name="T0" fmla="*/ 427893 w 168909"/>
              <a:gd name="T1" fmla="*/ 0 h 308609"/>
              <a:gd name="T2" fmla="*/ 0 w 168909"/>
              <a:gd name="T3" fmla="*/ 641212 h 308609"/>
              <a:gd name="T4" fmla="*/ 276697 w 168909"/>
              <a:gd name="T5" fmla="*/ 794958 h 308609"/>
              <a:gd name="T6" fmla="*/ 427893 w 168909"/>
              <a:gd name="T7" fmla="*/ 0 h 308609"/>
              <a:gd name="T8" fmla="*/ 0 60000 65536"/>
              <a:gd name="T9" fmla="*/ 0 60000 65536"/>
              <a:gd name="T10" fmla="*/ 0 60000 65536"/>
              <a:gd name="T11" fmla="*/ 0 60000 65536"/>
              <a:gd name="T12" fmla="*/ 0 w 168909"/>
              <a:gd name="T13" fmla="*/ 0 h 308609"/>
              <a:gd name="T14" fmla="*/ 168909 w 168909"/>
              <a:gd name="T15" fmla="*/ 308609 h 308609"/>
            </a:gdLst>
            <a:ahLst/>
            <a:cxnLst>
              <a:cxn ang="T8">
                <a:pos x="T0" y="T1"/>
              </a:cxn>
              <a:cxn ang="T9">
                <a:pos x="T2" y="T3"/>
              </a:cxn>
              <a:cxn ang="T10">
                <a:pos x="T4" y="T5"/>
              </a:cxn>
              <a:cxn ang="T11">
                <a:pos x="T6" y="T7"/>
              </a:cxn>
            </a:cxnLst>
            <a:rect l="T12" t="T13" r="T14" b="T15"/>
            <a:pathLst>
              <a:path w="168909" h="308609">
                <a:moveTo>
                  <a:pt x="168914" y="0"/>
                </a:moveTo>
                <a:lnTo>
                  <a:pt x="0" y="248924"/>
                </a:lnTo>
                <a:lnTo>
                  <a:pt x="109228" y="308609"/>
                </a:lnTo>
                <a:lnTo>
                  <a:pt x="16891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1" name="object 17"/>
          <p:cNvSpPr>
            <a:spLocks/>
          </p:cNvSpPr>
          <p:nvPr/>
        </p:nvSpPr>
        <p:spPr bwMode="auto">
          <a:xfrm>
            <a:off x="871538" y="2012950"/>
            <a:ext cx="338137" cy="198438"/>
          </a:xfrm>
          <a:custGeom>
            <a:avLst/>
            <a:gdLst>
              <a:gd name="T0" fmla="*/ 0 w 304800"/>
              <a:gd name="T1" fmla="*/ 0 h 179069"/>
              <a:gd name="T2" fmla="*/ 637770 w 304800"/>
              <a:gd name="T3" fmla="*/ 453296 h 179069"/>
              <a:gd name="T4" fmla="*/ 776951 w 304800"/>
              <a:gd name="T5" fmla="*/ 83558 h 179069"/>
              <a:gd name="T6" fmla="*/ 0 w 304800"/>
              <a:gd name="T7" fmla="*/ 0 h 179069"/>
              <a:gd name="T8" fmla="*/ 0 60000 65536"/>
              <a:gd name="T9" fmla="*/ 0 60000 65536"/>
              <a:gd name="T10" fmla="*/ 0 60000 65536"/>
              <a:gd name="T11" fmla="*/ 0 60000 65536"/>
              <a:gd name="T12" fmla="*/ 0 w 304800"/>
              <a:gd name="T13" fmla="*/ 0 h 179069"/>
              <a:gd name="T14" fmla="*/ 304800 w 304800"/>
              <a:gd name="T15" fmla="*/ 179069 h 179069"/>
            </a:gdLst>
            <a:ahLst/>
            <a:cxnLst>
              <a:cxn ang="T8">
                <a:pos x="T0" y="T1"/>
              </a:cxn>
              <a:cxn ang="T9">
                <a:pos x="T2" y="T3"/>
              </a:cxn>
              <a:cxn ang="T10">
                <a:pos x="T4" y="T5"/>
              </a:cxn>
              <a:cxn ang="T11">
                <a:pos x="T6" y="T7"/>
              </a:cxn>
            </a:cxnLst>
            <a:rect l="T12" t="T13" r="T14" b="T15"/>
            <a:pathLst>
              <a:path w="304800" h="179069">
                <a:moveTo>
                  <a:pt x="0" y="0"/>
                </a:moveTo>
                <a:lnTo>
                  <a:pt x="250198" y="179069"/>
                </a:lnTo>
                <a:lnTo>
                  <a:pt x="304799" y="33009"/>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2" name="object 18"/>
          <p:cNvSpPr>
            <a:spLocks/>
          </p:cNvSpPr>
          <p:nvPr/>
        </p:nvSpPr>
        <p:spPr bwMode="auto">
          <a:xfrm>
            <a:off x="808038" y="2352675"/>
            <a:ext cx="312737" cy="374650"/>
          </a:xfrm>
          <a:custGeom>
            <a:avLst/>
            <a:gdLst>
              <a:gd name="T0" fmla="*/ 0 w 280669"/>
              <a:gd name="T1" fmla="*/ 0 h 336550"/>
              <a:gd name="T2" fmla="*/ 433033 w 280669"/>
              <a:gd name="T3" fmla="*/ 881919 h 336550"/>
              <a:gd name="T4" fmla="*/ 741854 w 280669"/>
              <a:gd name="T5" fmla="*/ 698857 h 336550"/>
              <a:gd name="T6" fmla="*/ 0 w 280669"/>
              <a:gd name="T7" fmla="*/ 0 h 336550"/>
              <a:gd name="T8" fmla="*/ 0 60000 65536"/>
              <a:gd name="T9" fmla="*/ 0 60000 65536"/>
              <a:gd name="T10" fmla="*/ 0 60000 65536"/>
              <a:gd name="T11" fmla="*/ 0 60000 65536"/>
              <a:gd name="T12" fmla="*/ 0 w 280669"/>
              <a:gd name="T13" fmla="*/ 0 h 336550"/>
              <a:gd name="T14" fmla="*/ 280669 w 280669"/>
              <a:gd name="T15" fmla="*/ 336550 h 336550"/>
            </a:gdLst>
            <a:ahLst/>
            <a:cxnLst>
              <a:cxn ang="T8">
                <a:pos x="T0" y="T1"/>
              </a:cxn>
              <a:cxn ang="T9">
                <a:pos x="T2" y="T3"/>
              </a:cxn>
              <a:cxn ang="T10">
                <a:pos x="T4" y="T5"/>
              </a:cxn>
              <a:cxn ang="T11">
                <a:pos x="T6" y="T7"/>
              </a:cxn>
            </a:cxnLst>
            <a:rect l="T12" t="T13" r="T14" b="T15"/>
            <a:pathLst>
              <a:path w="280669" h="336550">
                <a:moveTo>
                  <a:pt x="0" y="0"/>
                </a:moveTo>
                <a:lnTo>
                  <a:pt x="163829" y="336560"/>
                </a:lnTo>
                <a:lnTo>
                  <a:pt x="280665" y="266699"/>
                </a:lnTo>
                <a:lnTo>
                  <a:pt x="0"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3" name="object 19"/>
          <p:cNvSpPr>
            <a:spLocks/>
          </p:cNvSpPr>
          <p:nvPr/>
        </p:nvSpPr>
        <p:spPr bwMode="auto">
          <a:xfrm>
            <a:off x="393700" y="2312988"/>
            <a:ext cx="144463" cy="404812"/>
          </a:xfrm>
          <a:custGeom>
            <a:avLst/>
            <a:gdLst>
              <a:gd name="T0" fmla="*/ 186592 w 129540"/>
              <a:gd name="T1" fmla="*/ 0 h 364489"/>
              <a:gd name="T2" fmla="*/ 0 w 129540"/>
              <a:gd name="T3" fmla="*/ 883552 h 364489"/>
              <a:gd name="T4" fmla="*/ 346023 w 129540"/>
              <a:gd name="T5" fmla="*/ 939157 h 364489"/>
              <a:gd name="T6" fmla="*/ 186592 w 129540"/>
              <a:gd name="T7" fmla="*/ 0 h 364489"/>
              <a:gd name="T8" fmla="*/ 0 60000 65536"/>
              <a:gd name="T9" fmla="*/ 0 60000 65536"/>
              <a:gd name="T10" fmla="*/ 0 60000 65536"/>
              <a:gd name="T11" fmla="*/ 0 60000 65536"/>
              <a:gd name="T12" fmla="*/ 0 w 129540"/>
              <a:gd name="T13" fmla="*/ 0 h 364489"/>
              <a:gd name="T14" fmla="*/ 129540 w 129540"/>
              <a:gd name="T15" fmla="*/ 364489 h 364489"/>
            </a:gdLst>
            <a:ahLst/>
            <a:cxnLst>
              <a:cxn ang="T8">
                <a:pos x="T0" y="T1"/>
              </a:cxn>
              <a:cxn ang="T9">
                <a:pos x="T2" y="T3"/>
              </a:cxn>
              <a:cxn ang="T10">
                <a:pos x="T4" y="T5"/>
              </a:cxn>
              <a:cxn ang="T11">
                <a:pos x="T6" y="T7"/>
              </a:cxn>
            </a:cxnLst>
            <a:rect l="T12" t="T13" r="T14" b="T15"/>
            <a:pathLst>
              <a:path w="129540" h="364489">
                <a:moveTo>
                  <a:pt x="69854" y="0"/>
                </a:moveTo>
                <a:lnTo>
                  <a:pt x="0" y="342899"/>
                </a:lnTo>
                <a:lnTo>
                  <a:pt x="129539" y="364479"/>
                </a:lnTo>
                <a:lnTo>
                  <a:pt x="6985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4" name="object 20"/>
          <p:cNvSpPr>
            <a:spLocks/>
          </p:cNvSpPr>
          <p:nvPr/>
        </p:nvSpPr>
        <p:spPr bwMode="auto">
          <a:xfrm>
            <a:off x="1435100" y="0"/>
            <a:ext cx="195263" cy="242888"/>
          </a:xfrm>
          <a:custGeom>
            <a:avLst/>
            <a:gdLst>
              <a:gd name="T0" fmla="*/ 160368 w 173990"/>
              <a:gd name="T1" fmla="*/ 0 h 218440"/>
              <a:gd name="T2" fmla="*/ 0 w 173990"/>
              <a:gd name="T3" fmla="*/ 568801 h 218440"/>
              <a:gd name="T4" fmla="*/ 488221 w 173990"/>
              <a:gd name="T5" fmla="*/ 135553 h 218440"/>
              <a:gd name="T6" fmla="*/ 160368 w 173990"/>
              <a:gd name="T7" fmla="*/ 0 h 218440"/>
              <a:gd name="T8" fmla="*/ 0 60000 65536"/>
              <a:gd name="T9" fmla="*/ 0 60000 65536"/>
              <a:gd name="T10" fmla="*/ 0 60000 65536"/>
              <a:gd name="T11" fmla="*/ 0 60000 65536"/>
              <a:gd name="T12" fmla="*/ 0 w 173990"/>
              <a:gd name="T13" fmla="*/ 0 h 218440"/>
              <a:gd name="T14" fmla="*/ 173990 w 173990"/>
              <a:gd name="T15" fmla="*/ 218440 h 218440"/>
            </a:gdLst>
            <a:ahLst/>
            <a:cxnLst>
              <a:cxn ang="T8">
                <a:pos x="T0" y="T1"/>
              </a:cxn>
              <a:cxn ang="T9">
                <a:pos x="T2" y="T3"/>
              </a:cxn>
              <a:cxn ang="T10">
                <a:pos x="T4" y="T5"/>
              </a:cxn>
              <a:cxn ang="T11">
                <a:pos x="T6" y="T7"/>
              </a:cxn>
            </a:cxnLst>
            <a:rect l="T12" t="T13" r="T14" b="T15"/>
            <a:pathLst>
              <a:path w="173990" h="218440">
                <a:moveTo>
                  <a:pt x="57149" y="0"/>
                </a:moveTo>
                <a:lnTo>
                  <a:pt x="0" y="218450"/>
                </a:lnTo>
                <a:lnTo>
                  <a:pt x="173985" y="52059"/>
                </a:lnTo>
                <a:lnTo>
                  <a:pt x="5714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5" name="object 21"/>
          <p:cNvSpPr>
            <a:spLocks/>
          </p:cNvSpPr>
          <p:nvPr/>
        </p:nvSpPr>
        <p:spPr bwMode="auto">
          <a:xfrm>
            <a:off x="1714500" y="114300"/>
            <a:ext cx="330200" cy="203200"/>
          </a:xfrm>
          <a:custGeom>
            <a:avLst/>
            <a:gdLst>
              <a:gd name="T0" fmla="*/ 645081 w 297180"/>
              <a:gd name="T1" fmla="*/ 0 h 182879"/>
              <a:gd name="T2" fmla="*/ 0 w 297180"/>
              <a:gd name="T3" fmla="*/ 471245 h 182879"/>
              <a:gd name="T4" fmla="*/ 766256 w 297180"/>
              <a:gd name="T5" fmla="*/ 235622 h 182879"/>
              <a:gd name="T6" fmla="*/ 645081 w 297180"/>
              <a:gd name="T7" fmla="*/ 0 h 182879"/>
              <a:gd name="T8" fmla="*/ 0 60000 65536"/>
              <a:gd name="T9" fmla="*/ 0 60000 65536"/>
              <a:gd name="T10" fmla="*/ 0 60000 65536"/>
              <a:gd name="T11" fmla="*/ 0 60000 65536"/>
              <a:gd name="T12" fmla="*/ 0 w 297180"/>
              <a:gd name="T13" fmla="*/ 0 h 182879"/>
              <a:gd name="T14" fmla="*/ 297180 w 297180"/>
              <a:gd name="T15" fmla="*/ 182879 h 182879"/>
            </a:gdLst>
            <a:ahLst/>
            <a:cxnLst>
              <a:cxn ang="T8">
                <a:pos x="T0" y="T1"/>
              </a:cxn>
              <a:cxn ang="T9">
                <a:pos x="T2" y="T3"/>
              </a:cxn>
              <a:cxn ang="T10">
                <a:pos x="T4" y="T5"/>
              </a:cxn>
              <a:cxn ang="T11">
                <a:pos x="T6" y="T7"/>
              </a:cxn>
            </a:cxnLst>
            <a:rect l="T12" t="T13" r="T14" b="T15"/>
            <a:pathLst>
              <a:path w="297180" h="182879">
                <a:moveTo>
                  <a:pt x="250185" y="0"/>
                </a:moveTo>
                <a:lnTo>
                  <a:pt x="0" y="182879"/>
                </a:lnTo>
                <a:lnTo>
                  <a:pt x="297179" y="91439"/>
                </a:lnTo>
                <a:lnTo>
                  <a:pt x="25018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6" name="object 22"/>
          <p:cNvSpPr>
            <a:spLocks/>
          </p:cNvSpPr>
          <p:nvPr/>
        </p:nvSpPr>
        <p:spPr bwMode="auto">
          <a:xfrm>
            <a:off x="1647825" y="542925"/>
            <a:ext cx="346075" cy="103188"/>
          </a:xfrm>
          <a:custGeom>
            <a:avLst/>
            <a:gdLst>
              <a:gd name="T0" fmla="*/ 809698 w 311150"/>
              <a:gd name="T1" fmla="*/ 0 h 92709"/>
              <a:gd name="T2" fmla="*/ 0 w 311150"/>
              <a:gd name="T3" fmla="*/ 32952 h 92709"/>
              <a:gd name="T4" fmla="*/ 730382 w 311150"/>
              <a:gd name="T5" fmla="*/ 240916 h 92709"/>
              <a:gd name="T6" fmla="*/ 809698 w 311150"/>
              <a:gd name="T7" fmla="*/ 0 h 92709"/>
              <a:gd name="T8" fmla="*/ 0 60000 65536"/>
              <a:gd name="T9" fmla="*/ 0 60000 65536"/>
              <a:gd name="T10" fmla="*/ 0 60000 65536"/>
              <a:gd name="T11" fmla="*/ 0 60000 65536"/>
              <a:gd name="T12" fmla="*/ 0 w 311150"/>
              <a:gd name="T13" fmla="*/ 0 h 92709"/>
              <a:gd name="T14" fmla="*/ 311150 w 311150"/>
              <a:gd name="T15" fmla="*/ 92709 h 92709"/>
            </a:gdLst>
            <a:ahLst/>
            <a:cxnLst>
              <a:cxn ang="T8">
                <a:pos x="T0" y="T1"/>
              </a:cxn>
              <a:cxn ang="T9">
                <a:pos x="T2" y="T3"/>
              </a:cxn>
              <a:cxn ang="T10">
                <a:pos x="T4" y="T5"/>
              </a:cxn>
              <a:cxn ang="T11">
                <a:pos x="T6" y="T7"/>
              </a:cxn>
            </a:cxnLst>
            <a:rect l="T12" t="T13" r="T14" b="T15"/>
            <a:pathLst>
              <a:path w="311150" h="92709">
                <a:moveTo>
                  <a:pt x="311145" y="0"/>
                </a:moveTo>
                <a:lnTo>
                  <a:pt x="0" y="12679"/>
                </a:lnTo>
                <a:lnTo>
                  <a:pt x="280665" y="92689"/>
                </a:lnTo>
                <a:lnTo>
                  <a:pt x="31114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7" name="object 23"/>
          <p:cNvSpPr>
            <a:spLocks/>
          </p:cNvSpPr>
          <p:nvPr/>
        </p:nvSpPr>
        <p:spPr bwMode="auto">
          <a:xfrm>
            <a:off x="155575" y="168275"/>
            <a:ext cx="1223963" cy="1330325"/>
          </a:xfrm>
          <a:custGeom>
            <a:avLst/>
            <a:gdLst>
              <a:gd name="T0" fmla="*/ 912079 w 1102360"/>
              <a:gd name="T1" fmla="*/ 39096 h 1198245"/>
              <a:gd name="T2" fmla="*/ 729676 w 1102360"/>
              <a:gd name="T3" fmla="*/ 86013 h 1198245"/>
              <a:gd name="T4" fmla="*/ 667776 w 1102360"/>
              <a:gd name="T5" fmla="*/ 125110 h 1198245"/>
              <a:gd name="T6" fmla="*/ 560283 w 1102360"/>
              <a:gd name="T7" fmla="*/ 203308 h 1198245"/>
              <a:gd name="T8" fmla="*/ 429971 w 1102360"/>
              <a:gd name="T9" fmla="*/ 304963 h 1198245"/>
              <a:gd name="T10" fmla="*/ 208484 w 1102360"/>
              <a:gd name="T11" fmla="*/ 539551 h 1198245"/>
              <a:gd name="T12" fmla="*/ 175897 w 1102360"/>
              <a:gd name="T13" fmla="*/ 594288 h 1198245"/>
              <a:gd name="T14" fmla="*/ 146579 w 1102360"/>
              <a:gd name="T15" fmla="*/ 641204 h 1198245"/>
              <a:gd name="T16" fmla="*/ 114029 w 1102360"/>
              <a:gd name="T17" fmla="*/ 742857 h 1198245"/>
              <a:gd name="T18" fmla="*/ 35851 w 1102360"/>
              <a:gd name="T19" fmla="*/ 938348 h 1198245"/>
              <a:gd name="T20" fmla="*/ 6534 w 1102360"/>
              <a:gd name="T21" fmla="*/ 1595197 h 1198245"/>
              <a:gd name="T22" fmla="*/ 19543 w 1102360"/>
              <a:gd name="T23" fmla="*/ 1626473 h 1198245"/>
              <a:gd name="T24" fmla="*/ 29316 w 1102360"/>
              <a:gd name="T25" fmla="*/ 1790684 h 1198245"/>
              <a:gd name="T26" fmla="*/ 65168 w 1102360"/>
              <a:gd name="T27" fmla="*/ 1876700 h 1198245"/>
              <a:gd name="T28" fmla="*/ 244302 w 1102360"/>
              <a:gd name="T29" fmla="*/ 2056552 h 1198245"/>
              <a:gd name="T30" fmla="*/ 397424 w 1102360"/>
              <a:gd name="T31" fmla="*/ 2173847 h 1198245"/>
              <a:gd name="T32" fmla="*/ 638459 w 1102360"/>
              <a:gd name="T33" fmla="*/ 2392793 h 1198245"/>
              <a:gd name="T34" fmla="*/ 726408 w 1102360"/>
              <a:gd name="T35" fmla="*/ 2478811 h 1198245"/>
              <a:gd name="T36" fmla="*/ 804585 w 1102360"/>
              <a:gd name="T37" fmla="*/ 2525730 h 1198245"/>
              <a:gd name="T38" fmla="*/ 843676 w 1102360"/>
              <a:gd name="T39" fmla="*/ 2541366 h 1198245"/>
              <a:gd name="T40" fmla="*/ 853446 w 1102360"/>
              <a:gd name="T41" fmla="*/ 2557007 h 1198245"/>
              <a:gd name="T42" fmla="*/ 811086 w 1102360"/>
              <a:gd name="T43" fmla="*/ 2697756 h 1198245"/>
              <a:gd name="T44" fmla="*/ 778536 w 1102360"/>
              <a:gd name="T45" fmla="*/ 2752494 h 1198245"/>
              <a:gd name="T46" fmla="*/ 638459 w 1102360"/>
              <a:gd name="T47" fmla="*/ 2861971 h 1198245"/>
              <a:gd name="T48" fmla="*/ 609141 w 1102360"/>
              <a:gd name="T49" fmla="*/ 2916709 h 1198245"/>
              <a:gd name="T50" fmla="*/ 658005 w 1102360"/>
              <a:gd name="T51" fmla="*/ 2932345 h 1198245"/>
              <a:gd name="T52" fmla="*/ 781773 w 1102360"/>
              <a:gd name="T53" fmla="*/ 2979265 h 1198245"/>
              <a:gd name="T54" fmla="*/ 944664 w 1102360"/>
              <a:gd name="T55" fmla="*/ 3073099 h 1198245"/>
              <a:gd name="T56" fmla="*/ 1042386 w 1102360"/>
              <a:gd name="T57" fmla="*/ 2979265 h 1198245"/>
              <a:gd name="T58" fmla="*/ 1055393 w 1102360"/>
              <a:gd name="T59" fmla="*/ 2885431 h 1198245"/>
              <a:gd name="T60" fmla="*/ 1045618 w 1102360"/>
              <a:gd name="T61" fmla="*/ 2815053 h 1198245"/>
              <a:gd name="T62" fmla="*/ 1061927 w 1102360"/>
              <a:gd name="T63" fmla="*/ 2791594 h 1198245"/>
              <a:gd name="T64" fmla="*/ 1785069 w 1102360"/>
              <a:gd name="T65" fmla="*/ 2775954 h 1198245"/>
              <a:gd name="T66" fmla="*/ 1837164 w 1102360"/>
              <a:gd name="T67" fmla="*/ 2752494 h 1198245"/>
              <a:gd name="T68" fmla="*/ 1921880 w 1102360"/>
              <a:gd name="T69" fmla="*/ 2705580 h 1198245"/>
              <a:gd name="T70" fmla="*/ 2521218 w 1102360"/>
              <a:gd name="T71" fmla="*/ 2377154 h 1198245"/>
              <a:gd name="T72" fmla="*/ 2576616 w 1102360"/>
              <a:gd name="T73" fmla="*/ 2353696 h 1198245"/>
              <a:gd name="T74" fmla="*/ 2589622 w 1102360"/>
              <a:gd name="T75" fmla="*/ 2314599 h 1198245"/>
              <a:gd name="T76" fmla="*/ 2602665 w 1102360"/>
              <a:gd name="T77" fmla="*/ 2291140 h 1198245"/>
              <a:gd name="T78" fmla="*/ 2690613 w 1102360"/>
              <a:gd name="T79" fmla="*/ 2205126 h 1198245"/>
              <a:gd name="T80" fmla="*/ 2791605 w 1102360"/>
              <a:gd name="T81" fmla="*/ 1931439 h 1198245"/>
              <a:gd name="T82" fmla="*/ 2824155 w 1102360"/>
              <a:gd name="T83" fmla="*/ 1548280 h 1198245"/>
              <a:gd name="T84" fmla="*/ 2791605 w 1102360"/>
              <a:gd name="T85" fmla="*/ 1149479 h 1198245"/>
              <a:gd name="T86" fmla="*/ 2654793 w 1102360"/>
              <a:gd name="T87" fmla="*/ 727218 h 1198245"/>
              <a:gd name="T88" fmla="*/ 2596160 w 1102360"/>
              <a:gd name="T89" fmla="*/ 609926 h 1198245"/>
              <a:gd name="T90" fmla="*/ 2550533 w 1102360"/>
              <a:gd name="T91" fmla="*/ 539551 h 1198245"/>
              <a:gd name="T92" fmla="*/ 2517982 w 1102360"/>
              <a:gd name="T93" fmla="*/ 516089 h 1198245"/>
              <a:gd name="T94" fmla="*/ 2120558 w 1102360"/>
              <a:gd name="T95" fmla="*/ 242404 h 1198245"/>
              <a:gd name="T96" fmla="*/ 1944658 w 1102360"/>
              <a:gd name="T97" fmla="*/ 125110 h 1198245"/>
              <a:gd name="T98" fmla="*/ 1840435 w 1102360"/>
              <a:gd name="T99" fmla="*/ 86013 h 1198245"/>
              <a:gd name="T100" fmla="*/ 1563542 w 1102360"/>
              <a:gd name="T101" fmla="*/ 23459 h 1198245"/>
              <a:gd name="T102" fmla="*/ 1644992 w 1102360"/>
              <a:gd name="T103" fmla="*/ 2783779 h 1198245"/>
              <a:gd name="T104" fmla="*/ 1586359 w 1102360"/>
              <a:gd name="T105" fmla="*/ 2799417 h 1198245"/>
              <a:gd name="T106" fmla="*/ 1355093 w 1102360"/>
              <a:gd name="T107" fmla="*/ 0 h 1198245"/>
              <a:gd name="T108" fmla="*/ 1355093 w 1102360"/>
              <a:gd name="T109" fmla="*/ 0 h 1198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2360"/>
              <a:gd name="T166" fmla="*/ 0 h 1198245"/>
              <a:gd name="T167" fmla="*/ 1102360 w 1102360"/>
              <a:gd name="T168" fmla="*/ 1198245 h 11982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2360" h="1198245">
                <a:moveTo>
                  <a:pt x="577858" y="3047"/>
                </a:moveTo>
                <a:lnTo>
                  <a:pt x="401324" y="3047"/>
                </a:lnTo>
                <a:lnTo>
                  <a:pt x="393704" y="6095"/>
                </a:lnTo>
                <a:lnTo>
                  <a:pt x="355604" y="15239"/>
                </a:lnTo>
                <a:lnTo>
                  <a:pt x="308609" y="27431"/>
                </a:lnTo>
                <a:lnTo>
                  <a:pt x="295918" y="30479"/>
                </a:lnTo>
                <a:lnTo>
                  <a:pt x="290834" y="33527"/>
                </a:lnTo>
                <a:lnTo>
                  <a:pt x="284488" y="33527"/>
                </a:lnTo>
                <a:lnTo>
                  <a:pt x="280678" y="36575"/>
                </a:lnTo>
                <a:lnTo>
                  <a:pt x="270509" y="42671"/>
                </a:lnTo>
                <a:lnTo>
                  <a:pt x="266699" y="48767"/>
                </a:lnTo>
                <a:lnTo>
                  <a:pt x="260354" y="48767"/>
                </a:lnTo>
                <a:lnTo>
                  <a:pt x="255269" y="51815"/>
                </a:lnTo>
                <a:lnTo>
                  <a:pt x="242578" y="60959"/>
                </a:lnTo>
                <a:lnTo>
                  <a:pt x="231148" y="70103"/>
                </a:lnTo>
                <a:lnTo>
                  <a:pt x="218444" y="79247"/>
                </a:lnTo>
                <a:lnTo>
                  <a:pt x="195584" y="100583"/>
                </a:lnTo>
                <a:lnTo>
                  <a:pt x="185428" y="109727"/>
                </a:lnTo>
                <a:lnTo>
                  <a:pt x="173998" y="115823"/>
                </a:lnTo>
                <a:lnTo>
                  <a:pt x="167639" y="118871"/>
                </a:lnTo>
                <a:lnTo>
                  <a:pt x="160019" y="124967"/>
                </a:lnTo>
                <a:lnTo>
                  <a:pt x="116848" y="158495"/>
                </a:lnTo>
                <a:lnTo>
                  <a:pt x="88904" y="198119"/>
                </a:lnTo>
                <a:lnTo>
                  <a:pt x="81284" y="210311"/>
                </a:lnTo>
                <a:lnTo>
                  <a:pt x="78748" y="219455"/>
                </a:lnTo>
                <a:lnTo>
                  <a:pt x="77474" y="222503"/>
                </a:lnTo>
                <a:lnTo>
                  <a:pt x="71128" y="228599"/>
                </a:lnTo>
                <a:lnTo>
                  <a:pt x="68579" y="231647"/>
                </a:lnTo>
                <a:lnTo>
                  <a:pt x="66044" y="237743"/>
                </a:lnTo>
                <a:lnTo>
                  <a:pt x="62234" y="240791"/>
                </a:lnTo>
                <a:lnTo>
                  <a:pt x="60959" y="243839"/>
                </a:lnTo>
                <a:lnTo>
                  <a:pt x="57149" y="249935"/>
                </a:lnTo>
                <a:lnTo>
                  <a:pt x="54614" y="252983"/>
                </a:lnTo>
                <a:lnTo>
                  <a:pt x="53339" y="262127"/>
                </a:lnTo>
                <a:lnTo>
                  <a:pt x="50804" y="265175"/>
                </a:lnTo>
                <a:lnTo>
                  <a:pt x="44458" y="289559"/>
                </a:lnTo>
                <a:lnTo>
                  <a:pt x="39374" y="307847"/>
                </a:lnTo>
                <a:lnTo>
                  <a:pt x="31754" y="332231"/>
                </a:lnTo>
                <a:lnTo>
                  <a:pt x="24134" y="350519"/>
                </a:lnTo>
                <a:lnTo>
                  <a:pt x="13978" y="365759"/>
                </a:lnTo>
                <a:lnTo>
                  <a:pt x="3809" y="390143"/>
                </a:lnTo>
                <a:lnTo>
                  <a:pt x="3809" y="399287"/>
                </a:lnTo>
                <a:lnTo>
                  <a:pt x="0" y="621791"/>
                </a:lnTo>
                <a:lnTo>
                  <a:pt x="2548" y="621791"/>
                </a:lnTo>
                <a:lnTo>
                  <a:pt x="3809" y="624839"/>
                </a:lnTo>
                <a:lnTo>
                  <a:pt x="5084" y="624839"/>
                </a:lnTo>
                <a:lnTo>
                  <a:pt x="6358" y="627887"/>
                </a:lnTo>
                <a:lnTo>
                  <a:pt x="7619" y="633983"/>
                </a:lnTo>
                <a:lnTo>
                  <a:pt x="7619" y="643127"/>
                </a:lnTo>
                <a:lnTo>
                  <a:pt x="8894" y="658367"/>
                </a:lnTo>
                <a:lnTo>
                  <a:pt x="8894" y="688847"/>
                </a:lnTo>
                <a:lnTo>
                  <a:pt x="11429" y="697991"/>
                </a:lnTo>
                <a:lnTo>
                  <a:pt x="12704" y="704087"/>
                </a:lnTo>
                <a:lnTo>
                  <a:pt x="15239" y="713231"/>
                </a:lnTo>
                <a:lnTo>
                  <a:pt x="17788" y="719327"/>
                </a:lnTo>
                <a:lnTo>
                  <a:pt x="25408" y="731519"/>
                </a:lnTo>
                <a:lnTo>
                  <a:pt x="34289" y="746759"/>
                </a:lnTo>
                <a:lnTo>
                  <a:pt x="43184" y="752855"/>
                </a:lnTo>
                <a:lnTo>
                  <a:pt x="66044" y="771143"/>
                </a:lnTo>
                <a:lnTo>
                  <a:pt x="95249" y="801623"/>
                </a:lnTo>
                <a:lnTo>
                  <a:pt x="101608" y="810767"/>
                </a:lnTo>
                <a:lnTo>
                  <a:pt x="109228" y="813815"/>
                </a:lnTo>
                <a:lnTo>
                  <a:pt x="124468" y="826007"/>
                </a:lnTo>
                <a:lnTo>
                  <a:pt x="154948" y="847343"/>
                </a:lnTo>
                <a:lnTo>
                  <a:pt x="184154" y="868679"/>
                </a:lnTo>
                <a:lnTo>
                  <a:pt x="210824" y="893063"/>
                </a:lnTo>
                <a:lnTo>
                  <a:pt x="236219" y="917447"/>
                </a:lnTo>
                <a:lnTo>
                  <a:pt x="248924" y="932687"/>
                </a:lnTo>
                <a:lnTo>
                  <a:pt x="260354" y="944879"/>
                </a:lnTo>
                <a:lnTo>
                  <a:pt x="270509" y="957071"/>
                </a:lnTo>
                <a:lnTo>
                  <a:pt x="276868" y="960119"/>
                </a:lnTo>
                <a:lnTo>
                  <a:pt x="283214" y="966215"/>
                </a:lnTo>
                <a:lnTo>
                  <a:pt x="295918" y="975359"/>
                </a:lnTo>
                <a:lnTo>
                  <a:pt x="302264" y="978407"/>
                </a:lnTo>
                <a:lnTo>
                  <a:pt x="308609" y="984503"/>
                </a:lnTo>
                <a:lnTo>
                  <a:pt x="313694" y="984503"/>
                </a:lnTo>
                <a:lnTo>
                  <a:pt x="320039" y="987551"/>
                </a:lnTo>
                <a:lnTo>
                  <a:pt x="326398" y="987551"/>
                </a:lnTo>
                <a:lnTo>
                  <a:pt x="327659" y="990599"/>
                </a:lnTo>
                <a:lnTo>
                  <a:pt x="328934" y="990599"/>
                </a:lnTo>
                <a:lnTo>
                  <a:pt x="328934" y="993647"/>
                </a:lnTo>
                <a:lnTo>
                  <a:pt x="330208" y="993647"/>
                </a:lnTo>
                <a:lnTo>
                  <a:pt x="331469" y="996695"/>
                </a:lnTo>
                <a:lnTo>
                  <a:pt x="332744" y="996695"/>
                </a:lnTo>
                <a:lnTo>
                  <a:pt x="332744" y="1021079"/>
                </a:lnTo>
                <a:lnTo>
                  <a:pt x="330208" y="1027175"/>
                </a:lnTo>
                <a:lnTo>
                  <a:pt x="318778" y="1045463"/>
                </a:lnTo>
                <a:lnTo>
                  <a:pt x="316229" y="1051559"/>
                </a:lnTo>
                <a:lnTo>
                  <a:pt x="312419" y="1057655"/>
                </a:lnTo>
                <a:lnTo>
                  <a:pt x="309884" y="1063751"/>
                </a:lnTo>
                <a:lnTo>
                  <a:pt x="308609" y="1069847"/>
                </a:lnTo>
                <a:lnTo>
                  <a:pt x="303538" y="1072895"/>
                </a:lnTo>
                <a:lnTo>
                  <a:pt x="288298" y="1085087"/>
                </a:lnTo>
                <a:lnTo>
                  <a:pt x="267974" y="1100327"/>
                </a:lnTo>
                <a:lnTo>
                  <a:pt x="257818" y="1106423"/>
                </a:lnTo>
                <a:lnTo>
                  <a:pt x="248924" y="1115567"/>
                </a:lnTo>
                <a:lnTo>
                  <a:pt x="246388" y="1118615"/>
                </a:lnTo>
                <a:lnTo>
                  <a:pt x="242578" y="1124711"/>
                </a:lnTo>
                <a:lnTo>
                  <a:pt x="240029" y="1130807"/>
                </a:lnTo>
                <a:lnTo>
                  <a:pt x="237494" y="1136903"/>
                </a:lnTo>
                <a:lnTo>
                  <a:pt x="245114" y="1136903"/>
                </a:lnTo>
                <a:lnTo>
                  <a:pt x="251459" y="1139951"/>
                </a:lnTo>
                <a:lnTo>
                  <a:pt x="254008" y="1142999"/>
                </a:lnTo>
                <a:lnTo>
                  <a:pt x="256544" y="1142999"/>
                </a:lnTo>
                <a:lnTo>
                  <a:pt x="261628" y="1146047"/>
                </a:lnTo>
                <a:lnTo>
                  <a:pt x="265438" y="1146047"/>
                </a:lnTo>
                <a:lnTo>
                  <a:pt x="292108" y="1155191"/>
                </a:lnTo>
                <a:lnTo>
                  <a:pt x="304799" y="1161287"/>
                </a:lnTo>
                <a:lnTo>
                  <a:pt x="345448" y="1185671"/>
                </a:lnTo>
                <a:lnTo>
                  <a:pt x="356878" y="1191767"/>
                </a:lnTo>
                <a:lnTo>
                  <a:pt x="361949" y="1194815"/>
                </a:lnTo>
                <a:lnTo>
                  <a:pt x="368308" y="1197863"/>
                </a:lnTo>
                <a:lnTo>
                  <a:pt x="383548" y="1197863"/>
                </a:lnTo>
                <a:lnTo>
                  <a:pt x="396239" y="1182623"/>
                </a:lnTo>
                <a:lnTo>
                  <a:pt x="403859" y="1167383"/>
                </a:lnTo>
                <a:lnTo>
                  <a:pt x="406408" y="1161287"/>
                </a:lnTo>
                <a:lnTo>
                  <a:pt x="408944" y="1152143"/>
                </a:lnTo>
                <a:lnTo>
                  <a:pt x="408944" y="1149095"/>
                </a:lnTo>
                <a:lnTo>
                  <a:pt x="410218" y="1146047"/>
                </a:lnTo>
                <a:lnTo>
                  <a:pt x="411479" y="1124711"/>
                </a:lnTo>
                <a:lnTo>
                  <a:pt x="411479" y="1112519"/>
                </a:lnTo>
                <a:lnTo>
                  <a:pt x="410218" y="1106423"/>
                </a:lnTo>
                <a:lnTo>
                  <a:pt x="410218" y="1100327"/>
                </a:lnTo>
                <a:lnTo>
                  <a:pt x="407669" y="1097279"/>
                </a:lnTo>
                <a:lnTo>
                  <a:pt x="407669" y="1091183"/>
                </a:lnTo>
                <a:lnTo>
                  <a:pt x="410218" y="1091183"/>
                </a:lnTo>
                <a:lnTo>
                  <a:pt x="411479" y="1088135"/>
                </a:lnTo>
                <a:lnTo>
                  <a:pt x="414028" y="1088135"/>
                </a:lnTo>
                <a:lnTo>
                  <a:pt x="421648" y="1085087"/>
                </a:lnTo>
                <a:lnTo>
                  <a:pt x="648974" y="1085087"/>
                </a:lnTo>
                <a:lnTo>
                  <a:pt x="652784" y="1082039"/>
                </a:lnTo>
                <a:lnTo>
                  <a:pt x="695968" y="1082039"/>
                </a:lnTo>
                <a:lnTo>
                  <a:pt x="699778" y="1078991"/>
                </a:lnTo>
                <a:lnTo>
                  <a:pt x="703588" y="1078991"/>
                </a:lnTo>
                <a:lnTo>
                  <a:pt x="711208" y="1075943"/>
                </a:lnTo>
                <a:lnTo>
                  <a:pt x="716279" y="1072895"/>
                </a:lnTo>
                <a:lnTo>
                  <a:pt x="725174" y="1066799"/>
                </a:lnTo>
                <a:lnTo>
                  <a:pt x="731519" y="1060703"/>
                </a:lnTo>
                <a:lnTo>
                  <a:pt x="744224" y="1054607"/>
                </a:lnTo>
                <a:lnTo>
                  <a:pt x="749308" y="1054607"/>
                </a:lnTo>
                <a:lnTo>
                  <a:pt x="962668" y="932687"/>
                </a:lnTo>
                <a:lnTo>
                  <a:pt x="966478" y="932687"/>
                </a:lnTo>
                <a:lnTo>
                  <a:pt x="976634" y="929639"/>
                </a:lnTo>
                <a:lnTo>
                  <a:pt x="982979" y="926591"/>
                </a:lnTo>
                <a:lnTo>
                  <a:pt x="995684" y="923543"/>
                </a:lnTo>
                <a:lnTo>
                  <a:pt x="1000768" y="920495"/>
                </a:lnTo>
                <a:lnTo>
                  <a:pt x="1002029" y="917447"/>
                </a:lnTo>
                <a:lnTo>
                  <a:pt x="1004578" y="917447"/>
                </a:lnTo>
                <a:lnTo>
                  <a:pt x="1004578" y="914399"/>
                </a:lnTo>
                <a:lnTo>
                  <a:pt x="1005839" y="914399"/>
                </a:lnTo>
                <a:lnTo>
                  <a:pt x="1008388" y="908303"/>
                </a:lnTo>
                <a:lnTo>
                  <a:pt x="1009649" y="902207"/>
                </a:lnTo>
                <a:lnTo>
                  <a:pt x="1012198" y="899159"/>
                </a:lnTo>
                <a:lnTo>
                  <a:pt x="1012198" y="896111"/>
                </a:lnTo>
                <a:lnTo>
                  <a:pt x="1013459" y="893063"/>
                </a:lnTo>
                <a:lnTo>
                  <a:pt x="1014734" y="893063"/>
                </a:lnTo>
                <a:lnTo>
                  <a:pt x="1016008" y="890015"/>
                </a:lnTo>
                <a:lnTo>
                  <a:pt x="1031248" y="871727"/>
                </a:lnTo>
                <a:lnTo>
                  <a:pt x="1043939" y="862583"/>
                </a:lnTo>
                <a:lnTo>
                  <a:pt x="1049024" y="859535"/>
                </a:lnTo>
                <a:lnTo>
                  <a:pt x="1061728" y="844295"/>
                </a:lnTo>
                <a:lnTo>
                  <a:pt x="1080778" y="807719"/>
                </a:lnTo>
                <a:lnTo>
                  <a:pt x="1085849" y="774191"/>
                </a:lnTo>
                <a:lnTo>
                  <a:pt x="1088398" y="752855"/>
                </a:lnTo>
                <a:lnTo>
                  <a:pt x="1088398" y="731519"/>
                </a:lnTo>
                <a:lnTo>
                  <a:pt x="1089659" y="688847"/>
                </a:lnTo>
                <a:lnTo>
                  <a:pt x="1096018" y="646175"/>
                </a:lnTo>
                <a:lnTo>
                  <a:pt x="1101089" y="603503"/>
                </a:lnTo>
                <a:lnTo>
                  <a:pt x="1102364" y="582167"/>
                </a:lnTo>
                <a:lnTo>
                  <a:pt x="1102364" y="557783"/>
                </a:lnTo>
                <a:lnTo>
                  <a:pt x="1098554" y="512063"/>
                </a:lnTo>
                <a:lnTo>
                  <a:pt x="1088398" y="448055"/>
                </a:lnTo>
                <a:lnTo>
                  <a:pt x="1071884" y="396239"/>
                </a:lnTo>
                <a:lnTo>
                  <a:pt x="1052834" y="341375"/>
                </a:lnTo>
                <a:lnTo>
                  <a:pt x="1043939" y="313943"/>
                </a:lnTo>
                <a:lnTo>
                  <a:pt x="1035058" y="283463"/>
                </a:lnTo>
                <a:lnTo>
                  <a:pt x="1032509" y="277367"/>
                </a:lnTo>
                <a:lnTo>
                  <a:pt x="1029974" y="271271"/>
                </a:lnTo>
                <a:lnTo>
                  <a:pt x="1023628" y="262127"/>
                </a:lnTo>
                <a:lnTo>
                  <a:pt x="1012198" y="237743"/>
                </a:lnTo>
                <a:lnTo>
                  <a:pt x="1005839" y="225551"/>
                </a:lnTo>
                <a:lnTo>
                  <a:pt x="1002029" y="219455"/>
                </a:lnTo>
                <a:lnTo>
                  <a:pt x="998219" y="216407"/>
                </a:lnTo>
                <a:lnTo>
                  <a:pt x="994409" y="210311"/>
                </a:lnTo>
                <a:lnTo>
                  <a:pt x="990599" y="207263"/>
                </a:lnTo>
                <a:lnTo>
                  <a:pt x="985528" y="204215"/>
                </a:lnTo>
                <a:lnTo>
                  <a:pt x="982979" y="204215"/>
                </a:lnTo>
                <a:lnTo>
                  <a:pt x="981718" y="201167"/>
                </a:lnTo>
                <a:lnTo>
                  <a:pt x="962668" y="185927"/>
                </a:lnTo>
                <a:lnTo>
                  <a:pt x="939808" y="170687"/>
                </a:lnTo>
                <a:lnTo>
                  <a:pt x="885194" y="131063"/>
                </a:lnTo>
                <a:lnTo>
                  <a:pt x="826769" y="94487"/>
                </a:lnTo>
                <a:lnTo>
                  <a:pt x="800099" y="76199"/>
                </a:lnTo>
                <a:lnTo>
                  <a:pt x="774704" y="64007"/>
                </a:lnTo>
                <a:lnTo>
                  <a:pt x="767084" y="54863"/>
                </a:lnTo>
                <a:lnTo>
                  <a:pt x="758189" y="48767"/>
                </a:lnTo>
                <a:lnTo>
                  <a:pt x="748034" y="45719"/>
                </a:lnTo>
                <a:lnTo>
                  <a:pt x="739139" y="39623"/>
                </a:lnTo>
                <a:lnTo>
                  <a:pt x="728984" y="36575"/>
                </a:lnTo>
                <a:lnTo>
                  <a:pt x="717554" y="33527"/>
                </a:lnTo>
                <a:lnTo>
                  <a:pt x="695968" y="27431"/>
                </a:lnTo>
                <a:lnTo>
                  <a:pt x="651509" y="18287"/>
                </a:lnTo>
                <a:lnTo>
                  <a:pt x="629924" y="15239"/>
                </a:lnTo>
                <a:lnTo>
                  <a:pt x="609599" y="9143"/>
                </a:lnTo>
                <a:lnTo>
                  <a:pt x="604528" y="9143"/>
                </a:lnTo>
                <a:lnTo>
                  <a:pt x="593098" y="6095"/>
                </a:lnTo>
                <a:lnTo>
                  <a:pt x="577858" y="3047"/>
                </a:lnTo>
                <a:close/>
              </a:path>
              <a:path w="1102360" h="1198245">
                <a:moveTo>
                  <a:pt x="641354" y="1085087"/>
                </a:moveTo>
                <a:lnTo>
                  <a:pt x="421648" y="1085087"/>
                </a:lnTo>
                <a:lnTo>
                  <a:pt x="544829" y="1094231"/>
                </a:lnTo>
                <a:lnTo>
                  <a:pt x="593098" y="1094231"/>
                </a:lnTo>
                <a:lnTo>
                  <a:pt x="618494" y="1091183"/>
                </a:lnTo>
                <a:lnTo>
                  <a:pt x="629924" y="1088135"/>
                </a:lnTo>
                <a:lnTo>
                  <a:pt x="636269" y="1088135"/>
                </a:lnTo>
                <a:lnTo>
                  <a:pt x="641354" y="1085087"/>
                </a:lnTo>
                <a:close/>
              </a:path>
              <a:path w="1102360" h="1198245">
                <a:moveTo>
                  <a:pt x="528328" y="0"/>
                </a:moveTo>
                <a:lnTo>
                  <a:pt x="419099" y="0"/>
                </a:lnTo>
                <a:lnTo>
                  <a:pt x="408944" y="3047"/>
                </a:lnTo>
                <a:lnTo>
                  <a:pt x="565154" y="3047"/>
                </a:lnTo>
                <a:lnTo>
                  <a:pt x="528328"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8" name="object 24"/>
          <p:cNvSpPr>
            <a:spLocks/>
          </p:cNvSpPr>
          <p:nvPr/>
        </p:nvSpPr>
        <p:spPr bwMode="auto">
          <a:xfrm>
            <a:off x="463550" y="5980113"/>
            <a:ext cx="174625" cy="342900"/>
          </a:xfrm>
          <a:custGeom>
            <a:avLst/>
            <a:gdLst>
              <a:gd name="T0" fmla="*/ 0 w 156209"/>
              <a:gd name="T1" fmla="*/ 0 h 308610"/>
              <a:gd name="T2" fmla="*/ 135039 w 156209"/>
              <a:gd name="T3" fmla="*/ 134838 h 308610"/>
              <a:gd name="T4" fmla="*/ 197366 w 156209"/>
              <a:gd name="T5" fmla="*/ 240052 h 308610"/>
              <a:gd name="T6" fmla="*/ 218141 w 156209"/>
              <a:gd name="T7" fmla="*/ 332131 h 308610"/>
              <a:gd name="T8" fmla="*/ 214705 w 156209"/>
              <a:gd name="T9" fmla="*/ 411048 h 308610"/>
              <a:gd name="T10" fmla="*/ 180067 w 156209"/>
              <a:gd name="T11" fmla="*/ 476801 h 308610"/>
              <a:gd name="T12" fmla="*/ 148903 w 156209"/>
              <a:gd name="T13" fmla="*/ 539288 h 308610"/>
              <a:gd name="T14" fmla="*/ 131602 w 156209"/>
              <a:gd name="T15" fmla="*/ 601741 h 308610"/>
              <a:gd name="T16" fmla="*/ 141987 w 156209"/>
              <a:gd name="T17" fmla="*/ 664230 h 308610"/>
              <a:gd name="T18" fmla="*/ 176589 w 156209"/>
              <a:gd name="T19" fmla="*/ 700386 h 308610"/>
              <a:gd name="T20" fmla="*/ 211230 w 156209"/>
              <a:gd name="T21" fmla="*/ 729982 h 308610"/>
              <a:gd name="T22" fmla="*/ 245869 w 156209"/>
              <a:gd name="T23" fmla="*/ 753012 h 308610"/>
              <a:gd name="T24" fmla="*/ 273557 w 156209"/>
              <a:gd name="T25" fmla="*/ 762876 h 308610"/>
              <a:gd name="T26" fmla="*/ 301243 w 156209"/>
              <a:gd name="T27" fmla="*/ 779303 h 308610"/>
              <a:gd name="T28" fmla="*/ 363571 w 156209"/>
              <a:gd name="T29" fmla="*/ 792471 h 308610"/>
              <a:gd name="T30" fmla="*/ 384346 w 156209"/>
              <a:gd name="T31" fmla="*/ 799036 h 308610"/>
              <a:gd name="T32" fmla="*/ 425898 w 156209"/>
              <a:gd name="T33" fmla="*/ 591877 h 308610"/>
              <a:gd name="T34" fmla="*/ 412073 w 156209"/>
              <a:gd name="T35" fmla="*/ 417614 h 308610"/>
              <a:gd name="T36" fmla="*/ 349745 w 156209"/>
              <a:gd name="T37" fmla="*/ 282810 h 308610"/>
              <a:gd name="T38" fmla="*/ 270081 w 156209"/>
              <a:gd name="T39" fmla="*/ 174298 h 308610"/>
              <a:gd name="T40" fmla="*/ 176589 w 156209"/>
              <a:gd name="T41" fmla="*/ 95380 h 308610"/>
              <a:gd name="T42" fmla="*/ 86575 w 156209"/>
              <a:gd name="T43" fmla="*/ 42757 h 308610"/>
              <a:gd name="T44" fmla="*/ 24246 w 156209"/>
              <a:gd name="T45" fmla="*/ 9862 h 308610"/>
              <a:gd name="T46" fmla="*/ 0 w 156209"/>
              <a:gd name="T47" fmla="*/ 0 h 3086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6209"/>
              <a:gd name="T73" fmla="*/ 0 h 308610"/>
              <a:gd name="T74" fmla="*/ 156209 w 156209"/>
              <a:gd name="T75" fmla="*/ 308610 h 3086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6209" h="308610">
                <a:moveTo>
                  <a:pt x="0" y="0"/>
                </a:moveTo>
                <a:lnTo>
                  <a:pt x="49529" y="52078"/>
                </a:lnTo>
                <a:lnTo>
                  <a:pt x="72389" y="92714"/>
                </a:lnTo>
                <a:lnTo>
                  <a:pt x="80009" y="128278"/>
                </a:lnTo>
                <a:lnTo>
                  <a:pt x="78748" y="158758"/>
                </a:lnTo>
                <a:lnTo>
                  <a:pt x="66044" y="184154"/>
                </a:lnTo>
                <a:lnTo>
                  <a:pt x="54614" y="208288"/>
                </a:lnTo>
                <a:lnTo>
                  <a:pt x="48268" y="232409"/>
                </a:lnTo>
                <a:lnTo>
                  <a:pt x="52078" y="256544"/>
                </a:lnTo>
                <a:lnTo>
                  <a:pt x="64769" y="270509"/>
                </a:lnTo>
                <a:lnTo>
                  <a:pt x="77474" y="281939"/>
                </a:lnTo>
                <a:lnTo>
                  <a:pt x="90178" y="290834"/>
                </a:lnTo>
                <a:lnTo>
                  <a:pt x="100334" y="294644"/>
                </a:lnTo>
                <a:lnTo>
                  <a:pt x="110489" y="300989"/>
                </a:lnTo>
                <a:lnTo>
                  <a:pt x="133349" y="306074"/>
                </a:lnTo>
                <a:lnTo>
                  <a:pt x="140969" y="308609"/>
                </a:lnTo>
                <a:lnTo>
                  <a:pt x="156209" y="228599"/>
                </a:lnTo>
                <a:lnTo>
                  <a:pt x="151138" y="161294"/>
                </a:lnTo>
                <a:lnTo>
                  <a:pt x="128278" y="109228"/>
                </a:lnTo>
                <a:lnTo>
                  <a:pt x="99059" y="67318"/>
                </a:lnTo>
                <a:lnTo>
                  <a:pt x="64769" y="36838"/>
                </a:lnTo>
                <a:lnTo>
                  <a:pt x="31754" y="16514"/>
                </a:lnTo>
                <a:lnTo>
                  <a:pt x="8894" y="3809"/>
                </a:lnTo>
                <a:lnTo>
                  <a:pt x="0" y="0"/>
                </a:lnTo>
                <a:close/>
              </a:path>
            </a:pathLst>
          </a:custGeom>
          <a:solidFill>
            <a:srgbClr val="F2DF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69" name="object 25"/>
          <p:cNvSpPr>
            <a:spLocks/>
          </p:cNvSpPr>
          <p:nvPr/>
        </p:nvSpPr>
        <p:spPr bwMode="auto">
          <a:xfrm>
            <a:off x="479425" y="6323013"/>
            <a:ext cx="106363" cy="92075"/>
          </a:xfrm>
          <a:custGeom>
            <a:avLst/>
            <a:gdLst>
              <a:gd name="T0" fmla="*/ 0 w 95250"/>
              <a:gd name="T1" fmla="*/ 0 h 82550"/>
              <a:gd name="T2" fmla="*/ 30705 w 95250"/>
              <a:gd name="T3" fmla="*/ 98052 h 82550"/>
              <a:gd name="T4" fmla="*/ 61407 w 95250"/>
              <a:gd name="T5" fmla="*/ 162253 h 82550"/>
              <a:gd name="T6" fmla="*/ 98926 w 95250"/>
              <a:gd name="T7" fmla="*/ 206211 h 82550"/>
              <a:gd name="T8" fmla="*/ 143286 w 95250"/>
              <a:gd name="T9" fmla="*/ 219742 h 82550"/>
              <a:gd name="T10" fmla="*/ 180804 w 95250"/>
              <a:gd name="T11" fmla="*/ 219742 h 82550"/>
              <a:gd name="T12" fmla="*/ 218322 w 95250"/>
              <a:gd name="T13" fmla="*/ 206211 h 82550"/>
              <a:gd name="T14" fmla="*/ 242215 w 95250"/>
              <a:gd name="T15" fmla="*/ 175787 h 82550"/>
              <a:gd name="T16" fmla="*/ 255871 w 95250"/>
              <a:gd name="T17" fmla="*/ 135224 h 82550"/>
              <a:gd name="T18" fmla="*/ 214930 w 95250"/>
              <a:gd name="T19" fmla="*/ 135224 h 82550"/>
              <a:gd name="T20" fmla="*/ 173990 w 95250"/>
              <a:gd name="T21" fmla="*/ 121688 h 82550"/>
              <a:gd name="T22" fmla="*/ 129624 w 95250"/>
              <a:gd name="T23" fmla="*/ 101406 h 82550"/>
              <a:gd name="T24" fmla="*/ 92114 w 95250"/>
              <a:gd name="T25" fmla="*/ 77769 h 82550"/>
              <a:gd name="T26" fmla="*/ 57983 w 95250"/>
              <a:gd name="T27" fmla="*/ 50703 h 82550"/>
              <a:gd name="T28" fmla="*/ 27278 w 95250"/>
              <a:gd name="T29" fmla="*/ 20281 h 82550"/>
              <a:gd name="T30" fmla="*/ 3387 w 95250"/>
              <a:gd name="T31" fmla="*/ 3392 h 82550"/>
              <a:gd name="T32" fmla="*/ 0 w 95250"/>
              <a:gd name="T33" fmla="*/ 0 h 825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250"/>
              <a:gd name="T52" fmla="*/ 0 h 82550"/>
              <a:gd name="T53" fmla="*/ 95250 w 95250"/>
              <a:gd name="T54" fmla="*/ 82550 h 825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250" h="82550">
                <a:moveTo>
                  <a:pt x="0" y="0"/>
                </a:moveTo>
                <a:lnTo>
                  <a:pt x="11429" y="36838"/>
                </a:lnTo>
                <a:lnTo>
                  <a:pt x="22859" y="60959"/>
                </a:lnTo>
                <a:lnTo>
                  <a:pt x="36825" y="77474"/>
                </a:lnTo>
                <a:lnTo>
                  <a:pt x="53339" y="82558"/>
                </a:lnTo>
                <a:lnTo>
                  <a:pt x="67305" y="82558"/>
                </a:lnTo>
                <a:lnTo>
                  <a:pt x="81271" y="77474"/>
                </a:lnTo>
                <a:lnTo>
                  <a:pt x="90165" y="66044"/>
                </a:lnTo>
                <a:lnTo>
                  <a:pt x="95249" y="50804"/>
                </a:lnTo>
                <a:lnTo>
                  <a:pt x="80009" y="50804"/>
                </a:lnTo>
                <a:lnTo>
                  <a:pt x="64769" y="45719"/>
                </a:lnTo>
                <a:lnTo>
                  <a:pt x="48255" y="38099"/>
                </a:lnTo>
                <a:lnTo>
                  <a:pt x="34289" y="29218"/>
                </a:lnTo>
                <a:lnTo>
                  <a:pt x="21585" y="19049"/>
                </a:lnTo>
                <a:lnTo>
                  <a:pt x="10155" y="7619"/>
                </a:lnTo>
                <a:lnTo>
                  <a:pt x="1261" y="1274"/>
                </a:lnTo>
                <a:lnTo>
                  <a:pt x="0" y="0"/>
                </a:lnTo>
                <a:close/>
              </a:path>
            </a:pathLst>
          </a:custGeom>
          <a:solidFill>
            <a:srgbClr val="F2DF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0" name="object 26"/>
          <p:cNvSpPr>
            <a:spLocks/>
          </p:cNvSpPr>
          <p:nvPr/>
        </p:nvSpPr>
        <p:spPr bwMode="auto">
          <a:xfrm>
            <a:off x="19050" y="7250113"/>
            <a:ext cx="209550" cy="368300"/>
          </a:xfrm>
          <a:custGeom>
            <a:avLst/>
            <a:gdLst>
              <a:gd name="T0" fmla="*/ 0 w 187960"/>
              <a:gd name="T1" fmla="*/ 0 h 331470"/>
              <a:gd name="T2" fmla="*/ 23702 w 187960"/>
              <a:gd name="T3" fmla="*/ 29529 h 331470"/>
              <a:gd name="T4" fmla="*/ 64320 w 187960"/>
              <a:gd name="T5" fmla="*/ 75491 h 331470"/>
              <a:gd name="T6" fmla="*/ 108335 w 187960"/>
              <a:gd name="T7" fmla="*/ 134553 h 331470"/>
              <a:gd name="T8" fmla="*/ 159107 w 187960"/>
              <a:gd name="T9" fmla="*/ 206716 h 331470"/>
              <a:gd name="T10" fmla="*/ 226790 w 187960"/>
              <a:gd name="T11" fmla="*/ 292049 h 331470"/>
              <a:gd name="T12" fmla="*/ 284318 w 187960"/>
              <a:gd name="T13" fmla="*/ 383901 h 331470"/>
              <a:gd name="T14" fmla="*/ 335093 w 187960"/>
              <a:gd name="T15" fmla="*/ 485633 h 331470"/>
              <a:gd name="T16" fmla="*/ 368948 w 187960"/>
              <a:gd name="T17" fmla="*/ 597204 h 331470"/>
              <a:gd name="T18" fmla="*/ 399417 w 187960"/>
              <a:gd name="T19" fmla="*/ 715332 h 331470"/>
              <a:gd name="T20" fmla="*/ 385865 w 187960"/>
              <a:gd name="T21" fmla="*/ 856403 h 331470"/>
              <a:gd name="T22" fmla="*/ 500958 w 187960"/>
              <a:gd name="T23" fmla="*/ 856403 h 331470"/>
              <a:gd name="T24" fmla="*/ 494204 w 187960"/>
              <a:gd name="T25" fmla="*/ 725174 h 331470"/>
              <a:gd name="T26" fmla="*/ 440033 w 187960"/>
              <a:gd name="T27" fmla="*/ 485633 h 331470"/>
              <a:gd name="T28" fmla="*/ 348643 w 187960"/>
              <a:gd name="T29" fmla="*/ 282209 h 331470"/>
              <a:gd name="T30" fmla="*/ 199726 w 187960"/>
              <a:gd name="T31" fmla="*/ 108277 h 331470"/>
              <a:gd name="T32" fmla="*/ 0 w 187960"/>
              <a:gd name="T33" fmla="*/ 0 h 3314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960"/>
              <a:gd name="T52" fmla="*/ 0 h 331470"/>
              <a:gd name="T53" fmla="*/ 187960 w 187960"/>
              <a:gd name="T54" fmla="*/ 331470 h 3314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960" h="331470">
                <a:moveTo>
                  <a:pt x="0" y="0"/>
                </a:moveTo>
                <a:lnTo>
                  <a:pt x="8893" y="11429"/>
                </a:lnTo>
                <a:lnTo>
                  <a:pt x="24133" y="29218"/>
                </a:lnTo>
                <a:lnTo>
                  <a:pt x="40648" y="52078"/>
                </a:lnTo>
                <a:lnTo>
                  <a:pt x="59698" y="80009"/>
                </a:lnTo>
                <a:lnTo>
                  <a:pt x="85093" y="113038"/>
                </a:lnTo>
                <a:lnTo>
                  <a:pt x="106679" y="148589"/>
                </a:lnTo>
                <a:lnTo>
                  <a:pt x="125729" y="187964"/>
                </a:lnTo>
                <a:lnTo>
                  <a:pt x="138433" y="231148"/>
                </a:lnTo>
                <a:lnTo>
                  <a:pt x="149863" y="276868"/>
                </a:lnTo>
                <a:lnTo>
                  <a:pt x="144779" y="331470"/>
                </a:lnTo>
                <a:lnTo>
                  <a:pt x="187963" y="331470"/>
                </a:lnTo>
                <a:lnTo>
                  <a:pt x="185428" y="280678"/>
                </a:lnTo>
                <a:lnTo>
                  <a:pt x="165103" y="187964"/>
                </a:lnTo>
                <a:lnTo>
                  <a:pt x="130813" y="109228"/>
                </a:lnTo>
                <a:lnTo>
                  <a:pt x="74938" y="41909"/>
                </a:lnTo>
                <a:lnTo>
                  <a:pt x="0" y="0"/>
                </a:lnTo>
                <a:close/>
              </a:path>
            </a:pathLst>
          </a:custGeom>
          <a:solidFill>
            <a:srgbClr val="F2DF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1" name="object 27"/>
          <p:cNvSpPr>
            <a:spLocks/>
          </p:cNvSpPr>
          <p:nvPr/>
        </p:nvSpPr>
        <p:spPr bwMode="auto">
          <a:xfrm>
            <a:off x="0" y="6999288"/>
            <a:ext cx="228600" cy="225425"/>
          </a:xfrm>
          <a:custGeom>
            <a:avLst/>
            <a:gdLst>
              <a:gd name="T0" fmla="*/ 499849 w 205740"/>
              <a:gd name="T1" fmla="*/ 365805 h 203200"/>
              <a:gd name="T2" fmla="*/ 75619 w 205740"/>
              <a:gd name="T3" fmla="*/ 365805 h 203200"/>
              <a:gd name="T4" fmla="*/ 167697 w 205740"/>
              <a:gd name="T5" fmla="*/ 378768 h 203200"/>
              <a:gd name="T6" fmla="*/ 279509 w 205740"/>
              <a:gd name="T7" fmla="*/ 417613 h 203200"/>
              <a:gd name="T8" fmla="*/ 378157 w 205740"/>
              <a:gd name="T9" fmla="*/ 449969 h 203200"/>
              <a:gd name="T10" fmla="*/ 457076 w 205740"/>
              <a:gd name="T11" fmla="*/ 488816 h 203200"/>
              <a:gd name="T12" fmla="*/ 512960 w 205740"/>
              <a:gd name="T13" fmla="*/ 511486 h 203200"/>
              <a:gd name="T14" fmla="*/ 532689 w 205740"/>
              <a:gd name="T15" fmla="*/ 517951 h 203200"/>
              <a:gd name="T16" fmla="*/ 499849 w 205740"/>
              <a:gd name="T17" fmla="*/ 365805 h 203200"/>
              <a:gd name="T18" fmla="*/ 154531 w 205740"/>
              <a:gd name="T19" fmla="*/ 268687 h 203200"/>
              <a:gd name="T20" fmla="*/ 95346 w 205740"/>
              <a:gd name="T21" fmla="*/ 268687 h 203200"/>
              <a:gd name="T22" fmla="*/ 46024 w 205740"/>
              <a:gd name="T23" fmla="*/ 281647 h 203200"/>
              <a:gd name="T24" fmla="*/ 0 w 205740"/>
              <a:gd name="T25" fmla="*/ 291358 h 203200"/>
              <a:gd name="T26" fmla="*/ 0 w 205740"/>
              <a:gd name="T27" fmla="*/ 375519 h 203200"/>
              <a:gd name="T28" fmla="*/ 75619 w 205740"/>
              <a:gd name="T29" fmla="*/ 365805 h 203200"/>
              <a:gd name="T30" fmla="*/ 499849 w 205740"/>
              <a:gd name="T31" fmla="*/ 365805 h 203200"/>
              <a:gd name="T32" fmla="*/ 489363 w 205740"/>
              <a:gd name="T33" fmla="*/ 317246 h 203200"/>
              <a:gd name="T34" fmla="*/ 318967 w 205740"/>
              <a:gd name="T35" fmla="*/ 317246 h 203200"/>
              <a:gd name="T36" fmla="*/ 266343 w 205740"/>
              <a:gd name="T37" fmla="*/ 281647 h 203200"/>
              <a:gd name="T38" fmla="*/ 207152 w 205740"/>
              <a:gd name="T39" fmla="*/ 271930 h 203200"/>
              <a:gd name="T40" fmla="*/ 154531 w 205740"/>
              <a:gd name="T41" fmla="*/ 268687 h 203200"/>
              <a:gd name="T42" fmla="*/ 420877 w 205740"/>
              <a:gd name="T43" fmla="*/ 0 h 203200"/>
              <a:gd name="T44" fmla="*/ 364989 w 205740"/>
              <a:gd name="T45" fmla="*/ 22639 h 203200"/>
              <a:gd name="T46" fmla="*/ 322232 w 205740"/>
              <a:gd name="T47" fmla="*/ 42062 h 203200"/>
              <a:gd name="T48" fmla="*/ 312366 w 205740"/>
              <a:gd name="T49" fmla="*/ 61486 h 203200"/>
              <a:gd name="T50" fmla="*/ 309102 w 205740"/>
              <a:gd name="T51" fmla="*/ 77694 h 203200"/>
              <a:gd name="T52" fmla="*/ 312366 w 205740"/>
              <a:gd name="T53" fmla="*/ 90623 h 203200"/>
              <a:gd name="T54" fmla="*/ 315667 w 205740"/>
              <a:gd name="T55" fmla="*/ 110048 h 203200"/>
              <a:gd name="T56" fmla="*/ 328831 w 205740"/>
              <a:gd name="T57" fmla="*/ 116542 h 203200"/>
              <a:gd name="T58" fmla="*/ 335396 w 205740"/>
              <a:gd name="T59" fmla="*/ 116542 h 203200"/>
              <a:gd name="T60" fmla="*/ 335396 w 205740"/>
              <a:gd name="T61" fmla="*/ 148896 h 203200"/>
              <a:gd name="T62" fmla="*/ 332098 w 205740"/>
              <a:gd name="T63" fmla="*/ 236304 h 203200"/>
              <a:gd name="T64" fmla="*/ 332098 w 205740"/>
              <a:gd name="T65" fmla="*/ 297825 h 203200"/>
              <a:gd name="T66" fmla="*/ 318967 w 205740"/>
              <a:gd name="T67" fmla="*/ 317246 h 203200"/>
              <a:gd name="T68" fmla="*/ 489363 w 205740"/>
              <a:gd name="T69" fmla="*/ 317246 h 203200"/>
              <a:gd name="T70" fmla="*/ 420877 w 205740"/>
              <a:gd name="T71" fmla="*/ 0 h 203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740"/>
              <a:gd name="T109" fmla="*/ 0 h 203200"/>
              <a:gd name="T110" fmla="*/ 205740 w 205740"/>
              <a:gd name="T111" fmla="*/ 203200 h 203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740" h="203200">
                <a:moveTo>
                  <a:pt x="193055" y="143505"/>
                </a:moveTo>
                <a:lnTo>
                  <a:pt x="29206" y="143505"/>
                </a:lnTo>
                <a:lnTo>
                  <a:pt x="64769" y="148589"/>
                </a:lnTo>
                <a:lnTo>
                  <a:pt x="107954" y="163829"/>
                </a:lnTo>
                <a:lnTo>
                  <a:pt x="146054" y="176521"/>
                </a:lnTo>
                <a:lnTo>
                  <a:pt x="176534" y="191761"/>
                </a:lnTo>
                <a:lnTo>
                  <a:pt x="198119" y="200655"/>
                </a:lnTo>
                <a:lnTo>
                  <a:pt x="205739" y="203191"/>
                </a:lnTo>
                <a:lnTo>
                  <a:pt x="193055" y="143505"/>
                </a:lnTo>
                <a:close/>
              </a:path>
              <a:path w="205740" h="203200">
                <a:moveTo>
                  <a:pt x="59685" y="105405"/>
                </a:moveTo>
                <a:lnTo>
                  <a:pt x="36825" y="105405"/>
                </a:lnTo>
                <a:lnTo>
                  <a:pt x="17776" y="110489"/>
                </a:lnTo>
                <a:lnTo>
                  <a:pt x="0" y="114299"/>
                </a:lnTo>
                <a:lnTo>
                  <a:pt x="0" y="147315"/>
                </a:lnTo>
                <a:lnTo>
                  <a:pt x="29206" y="143505"/>
                </a:lnTo>
                <a:lnTo>
                  <a:pt x="193055" y="143505"/>
                </a:lnTo>
                <a:lnTo>
                  <a:pt x="189006" y="124455"/>
                </a:lnTo>
                <a:lnTo>
                  <a:pt x="123194" y="124455"/>
                </a:lnTo>
                <a:lnTo>
                  <a:pt x="102869" y="110489"/>
                </a:lnTo>
                <a:lnTo>
                  <a:pt x="80009" y="106679"/>
                </a:lnTo>
                <a:lnTo>
                  <a:pt x="59685" y="105405"/>
                </a:lnTo>
                <a:close/>
              </a:path>
              <a:path w="205740" h="203200">
                <a:moveTo>
                  <a:pt x="162555" y="0"/>
                </a:moveTo>
                <a:lnTo>
                  <a:pt x="140969" y="8881"/>
                </a:lnTo>
                <a:lnTo>
                  <a:pt x="124455" y="16501"/>
                </a:lnTo>
                <a:lnTo>
                  <a:pt x="120645" y="24121"/>
                </a:lnTo>
                <a:lnTo>
                  <a:pt x="119384" y="30479"/>
                </a:lnTo>
                <a:lnTo>
                  <a:pt x="120645" y="35551"/>
                </a:lnTo>
                <a:lnTo>
                  <a:pt x="121919" y="43171"/>
                </a:lnTo>
                <a:lnTo>
                  <a:pt x="127004" y="45719"/>
                </a:lnTo>
                <a:lnTo>
                  <a:pt x="129539" y="45719"/>
                </a:lnTo>
                <a:lnTo>
                  <a:pt x="129539" y="58411"/>
                </a:lnTo>
                <a:lnTo>
                  <a:pt x="128265" y="92701"/>
                </a:lnTo>
                <a:lnTo>
                  <a:pt x="128265" y="116835"/>
                </a:lnTo>
                <a:lnTo>
                  <a:pt x="123194" y="124455"/>
                </a:lnTo>
                <a:lnTo>
                  <a:pt x="189006" y="124455"/>
                </a:lnTo>
                <a:lnTo>
                  <a:pt x="162555" y="0"/>
                </a:lnTo>
                <a:close/>
              </a:path>
            </a:pathLst>
          </a:custGeom>
          <a:solidFill>
            <a:srgbClr val="F2DF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2" name="object 28"/>
          <p:cNvSpPr>
            <a:spLocks/>
          </p:cNvSpPr>
          <p:nvPr/>
        </p:nvSpPr>
        <p:spPr bwMode="auto">
          <a:xfrm>
            <a:off x="0" y="6965950"/>
            <a:ext cx="82550" cy="150813"/>
          </a:xfrm>
          <a:custGeom>
            <a:avLst/>
            <a:gdLst>
              <a:gd name="T0" fmla="*/ 140282 w 74930"/>
              <a:gd name="T1" fmla="*/ 0 h 137160"/>
              <a:gd name="T2" fmla="*/ 54886 w 74930"/>
              <a:gd name="T3" fmla="*/ 138012 h 137160"/>
              <a:gd name="T4" fmla="*/ 0 w 74930"/>
              <a:gd name="T5" fmla="*/ 222048 h 137160"/>
              <a:gd name="T6" fmla="*/ 0 w 74930"/>
              <a:gd name="T7" fmla="*/ 324082 h 137160"/>
              <a:gd name="T8" fmla="*/ 30503 w 74930"/>
              <a:gd name="T9" fmla="*/ 309059 h 137160"/>
              <a:gd name="T10" fmla="*/ 76242 w 74930"/>
              <a:gd name="T11" fmla="*/ 273050 h 137160"/>
              <a:gd name="T12" fmla="*/ 125010 w 74930"/>
              <a:gd name="T13" fmla="*/ 237038 h 137160"/>
              <a:gd name="T14" fmla="*/ 158576 w 74930"/>
              <a:gd name="T15" fmla="*/ 192031 h 137160"/>
              <a:gd name="T16" fmla="*/ 179898 w 74930"/>
              <a:gd name="T17" fmla="*/ 135032 h 137160"/>
              <a:gd name="T18" fmla="*/ 173812 w 74930"/>
              <a:gd name="T19" fmla="*/ 69005 h 137160"/>
              <a:gd name="T20" fmla="*/ 140282 w 74930"/>
              <a:gd name="T21" fmla="*/ 0 h 137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930"/>
              <a:gd name="T34" fmla="*/ 0 h 137160"/>
              <a:gd name="T35" fmla="*/ 74930 w 74930"/>
              <a:gd name="T36" fmla="*/ 137160 h 137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930" h="137160">
                <a:moveTo>
                  <a:pt x="58424" y="0"/>
                </a:moveTo>
                <a:lnTo>
                  <a:pt x="22859" y="58411"/>
                </a:lnTo>
                <a:lnTo>
                  <a:pt x="0" y="93975"/>
                </a:lnTo>
                <a:lnTo>
                  <a:pt x="0" y="137159"/>
                </a:lnTo>
                <a:lnTo>
                  <a:pt x="12703" y="130801"/>
                </a:lnTo>
                <a:lnTo>
                  <a:pt x="31754" y="115561"/>
                </a:lnTo>
                <a:lnTo>
                  <a:pt x="52065" y="100321"/>
                </a:lnTo>
                <a:lnTo>
                  <a:pt x="66044" y="81271"/>
                </a:lnTo>
                <a:lnTo>
                  <a:pt x="74925" y="57149"/>
                </a:lnTo>
                <a:lnTo>
                  <a:pt x="72389" y="29205"/>
                </a:lnTo>
                <a:lnTo>
                  <a:pt x="58424" y="0"/>
                </a:lnTo>
                <a:close/>
              </a:path>
            </a:pathLst>
          </a:custGeom>
          <a:solidFill>
            <a:srgbClr val="F2DF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3" name="object 29"/>
          <p:cNvSpPr>
            <a:spLocks/>
          </p:cNvSpPr>
          <p:nvPr/>
        </p:nvSpPr>
        <p:spPr bwMode="auto">
          <a:xfrm>
            <a:off x="0" y="5711825"/>
            <a:ext cx="877888" cy="1306513"/>
          </a:xfrm>
          <a:custGeom>
            <a:avLst/>
            <a:gdLst>
              <a:gd name="T0" fmla="*/ 538896 w 789940"/>
              <a:gd name="T1" fmla="*/ 2977383 h 1176020"/>
              <a:gd name="T2" fmla="*/ 811657 w 789940"/>
              <a:gd name="T3" fmla="*/ 3033054 h 1176020"/>
              <a:gd name="T4" fmla="*/ 1064669 w 789940"/>
              <a:gd name="T5" fmla="*/ 3016683 h 1176020"/>
              <a:gd name="T6" fmla="*/ 1149893 w 789940"/>
              <a:gd name="T7" fmla="*/ 2983922 h 1176020"/>
              <a:gd name="T8" fmla="*/ 686768 w 789940"/>
              <a:gd name="T9" fmla="*/ 2983922 h 1176020"/>
              <a:gd name="T10" fmla="*/ 538896 w 789940"/>
              <a:gd name="T11" fmla="*/ 2977383 h 1176020"/>
              <a:gd name="T12" fmla="*/ 1356726 w 789940"/>
              <a:gd name="T13" fmla="*/ 226003 h 1176020"/>
              <a:gd name="T14" fmla="*/ 279321 w 789940"/>
              <a:gd name="T15" fmla="*/ 226003 h 1176020"/>
              <a:gd name="T16" fmla="*/ 443608 w 789940"/>
              <a:gd name="T17" fmla="*/ 229256 h 1176020"/>
              <a:gd name="T18" fmla="*/ 630915 w 789940"/>
              <a:gd name="T19" fmla="*/ 268565 h 1176020"/>
              <a:gd name="T20" fmla="*/ 834637 w 789940"/>
              <a:gd name="T21" fmla="*/ 337350 h 1176020"/>
              <a:gd name="T22" fmla="*/ 1067966 w 789940"/>
              <a:gd name="T23" fmla="*/ 438896 h 1176020"/>
              <a:gd name="T24" fmla="*/ 1314422 w 789940"/>
              <a:gd name="T25" fmla="*/ 583006 h 1176020"/>
              <a:gd name="T26" fmla="*/ 1465552 w 789940"/>
              <a:gd name="T27" fmla="*/ 704206 h 1176020"/>
              <a:gd name="T28" fmla="*/ 1577288 w 789940"/>
              <a:gd name="T29" fmla="*/ 851603 h 1176020"/>
              <a:gd name="T30" fmla="*/ 1652855 w 789940"/>
              <a:gd name="T31" fmla="*/ 1028476 h 1176020"/>
              <a:gd name="T32" fmla="*/ 1692288 w 789940"/>
              <a:gd name="T33" fmla="*/ 1211894 h 1176020"/>
              <a:gd name="T34" fmla="*/ 1702146 w 789940"/>
              <a:gd name="T35" fmla="*/ 1418247 h 1176020"/>
              <a:gd name="T36" fmla="*/ 1675867 w 789940"/>
              <a:gd name="T37" fmla="*/ 1627883 h 1176020"/>
              <a:gd name="T38" fmla="*/ 1626579 w 789940"/>
              <a:gd name="T39" fmla="*/ 1840780 h 1176020"/>
              <a:gd name="T40" fmla="*/ 1567431 w 789940"/>
              <a:gd name="T41" fmla="*/ 2047131 h 1176020"/>
              <a:gd name="T42" fmla="*/ 1472149 w 789940"/>
              <a:gd name="T43" fmla="*/ 2250230 h 1176020"/>
              <a:gd name="T44" fmla="*/ 1366972 w 789940"/>
              <a:gd name="T45" fmla="*/ 2433645 h 1176020"/>
              <a:gd name="T46" fmla="*/ 1248675 w 789940"/>
              <a:gd name="T47" fmla="*/ 2600694 h 1176020"/>
              <a:gd name="T48" fmla="*/ 1117255 w 789940"/>
              <a:gd name="T49" fmla="*/ 2744805 h 1176020"/>
              <a:gd name="T50" fmla="*/ 979246 w 789940"/>
              <a:gd name="T51" fmla="*/ 2866005 h 1176020"/>
              <a:gd name="T52" fmla="*/ 837932 w 789940"/>
              <a:gd name="T53" fmla="*/ 2941331 h 1176020"/>
              <a:gd name="T54" fmla="*/ 686768 w 789940"/>
              <a:gd name="T55" fmla="*/ 2983922 h 1176020"/>
              <a:gd name="T56" fmla="*/ 1149893 w 789940"/>
              <a:gd name="T57" fmla="*/ 2983922 h 1176020"/>
              <a:gd name="T58" fmla="*/ 1294702 w 789940"/>
              <a:gd name="T59" fmla="*/ 2928247 h 1176020"/>
              <a:gd name="T60" fmla="*/ 1495126 w 789940"/>
              <a:gd name="T61" fmla="*/ 2797221 h 1176020"/>
              <a:gd name="T62" fmla="*/ 1669310 w 789940"/>
              <a:gd name="T63" fmla="*/ 2617057 h 1176020"/>
              <a:gd name="T64" fmla="*/ 1820443 w 789940"/>
              <a:gd name="T65" fmla="*/ 2400881 h 1176020"/>
              <a:gd name="T66" fmla="*/ 1932179 w 789940"/>
              <a:gd name="T67" fmla="*/ 2158507 h 1176020"/>
              <a:gd name="T68" fmla="*/ 2001184 w 789940"/>
              <a:gd name="T69" fmla="*/ 1893194 h 1176020"/>
              <a:gd name="T70" fmla="*/ 2043913 w 789940"/>
              <a:gd name="T71" fmla="*/ 1621344 h 1176020"/>
              <a:gd name="T72" fmla="*/ 2037318 w 789940"/>
              <a:gd name="T73" fmla="*/ 1339633 h 1176020"/>
              <a:gd name="T74" fmla="*/ 1994629 w 789940"/>
              <a:gd name="T75" fmla="*/ 1074325 h 1176020"/>
              <a:gd name="T76" fmla="*/ 1902601 w 789940"/>
              <a:gd name="T77" fmla="*/ 815587 h 1176020"/>
              <a:gd name="T78" fmla="*/ 1758032 w 789940"/>
              <a:gd name="T79" fmla="*/ 576465 h 1176020"/>
              <a:gd name="T80" fmla="*/ 1570728 w 789940"/>
              <a:gd name="T81" fmla="*/ 370112 h 1176020"/>
              <a:gd name="T82" fmla="*/ 1356726 w 789940"/>
              <a:gd name="T83" fmla="*/ 226003 h 1176020"/>
              <a:gd name="T84" fmla="*/ 414036 w 789940"/>
              <a:gd name="T85" fmla="*/ 0 h 1176020"/>
              <a:gd name="T86" fmla="*/ 167584 w 789940"/>
              <a:gd name="T87" fmla="*/ 16363 h 1176020"/>
              <a:gd name="T88" fmla="*/ 0 w 789940"/>
              <a:gd name="T89" fmla="*/ 55669 h 1176020"/>
              <a:gd name="T90" fmla="*/ 0 w 789940"/>
              <a:gd name="T91" fmla="*/ 288218 h 1176020"/>
              <a:gd name="T92" fmla="*/ 131449 w 789940"/>
              <a:gd name="T93" fmla="*/ 252194 h 1176020"/>
              <a:gd name="T94" fmla="*/ 279321 w 789940"/>
              <a:gd name="T95" fmla="*/ 226003 h 1176020"/>
              <a:gd name="T96" fmla="*/ 1356726 w 789940"/>
              <a:gd name="T97" fmla="*/ 226003 h 1176020"/>
              <a:gd name="T98" fmla="*/ 1327537 w 789940"/>
              <a:gd name="T99" fmla="*/ 206352 h 1176020"/>
              <a:gd name="T100" fmla="*/ 1018677 w 789940"/>
              <a:gd name="T101" fmla="*/ 88435 h 1176020"/>
              <a:gd name="T102" fmla="*/ 699919 w 789940"/>
              <a:gd name="T103" fmla="*/ 16363 h 1176020"/>
              <a:gd name="T104" fmla="*/ 414036 w 789940"/>
              <a:gd name="T105" fmla="*/ 0 h 11760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9940"/>
              <a:gd name="T160" fmla="*/ 0 h 1176020"/>
              <a:gd name="T161" fmla="*/ 789940 w 789940"/>
              <a:gd name="T162" fmla="*/ 1176020 h 11760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9940" h="1176020">
                <a:moveTo>
                  <a:pt x="208275" y="1154429"/>
                </a:moveTo>
                <a:lnTo>
                  <a:pt x="313694" y="1176015"/>
                </a:lnTo>
                <a:lnTo>
                  <a:pt x="411479" y="1169669"/>
                </a:lnTo>
                <a:lnTo>
                  <a:pt x="444417" y="1156965"/>
                </a:lnTo>
                <a:lnTo>
                  <a:pt x="265425" y="1156965"/>
                </a:lnTo>
                <a:lnTo>
                  <a:pt x="208275" y="1154429"/>
                </a:lnTo>
                <a:close/>
              </a:path>
              <a:path w="789940" h="1176020">
                <a:moveTo>
                  <a:pt x="524355" y="87629"/>
                </a:moveTo>
                <a:lnTo>
                  <a:pt x="107954" y="87629"/>
                </a:lnTo>
                <a:lnTo>
                  <a:pt x="171449" y="88891"/>
                </a:lnTo>
                <a:lnTo>
                  <a:pt x="243839" y="104131"/>
                </a:lnTo>
                <a:lnTo>
                  <a:pt x="322575" y="130801"/>
                </a:lnTo>
                <a:lnTo>
                  <a:pt x="412754" y="170175"/>
                </a:lnTo>
                <a:lnTo>
                  <a:pt x="508004" y="226051"/>
                </a:lnTo>
                <a:lnTo>
                  <a:pt x="566415" y="273045"/>
                </a:lnTo>
                <a:lnTo>
                  <a:pt x="609599" y="330195"/>
                </a:lnTo>
                <a:lnTo>
                  <a:pt x="638805" y="398775"/>
                </a:lnTo>
                <a:lnTo>
                  <a:pt x="654045" y="469891"/>
                </a:lnTo>
                <a:lnTo>
                  <a:pt x="657855" y="549901"/>
                </a:lnTo>
                <a:lnTo>
                  <a:pt x="647699" y="631185"/>
                </a:lnTo>
                <a:lnTo>
                  <a:pt x="628649" y="713731"/>
                </a:lnTo>
                <a:lnTo>
                  <a:pt x="605789" y="793741"/>
                </a:lnTo>
                <a:lnTo>
                  <a:pt x="568964" y="872489"/>
                </a:lnTo>
                <a:lnTo>
                  <a:pt x="528315" y="943605"/>
                </a:lnTo>
                <a:lnTo>
                  <a:pt x="482595" y="1008375"/>
                </a:lnTo>
                <a:lnTo>
                  <a:pt x="431804" y="1064251"/>
                </a:lnTo>
                <a:lnTo>
                  <a:pt x="378464" y="1111245"/>
                </a:lnTo>
                <a:lnTo>
                  <a:pt x="323849" y="1140451"/>
                </a:lnTo>
                <a:lnTo>
                  <a:pt x="265425" y="1156965"/>
                </a:lnTo>
                <a:lnTo>
                  <a:pt x="444417" y="1156965"/>
                </a:lnTo>
                <a:lnTo>
                  <a:pt x="500384" y="1135379"/>
                </a:lnTo>
                <a:lnTo>
                  <a:pt x="577845" y="1084575"/>
                </a:lnTo>
                <a:lnTo>
                  <a:pt x="645164" y="1014721"/>
                </a:lnTo>
                <a:lnTo>
                  <a:pt x="703575" y="930901"/>
                </a:lnTo>
                <a:lnTo>
                  <a:pt x="746759" y="836925"/>
                </a:lnTo>
                <a:lnTo>
                  <a:pt x="773429" y="734055"/>
                </a:lnTo>
                <a:lnTo>
                  <a:pt x="789944" y="628649"/>
                </a:lnTo>
                <a:lnTo>
                  <a:pt x="787395" y="519421"/>
                </a:lnTo>
                <a:lnTo>
                  <a:pt x="770894" y="416551"/>
                </a:lnTo>
                <a:lnTo>
                  <a:pt x="735329" y="316229"/>
                </a:lnTo>
                <a:lnTo>
                  <a:pt x="679454" y="223515"/>
                </a:lnTo>
                <a:lnTo>
                  <a:pt x="607064" y="143505"/>
                </a:lnTo>
                <a:lnTo>
                  <a:pt x="524355" y="87629"/>
                </a:lnTo>
                <a:close/>
              </a:path>
              <a:path w="789940" h="1176020">
                <a:moveTo>
                  <a:pt x="160019" y="0"/>
                </a:moveTo>
                <a:lnTo>
                  <a:pt x="64769" y="6345"/>
                </a:lnTo>
                <a:lnTo>
                  <a:pt x="0" y="21585"/>
                </a:lnTo>
                <a:lnTo>
                  <a:pt x="0" y="111751"/>
                </a:lnTo>
                <a:lnTo>
                  <a:pt x="50804" y="97785"/>
                </a:lnTo>
                <a:lnTo>
                  <a:pt x="107954" y="87629"/>
                </a:lnTo>
                <a:lnTo>
                  <a:pt x="524355" y="87629"/>
                </a:lnTo>
                <a:lnTo>
                  <a:pt x="513075" y="80009"/>
                </a:lnTo>
                <a:lnTo>
                  <a:pt x="393704" y="34289"/>
                </a:lnTo>
                <a:lnTo>
                  <a:pt x="270509" y="6345"/>
                </a:lnTo>
                <a:lnTo>
                  <a:pt x="160019" y="0"/>
                </a:lnTo>
                <a:close/>
              </a:path>
            </a:pathLst>
          </a:custGeom>
          <a:solidFill>
            <a:srgbClr val="F2DFF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4" name="object 30"/>
          <p:cNvSpPr>
            <a:spLocks/>
          </p:cNvSpPr>
          <p:nvPr/>
        </p:nvSpPr>
        <p:spPr bwMode="auto">
          <a:xfrm>
            <a:off x="104775" y="609600"/>
            <a:ext cx="414338" cy="649288"/>
          </a:xfrm>
          <a:custGeom>
            <a:avLst/>
            <a:gdLst>
              <a:gd name="T0" fmla="*/ 137090 w 372109"/>
              <a:gd name="T1" fmla="*/ 0 h 584200"/>
              <a:gd name="T2" fmla="*/ 90260 w 372109"/>
              <a:gd name="T3" fmla="*/ 95244 h 584200"/>
              <a:gd name="T4" fmla="*/ 23411 w 372109"/>
              <a:gd name="T5" fmla="*/ 298904 h 584200"/>
              <a:gd name="T6" fmla="*/ 3354 w 372109"/>
              <a:gd name="T7" fmla="*/ 397461 h 584200"/>
              <a:gd name="T8" fmla="*/ 0 w 372109"/>
              <a:gd name="T9" fmla="*/ 496017 h 584200"/>
              <a:gd name="T10" fmla="*/ 3354 w 372109"/>
              <a:gd name="T11" fmla="*/ 601198 h 584200"/>
              <a:gd name="T12" fmla="*/ 20056 w 372109"/>
              <a:gd name="T13" fmla="*/ 702989 h 584200"/>
              <a:gd name="T14" fmla="*/ 50145 w 372109"/>
              <a:gd name="T15" fmla="*/ 801545 h 584200"/>
              <a:gd name="T16" fmla="*/ 100291 w 372109"/>
              <a:gd name="T17" fmla="*/ 900103 h 584200"/>
              <a:gd name="T18" fmla="*/ 167176 w 372109"/>
              <a:gd name="T19" fmla="*/ 998658 h 584200"/>
              <a:gd name="T20" fmla="*/ 247410 w 372109"/>
              <a:gd name="T21" fmla="*/ 1090673 h 584200"/>
              <a:gd name="T22" fmla="*/ 357734 w 372109"/>
              <a:gd name="T23" fmla="*/ 1185921 h 584200"/>
              <a:gd name="T24" fmla="*/ 481401 w 372109"/>
              <a:gd name="T25" fmla="*/ 1274623 h 584200"/>
              <a:gd name="T26" fmla="*/ 625171 w 372109"/>
              <a:gd name="T27" fmla="*/ 1360089 h 584200"/>
              <a:gd name="T28" fmla="*/ 785640 w 372109"/>
              <a:gd name="T29" fmla="*/ 1435623 h 584200"/>
              <a:gd name="T30" fmla="*/ 979544 w 372109"/>
              <a:gd name="T31" fmla="*/ 1511158 h 584200"/>
              <a:gd name="T32" fmla="*/ 825754 w 372109"/>
              <a:gd name="T33" fmla="*/ 1409364 h 584200"/>
              <a:gd name="T34" fmla="*/ 692018 w 372109"/>
              <a:gd name="T35" fmla="*/ 1314041 h 584200"/>
              <a:gd name="T36" fmla="*/ 581697 w 372109"/>
              <a:gd name="T37" fmla="*/ 1222111 h 584200"/>
              <a:gd name="T38" fmla="*/ 488113 w 372109"/>
              <a:gd name="T39" fmla="*/ 1136639 h 584200"/>
              <a:gd name="T40" fmla="*/ 407876 w 372109"/>
              <a:gd name="T41" fmla="*/ 1044704 h 584200"/>
              <a:gd name="T42" fmla="*/ 297556 w 372109"/>
              <a:gd name="T43" fmla="*/ 877158 h 584200"/>
              <a:gd name="T44" fmla="*/ 227349 w 372109"/>
              <a:gd name="T45" fmla="*/ 712844 h 584200"/>
              <a:gd name="T46" fmla="*/ 183880 w 372109"/>
              <a:gd name="T47" fmla="*/ 440195 h 584200"/>
              <a:gd name="T48" fmla="*/ 170496 w 372109"/>
              <a:gd name="T49" fmla="*/ 341635 h 584200"/>
              <a:gd name="T50" fmla="*/ 160467 w 372109"/>
              <a:gd name="T51" fmla="*/ 233226 h 584200"/>
              <a:gd name="T52" fmla="*/ 150437 w 372109"/>
              <a:gd name="T53" fmla="*/ 118267 h 584200"/>
              <a:gd name="T54" fmla="*/ 137090 w 372109"/>
              <a:gd name="T55" fmla="*/ 0 h 5842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2109"/>
              <a:gd name="T85" fmla="*/ 0 h 584200"/>
              <a:gd name="T86" fmla="*/ 372109 w 372109"/>
              <a:gd name="T87" fmla="*/ 584200 h 5842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2109" h="584200">
                <a:moveTo>
                  <a:pt x="52078" y="0"/>
                </a:moveTo>
                <a:lnTo>
                  <a:pt x="34289" y="36819"/>
                </a:lnTo>
                <a:lnTo>
                  <a:pt x="8894" y="115549"/>
                </a:lnTo>
                <a:lnTo>
                  <a:pt x="1274" y="153649"/>
                </a:lnTo>
                <a:lnTo>
                  <a:pt x="0" y="191749"/>
                </a:lnTo>
                <a:lnTo>
                  <a:pt x="1274" y="232409"/>
                </a:lnTo>
                <a:lnTo>
                  <a:pt x="7619" y="271759"/>
                </a:lnTo>
                <a:lnTo>
                  <a:pt x="19049" y="309859"/>
                </a:lnTo>
                <a:lnTo>
                  <a:pt x="38099" y="347959"/>
                </a:lnTo>
                <a:lnTo>
                  <a:pt x="63508" y="386059"/>
                </a:lnTo>
                <a:lnTo>
                  <a:pt x="93988" y="421629"/>
                </a:lnTo>
                <a:lnTo>
                  <a:pt x="135898" y="458449"/>
                </a:lnTo>
                <a:lnTo>
                  <a:pt x="182879" y="492739"/>
                </a:lnTo>
                <a:lnTo>
                  <a:pt x="237494" y="525779"/>
                </a:lnTo>
                <a:lnTo>
                  <a:pt x="298454" y="554979"/>
                </a:lnTo>
                <a:lnTo>
                  <a:pt x="372118" y="584179"/>
                </a:lnTo>
                <a:lnTo>
                  <a:pt x="313694" y="544829"/>
                </a:lnTo>
                <a:lnTo>
                  <a:pt x="262889" y="507979"/>
                </a:lnTo>
                <a:lnTo>
                  <a:pt x="220979" y="472439"/>
                </a:lnTo>
                <a:lnTo>
                  <a:pt x="185428" y="439399"/>
                </a:lnTo>
                <a:lnTo>
                  <a:pt x="154948" y="403859"/>
                </a:lnTo>
                <a:lnTo>
                  <a:pt x="113038" y="339089"/>
                </a:lnTo>
                <a:lnTo>
                  <a:pt x="86368" y="275569"/>
                </a:lnTo>
                <a:lnTo>
                  <a:pt x="69854" y="170169"/>
                </a:lnTo>
                <a:lnTo>
                  <a:pt x="64769" y="132069"/>
                </a:lnTo>
                <a:lnTo>
                  <a:pt x="60959" y="90159"/>
                </a:lnTo>
                <a:lnTo>
                  <a:pt x="57149" y="45719"/>
                </a:lnTo>
                <a:lnTo>
                  <a:pt x="52078"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5" name="object 31"/>
          <p:cNvSpPr>
            <a:spLocks/>
          </p:cNvSpPr>
          <p:nvPr/>
        </p:nvSpPr>
        <p:spPr bwMode="auto">
          <a:xfrm>
            <a:off x="396875" y="1360488"/>
            <a:ext cx="266700" cy="228600"/>
          </a:xfrm>
          <a:custGeom>
            <a:avLst/>
            <a:gdLst>
              <a:gd name="T0" fmla="*/ 360086 w 240029"/>
              <a:gd name="T1" fmla="*/ 223569 h 205740"/>
              <a:gd name="T2" fmla="*/ 58927 w 240029"/>
              <a:gd name="T3" fmla="*/ 223569 h 205740"/>
              <a:gd name="T4" fmla="*/ 147320 w 240029"/>
              <a:gd name="T5" fmla="*/ 246612 h 205740"/>
              <a:gd name="T6" fmla="*/ 248824 w 240029"/>
              <a:gd name="T7" fmla="*/ 292621 h 205740"/>
              <a:gd name="T8" fmla="*/ 356864 w 240029"/>
              <a:gd name="T9" fmla="*/ 358362 h 205740"/>
              <a:gd name="T10" fmla="*/ 458365 w 240029"/>
              <a:gd name="T11" fmla="*/ 417547 h 205740"/>
              <a:gd name="T12" fmla="*/ 540186 w 240029"/>
              <a:gd name="T13" fmla="*/ 476738 h 205740"/>
              <a:gd name="T14" fmla="*/ 599118 w 240029"/>
              <a:gd name="T15" fmla="*/ 516197 h 205740"/>
              <a:gd name="T16" fmla="*/ 618760 w 240029"/>
              <a:gd name="T17" fmla="*/ 532689 h 205740"/>
              <a:gd name="T18" fmla="*/ 604390 w 240029"/>
              <a:gd name="T19" fmla="*/ 272893 h 205740"/>
              <a:gd name="T20" fmla="*/ 425613 w 240029"/>
              <a:gd name="T21" fmla="*/ 272893 h 205740"/>
              <a:gd name="T22" fmla="*/ 366685 w 240029"/>
              <a:gd name="T23" fmla="*/ 226886 h 205740"/>
              <a:gd name="T24" fmla="*/ 360086 w 240029"/>
              <a:gd name="T25" fmla="*/ 223569 h 205740"/>
              <a:gd name="T26" fmla="*/ 589295 w 240029"/>
              <a:gd name="T27" fmla="*/ 0 h 205740"/>
              <a:gd name="T28" fmla="*/ 520546 w 240029"/>
              <a:gd name="T29" fmla="*/ 3234 h 205740"/>
              <a:gd name="T30" fmla="*/ 474722 w 240029"/>
              <a:gd name="T31" fmla="*/ 9862 h 205740"/>
              <a:gd name="T32" fmla="*/ 455076 w 240029"/>
              <a:gd name="T33" fmla="*/ 22963 h 205740"/>
              <a:gd name="T34" fmla="*/ 448541 w 240029"/>
              <a:gd name="T35" fmla="*/ 39457 h 205740"/>
              <a:gd name="T36" fmla="*/ 451790 w 240029"/>
              <a:gd name="T37" fmla="*/ 55871 h 205740"/>
              <a:gd name="T38" fmla="*/ 455076 w 240029"/>
              <a:gd name="T39" fmla="*/ 72287 h 205740"/>
              <a:gd name="T40" fmla="*/ 474722 w 240029"/>
              <a:gd name="T41" fmla="*/ 85466 h 205740"/>
              <a:gd name="T42" fmla="*/ 468185 w 240029"/>
              <a:gd name="T43" fmla="*/ 121610 h 205740"/>
              <a:gd name="T44" fmla="*/ 448541 w 240029"/>
              <a:gd name="T45" fmla="*/ 197289 h 205740"/>
              <a:gd name="T46" fmla="*/ 435437 w 240029"/>
              <a:gd name="T47" fmla="*/ 263029 h 205740"/>
              <a:gd name="T48" fmla="*/ 425613 w 240029"/>
              <a:gd name="T49" fmla="*/ 272893 h 205740"/>
              <a:gd name="T50" fmla="*/ 604390 w 240029"/>
              <a:gd name="T51" fmla="*/ 272893 h 205740"/>
              <a:gd name="T52" fmla="*/ 589295 w 240029"/>
              <a:gd name="T53" fmla="*/ 0 h 205740"/>
              <a:gd name="T54" fmla="*/ 186607 w 240029"/>
              <a:gd name="T55" fmla="*/ 164381 h 205740"/>
              <a:gd name="T56" fmla="*/ 130964 w 240029"/>
              <a:gd name="T57" fmla="*/ 164381 h 205740"/>
              <a:gd name="T58" fmla="*/ 78571 w 240029"/>
              <a:gd name="T59" fmla="*/ 170933 h 205740"/>
              <a:gd name="T60" fmla="*/ 42569 w 240029"/>
              <a:gd name="T61" fmla="*/ 197289 h 205740"/>
              <a:gd name="T62" fmla="*/ 0 w 240029"/>
              <a:gd name="T63" fmla="*/ 233434 h 205740"/>
              <a:gd name="T64" fmla="*/ 58927 w 240029"/>
              <a:gd name="T65" fmla="*/ 223569 h 205740"/>
              <a:gd name="T66" fmla="*/ 360086 w 240029"/>
              <a:gd name="T67" fmla="*/ 223569 h 205740"/>
              <a:gd name="T68" fmla="*/ 307756 w 240029"/>
              <a:gd name="T69" fmla="*/ 197289 h 205740"/>
              <a:gd name="T70" fmla="*/ 248824 w 240029"/>
              <a:gd name="T71" fmla="*/ 174247 h 205740"/>
              <a:gd name="T72" fmla="*/ 186607 w 240029"/>
              <a:gd name="T73" fmla="*/ 164381 h 2057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029"/>
              <a:gd name="T112" fmla="*/ 0 h 205740"/>
              <a:gd name="T113" fmla="*/ 240029 w 240029"/>
              <a:gd name="T114" fmla="*/ 205740 h 2057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029" h="205740">
                <a:moveTo>
                  <a:pt x="139683" y="86349"/>
                </a:moveTo>
                <a:lnTo>
                  <a:pt x="22859" y="86349"/>
                </a:lnTo>
                <a:lnTo>
                  <a:pt x="57149" y="95249"/>
                </a:lnTo>
                <a:lnTo>
                  <a:pt x="96524" y="113019"/>
                </a:lnTo>
                <a:lnTo>
                  <a:pt x="138434" y="138409"/>
                </a:lnTo>
                <a:lnTo>
                  <a:pt x="177808" y="161269"/>
                </a:lnTo>
                <a:lnTo>
                  <a:pt x="209549" y="184129"/>
                </a:lnTo>
                <a:lnTo>
                  <a:pt x="232409" y="199369"/>
                </a:lnTo>
                <a:lnTo>
                  <a:pt x="240029" y="205739"/>
                </a:lnTo>
                <a:lnTo>
                  <a:pt x="234455" y="105399"/>
                </a:lnTo>
                <a:lnTo>
                  <a:pt x="165104" y="105399"/>
                </a:lnTo>
                <a:lnTo>
                  <a:pt x="142244" y="87629"/>
                </a:lnTo>
                <a:lnTo>
                  <a:pt x="139683" y="86349"/>
                </a:lnTo>
                <a:close/>
              </a:path>
              <a:path w="240029" h="205740">
                <a:moveTo>
                  <a:pt x="228599" y="0"/>
                </a:moveTo>
                <a:lnTo>
                  <a:pt x="201929" y="1249"/>
                </a:lnTo>
                <a:lnTo>
                  <a:pt x="184154" y="3809"/>
                </a:lnTo>
                <a:lnTo>
                  <a:pt x="176534" y="8869"/>
                </a:lnTo>
                <a:lnTo>
                  <a:pt x="173998" y="15239"/>
                </a:lnTo>
                <a:lnTo>
                  <a:pt x="175259" y="21579"/>
                </a:lnTo>
                <a:lnTo>
                  <a:pt x="176534" y="27919"/>
                </a:lnTo>
                <a:lnTo>
                  <a:pt x="184154" y="33009"/>
                </a:lnTo>
                <a:lnTo>
                  <a:pt x="181618" y="46969"/>
                </a:lnTo>
                <a:lnTo>
                  <a:pt x="173998" y="76199"/>
                </a:lnTo>
                <a:lnTo>
                  <a:pt x="168914" y="101589"/>
                </a:lnTo>
                <a:lnTo>
                  <a:pt x="165104" y="105399"/>
                </a:lnTo>
                <a:lnTo>
                  <a:pt x="234455" y="105399"/>
                </a:lnTo>
                <a:lnTo>
                  <a:pt x="228599" y="0"/>
                </a:lnTo>
                <a:close/>
              </a:path>
              <a:path w="240029" h="205740">
                <a:moveTo>
                  <a:pt x="72389" y="63489"/>
                </a:moveTo>
                <a:lnTo>
                  <a:pt x="50804" y="63489"/>
                </a:lnTo>
                <a:lnTo>
                  <a:pt x="30479" y="66019"/>
                </a:lnTo>
                <a:lnTo>
                  <a:pt x="16514" y="76199"/>
                </a:lnTo>
                <a:lnTo>
                  <a:pt x="0" y="90159"/>
                </a:lnTo>
                <a:lnTo>
                  <a:pt x="22859" y="86349"/>
                </a:lnTo>
                <a:lnTo>
                  <a:pt x="139683" y="86349"/>
                </a:lnTo>
                <a:lnTo>
                  <a:pt x="119384" y="76199"/>
                </a:lnTo>
                <a:lnTo>
                  <a:pt x="96524" y="67299"/>
                </a:lnTo>
                <a:lnTo>
                  <a:pt x="72389" y="63489"/>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6" name="object 32"/>
          <p:cNvSpPr>
            <a:spLocks/>
          </p:cNvSpPr>
          <p:nvPr/>
        </p:nvSpPr>
        <p:spPr bwMode="auto">
          <a:xfrm>
            <a:off x="1090613" y="461963"/>
            <a:ext cx="146050" cy="366712"/>
          </a:xfrm>
          <a:custGeom>
            <a:avLst/>
            <a:gdLst>
              <a:gd name="T0" fmla="*/ 0 w 132080"/>
              <a:gd name="T1" fmla="*/ 0 h 331470"/>
              <a:gd name="T2" fmla="*/ 103834 w 132080"/>
              <a:gd name="T3" fmla="*/ 157703 h 331470"/>
              <a:gd name="T4" fmla="*/ 147872 w 132080"/>
              <a:gd name="T5" fmla="*/ 268164 h 331470"/>
              <a:gd name="T6" fmla="*/ 154156 w 132080"/>
              <a:gd name="T7" fmla="*/ 356440 h 331470"/>
              <a:gd name="T8" fmla="*/ 135278 w 132080"/>
              <a:gd name="T9" fmla="*/ 429047 h 331470"/>
              <a:gd name="T10" fmla="*/ 91236 w 132080"/>
              <a:gd name="T11" fmla="*/ 479468 h 331470"/>
              <a:gd name="T12" fmla="*/ 50324 w 132080"/>
              <a:gd name="T13" fmla="*/ 526790 h 331470"/>
              <a:gd name="T14" fmla="*/ 25162 w 132080"/>
              <a:gd name="T15" fmla="*/ 583568 h 331470"/>
              <a:gd name="T16" fmla="*/ 25162 w 132080"/>
              <a:gd name="T17" fmla="*/ 640354 h 331470"/>
              <a:gd name="T18" fmla="*/ 50324 w 132080"/>
              <a:gd name="T19" fmla="*/ 681386 h 331470"/>
              <a:gd name="T20" fmla="*/ 81798 w 132080"/>
              <a:gd name="T21" fmla="*/ 719244 h 331470"/>
              <a:gd name="T22" fmla="*/ 106960 w 132080"/>
              <a:gd name="T23" fmla="*/ 747634 h 331470"/>
              <a:gd name="T24" fmla="*/ 135278 w 132080"/>
              <a:gd name="T25" fmla="*/ 763381 h 331470"/>
              <a:gd name="T26" fmla="*/ 160473 w 132080"/>
              <a:gd name="T27" fmla="*/ 785486 h 331470"/>
              <a:gd name="T28" fmla="*/ 188788 w 132080"/>
              <a:gd name="T29" fmla="*/ 801235 h 331470"/>
              <a:gd name="T30" fmla="*/ 217110 w 132080"/>
              <a:gd name="T31" fmla="*/ 813878 h 331470"/>
              <a:gd name="T32" fmla="*/ 235988 w 132080"/>
              <a:gd name="T33" fmla="*/ 823342 h 331470"/>
              <a:gd name="T34" fmla="*/ 314630 w 132080"/>
              <a:gd name="T35" fmla="*/ 643532 h 331470"/>
              <a:gd name="T36" fmla="*/ 327226 w 132080"/>
              <a:gd name="T37" fmla="*/ 482649 h 331470"/>
              <a:gd name="T38" fmla="*/ 289469 w 132080"/>
              <a:gd name="T39" fmla="*/ 343874 h 331470"/>
              <a:gd name="T40" fmla="*/ 232833 w 132080"/>
              <a:gd name="T41" fmla="*/ 223948 h 331470"/>
              <a:gd name="T42" fmla="*/ 154156 w 132080"/>
              <a:gd name="T43" fmla="*/ 132491 h 331470"/>
              <a:gd name="T44" fmla="*/ 75512 w 132080"/>
              <a:gd name="T45" fmla="*/ 59963 h 331470"/>
              <a:gd name="T46" fmla="*/ 18877 w 132080"/>
              <a:gd name="T47" fmla="*/ 15744 h 331470"/>
              <a:gd name="T48" fmla="*/ 0 w 132080"/>
              <a:gd name="T49" fmla="*/ 0 h 3314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080"/>
              <a:gd name="T76" fmla="*/ 0 h 331470"/>
              <a:gd name="T77" fmla="*/ 132080 w 132080"/>
              <a:gd name="T78" fmla="*/ 331470 h 3314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080" h="331470">
                <a:moveTo>
                  <a:pt x="0" y="0"/>
                </a:moveTo>
                <a:lnTo>
                  <a:pt x="41909" y="63489"/>
                </a:lnTo>
                <a:lnTo>
                  <a:pt x="59685" y="107960"/>
                </a:lnTo>
                <a:lnTo>
                  <a:pt x="62221" y="143499"/>
                </a:lnTo>
                <a:lnTo>
                  <a:pt x="54601" y="172730"/>
                </a:lnTo>
                <a:lnTo>
                  <a:pt x="36825" y="193029"/>
                </a:lnTo>
                <a:lnTo>
                  <a:pt x="20311" y="212079"/>
                </a:lnTo>
                <a:lnTo>
                  <a:pt x="10155" y="234939"/>
                </a:lnTo>
                <a:lnTo>
                  <a:pt x="10155" y="257799"/>
                </a:lnTo>
                <a:lnTo>
                  <a:pt x="20311" y="274319"/>
                </a:lnTo>
                <a:lnTo>
                  <a:pt x="33015" y="289559"/>
                </a:lnTo>
                <a:lnTo>
                  <a:pt x="43171" y="300989"/>
                </a:lnTo>
                <a:lnTo>
                  <a:pt x="54601" y="307329"/>
                </a:lnTo>
                <a:lnTo>
                  <a:pt x="64769" y="316229"/>
                </a:lnTo>
                <a:lnTo>
                  <a:pt x="76199" y="322569"/>
                </a:lnTo>
                <a:lnTo>
                  <a:pt x="87629" y="327659"/>
                </a:lnTo>
                <a:lnTo>
                  <a:pt x="95249" y="331469"/>
                </a:lnTo>
                <a:lnTo>
                  <a:pt x="126991" y="259079"/>
                </a:lnTo>
                <a:lnTo>
                  <a:pt x="132075" y="194309"/>
                </a:lnTo>
                <a:lnTo>
                  <a:pt x="116835" y="138440"/>
                </a:lnTo>
                <a:lnTo>
                  <a:pt x="93975" y="90159"/>
                </a:lnTo>
                <a:lnTo>
                  <a:pt x="62221" y="53339"/>
                </a:lnTo>
                <a:lnTo>
                  <a:pt x="30479" y="24140"/>
                </a:lnTo>
                <a:lnTo>
                  <a:pt x="7619" y="6339"/>
                </a:lnTo>
                <a:lnTo>
                  <a:pt x="0"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7" name="object 33"/>
          <p:cNvSpPr>
            <a:spLocks/>
          </p:cNvSpPr>
          <p:nvPr/>
        </p:nvSpPr>
        <p:spPr bwMode="auto">
          <a:xfrm>
            <a:off x="384175" y="1287463"/>
            <a:ext cx="153988" cy="125412"/>
          </a:xfrm>
          <a:custGeom>
            <a:avLst/>
            <a:gdLst>
              <a:gd name="T0" fmla="*/ 330114 w 138429"/>
              <a:gd name="T1" fmla="*/ 0 h 111759"/>
              <a:gd name="T2" fmla="*/ 204683 w 138429"/>
              <a:gd name="T3" fmla="*/ 128825 h 111759"/>
              <a:gd name="T4" fmla="*/ 135362 w 138429"/>
              <a:gd name="T5" fmla="*/ 214713 h 111759"/>
              <a:gd name="T6" fmla="*/ 82535 w 138429"/>
              <a:gd name="T7" fmla="*/ 275517 h 111759"/>
              <a:gd name="T8" fmla="*/ 0 w 138429"/>
              <a:gd name="T9" fmla="*/ 307721 h 111759"/>
              <a:gd name="T10" fmla="*/ 69319 w 138429"/>
              <a:gd name="T11" fmla="*/ 314856 h 111759"/>
              <a:gd name="T12" fmla="*/ 141955 w 138429"/>
              <a:gd name="T13" fmla="*/ 311331 h 111759"/>
              <a:gd name="T14" fmla="*/ 267382 w 138429"/>
              <a:gd name="T15" fmla="*/ 261176 h 111759"/>
              <a:gd name="T16" fmla="*/ 349919 w 138429"/>
              <a:gd name="T17" fmla="*/ 164553 h 111759"/>
              <a:gd name="T18" fmla="*/ 359821 w 138429"/>
              <a:gd name="T19" fmla="*/ 93012 h 111759"/>
              <a:gd name="T20" fmla="*/ 330114 w 138429"/>
              <a:gd name="T21" fmla="*/ 0 h 111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429"/>
              <a:gd name="T34" fmla="*/ 0 h 111759"/>
              <a:gd name="T35" fmla="*/ 138429 w 138429"/>
              <a:gd name="T36" fmla="*/ 111759 h 111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429" h="111759">
                <a:moveTo>
                  <a:pt x="127004" y="0"/>
                </a:moveTo>
                <a:lnTo>
                  <a:pt x="78748" y="45719"/>
                </a:lnTo>
                <a:lnTo>
                  <a:pt x="52078" y="76199"/>
                </a:lnTo>
                <a:lnTo>
                  <a:pt x="31754" y="97779"/>
                </a:lnTo>
                <a:lnTo>
                  <a:pt x="0" y="109209"/>
                </a:lnTo>
                <a:lnTo>
                  <a:pt x="26669" y="111739"/>
                </a:lnTo>
                <a:lnTo>
                  <a:pt x="54614" y="110489"/>
                </a:lnTo>
                <a:lnTo>
                  <a:pt x="102869" y="92689"/>
                </a:lnTo>
                <a:lnTo>
                  <a:pt x="134624" y="58399"/>
                </a:lnTo>
                <a:lnTo>
                  <a:pt x="138434" y="33009"/>
                </a:lnTo>
                <a:lnTo>
                  <a:pt x="127004"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8" name="object 34"/>
          <p:cNvSpPr>
            <a:spLocks/>
          </p:cNvSpPr>
          <p:nvPr/>
        </p:nvSpPr>
        <p:spPr bwMode="auto">
          <a:xfrm>
            <a:off x="1054100" y="796925"/>
            <a:ext cx="101600" cy="107950"/>
          </a:xfrm>
          <a:custGeom>
            <a:avLst/>
            <a:gdLst>
              <a:gd name="T0" fmla="*/ 0 w 91440"/>
              <a:gd name="T1" fmla="*/ 0 h 96519"/>
              <a:gd name="T2" fmla="*/ 12987 w 91440"/>
              <a:gd name="T3" fmla="*/ 103987 h 96519"/>
              <a:gd name="T4" fmla="*/ 61643 w 91440"/>
              <a:gd name="T5" fmla="*/ 225281 h 96519"/>
              <a:gd name="T6" fmla="*/ 142721 w 91440"/>
              <a:gd name="T7" fmla="*/ 263385 h 96519"/>
              <a:gd name="T8" fmla="*/ 181649 w 91440"/>
              <a:gd name="T9" fmla="*/ 259972 h 96519"/>
              <a:gd name="T10" fmla="*/ 210847 w 91440"/>
              <a:gd name="T11" fmla="*/ 235684 h 96519"/>
              <a:gd name="T12" fmla="*/ 233563 w 91440"/>
              <a:gd name="T13" fmla="*/ 200994 h 96519"/>
              <a:gd name="T14" fmla="*/ 191382 w 91440"/>
              <a:gd name="T15" fmla="*/ 187181 h 96519"/>
              <a:gd name="T16" fmla="*/ 152453 w 91440"/>
              <a:gd name="T17" fmla="*/ 166381 h 96519"/>
              <a:gd name="T18" fmla="*/ 113526 w 91440"/>
              <a:gd name="T19" fmla="*/ 131691 h 96519"/>
              <a:gd name="T20" fmla="*/ 81108 w 91440"/>
              <a:gd name="T21" fmla="*/ 100495 h 96519"/>
              <a:gd name="T22" fmla="*/ 48656 w 91440"/>
              <a:gd name="T23" fmla="*/ 65803 h 96519"/>
              <a:gd name="T24" fmla="*/ 25941 w 91440"/>
              <a:gd name="T25" fmla="*/ 27702 h 96519"/>
              <a:gd name="T26" fmla="*/ 3256 w 91440"/>
              <a:gd name="T27" fmla="*/ 6901 h 96519"/>
              <a:gd name="T28" fmla="*/ 0 w 91440"/>
              <a:gd name="T29" fmla="*/ 0 h 96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440"/>
              <a:gd name="T46" fmla="*/ 0 h 96519"/>
              <a:gd name="T47" fmla="*/ 91440 w 91440"/>
              <a:gd name="T48" fmla="*/ 96519 h 965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440" h="96519">
                <a:moveTo>
                  <a:pt x="0" y="0"/>
                </a:moveTo>
                <a:lnTo>
                  <a:pt x="5084" y="38099"/>
                </a:lnTo>
                <a:lnTo>
                  <a:pt x="24134" y="82539"/>
                </a:lnTo>
                <a:lnTo>
                  <a:pt x="55875" y="96499"/>
                </a:lnTo>
                <a:lnTo>
                  <a:pt x="71115" y="95249"/>
                </a:lnTo>
                <a:lnTo>
                  <a:pt x="82545" y="86349"/>
                </a:lnTo>
                <a:lnTo>
                  <a:pt x="91439" y="73639"/>
                </a:lnTo>
                <a:lnTo>
                  <a:pt x="74925" y="68579"/>
                </a:lnTo>
                <a:lnTo>
                  <a:pt x="59685" y="60959"/>
                </a:lnTo>
                <a:lnTo>
                  <a:pt x="44445" y="48249"/>
                </a:lnTo>
                <a:lnTo>
                  <a:pt x="31754" y="36819"/>
                </a:lnTo>
                <a:lnTo>
                  <a:pt x="19049" y="24109"/>
                </a:lnTo>
                <a:lnTo>
                  <a:pt x="10155" y="10149"/>
                </a:lnTo>
                <a:lnTo>
                  <a:pt x="1274" y="2529"/>
                </a:lnTo>
                <a:lnTo>
                  <a:pt x="0"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79" name="object 35"/>
          <p:cNvSpPr>
            <a:spLocks/>
          </p:cNvSpPr>
          <p:nvPr/>
        </p:nvSpPr>
        <p:spPr bwMode="auto">
          <a:xfrm>
            <a:off x="0" y="1562100"/>
            <a:ext cx="635000" cy="1147763"/>
          </a:xfrm>
          <a:custGeom>
            <a:avLst/>
            <a:gdLst>
              <a:gd name="T0" fmla="*/ 1081769 w 571500"/>
              <a:gd name="T1" fmla="*/ 0 h 1032510"/>
              <a:gd name="T2" fmla="*/ 1101436 w 571500"/>
              <a:gd name="T3" fmla="*/ 39456 h 1032510"/>
              <a:gd name="T4" fmla="*/ 1134231 w 571500"/>
              <a:gd name="T5" fmla="*/ 92095 h 1032510"/>
              <a:gd name="T6" fmla="*/ 1173567 w 571500"/>
              <a:gd name="T7" fmla="*/ 161148 h 1032510"/>
              <a:gd name="T8" fmla="*/ 1265329 w 571500"/>
              <a:gd name="T9" fmla="*/ 341946 h 1032510"/>
              <a:gd name="T10" fmla="*/ 1307954 w 571500"/>
              <a:gd name="T11" fmla="*/ 443903 h 1032510"/>
              <a:gd name="T12" fmla="*/ 1350586 w 571500"/>
              <a:gd name="T13" fmla="*/ 558965 h 1032510"/>
              <a:gd name="T14" fmla="*/ 1363676 w 571500"/>
              <a:gd name="T15" fmla="*/ 670791 h 1032510"/>
              <a:gd name="T16" fmla="*/ 1376800 w 571500"/>
              <a:gd name="T17" fmla="*/ 795717 h 1032510"/>
              <a:gd name="T18" fmla="*/ 1360418 w 571500"/>
              <a:gd name="T19" fmla="*/ 917403 h 1032510"/>
              <a:gd name="T20" fmla="*/ 1324337 w 571500"/>
              <a:gd name="T21" fmla="*/ 1048962 h 1032510"/>
              <a:gd name="T22" fmla="*/ 1271911 w 571500"/>
              <a:gd name="T23" fmla="*/ 1173886 h 1032510"/>
              <a:gd name="T24" fmla="*/ 1176820 w 571500"/>
              <a:gd name="T25" fmla="*/ 1295575 h 1032510"/>
              <a:gd name="T26" fmla="*/ 1052264 w 571500"/>
              <a:gd name="T27" fmla="*/ 1410633 h 1032510"/>
              <a:gd name="T28" fmla="*/ 894919 w 571500"/>
              <a:gd name="T29" fmla="*/ 1522461 h 1032510"/>
              <a:gd name="T30" fmla="*/ 685111 w 571500"/>
              <a:gd name="T31" fmla="*/ 1627652 h 1032510"/>
              <a:gd name="T32" fmla="*/ 455666 w 571500"/>
              <a:gd name="T33" fmla="*/ 1749346 h 1032510"/>
              <a:gd name="T34" fmla="*/ 281902 w 571500"/>
              <a:gd name="T35" fmla="*/ 1880820 h 1032510"/>
              <a:gd name="T36" fmla="*/ 144222 w 571500"/>
              <a:gd name="T37" fmla="*/ 2015689 h 1032510"/>
              <a:gd name="T38" fmla="*/ 49169 w 571500"/>
              <a:gd name="T39" fmla="*/ 2163660 h 1032510"/>
              <a:gd name="T40" fmla="*/ 0 w 571500"/>
              <a:gd name="T41" fmla="*/ 2275402 h 1032510"/>
              <a:gd name="T42" fmla="*/ 0 w 571500"/>
              <a:gd name="T43" fmla="*/ 2673301 h 1032510"/>
              <a:gd name="T44" fmla="*/ 22953 w 571500"/>
              <a:gd name="T45" fmla="*/ 2581207 h 1032510"/>
              <a:gd name="T46" fmla="*/ 78674 w 571500"/>
              <a:gd name="T47" fmla="*/ 2443103 h 1032510"/>
              <a:gd name="T48" fmla="*/ 177014 w 571500"/>
              <a:gd name="T49" fmla="*/ 2265540 h 1032510"/>
              <a:gd name="T50" fmla="*/ 311403 w 571500"/>
              <a:gd name="T51" fmla="*/ 2068247 h 1032510"/>
              <a:gd name="T52" fmla="*/ 511380 w 571500"/>
              <a:gd name="T53" fmla="*/ 1867721 h 1032510"/>
              <a:gd name="T54" fmla="*/ 780198 w 571500"/>
              <a:gd name="T55" fmla="*/ 1676979 h 1032510"/>
              <a:gd name="T56" fmla="*/ 1127652 w 571500"/>
              <a:gd name="T57" fmla="*/ 1502731 h 1032510"/>
              <a:gd name="T58" fmla="*/ 1262076 w 571500"/>
              <a:gd name="T59" fmla="*/ 1407321 h 1032510"/>
              <a:gd name="T60" fmla="*/ 1373508 w 571500"/>
              <a:gd name="T61" fmla="*/ 1256119 h 1032510"/>
              <a:gd name="T62" fmla="*/ 1442346 w 571500"/>
              <a:gd name="T63" fmla="*/ 1048962 h 1032510"/>
              <a:gd name="T64" fmla="*/ 1475138 w 571500"/>
              <a:gd name="T65" fmla="*/ 828621 h 1032510"/>
              <a:gd name="T66" fmla="*/ 1458762 w 571500"/>
              <a:gd name="T67" fmla="*/ 591873 h 1032510"/>
              <a:gd name="T68" fmla="*/ 1399756 w 571500"/>
              <a:gd name="T69" fmla="*/ 361675 h 1032510"/>
              <a:gd name="T70" fmla="*/ 1275168 w 571500"/>
              <a:gd name="T71" fmla="*/ 161148 h 1032510"/>
              <a:gd name="T72" fmla="*/ 1081769 w 571500"/>
              <a:gd name="T73" fmla="*/ 0 h 1032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1500"/>
              <a:gd name="T112" fmla="*/ 0 h 1032510"/>
              <a:gd name="T113" fmla="*/ 571500 w 571500"/>
              <a:gd name="T114" fmla="*/ 1032510 h 10325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1500" h="1032510">
                <a:moveTo>
                  <a:pt x="419099" y="0"/>
                </a:moveTo>
                <a:lnTo>
                  <a:pt x="426719" y="15239"/>
                </a:lnTo>
                <a:lnTo>
                  <a:pt x="439424" y="35570"/>
                </a:lnTo>
                <a:lnTo>
                  <a:pt x="454664" y="62240"/>
                </a:lnTo>
                <a:lnTo>
                  <a:pt x="490215" y="132069"/>
                </a:lnTo>
                <a:lnTo>
                  <a:pt x="506729" y="171449"/>
                </a:lnTo>
                <a:lnTo>
                  <a:pt x="523244" y="215889"/>
                </a:lnTo>
                <a:lnTo>
                  <a:pt x="528315" y="259079"/>
                </a:lnTo>
                <a:lnTo>
                  <a:pt x="533399" y="307329"/>
                </a:lnTo>
                <a:lnTo>
                  <a:pt x="527054" y="354329"/>
                </a:lnTo>
                <a:lnTo>
                  <a:pt x="513075" y="405140"/>
                </a:lnTo>
                <a:lnTo>
                  <a:pt x="492764" y="453389"/>
                </a:lnTo>
                <a:lnTo>
                  <a:pt x="455925" y="500390"/>
                </a:lnTo>
                <a:lnTo>
                  <a:pt x="407669" y="544829"/>
                </a:lnTo>
                <a:lnTo>
                  <a:pt x="346709" y="588020"/>
                </a:lnTo>
                <a:lnTo>
                  <a:pt x="265425" y="628649"/>
                </a:lnTo>
                <a:lnTo>
                  <a:pt x="176534" y="675650"/>
                </a:lnTo>
                <a:lnTo>
                  <a:pt x="109215" y="726429"/>
                </a:lnTo>
                <a:lnTo>
                  <a:pt x="55875" y="778520"/>
                </a:lnTo>
                <a:lnTo>
                  <a:pt x="19049" y="835670"/>
                </a:lnTo>
                <a:lnTo>
                  <a:pt x="0" y="878829"/>
                </a:lnTo>
                <a:lnTo>
                  <a:pt x="0" y="1032509"/>
                </a:lnTo>
                <a:lnTo>
                  <a:pt x="8893" y="996939"/>
                </a:lnTo>
                <a:lnTo>
                  <a:pt x="30479" y="943599"/>
                </a:lnTo>
                <a:lnTo>
                  <a:pt x="68579" y="875019"/>
                </a:lnTo>
                <a:lnTo>
                  <a:pt x="120645" y="798819"/>
                </a:lnTo>
                <a:lnTo>
                  <a:pt x="198119" y="721370"/>
                </a:lnTo>
                <a:lnTo>
                  <a:pt x="302264" y="647699"/>
                </a:lnTo>
                <a:lnTo>
                  <a:pt x="436875" y="580400"/>
                </a:lnTo>
                <a:lnTo>
                  <a:pt x="488954" y="543549"/>
                </a:lnTo>
                <a:lnTo>
                  <a:pt x="532125" y="485150"/>
                </a:lnTo>
                <a:lnTo>
                  <a:pt x="558795" y="405140"/>
                </a:lnTo>
                <a:lnTo>
                  <a:pt x="571499" y="320039"/>
                </a:lnTo>
                <a:lnTo>
                  <a:pt x="565154" y="228599"/>
                </a:lnTo>
                <a:lnTo>
                  <a:pt x="542294" y="139689"/>
                </a:lnTo>
                <a:lnTo>
                  <a:pt x="494025" y="62240"/>
                </a:lnTo>
                <a:lnTo>
                  <a:pt x="419099"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80" name="object 36"/>
          <p:cNvSpPr>
            <a:spLocks/>
          </p:cNvSpPr>
          <p:nvPr/>
        </p:nvSpPr>
        <p:spPr bwMode="auto">
          <a:xfrm>
            <a:off x="173038" y="92075"/>
            <a:ext cx="1319212" cy="1346200"/>
          </a:xfrm>
          <a:custGeom>
            <a:avLst/>
            <a:gdLst>
              <a:gd name="T0" fmla="*/ 1444086 w 1187450"/>
              <a:gd name="T1" fmla="*/ 3074097 h 1211580"/>
              <a:gd name="T2" fmla="*/ 1981139 w 1187450"/>
              <a:gd name="T3" fmla="*/ 3116647 h 1211580"/>
              <a:gd name="T4" fmla="*/ 2303117 w 1187450"/>
              <a:gd name="T5" fmla="*/ 2995444 h 1211580"/>
              <a:gd name="T6" fmla="*/ 1313124 w 1187450"/>
              <a:gd name="T7" fmla="*/ 2992141 h 1211580"/>
              <a:gd name="T8" fmla="*/ 1968858 w 1187450"/>
              <a:gd name="T9" fmla="*/ 219600 h 1211580"/>
              <a:gd name="T10" fmla="*/ 1352421 w 1187450"/>
              <a:gd name="T11" fmla="*/ 239262 h 1211580"/>
              <a:gd name="T12" fmla="*/ 1725726 w 1187450"/>
              <a:gd name="T13" fmla="*/ 380210 h 1211580"/>
              <a:gd name="T14" fmla="*/ 2171043 w 1187450"/>
              <a:gd name="T15" fmla="*/ 665331 h 1211580"/>
              <a:gd name="T16" fmla="*/ 2557454 w 1187450"/>
              <a:gd name="T17" fmla="*/ 1032329 h 1211580"/>
              <a:gd name="T18" fmla="*/ 2698275 w 1187450"/>
              <a:gd name="T19" fmla="*/ 1392878 h 1211580"/>
              <a:gd name="T20" fmla="*/ 2685163 w 1187450"/>
              <a:gd name="T21" fmla="*/ 1782842 h 1211580"/>
              <a:gd name="T22" fmla="*/ 2531269 w 1187450"/>
              <a:gd name="T23" fmla="*/ 2162973 h 1211580"/>
              <a:gd name="T24" fmla="*/ 2292214 w 1187450"/>
              <a:gd name="T25" fmla="*/ 2510388 h 1211580"/>
              <a:gd name="T26" fmla="*/ 1987678 w 1187450"/>
              <a:gd name="T27" fmla="*/ 2785676 h 1211580"/>
              <a:gd name="T28" fmla="*/ 1650384 w 1187450"/>
              <a:gd name="T29" fmla="*/ 2959338 h 1211580"/>
              <a:gd name="T30" fmla="*/ 2303117 w 1187450"/>
              <a:gd name="T31" fmla="*/ 2995444 h 1211580"/>
              <a:gd name="T32" fmla="*/ 2639329 w 1187450"/>
              <a:gd name="T33" fmla="*/ 2756181 h 1211580"/>
              <a:gd name="T34" fmla="*/ 2924217 w 1187450"/>
              <a:gd name="T35" fmla="*/ 2320277 h 1211580"/>
              <a:gd name="T36" fmla="*/ 3061751 w 1187450"/>
              <a:gd name="T37" fmla="*/ 1802502 h 1211580"/>
              <a:gd name="T38" fmla="*/ 3002810 w 1187450"/>
              <a:gd name="T39" fmla="*/ 1258458 h 1211580"/>
              <a:gd name="T40" fmla="*/ 2721172 w 1187450"/>
              <a:gd name="T41" fmla="*/ 740682 h 1211580"/>
              <a:gd name="T42" fmla="*/ 2177614 w 1187450"/>
              <a:gd name="T43" fmla="*/ 317918 h 1211580"/>
              <a:gd name="T44" fmla="*/ 1021667 w 1187450"/>
              <a:gd name="T45" fmla="*/ 0 h 1211580"/>
              <a:gd name="T46" fmla="*/ 628715 w 1187450"/>
              <a:gd name="T47" fmla="*/ 95091 h 1211580"/>
              <a:gd name="T48" fmla="*/ 337293 w 1187450"/>
              <a:gd name="T49" fmla="*/ 281893 h 1211580"/>
              <a:gd name="T50" fmla="*/ 144103 w 1187450"/>
              <a:gd name="T51" fmla="*/ 517854 h 1211580"/>
              <a:gd name="T52" fmla="*/ 32757 w 1187450"/>
              <a:gd name="T53" fmla="*/ 747208 h 1211580"/>
              <a:gd name="T54" fmla="*/ 0 w 1187450"/>
              <a:gd name="T55" fmla="*/ 930787 h 1211580"/>
              <a:gd name="T56" fmla="*/ 36041 w 1187450"/>
              <a:gd name="T57" fmla="*/ 1006136 h 1211580"/>
              <a:gd name="T58" fmla="*/ 216119 w 1187450"/>
              <a:gd name="T59" fmla="*/ 776700 h 1211580"/>
              <a:gd name="T60" fmla="*/ 412595 w 1187450"/>
              <a:gd name="T61" fmla="*/ 567013 h 1211580"/>
              <a:gd name="T62" fmla="*/ 635286 w 1187450"/>
              <a:gd name="T63" fmla="*/ 380210 h 1211580"/>
              <a:gd name="T64" fmla="*/ 893956 w 1187450"/>
              <a:gd name="T65" fmla="*/ 255621 h 1211580"/>
              <a:gd name="T66" fmla="*/ 1188667 w 1187450"/>
              <a:gd name="T67" fmla="*/ 219600 h 1211580"/>
              <a:gd name="T68" fmla="*/ 1843608 w 1187450"/>
              <a:gd name="T69" fmla="*/ 160609 h 1211580"/>
              <a:gd name="T70" fmla="*/ 1267259 w 1187450"/>
              <a:gd name="T71" fmla="*/ 9827 h 1211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7450"/>
              <a:gd name="T109" fmla="*/ 0 h 1211580"/>
              <a:gd name="T110" fmla="*/ 1187450 w 1187450"/>
              <a:gd name="T111" fmla="*/ 1211580 h 1211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7450" h="1211580">
                <a:moveTo>
                  <a:pt x="448318" y="1141750"/>
                </a:moveTo>
                <a:lnTo>
                  <a:pt x="560069" y="1191280"/>
                </a:lnTo>
                <a:lnTo>
                  <a:pt x="665488" y="1211579"/>
                </a:lnTo>
                <a:lnTo>
                  <a:pt x="768358" y="1207769"/>
                </a:lnTo>
                <a:lnTo>
                  <a:pt x="861059" y="1178570"/>
                </a:lnTo>
                <a:lnTo>
                  <a:pt x="893232" y="1160800"/>
                </a:lnTo>
                <a:lnTo>
                  <a:pt x="575309" y="1160800"/>
                </a:lnTo>
                <a:lnTo>
                  <a:pt x="509278" y="1159520"/>
                </a:lnTo>
                <a:lnTo>
                  <a:pt x="448318" y="1141750"/>
                </a:lnTo>
                <a:close/>
              </a:path>
              <a:path w="1187450" h="1211580">
                <a:moveTo>
                  <a:pt x="763595" y="85100"/>
                </a:moveTo>
                <a:lnTo>
                  <a:pt x="461009" y="85100"/>
                </a:lnTo>
                <a:lnTo>
                  <a:pt x="524518" y="92720"/>
                </a:lnTo>
                <a:lnTo>
                  <a:pt x="593098" y="113050"/>
                </a:lnTo>
                <a:lnTo>
                  <a:pt x="669298" y="147340"/>
                </a:lnTo>
                <a:lnTo>
                  <a:pt x="751844" y="195590"/>
                </a:lnTo>
                <a:lnTo>
                  <a:pt x="842009" y="257830"/>
                </a:lnTo>
                <a:lnTo>
                  <a:pt x="935998" y="337840"/>
                </a:lnTo>
                <a:lnTo>
                  <a:pt x="991874" y="400049"/>
                </a:lnTo>
                <a:lnTo>
                  <a:pt x="1027438" y="467380"/>
                </a:lnTo>
                <a:lnTo>
                  <a:pt x="1046488" y="539770"/>
                </a:lnTo>
                <a:lnTo>
                  <a:pt x="1050298" y="613409"/>
                </a:lnTo>
                <a:lnTo>
                  <a:pt x="1041404" y="690890"/>
                </a:lnTo>
                <a:lnTo>
                  <a:pt x="1016008" y="764560"/>
                </a:lnTo>
                <a:lnTo>
                  <a:pt x="981718" y="838199"/>
                </a:lnTo>
                <a:lnTo>
                  <a:pt x="939808" y="908060"/>
                </a:lnTo>
                <a:lnTo>
                  <a:pt x="889004" y="972830"/>
                </a:lnTo>
                <a:lnTo>
                  <a:pt x="830579" y="1029980"/>
                </a:lnTo>
                <a:lnTo>
                  <a:pt x="770894" y="1079510"/>
                </a:lnTo>
                <a:lnTo>
                  <a:pt x="706124" y="1118890"/>
                </a:lnTo>
                <a:lnTo>
                  <a:pt x="640079" y="1146809"/>
                </a:lnTo>
                <a:lnTo>
                  <a:pt x="575309" y="1160800"/>
                </a:lnTo>
                <a:lnTo>
                  <a:pt x="893232" y="1160800"/>
                </a:lnTo>
                <a:lnTo>
                  <a:pt x="946154" y="1131569"/>
                </a:lnTo>
                <a:lnTo>
                  <a:pt x="1023628" y="1068080"/>
                </a:lnTo>
                <a:lnTo>
                  <a:pt x="1085849" y="989350"/>
                </a:lnTo>
                <a:lnTo>
                  <a:pt x="1134118" y="899159"/>
                </a:lnTo>
                <a:lnTo>
                  <a:pt x="1169669" y="802660"/>
                </a:lnTo>
                <a:lnTo>
                  <a:pt x="1187458" y="698510"/>
                </a:lnTo>
                <a:lnTo>
                  <a:pt x="1184909" y="593110"/>
                </a:lnTo>
                <a:lnTo>
                  <a:pt x="1164598" y="487679"/>
                </a:lnTo>
                <a:lnTo>
                  <a:pt x="1121414" y="383560"/>
                </a:lnTo>
                <a:lnTo>
                  <a:pt x="1055369" y="287030"/>
                </a:lnTo>
                <a:lnTo>
                  <a:pt x="965204" y="198119"/>
                </a:lnTo>
                <a:lnTo>
                  <a:pt x="844558" y="123200"/>
                </a:lnTo>
                <a:lnTo>
                  <a:pt x="763595" y="85100"/>
                </a:lnTo>
                <a:close/>
              </a:path>
              <a:path w="1187450" h="1211580">
                <a:moveTo>
                  <a:pt x="396239" y="0"/>
                </a:moveTo>
                <a:lnTo>
                  <a:pt x="313694" y="12710"/>
                </a:lnTo>
                <a:lnTo>
                  <a:pt x="243839" y="36850"/>
                </a:lnTo>
                <a:lnTo>
                  <a:pt x="180344" y="68579"/>
                </a:lnTo>
                <a:lnTo>
                  <a:pt x="130814" y="109240"/>
                </a:lnTo>
                <a:lnTo>
                  <a:pt x="88904" y="152399"/>
                </a:lnTo>
                <a:lnTo>
                  <a:pt x="55888" y="200680"/>
                </a:lnTo>
                <a:lnTo>
                  <a:pt x="31754" y="247649"/>
                </a:lnTo>
                <a:lnTo>
                  <a:pt x="12704" y="289559"/>
                </a:lnTo>
                <a:lnTo>
                  <a:pt x="5084" y="328940"/>
                </a:lnTo>
                <a:lnTo>
                  <a:pt x="0" y="360700"/>
                </a:lnTo>
                <a:lnTo>
                  <a:pt x="3809" y="380999"/>
                </a:lnTo>
                <a:lnTo>
                  <a:pt x="13978" y="389900"/>
                </a:lnTo>
                <a:lnTo>
                  <a:pt x="49529" y="346709"/>
                </a:lnTo>
                <a:lnTo>
                  <a:pt x="83819" y="300989"/>
                </a:lnTo>
                <a:lnTo>
                  <a:pt x="120658" y="260360"/>
                </a:lnTo>
                <a:lnTo>
                  <a:pt x="160019" y="219730"/>
                </a:lnTo>
                <a:lnTo>
                  <a:pt x="201929" y="179069"/>
                </a:lnTo>
                <a:lnTo>
                  <a:pt x="246388" y="147340"/>
                </a:lnTo>
                <a:lnTo>
                  <a:pt x="294644" y="121919"/>
                </a:lnTo>
                <a:lnTo>
                  <a:pt x="346709" y="99059"/>
                </a:lnTo>
                <a:lnTo>
                  <a:pt x="401324" y="86380"/>
                </a:lnTo>
                <a:lnTo>
                  <a:pt x="461009" y="85100"/>
                </a:lnTo>
                <a:lnTo>
                  <a:pt x="763595" y="85100"/>
                </a:lnTo>
                <a:lnTo>
                  <a:pt x="715018" y="62240"/>
                </a:lnTo>
                <a:lnTo>
                  <a:pt x="596908" y="24140"/>
                </a:lnTo>
                <a:lnTo>
                  <a:pt x="491489" y="3809"/>
                </a:lnTo>
                <a:lnTo>
                  <a:pt x="396239" y="0"/>
                </a:lnTo>
                <a:close/>
              </a:path>
            </a:pathLst>
          </a:custGeom>
          <a:solidFill>
            <a:srgbClr val="EDFA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7" name="object 37"/>
          <p:cNvSpPr txBox="1"/>
          <p:nvPr/>
        </p:nvSpPr>
        <p:spPr>
          <a:xfrm>
            <a:off x="1123156" y="130280"/>
            <a:ext cx="6537325" cy="369888"/>
          </a:xfrm>
          <a:prstGeom prst="rect">
            <a:avLst/>
          </a:prstGeom>
        </p:spPr>
        <p:txBody>
          <a:bodyPr lIns="0" tIns="0" rIns="0" bIns="0">
            <a:spAutoFit/>
          </a:bodyPr>
          <a:lstStyle/>
          <a:p>
            <a:pPr marL="14111" fontAlgn="auto">
              <a:spcBef>
                <a:spcPts val="0"/>
              </a:spcBef>
              <a:spcAft>
                <a:spcPts val="0"/>
              </a:spcAft>
              <a:defRPr/>
            </a:pPr>
            <a:r>
              <a:rPr sz="2400" b="1" i="1" dirty="0">
                <a:solidFill>
                  <a:srgbClr val="CC3200"/>
                </a:solidFill>
                <a:latin typeface="Verdana"/>
                <a:cs typeface="Verdana"/>
              </a:rPr>
              <a:t>G</a:t>
            </a:r>
            <a:r>
              <a:rPr sz="2400" b="1" i="1" spc="-11" dirty="0">
                <a:solidFill>
                  <a:srgbClr val="CC3200"/>
                </a:solidFill>
                <a:latin typeface="Verdana"/>
                <a:cs typeface="Verdana"/>
              </a:rPr>
              <a:t>lobaliza</a:t>
            </a:r>
            <a:r>
              <a:rPr sz="2400" b="1" i="1" spc="-22" dirty="0">
                <a:solidFill>
                  <a:srgbClr val="CC3200"/>
                </a:solidFill>
                <a:latin typeface="Verdana"/>
                <a:cs typeface="Verdana"/>
              </a:rPr>
              <a:t>t</a:t>
            </a:r>
            <a:r>
              <a:rPr sz="2400" b="1" i="1" spc="-11" dirty="0">
                <a:solidFill>
                  <a:srgbClr val="CC3200"/>
                </a:solidFill>
                <a:latin typeface="Verdana"/>
                <a:cs typeface="Verdana"/>
              </a:rPr>
              <a:t>io</a:t>
            </a:r>
            <a:r>
              <a:rPr sz="2400" b="1" i="1" dirty="0">
                <a:solidFill>
                  <a:srgbClr val="CC3200"/>
                </a:solidFill>
                <a:latin typeface="Verdana"/>
                <a:cs typeface="Verdana"/>
              </a:rPr>
              <a:t>n</a:t>
            </a:r>
            <a:r>
              <a:rPr sz="2400" b="1" i="1" spc="144" dirty="0">
                <a:solidFill>
                  <a:srgbClr val="CC3200"/>
                </a:solidFill>
                <a:latin typeface="Times New Roman"/>
                <a:cs typeface="Times New Roman"/>
              </a:rPr>
              <a:t> </a:t>
            </a:r>
            <a:r>
              <a:rPr sz="2400" b="1" i="1" spc="-11" dirty="0">
                <a:solidFill>
                  <a:srgbClr val="CC3200"/>
                </a:solidFill>
                <a:latin typeface="Verdana"/>
                <a:cs typeface="Verdana"/>
              </a:rPr>
              <a:t>O</a:t>
            </a:r>
            <a:r>
              <a:rPr sz="2400" b="1" i="1" dirty="0">
                <a:solidFill>
                  <a:srgbClr val="CC3200"/>
                </a:solidFill>
                <a:latin typeface="Verdana"/>
                <a:cs typeface="Verdana"/>
              </a:rPr>
              <a:t>f</a:t>
            </a:r>
            <a:r>
              <a:rPr sz="2400" b="1" i="1" spc="139" dirty="0">
                <a:solidFill>
                  <a:srgbClr val="CC3200"/>
                </a:solidFill>
                <a:latin typeface="Times New Roman"/>
                <a:cs typeface="Times New Roman"/>
              </a:rPr>
              <a:t> </a:t>
            </a:r>
            <a:r>
              <a:rPr sz="2400" b="1" i="1" spc="6" dirty="0">
                <a:solidFill>
                  <a:srgbClr val="CC3200"/>
                </a:solidFill>
                <a:latin typeface="Verdana"/>
                <a:cs typeface="Verdana"/>
              </a:rPr>
              <a:t>He</a:t>
            </a:r>
            <a:r>
              <a:rPr sz="2400" b="1" i="1" spc="-22" dirty="0">
                <a:solidFill>
                  <a:srgbClr val="CC3200"/>
                </a:solidFill>
                <a:latin typeface="Verdana"/>
                <a:cs typeface="Verdana"/>
              </a:rPr>
              <a:t>a</a:t>
            </a:r>
            <a:r>
              <a:rPr sz="2400" b="1" i="1" spc="-11" dirty="0">
                <a:solidFill>
                  <a:srgbClr val="CC3200"/>
                </a:solidFill>
                <a:latin typeface="Verdana"/>
                <a:cs typeface="Verdana"/>
              </a:rPr>
              <a:t>lt</a:t>
            </a:r>
            <a:r>
              <a:rPr sz="2400" b="1" i="1" dirty="0">
                <a:solidFill>
                  <a:srgbClr val="CC3200"/>
                </a:solidFill>
                <a:latin typeface="Verdana"/>
                <a:cs typeface="Verdana"/>
              </a:rPr>
              <a:t>h</a:t>
            </a:r>
            <a:r>
              <a:rPr sz="2400" b="1" i="1" spc="133" dirty="0">
                <a:solidFill>
                  <a:srgbClr val="CC3200"/>
                </a:solidFill>
                <a:latin typeface="Times New Roman"/>
                <a:cs typeface="Times New Roman"/>
              </a:rPr>
              <a:t> </a:t>
            </a:r>
            <a:r>
              <a:rPr sz="2400" b="1" i="1" spc="-6" dirty="0">
                <a:solidFill>
                  <a:srgbClr val="CC3200"/>
                </a:solidFill>
                <a:latin typeface="Verdana"/>
                <a:cs typeface="Verdana"/>
              </a:rPr>
              <a:t>F</a:t>
            </a:r>
            <a:r>
              <a:rPr sz="2400" b="1" i="1" dirty="0">
                <a:solidFill>
                  <a:srgbClr val="CC3200"/>
                </a:solidFill>
                <a:latin typeface="Verdana"/>
                <a:cs typeface="Verdana"/>
              </a:rPr>
              <a:t>r</a:t>
            </a:r>
            <a:r>
              <a:rPr sz="2400" b="1" i="1" spc="-11" dirty="0">
                <a:solidFill>
                  <a:srgbClr val="CC3200"/>
                </a:solidFill>
                <a:latin typeface="Verdana"/>
                <a:cs typeface="Verdana"/>
              </a:rPr>
              <a:t>o</a:t>
            </a:r>
            <a:r>
              <a:rPr sz="2400" b="1" i="1" dirty="0">
                <a:solidFill>
                  <a:srgbClr val="CC3200"/>
                </a:solidFill>
                <a:latin typeface="Verdana"/>
                <a:cs typeface="Verdana"/>
              </a:rPr>
              <a:t>m</a:t>
            </a:r>
            <a:r>
              <a:rPr sz="2400" b="1" i="1" spc="150" dirty="0">
                <a:solidFill>
                  <a:srgbClr val="CC3200"/>
                </a:solidFill>
                <a:latin typeface="Times New Roman"/>
                <a:cs typeface="Times New Roman"/>
              </a:rPr>
              <a:t> </a:t>
            </a:r>
            <a:r>
              <a:rPr sz="2400" b="1" i="1" spc="-11" dirty="0">
                <a:solidFill>
                  <a:srgbClr val="CC3200"/>
                </a:solidFill>
                <a:latin typeface="Verdana"/>
                <a:cs typeface="Verdana"/>
              </a:rPr>
              <a:t>Belo</a:t>
            </a:r>
            <a:r>
              <a:rPr sz="2400" b="1" i="1" dirty="0">
                <a:solidFill>
                  <a:srgbClr val="CC3200"/>
                </a:solidFill>
                <a:latin typeface="Verdana"/>
                <a:cs typeface="Verdana"/>
              </a:rPr>
              <a:t>w</a:t>
            </a:r>
            <a:endParaRPr sz="2400" dirty="0">
              <a:latin typeface="Verdana"/>
              <a:cs typeface="Verdana"/>
            </a:endParaRPr>
          </a:p>
        </p:txBody>
      </p:sp>
      <p:sp>
        <p:nvSpPr>
          <p:cNvPr id="39" name="object 39"/>
          <p:cNvSpPr txBox="1"/>
          <p:nvPr/>
        </p:nvSpPr>
        <p:spPr>
          <a:xfrm>
            <a:off x="228600" y="671513"/>
            <a:ext cx="9271000" cy="6275629"/>
          </a:xfrm>
          <a:prstGeom prst="rect">
            <a:avLst/>
          </a:prstGeom>
        </p:spPr>
        <p:txBody>
          <a:bodyPr wrap="square" lIns="0" tIns="0" rIns="0" bIns="0">
            <a:spAutoFit/>
          </a:bodyPr>
          <a:lstStyle>
            <a:lvl1pPr marL="917575" indent="841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3361"/>
              </a:lnSpc>
              <a:defRPr/>
            </a:pP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Conceptual</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significance</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of</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PHM</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globalization</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of</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health</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from</a:t>
            </a:r>
            <a:r>
              <a:rPr lang="en-US" sz="3111" i="1" dirty="0">
                <a:solidFill>
                  <a:srgbClr val="0070C0"/>
                </a:solidFill>
                <a:latin typeface="Times New Roman" panose="02020603050405020304" pitchFamily="18" charset="0"/>
                <a:cs typeface="Times New Roman" panose="02020603050405020304" pitchFamily="18" charset="0"/>
              </a:rPr>
              <a:t> </a:t>
            </a:r>
            <a:r>
              <a:rPr lang="en-US" sz="3111" i="1" dirty="0">
                <a:solidFill>
                  <a:srgbClr val="0070C0"/>
                </a:solidFill>
                <a:latin typeface="Verdana" panose="020B0604030504040204" pitchFamily="34" charset="0"/>
                <a:ea typeface="Verdana" panose="020B0604030504040204" pitchFamily="34" charset="0"/>
                <a:cs typeface="Verdana" panose="020B0604030504040204" pitchFamily="34" charset="0"/>
              </a:rPr>
              <a:t>below</a:t>
            </a:r>
          </a:p>
          <a:p>
            <a:pPr>
              <a:spcBef>
                <a:spcPts val="28"/>
              </a:spcBef>
              <a:defRPr/>
            </a:pPr>
            <a:endParaRPr lang="en-US" sz="3333" dirty="0">
              <a:latin typeface="Times New Roman" panose="02020603050405020304" pitchFamily="18" charset="0"/>
              <a:cs typeface="Times New Roman" panose="02020603050405020304" pitchFamily="18" charset="0"/>
            </a:endParaRPr>
          </a:p>
          <a:p>
            <a:pPr>
              <a:defRPr/>
            </a:pPr>
            <a:r>
              <a:rPr lang="en-US" sz="2889" dirty="0">
                <a:solidFill>
                  <a:srgbClr val="006598"/>
                </a:solidFill>
                <a:latin typeface="Verdana" panose="020B0604030504040204" pitchFamily="34" charset="0"/>
                <a:ea typeface="Verdana" panose="020B0604030504040204" pitchFamily="34" charset="0"/>
                <a:cs typeface="Verdana" panose="020B0604030504040204" pitchFamily="34" charset="0"/>
              </a:rPr>
              <a:t>“</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Development</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requires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the</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removal</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of</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major</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sources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of</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err="1">
                <a:solidFill>
                  <a:srgbClr val="111902"/>
                </a:solidFill>
                <a:latin typeface="Verdana" panose="020B0604030504040204" pitchFamily="34" charset="0"/>
                <a:ea typeface="Verdana" panose="020B0604030504040204" pitchFamily="34" charset="0"/>
                <a:cs typeface="Verdana" panose="020B0604030504040204" pitchFamily="34" charset="0"/>
              </a:rPr>
              <a:t>unfreedom</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poverty</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well</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tyranny,</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poor</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economic</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opportunities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well</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systematic</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social</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deprivation,</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neglect</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of</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public</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facilities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well</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intolerance</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or</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over</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activity</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of</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repressive</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states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The</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contemporary</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world</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denies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elementary</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freedoms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to</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vast</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numbers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of</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people</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perhaps</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even</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the</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majority</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of</a:t>
            </a:r>
            <a:r>
              <a:rPr lang="en-US" sz="2889" b="1" dirty="0">
                <a:solidFill>
                  <a:srgbClr val="111902"/>
                </a:solidFill>
                <a:latin typeface="Times New Roman" panose="02020603050405020304" pitchFamily="18" charset="0"/>
                <a:cs typeface="Times New Roman" panose="02020603050405020304" pitchFamily="18" charset="0"/>
              </a:rPr>
              <a:t> </a:t>
            </a: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people.”</a:t>
            </a:r>
            <a:endParaRPr lang="en-US" sz="3000" dirty="0">
              <a:latin typeface="Times New Roman" panose="02020603050405020304" pitchFamily="18" charset="0"/>
              <a:cs typeface="Times New Roman" panose="02020603050405020304" pitchFamily="18" charset="0"/>
            </a:endParaRPr>
          </a:p>
          <a:p>
            <a:pPr>
              <a:defRPr/>
            </a:pPr>
            <a:r>
              <a:rPr lang="en-US" sz="2889" b="1" dirty="0">
                <a:solidFill>
                  <a:srgbClr val="111902"/>
                </a:solidFill>
                <a:latin typeface="Verdana" panose="020B0604030504040204" pitchFamily="34" charset="0"/>
                <a:ea typeface="Verdana" panose="020B0604030504040204" pitchFamily="34" charset="0"/>
                <a:cs typeface="Verdana" panose="020B0604030504040204" pitchFamily="34" charset="0"/>
              </a:rPr>
              <a:t>-</a:t>
            </a:r>
            <a:r>
              <a:rPr lang="en-US" sz="2889" b="1" dirty="0">
                <a:solidFill>
                  <a:srgbClr val="111902"/>
                </a:solidFill>
                <a:latin typeface="Times New Roman" panose="02020603050405020304" pitchFamily="18" charset="0"/>
                <a:cs typeface="Times New Roman" panose="02020603050405020304" pitchFamily="18" charset="0"/>
              </a:rPr>
              <a:t> </a:t>
            </a:r>
            <a:r>
              <a:rPr lang="en-US" sz="2400" i="1" dirty="0" err="1">
                <a:solidFill>
                  <a:srgbClr val="111902"/>
                </a:solidFill>
                <a:latin typeface="Verdana" panose="020B0604030504040204" pitchFamily="34" charset="0"/>
                <a:ea typeface="Verdana" panose="020B0604030504040204" pitchFamily="34" charset="0"/>
                <a:cs typeface="Verdana" panose="020B0604030504040204" pitchFamily="34" charset="0"/>
              </a:rPr>
              <a:t>Amartya</a:t>
            </a:r>
            <a:r>
              <a:rPr lang="en-US" sz="2400" i="1" dirty="0">
                <a:solidFill>
                  <a:srgbClr val="111902"/>
                </a:solidFill>
                <a:latin typeface="Times New Roman" panose="02020603050405020304" pitchFamily="18" charset="0"/>
                <a:cs typeface="Times New Roman" panose="02020603050405020304" pitchFamily="18" charset="0"/>
              </a:rPr>
              <a:t> </a:t>
            </a:r>
            <a:r>
              <a:rPr lang="en-US" sz="2400" i="1" dirty="0" err="1">
                <a:solidFill>
                  <a:srgbClr val="111902"/>
                </a:solidFill>
                <a:latin typeface="Verdana" panose="020B0604030504040204" pitchFamily="34" charset="0"/>
                <a:ea typeface="Verdana" panose="020B0604030504040204" pitchFamily="34" charset="0"/>
                <a:cs typeface="Verdana" panose="020B0604030504040204" pitchFamily="34" charset="0"/>
              </a:rPr>
              <a:t>Sen</a:t>
            </a:r>
            <a:r>
              <a:rPr lang="en-US" sz="2400" i="1" dirty="0">
                <a:solidFill>
                  <a:srgbClr val="111902"/>
                </a:solidFill>
                <a:latin typeface="Verdana" panose="020B0604030504040204" pitchFamily="34" charset="0"/>
                <a:ea typeface="Verdana" panose="020B0604030504040204" pitchFamily="34" charset="0"/>
                <a:cs typeface="Verdana" panose="020B0604030504040204" pitchFamily="34" charset="0"/>
              </a:rPr>
              <a:t>,</a:t>
            </a:r>
            <a:r>
              <a:rPr lang="en-US" sz="2400" i="1" dirty="0">
                <a:solidFill>
                  <a:srgbClr val="111902"/>
                </a:solidFill>
                <a:latin typeface="Times New Roman" panose="02020603050405020304" pitchFamily="18" charset="0"/>
                <a:cs typeface="Times New Roman" panose="02020603050405020304" pitchFamily="18" charset="0"/>
              </a:rPr>
              <a:t> </a:t>
            </a:r>
            <a:r>
              <a:rPr lang="en-US" sz="2400" i="1" dirty="0">
                <a:solidFill>
                  <a:srgbClr val="111902"/>
                </a:solidFill>
                <a:latin typeface="Verdana" panose="020B0604030504040204" pitchFamily="34" charset="0"/>
                <a:ea typeface="Verdana" panose="020B0604030504040204" pitchFamily="34" charset="0"/>
                <a:cs typeface="Verdana" panose="020B0604030504040204" pitchFamily="34" charset="0"/>
              </a:rPr>
              <a:t>1999</a:t>
            </a:r>
            <a:endParaRPr lang="en-US" sz="2400" i="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03200"/>
            <a:ext cx="10160000" cy="677863"/>
          </a:xfrm>
          <a:prstGeom prst="rect">
            <a:avLst/>
          </a:prstGeom>
          <a:solidFill>
            <a:srgbClr val="002060"/>
          </a:solidFill>
          <a:ln>
            <a:solidFill>
              <a:srgbClr val="002060"/>
            </a:solidFill>
          </a:ln>
        </p:spPr>
        <p:txBody>
          <a:bodyPr lIns="0" tIns="0" rIns="0" bIns="0">
            <a:spAutoFit/>
          </a:bodyPr>
          <a:lstStyle/>
          <a:p>
            <a:pPr marL="681342" eaLnBrk="1" fontAlgn="auto" hangingPunct="1">
              <a:spcBef>
                <a:spcPts val="0"/>
              </a:spcBef>
              <a:spcAft>
                <a:spcPts val="0"/>
              </a:spcAft>
              <a:defRPr/>
            </a:pPr>
            <a:r>
              <a:rPr sz="4400" b="1" spc="156" dirty="0">
                <a:solidFill>
                  <a:srgbClr val="FFFFFF"/>
                </a:solidFill>
                <a:latin typeface="Arial" panose="020B0604020202020204" pitchFamily="34" charset="0"/>
              </a:rPr>
              <a:t>G</a:t>
            </a:r>
            <a:r>
              <a:rPr sz="4400" b="1" spc="46" dirty="0">
                <a:solidFill>
                  <a:srgbClr val="FFFFFF"/>
                </a:solidFill>
                <a:latin typeface="Arial" panose="020B0604020202020204" pitchFamily="34" charset="0"/>
              </a:rPr>
              <a:t>r</a:t>
            </a:r>
            <a:r>
              <a:rPr sz="4400" b="1" spc="146" dirty="0">
                <a:solidFill>
                  <a:srgbClr val="FFFFFF"/>
                </a:solidFill>
                <a:latin typeface="Arial" panose="020B0604020202020204" pitchFamily="34" charset="0"/>
              </a:rPr>
              <a:t>o</a:t>
            </a:r>
            <a:r>
              <a:rPr sz="4400" b="1" spc="-356" dirty="0">
                <a:solidFill>
                  <a:srgbClr val="FFFFFF"/>
                </a:solidFill>
                <a:latin typeface="Arial" panose="020B0604020202020204" pitchFamily="34" charset="0"/>
              </a:rPr>
              <a:t>w</a:t>
            </a:r>
            <a:r>
              <a:rPr sz="4400" b="1" spc="-60" dirty="0">
                <a:solidFill>
                  <a:srgbClr val="FFFFFF"/>
                </a:solidFill>
                <a:latin typeface="Arial" panose="020B0604020202020204" pitchFamily="34" charset="0"/>
              </a:rPr>
              <a:t>t</a:t>
            </a:r>
            <a:r>
              <a:rPr sz="4400" b="1" spc="-150" dirty="0">
                <a:solidFill>
                  <a:srgbClr val="FFFFFF"/>
                </a:solidFill>
                <a:latin typeface="Arial" panose="020B0604020202020204" pitchFamily="34" charset="0"/>
              </a:rPr>
              <a:t>h</a:t>
            </a:r>
            <a:r>
              <a:rPr sz="4400" b="1" spc="246" dirty="0">
                <a:solidFill>
                  <a:srgbClr val="FFFFFF"/>
                </a:solidFill>
                <a:latin typeface="Arial" panose="020B0604020202020204" pitchFamily="34" charset="0"/>
              </a:rPr>
              <a:t> </a:t>
            </a:r>
            <a:r>
              <a:rPr sz="4400" b="1" spc="-114" dirty="0">
                <a:solidFill>
                  <a:srgbClr val="FFFFFF"/>
                </a:solidFill>
                <a:latin typeface="Arial" panose="020B0604020202020204" pitchFamily="34" charset="0"/>
              </a:rPr>
              <a:t>i</a:t>
            </a:r>
            <a:r>
              <a:rPr sz="4400" b="1" spc="-220" dirty="0">
                <a:solidFill>
                  <a:srgbClr val="FFFFFF"/>
                </a:solidFill>
                <a:latin typeface="Arial" panose="020B0604020202020204" pitchFamily="34" charset="0"/>
              </a:rPr>
              <a:t>n</a:t>
            </a:r>
            <a:r>
              <a:rPr sz="4400" b="1" spc="246" dirty="0">
                <a:solidFill>
                  <a:srgbClr val="FFFFFF"/>
                </a:solidFill>
                <a:latin typeface="Arial" panose="020B0604020202020204" pitchFamily="34" charset="0"/>
              </a:rPr>
              <a:t> </a:t>
            </a:r>
            <a:r>
              <a:rPr sz="4400" b="1" spc="-156" dirty="0">
                <a:solidFill>
                  <a:srgbClr val="FFFFFF"/>
                </a:solidFill>
                <a:latin typeface="Arial" panose="020B0604020202020204" pitchFamily="34" charset="0"/>
              </a:rPr>
              <a:t>t</a:t>
            </a:r>
            <a:r>
              <a:rPr sz="4400" b="1" spc="66" dirty="0">
                <a:solidFill>
                  <a:srgbClr val="FFFFFF"/>
                </a:solidFill>
                <a:latin typeface="Arial" panose="020B0604020202020204" pitchFamily="34" charset="0"/>
              </a:rPr>
              <a:t>h</a:t>
            </a:r>
            <a:r>
              <a:rPr sz="4400" b="1" spc="60" dirty="0">
                <a:solidFill>
                  <a:srgbClr val="FFFFFF"/>
                </a:solidFill>
                <a:latin typeface="Arial" panose="020B0604020202020204" pitchFamily="34" charset="0"/>
              </a:rPr>
              <a:t>e</a:t>
            </a:r>
            <a:r>
              <a:rPr sz="4400" b="1" spc="246" dirty="0">
                <a:solidFill>
                  <a:srgbClr val="FFFFFF"/>
                </a:solidFill>
                <a:latin typeface="Arial" panose="020B0604020202020204" pitchFamily="34" charset="0"/>
              </a:rPr>
              <a:t> </a:t>
            </a:r>
            <a:r>
              <a:rPr sz="4400" b="1" spc="76" dirty="0">
                <a:solidFill>
                  <a:srgbClr val="FFFFFF"/>
                </a:solidFill>
                <a:latin typeface="Arial" panose="020B0604020202020204" pitchFamily="34" charset="0"/>
              </a:rPr>
              <a:t>N</a:t>
            </a:r>
            <a:r>
              <a:rPr sz="4400" b="1" spc="-50" dirty="0">
                <a:solidFill>
                  <a:srgbClr val="FFFFFF"/>
                </a:solidFill>
                <a:latin typeface="Arial" panose="020B0604020202020204" pitchFamily="34" charset="0"/>
              </a:rPr>
              <a:t>umber</a:t>
            </a:r>
            <a:r>
              <a:rPr sz="4400" b="1" spc="246" dirty="0">
                <a:solidFill>
                  <a:srgbClr val="FFFFFF"/>
                </a:solidFill>
                <a:latin typeface="Arial" panose="020B0604020202020204" pitchFamily="34" charset="0"/>
              </a:rPr>
              <a:t> </a:t>
            </a:r>
            <a:r>
              <a:rPr sz="4400" b="1" spc="40" dirty="0">
                <a:solidFill>
                  <a:srgbClr val="FFFFFF"/>
                </a:solidFill>
                <a:latin typeface="Arial" panose="020B0604020202020204" pitchFamily="34" charset="0"/>
              </a:rPr>
              <a:t>o</a:t>
            </a:r>
            <a:r>
              <a:rPr sz="4400" b="1" spc="26" dirty="0">
                <a:solidFill>
                  <a:srgbClr val="FFFFFF"/>
                </a:solidFill>
                <a:latin typeface="Arial" panose="020B0604020202020204" pitchFamily="34" charset="0"/>
              </a:rPr>
              <a:t>f</a:t>
            </a:r>
            <a:r>
              <a:rPr sz="4400" b="1" spc="246" dirty="0">
                <a:solidFill>
                  <a:srgbClr val="FFFFFF"/>
                </a:solidFill>
                <a:latin typeface="Arial" panose="020B0604020202020204" pitchFamily="34" charset="0"/>
              </a:rPr>
              <a:t> </a:t>
            </a:r>
            <a:r>
              <a:rPr sz="4400" b="1" spc="-350" dirty="0">
                <a:solidFill>
                  <a:srgbClr val="FFFFFF"/>
                </a:solidFill>
                <a:latin typeface="Arial" panose="020B0604020202020204" pitchFamily="34" charset="0"/>
              </a:rPr>
              <a:t>R</a:t>
            </a:r>
            <a:r>
              <a:rPr sz="4400" b="1" spc="76" dirty="0">
                <a:solidFill>
                  <a:srgbClr val="FFFFFF"/>
                </a:solidFill>
                <a:latin typeface="Arial" panose="020B0604020202020204" pitchFamily="34" charset="0"/>
              </a:rPr>
              <a:t>efugees</a:t>
            </a:r>
            <a:endParaRPr sz="4400" b="1" dirty="0">
              <a:latin typeface="Arial" panose="020B0604020202020204" pitchFamily="34" charset="0"/>
            </a:endParaRPr>
          </a:p>
        </p:txBody>
      </p:sp>
      <p:sp>
        <p:nvSpPr>
          <p:cNvPr id="24" name="object 24"/>
          <p:cNvSpPr txBox="1"/>
          <p:nvPr/>
        </p:nvSpPr>
        <p:spPr>
          <a:xfrm>
            <a:off x="4037013" y="4498975"/>
            <a:ext cx="244475" cy="222250"/>
          </a:xfrm>
          <a:prstGeom prst="rect">
            <a:avLst/>
          </a:prstGeom>
        </p:spPr>
        <p:txBody>
          <a:bodyPr lIns="0" tIns="0" rIns="0" bIns="0">
            <a:spAutoFit/>
          </a:bodyPr>
          <a:lstStyle/>
          <a:p>
            <a:pPr marL="12700" eaLnBrk="1" fontAlgn="auto" hangingPunct="1">
              <a:spcBef>
                <a:spcPts val="0"/>
              </a:spcBef>
              <a:spcAft>
                <a:spcPts val="0"/>
              </a:spcAft>
              <a:defRPr/>
            </a:pPr>
            <a:r>
              <a:rPr sz="1400" spc="156" dirty="0">
                <a:solidFill>
                  <a:srgbClr val="FFFFFF"/>
                </a:solidFill>
                <a:latin typeface="Palatino Linotype"/>
                <a:cs typeface="Palatino Linotype"/>
              </a:rPr>
              <a:t>30</a:t>
            </a:r>
            <a:endParaRPr sz="1400">
              <a:latin typeface="Palatino Linotype"/>
              <a:cs typeface="Palatino Linotype"/>
            </a:endParaRPr>
          </a:p>
        </p:txBody>
      </p:sp>
      <p:pic>
        <p:nvPicPr>
          <p:cNvPr id="3" name="Picture 2"/>
          <p:cNvPicPr>
            <a:picLocks noChangeAspect="1"/>
          </p:cNvPicPr>
          <p:nvPr/>
        </p:nvPicPr>
        <p:blipFill>
          <a:blip r:embed="rId3"/>
          <a:stretch>
            <a:fillRect/>
          </a:stretch>
        </p:blipFill>
        <p:spPr>
          <a:xfrm>
            <a:off x="336550" y="1066800"/>
            <a:ext cx="9486900" cy="64259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1600" y="76200"/>
            <a:ext cx="10058400" cy="7467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478"/>
          <a:stretch/>
        </p:blipFill>
        <p:spPr>
          <a:xfrm>
            <a:off x="431800" y="304801"/>
            <a:ext cx="5299787" cy="3048000"/>
          </a:xfrm>
          <a:prstGeom prst="rect">
            <a:avLst/>
          </a:prstGeom>
        </p:spPr>
      </p:pic>
      <p:pic>
        <p:nvPicPr>
          <p:cNvPr id="3" name="Picture 2"/>
          <p:cNvPicPr>
            <a:picLocks noChangeAspect="1"/>
          </p:cNvPicPr>
          <p:nvPr/>
        </p:nvPicPr>
        <p:blipFill>
          <a:blip r:embed="rId3"/>
          <a:stretch>
            <a:fillRect/>
          </a:stretch>
        </p:blipFill>
        <p:spPr>
          <a:xfrm>
            <a:off x="431801" y="3710776"/>
            <a:ext cx="5299786" cy="3450581"/>
          </a:xfrm>
          <a:prstGeom prst="rect">
            <a:avLst/>
          </a:prstGeom>
        </p:spPr>
      </p:pic>
      <p:pic>
        <p:nvPicPr>
          <p:cNvPr id="4" name="Picture 3"/>
          <p:cNvPicPr>
            <a:picLocks noChangeAspect="1"/>
          </p:cNvPicPr>
          <p:nvPr/>
        </p:nvPicPr>
        <p:blipFill>
          <a:blip r:embed="rId4"/>
          <a:stretch>
            <a:fillRect/>
          </a:stretch>
        </p:blipFill>
        <p:spPr>
          <a:xfrm>
            <a:off x="5918200" y="757047"/>
            <a:ext cx="4089400" cy="2595754"/>
          </a:xfrm>
          <a:prstGeom prst="rect">
            <a:avLst/>
          </a:prstGeom>
        </p:spPr>
      </p:pic>
      <p:pic>
        <p:nvPicPr>
          <p:cNvPr id="5" name="Picture 4"/>
          <p:cNvPicPr>
            <a:picLocks noChangeAspect="1"/>
          </p:cNvPicPr>
          <p:nvPr/>
        </p:nvPicPr>
        <p:blipFill>
          <a:blip r:embed="rId5"/>
          <a:stretch>
            <a:fillRect/>
          </a:stretch>
        </p:blipFill>
        <p:spPr>
          <a:xfrm>
            <a:off x="6146800" y="3881544"/>
            <a:ext cx="3632200" cy="3109043"/>
          </a:xfrm>
          <a:prstGeom prst="rect">
            <a:avLst/>
          </a:prstGeom>
        </p:spPr>
      </p:pic>
    </p:spTree>
    <p:extLst>
      <p:ext uri="{BB962C8B-B14F-4D97-AF65-F5344CB8AC3E}">
        <p14:creationId xmlns:p14="http://schemas.microsoft.com/office/powerpoint/2010/main" val="2869644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03200"/>
            <a:ext cx="10160000" cy="738188"/>
          </a:xfrm>
          <a:prstGeom prst="rect">
            <a:avLst/>
          </a:prstGeom>
          <a:solidFill>
            <a:srgbClr val="002060"/>
          </a:solidFill>
        </p:spPr>
        <p:txBody>
          <a:bodyPr lIns="0" tIns="0" rIns="0" bIns="0">
            <a:spAutoFit/>
          </a:bodyPr>
          <a:lstStyle/>
          <a:p>
            <a:pPr marL="185416" eaLnBrk="1" fontAlgn="auto" hangingPunct="1">
              <a:spcBef>
                <a:spcPts val="0"/>
              </a:spcBef>
              <a:spcAft>
                <a:spcPts val="0"/>
              </a:spcAft>
              <a:defRPr/>
            </a:pPr>
            <a:r>
              <a:rPr sz="4800" b="1" spc="-260" dirty="0">
                <a:solidFill>
                  <a:srgbClr val="FFFFFF"/>
                </a:solidFill>
                <a:latin typeface="Arial" panose="020B0604020202020204" pitchFamily="34" charset="0"/>
              </a:rPr>
              <a:t>Bu</a:t>
            </a:r>
            <a:r>
              <a:rPr sz="4800" b="1" spc="-204" dirty="0">
                <a:solidFill>
                  <a:srgbClr val="FFFFFF"/>
                </a:solidFill>
                <a:latin typeface="Arial" panose="020B0604020202020204" pitchFamily="34" charset="0"/>
              </a:rPr>
              <a:t>r</a:t>
            </a:r>
            <a:r>
              <a:rPr sz="4800" b="1" spc="30" dirty="0">
                <a:solidFill>
                  <a:srgbClr val="FFFFFF"/>
                </a:solidFill>
                <a:latin typeface="Arial" panose="020B0604020202020204" pitchFamily="34" charset="0"/>
              </a:rPr>
              <a:t>den</a:t>
            </a:r>
            <a:r>
              <a:rPr sz="4800" b="1" spc="340" dirty="0">
                <a:solidFill>
                  <a:srgbClr val="FFFFFF"/>
                </a:solidFill>
                <a:latin typeface="Arial" panose="020B0604020202020204" pitchFamily="34" charset="0"/>
              </a:rPr>
              <a:t> </a:t>
            </a:r>
            <a:r>
              <a:rPr sz="4800" b="1" spc="60" dirty="0">
                <a:solidFill>
                  <a:srgbClr val="FFFFFF"/>
                </a:solidFill>
                <a:latin typeface="Arial" panose="020B0604020202020204" pitchFamily="34" charset="0"/>
              </a:rPr>
              <a:t>o</a:t>
            </a:r>
            <a:r>
              <a:rPr sz="4800" b="1" spc="40" dirty="0">
                <a:solidFill>
                  <a:srgbClr val="FFFFFF"/>
                </a:solidFill>
                <a:latin typeface="Arial" panose="020B0604020202020204" pitchFamily="34" charset="0"/>
              </a:rPr>
              <a:t>f</a:t>
            </a:r>
            <a:r>
              <a:rPr sz="4800" b="1" spc="356" dirty="0">
                <a:solidFill>
                  <a:srgbClr val="FFFFFF"/>
                </a:solidFill>
                <a:latin typeface="Arial" panose="020B0604020202020204" pitchFamily="34" charset="0"/>
              </a:rPr>
              <a:t> </a:t>
            </a:r>
            <a:r>
              <a:rPr sz="4800" b="1" spc="80" dirty="0">
                <a:solidFill>
                  <a:srgbClr val="FFFFFF"/>
                </a:solidFill>
                <a:latin typeface="Arial" panose="020B0604020202020204" pitchFamily="34" charset="0"/>
              </a:rPr>
              <a:t>Diseas</a:t>
            </a:r>
            <a:r>
              <a:rPr sz="4800" b="1" spc="86" dirty="0">
                <a:solidFill>
                  <a:srgbClr val="FFFFFF"/>
                </a:solidFill>
                <a:latin typeface="Arial" panose="020B0604020202020204" pitchFamily="34" charset="0"/>
              </a:rPr>
              <a:t>e</a:t>
            </a:r>
            <a:r>
              <a:rPr sz="4800" b="1" spc="360" dirty="0">
                <a:solidFill>
                  <a:srgbClr val="FFFFFF"/>
                </a:solidFill>
                <a:latin typeface="Arial" panose="020B0604020202020204" pitchFamily="34" charset="0"/>
              </a:rPr>
              <a:t> </a:t>
            </a:r>
            <a:r>
              <a:rPr sz="4800" b="1" spc="170" dirty="0">
                <a:solidFill>
                  <a:srgbClr val="FFFFFF"/>
                </a:solidFill>
                <a:latin typeface="Arial" panose="020B0604020202020204" pitchFamily="34" charset="0"/>
              </a:rPr>
              <a:t>(</a:t>
            </a:r>
            <a:r>
              <a:rPr sz="4800" b="1" spc="-546" dirty="0">
                <a:solidFill>
                  <a:srgbClr val="FFFFFF"/>
                </a:solidFill>
                <a:latin typeface="Arial" panose="020B0604020202020204" pitchFamily="34" charset="0"/>
              </a:rPr>
              <a:t>D</a:t>
            </a:r>
            <a:r>
              <a:rPr sz="4800" b="1" spc="-236" dirty="0">
                <a:solidFill>
                  <a:srgbClr val="FFFFFF"/>
                </a:solidFill>
                <a:latin typeface="Arial" panose="020B0604020202020204" pitchFamily="34" charset="0"/>
              </a:rPr>
              <a:t>A</a:t>
            </a:r>
            <a:r>
              <a:rPr sz="4800" b="1" spc="-1416" dirty="0">
                <a:solidFill>
                  <a:srgbClr val="FFFFFF"/>
                </a:solidFill>
                <a:latin typeface="Arial" panose="020B0604020202020204" pitchFamily="34" charset="0"/>
              </a:rPr>
              <a:t>L</a:t>
            </a:r>
            <a:r>
              <a:rPr sz="4800" b="1" spc="-36" dirty="0">
                <a:solidFill>
                  <a:srgbClr val="FFFFFF"/>
                </a:solidFill>
                <a:latin typeface="Arial" panose="020B0604020202020204" pitchFamily="34" charset="0"/>
              </a:rPr>
              <a:t>Y’s)</a:t>
            </a:r>
            <a:endParaRPr sz="4800" b="1" dirty="0">
              <a:latin typeface="Arial" panose="020B0604020202020204" pitchFamily="34" charset="0"/>
            </a:endParaRPr>
          </a:p>
        </p:txBody>
      </p:sp>
      <p:graphicFrame>
        <p:nvGraphicFramePr>
          <p:cNvPr id="3" name="object 3"/>
          <p:cNvGraphicFramePr>
            <a:graphicFrameLocks noGrp="1"/>
          </p:cNvGraphicFramePr>
          <p:nvPr/>
        </p:nvGraphicFramePr>
        <p:xfrm>
          <a:off x="812800" y="1219200"/>
          <a:ext cx="9144000" cy="6248403"/>
        </p:xfrm>
        <a:graphic>
          <a:graphicData uri="http://schemas.openxmlformats.org/drawingml/2006/table">
            <a:tbl>
              <a:tblPr firstRow="1" bandRow="1">
                <a:tableStyleId>{2D5ABB26-0587-4C30-8999-92F81FD0307C}</a:tableStyleId>
              </a:tblPr>
              <a:tblGrid>
                <a:gridCol w="4572014">
                  <a:extLst>
                    <a:ext uri="{9D8B030D-6E8A-4147-A177-3AD203B41FA5}">
                      <a16:colId xmlns:a16="http://schemas.microsoft.com/office/drawing/2014/main" val="20000"/>
                    </a:ext>
                  </a:extLst>
                </a:gridCol>
                <a:gridCol w="4571986">
                  <a:extLst>
                    <a:ext uri="{9D8B030D-6E8A-4147-A177-3AD203B41FA5}">
                      <a16:colId xmlns:a16="http://schemas.microsoft.com/office/drawing/2014/main" val="20001"/>
                    </a:ext>
                  </a:extLst>
                </a:gridCol>
              </a:tblGrid>
              <a:tr h="568039">
                <a:tc>
                  <a:txBody>
                    <a:bodyPr/>
                    <a:lstStyle/>
                    <a:p>
                      <a:pPr algn="ctr">
                        <a:lnSpc>
                          <a:spcPct val="100000"/>
                        </a:lnSpc>
                      </a:pPr>
                      <a:r>
                        <a:rPr sz="1800" dirty="0">
                          <a:solidFill>
                            <a:srgbClr val="FFFFFF"/>
                          </a:solidFill>
                          <a:latin typeface="Arial"/>
                          <a:cs typeface="Arial"/>
                        </a:rPr>
                        <a:t>1990</a:t>
                      </a:r>
                      <a:endParaRPr sz="1800">
                        <a:latin typeface="Arial"/>
                        <a:cs typeface="Arial"/>
                      </a:endParaRPr>
                    </a:p>
                  </a:txBody>
                  <a:tcPr marL="0" marR="0" marT="0" marB="0">
                    <a:lnL w="25399">
                      <a:solidFill>
                        <a:srgbClr val="5598CF"/>
                      </a:solidFill>
                      <a:prstDash val="solid"/>
                    </a:lnL>
                    <a:lnR w="25399">
                      <a:solidFill>
                        <a:srgbClr val="5598CF"/>
                      </a:solidFill>
                      <a:prstDash val="solid"/>
                    </a:lnR>
                    <a:lnT w="25399">
                      <a:solidFill>
                        <a:srgbClr val="5598CF"/>
                      </a:solidFill>
                      <a:prstDash val="solid"/>
                    </a:lnT>
                    <a:lnB w="25399">
                      <a:solidFill>
                        <a:srgbClr val="5598CF"/>
                      </a:solidFill>
                      <a:prstDash val="solid"/>
                    </a:lnB>
                    <a:solidFill>
                      <a:srgbClr val="50A0E1"/>
                    </a:solidFill>
                  </a:tcPr>
                </a:tc>
                <a:tc>
                  <a:txBody>
                    <a:bodyPr/>
                    <a:lstStyle/>
                    <a:p>
                      <a:pPr algn="ctr">
                        <a:lnSpc>
                          <a:spcPct val="100000"/>
                        </a:lnSpc>
                      </a:pPr>
                      <a:r>
                        <a:rPr sz="1800" dirty="0">
                          <a:solidFill>
                            <a:srgbClr val="FFFFFF"/>
                          </a:solidFill>
                          <a:latin typeface="Arial"/>
                          <a:cs typeface="Arial"/>
                        </a:rPr>
                        <a:t>2020</a:t>
                      </a:r>
                      <a:endParaRPr sz="1800">
                        <a:latin typeface="Arial"/>
                        <a:cs typeface="Arial"/>
                      </a:endParaRPr>
                    </a:p>
                  </a:txBody>
                  <a:tcPr marL="0" marR="0" marT="0" marB="0">
                    <a:lnL w="25399">
                      <a:solidFill>
                        <a:srgbClr val="5598CF"/>
                      </a:solidFill>
                      <a:prstDash val="solid"/>
                    </a:lnL>
                    <a:lnR w="25399">
                      <a:solidFill>
                        <a:srgbClr val="5598CF"/>
                      </a:solidFill>
                      <a:prstDash val="solid"/>
                    </a:lnR>
                    <a:lnT w="25399">
                      <a:solidFill>
                        <a:srgbClr val="5598CF"/>
                      </a:solidFill>
                      <a:prstDash val="solid"/>
                    </a:lnT>
                    <a:lnB w="25399">
                      <a:solidFill>
                        <a:srgbClr val="5598CF"/>
                      </a:solidFill>
                      <a:prstDash val="solid"/>
                    </a:lnB>
                    <a:solidFill>
                      <a:srgbClr val="50A0E1"/>
                    </a:solidFill>
                  </a:tcPr>
                </a:tc>
                <a:extLst>
                  <a:ext uri="{0D108BD9-81ED-4DB2-BD59-A6C34878D82A}">
                    <a16:rowId xmlns:a16="http://schemas.microsoft.com/office/drawing/2014/main" val="10000"/>
                  </a:ext>
                </a:extLst>
              </a:tr>
              <a:tr h="568041">
                <a:tc>
                  <a:txBody>
                    <a:bodyPr/>
                    <a:lstStyle/>
                    <a:p>
                      <a:pPr marL="469900">
                        <a:lnSpc>
                          <a:spcPct val="100000"/>
                        </a:lnSpc>
                      </a:pPr>
                      <a:r>
                        <a:rPr sz="1800" dirty="0">
                          <a:solidFill>
                            <a:schemeClr val="tx1"/>
                          </a:solidFill>
                          <a:latin typeface="Arial"/>
                          <a:cs typeface="Arial"/>
                        </a:rPr>
                        <a:t>Lower</a:t>
                      </a:r>
                      <a:r>
                        <a:rPr sz="1800" spc="-5" dirty="0">
                          <a:solidFill>
                            <a:schemeClr val="tx1"/>
                          </a:solidFill>
                          <a:latin typeface="Times New Roman"/>
                          <a:cs typeface="Times New Roman"/>
                        </a:rPr>
                        <a:t> </a:t>
                      </a:r>
                      <a:r>
                        <a:rPr sz="1800" spc="-35" dirty="0">
                          <a:solidFill>
                            <a:schemeClr val="tx1"/>
                          </a:solidFill>
                          <a:latin typeface="Arial"/>
                          <a:cs typeface="Arial"/>
                        </a:rPr>
                        <a:t>r</a:t>
                      </a:r>
                      <a:r>
                        <a:rPr sz="1800" dirty="0">
                          <a:solidFill>
                            <a:schemeClr val="tx1"/>
                          </a:solidFill>
                          <a:latin typeface="Arial"/>
                          <a:cs typeface="Arial"/>
                        </a:rPr>
                        <a:t>espiratory</a:t>
                      </a:r>
                      <a:r>
                        <a:rPr sz="1800" spc="-5" dirty="0">
                          <a:solidFill>
                            <a:schemeClr val="tx1"/>
                          </a:solidFill>
                          <a:latin typeface="Times New Roman"/>
                          <a:cs typeface="Times New Roman"/>
                        </a:rPr>
                        <a:t> </a:t>
                      </a:r>
                      <a:r>
                        <a:rPr sz="1800" dirty="0">
                          <a:solidFill>
                            <a:schemeClr val="tx1"/>
                          </a:solidFill>
                          <a:latin typeface="Arial"/>
                          <a:cs typeface="Arial"/>
                        </a:rPr>
                        <a:t>infections</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5598CF"/>
                      </a:solidFill>
                      <a:prstDash val="solid"/>
                    </a:lnT>
                    <a:lnB w="25399">
                      <a:solidFill>
                        <a:srgbClr val="BBBBBB"/>
                      </a:solidFill>
                      <a:prstDash val="solid"/>
                    </a:lnB>
                  </a:tcPr>
                </a:tc>
                <a:tc>
                  <a:txBody>
                    <a:bodyPr/>
                    <a:lstStyle/>
                    <a:p>
                      <a:pPr marL="718820">
                        <a:lnSpc>
                          <a:spcPct val="100000"/>
                        </a:lnSpc>
                      </a:pPr>
                      <a:r>
                        <a:rPr sz="1800" dirty="0">
                          <a:solidFill>
                            <a:schemeClr val="tx1"/>
                          </a:solidFill>
                          <a:latin typeface="Arial"/>
                          <a:cs typeface="Arial"/>
                        </a:rPr>
                        <a:t>Ischaemic</a:t>
                      </a:r>
                      <a:r>
                        <a:rPr sz="1800" spc="-5" dirty="0">
                          <a:solidFill>
                            <a:schemeClr val="tx1"/>
                          </a:solidFill>
                          <a:latin typeface="Times New Roman"/>
                          <a:cs typeface="Times New Roman"/>
                        </a:rPr>
                        <a:t> </a:t>
                      </a:r>
                      <a:r>
                        <a:rPr sz="1800" spc="-5" dirty="0">
                          <a:solidFill>
                            <a:schemeClr val="tx1"/>
                          </a:solidFill>
                          <a:latin typeface="Arial"/>
                          <a:cs typeface="Arial"/>
                        </a:rPr>
                        <a:t>hear</a:t>
                      </a:r>
                      <a:r>
                        <a:rPr sz="1800" dirty="0">
                          <a:solidFill>
                            <a:schemeClr val="tx1"/>
                          </a:solidFill>
                          <a:latin typeface="Arial"/>
                          <a:cs typeface="Arial"/>
                        </a:rPr>
                        <a:t>t</a:t>
                      </a:r>
                      <a:r>
                        <a:rPr sz="1800" dirty="0">
                          <a:solidFill>
                            <a:schemeClr val="tx1"/>
                          </a:solidFill>
                          <a:latin typeface="Times New Roman"/>
                          <a:cs typeface="Times New Roman"/>
                        </a:rPr>
                        <a:t> </a:t>
                      </a:r>
                      <a:r>
                        <a:rPr sz="1800" dirty="0">
                          <a:solidFill>
                            <a:schemeClr val="tx1"/>
                          </a:solidFill>
                          <a:latin typeface="Arial"/>
                          <a:cs typeface="Arial"/>
                        </a:rPr>
                        <a:t>disease</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5598CF"/>
                      </a:solidFill>
                      <a:prstDash val="solid"/>
                    </a:lnT>
                    <a:lnB w="25399">
                      <a:solidFill>
                        <a:srgbClr val="BBBBBB"/>
                      </a:solidFill>
                      <a:prstDash val="solid"/>
                    </a:lnB>
                  </a:tcPr>
                </a:tc>
                <a:extLst>
                  <a:ext uri="{0D108BD9-81ED-4DB2-BD59-A6C34878D82A}">
                    <a16:rowId xmlns:a16="http://schemas.microsoft.com/office/drawing/2014/main" val="10001"/>
                  </a:ext>
                </a:extLst>
              </a:tr>
              <a:tr h="568031">
                <a:tc>
                  <a:txBody>
                    <a:bodyPr/>
                    <a:lstStyle/>
                    <a:p>
                      <a:pPr marL="901065">
                        <a:lnSpc>
                          <a:spcPct val="100000"/>
                        </a:lnSpc>
                      </a:pPr>
                      <a:r>
                        <a:rPr sz="1800" dirty="0">
                          <a:solidFill>
                            <a:schemeClr val="tx1"/>
                          </a:solidFill>
                          <a:latin typeface="Arial"/>
                          <a:cs typeface="Arial"/>
                        </a:rPr>
                        <a:t>Diar</a:t>
                      </a:r>
                      <a:r>
                        <a:rPr sz="1800" spc="-35" dirty="0">
                          <a:solidFill>
                            <a:schemeClr val="tx1"/>
                          </a:solidFill>
                          <a:latin typeface="Arial"/>
                          <a:cs typeface="Arial"/>
                        </a:rPr>
                        <a:t>r</a:t>
                      </a:r>
                      <a:r>
                        <a:rPr sz="1800" spc="-5" dirty="0">
                          <a:solidFill>
                            <a:schemeClr val="tx1"/>
                          </a:solidFill>
                          <a:latin typeface="Arial"/>
                          <a:cs typeface="Arial"/>
                        </a:rPr>
                        <a:t>hoea</a:t>
                      </a:r>
                      <a:r>
                        <a:rPr sz="1800" dirty="0">
                          <a:solidFill>
                            <a:schemeClr val="tx1"/>
                          </a:solidFill>
                          <a:latin typeface="Arial"/>
                          <a:cs typeface="Arial"/>
                        </a:rPr>
                        <a:t>l</a:t>
                      </a:r>
                      <a:r>
                        <a:rPr sz="1800" dirty="0">
                          <a:solidFill>
                            <a:schemeClr val="tx1"/>
                          </a:solidFill>
                          <a:latin typeface="Times New Roman"/>
                          <a:cs typeface="Times New Roman"/>
                        </a:rPr>
                        <a:t> </a:t>
                      </a:r>
                      <a:r>
                        <a:rPr sz="1800" dirty="0">
                          <a:solidFill>
                            <a:schemeClr val="tx1"/>
                          </a:solidFill>
                          <a:latin typeface="Arial"/>
                          <a:cs typeface="Arial"/>
                        </a:rPr>
                        <a:t>Diseases</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algn="ctr">
                        <a:lnSpc>
                          <a:spcPct val="100000"/>
                        </a:lnSpc>
                      </a:pPr>
                      <a:r>
                        <a:rPr sz="1800" dirty="0">
                          <a:solidFill>
                            <a:schemeClr val="tx1"/>
                          </a:solidFill>
                          <a:latin typeface="Arial"/>
                          <a:cs typeface="Arial"/>
                        </a:rPr>
                        <a:t>Dep</a:t>
                      </a:r>
                      <a:r>
                        <a:rPr sz="1800" spc="-35" dirty="0">
                          <a:solidFill>
                            <a:schemeClr val="tx1"/>
                          </a:solidFill>
                          <a:latin typeface="Arial"/>
                          <a:cs typeface="Arial"/>
                        </a:rPr>
                        <a:t>r</a:t>
                      </a:r>
                      <a:r>
                        <a:rPr sz="1800" dirty="0">
                          <a:solidFill>
                            <a:schemeClr val="tx1"/>
                          </a:solidFill>
                          <a:latin typeface="Arial"/>
                          <a:cs typeface="Arial"/>
                        </a:rPr>
                        <a:t>ession</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2"/>
                  </a:ext>
                </a:extLst>
              </a:tr>
              <a:tr h="568031">
                <a:tc>
                  <a:txBody>
                    <a:bodyPr/>
                    <a:lstStyle/>
                    <a:p>
                      <a:pPr marL="892175">
                        <a:lnSpc>
                          <a:spcPct val="100000"/>
                        </a:lnSpc>
                      </a:pPr>
                      <a:r>
                        <a:rPr sz="1800" dirty="0">
                          <a:solidFill>
                            <a:schemeClr val="tx1"/>
                          </a:solidFill>
                          <a:latin typeface="Arial"/>
                          <a:cs typeface="Arial"/>
                        </a:rPr>
                        <a:t>Perinatal</a:t>
                      </a:r>
                      <a:r>
                        <a:rPr sz="1800" spc="-5" dirty="0">
                          <a:solidFill>
                            <a:schemeClr val="tx1"/>
                          </a:solidFill>
                          <a:latin typeface="Times New Roman"/>
                          <a:cs typeface="Times New Roman"/>
                        </a:rPr>
                        <a:t> </a:t>
                      </a:r>
                      <a:r>
                        <a:rPr sz="1800" dirty="0">
                          <a:solidFill>
                            <a:schemeClr val="tx1"/>
                          </a:solidFill>
                          <a:latin typeface="Arial"/>
                          <a:cs typeface="Arial"/>
                        </a:rPr>
                        <a:t>conditions</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marL="765810">
                        <a:lnSpc>
                          <a:spcPct val="100000"/>
                        </a:lnSpc>
                      </a:pPr>
                      <a:r>
                        <a:rPr sz="1800" dirty="0">
                          <a:solidFill>
                            <a:schemeClr val="tx1"/>
                          </a:solidFill>
                          <a:latin typeface="Arial"/>
                          <a:cs typeface="Arial"/>
                        </a:rPr>
                        <a:t>Road</a:t>
                      </a:r>
                      <a:r>
                        <a:rPr sz="1800" dirty="0">
                          <a:solidFill>
                            <a:schemeClr val="tx1"/>
                          </a:solidFill>
                          <a:latin typeface="Times New Roman"/>
                          <a:cs typeface="Times New Roman"/>
                        </a:rPr>
                        <a:t> </a:t>
                      </a:r>
                      <a:r>
                        <a:rPr sz="1800" spc="-160" dirty="0">
                          <a:solidFill>
                            <a:schemeClr val="tx1"/>
                          </a:solidFill>
                          <a:latin typeface="Arial"/>
                          <a:cs typeface="Arial"/>
                        </a:rPr>
                        <a:t>T</a:t>
                      </a:r>
                      <a:r>
                        <a:rPr sz="1800" dirty="0">
                          <a:solidFill>
                            <a:schemeClr val="tx1"/>
                          </a:solidFill>
                          <a:latin typeface="Arial"/>
                          <a:cs typeface="Arial"/>
                        </a:rPr>
                        <a:t>rafﬁc</a:t>
                      </a:r>
                      <a:r>
                        <a:rPr sz="1800" spc="-65" dirty="0">
                          <a:solidFill>
                            <a:schemeClr val="tx1"/>
                          </a:solidFill>
                          <a:latin typeface="Times New Roman"/>
                          <a:cs typeface="Times New Roman"/>
                        </a:rPr>
                        <a:t> </a:t>
                      </a:r>
                      <a:r>
                        <a:rPr sz="1800" dirty="0">
                          <a:solidFill>
                            <a:schemeClr val="tx1"/>
                          </a:solidFill>
                          <a:latin typeface="Arial"/>
                          <a:cs typeface="Arial"/>
                        </a:rPr>
                        <a:t>Accidents</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3"/>
                  </a:ext>
                </a:extLst>
              </a:tr>
              <a:tr h="568031">
                <a:tc>
                  <a:txBody>
                    <a:bodyPr/>
                    <a:lstStyle/>
                    <a:p>
                      <a:pPr algn="ctr">
                        <a:lnSpc>
                          <a:spcPct val="100000"/>
                        </a:lnSpc>
                      </a:pPr>
                      <a:r>
                        <a:rPr sz="1800" dirty="0">
                          <a:solidFill>
                            <a:schemeClr val="tx1"/>
                          </a:solidFill>
                          <a:latin typeface="Arial"/>
                          <a:cs typeface="Arial"/>
                        </a:rPr>
                        <a:t>Dep</a:t>
                      </a:r>
                      <a:r>
                        <a:rPr sz="1800" spc="-35" dirty="0">
                          <a:solidFill>
                            <a:schemeClr val="tx1"/>
                          </a:solidFill>
                          <a:latin typeface="Arial"/>
                          <a:cs typeface="Arial"/>
                        </a:rPr>
                        <a:t>r</a:t>
                      </a:r>
                      <a:r>
                        <a:rPr sz="1800" dirty="0">
                          <a:solidFill>
                            <a:schemeClr val="tx1"/>
                          </a:solidFill>
                          <a:latin typeface="Arial"/>
                          <a:cs typeface="Arial"/>
                        </a:rPr>
                        <a:t>ession</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marL="615315">
                        <a:lnSpc>
                          <a:spcPct val="100000"/>
                        </a:lnSpc>
                      </a:pPr>
                      <a:r>
                        <a:rPr sz="1800" dirty="0">
                          <a:solidFill>
                            <a:schemeClr val="tx1"/>
                          </a:solidFill>
                          <a:latin typeface="Arial"/>
                          <a:cs typeface="Arial"/>
                        </a:rPr>
                        <a:t>Cerbe</a:t>
                      </a:r>
                      <a:r>
                        <a:rPr sz="1800" spc="-35" dirty="0">
                          <a:solidFill>
                            <a:schemeClr val="tx1"/>
                          </a:solidFill>
                          <a:latin typeface="Arial"/>
                          <a:cs typeface="Arial"/>
                        </a:rPr>
                        <a:t>r</a:t>
                      </a:r>
                      <a:r>
                        <a:rPr sz="1800" dirty="0">
                          <a:solidFill>
                            <a:schemeClr val="tx1"/>
                          </a:solidFill>
                          <a:latin typeface="Arial"/>
                          <a:cs typeface="Arial"/>
                        </a:rPr>
                        <a:t>o-</a:t>
                      </a:r>
                      <a:r>
                        <a:rPr sz="1800" spc="-165" dirty="0">
                          <a:solidFill>
                            <a:schemeClr val="tx1"/>
                          </a:solidFill>
                          <a:latin typeface="Arial"/>
                          <a:cs typeface="Arial"/>
                        </a:rPr>
                        <a:t>V</a:t>
                      </a:r>
                      <a:r>
                        <a:rPr sz="1800" dirty="0">
                          <a:solidFill>
                            <a:schemeClr val="tx1"/>
                          </a:solidFill>
                          <a:latin typeface="Arial"/>
                          <a:cs typeface="Arial"/>
                        </a:rPr>
                        <a:t>ascular</a:t>
                      </a:r>
                      <a:r>
                        <a:rPr sz="1800" dirty="0">
                          <a:solidFill>
                            <a:schemeClr val="tx1"/>
                          </a:solidFill>
                          <a:latin typeface="Times New Roman"/>
                          <a:cs typeface="Times New Roman"/>
                        </a:rPr>
                        <a:t> </a:t>
                      </a:r>
                      <a:r>
                        <a:rPr sz="1800" dirty="0">
                          <a:solidFill>
                            <a:schemeClr val="tx1"/>
                          </a:solidFill>
                          <a:latin typeface="Arial"/>
                          <a:cs typeface="Arial"/>
                        </a:rPr>
                        <a:t>Disease</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4"/>
                  </a:ext>
                </a:extLst>
              </a:tr>
              <a:tr h="568053">
                <a:tc>
                  <a:txBody>
                    <a:bodyPr/>
                    <a:lstStyle/>
                    <a:p>
                      <a:pPr marL="671830">
                        <a:lnSpc>
                          <a:spcPct val="100000"/>
                        </a:lnSpc>
                      </a:pPr>
                      <a:r>
                        <a:rPr sz="1800" dirty="0">
                          <a:solidFill>
                            <a:schemeClr val="tx1"/>
                          </a:solidFill>
                          <a:latin typeface="Arial"/>
                          <a:cs typeface="Arial"/>
                        </a:rPr>
                        <a:t>Ischaemic</a:t>
                      </a:r>
                      <a:r>
                        <a:rPr sz="1800" spc="-5" dirty="0">
                          <a:solidFill>
                            <a:schemeClr val="tx1"/>
                          </a:solidFill>
                          <a:latin typeface="Times New Roman"/>
                          <a:cs typeface="Times New Roman"/>
                        </a:rPr>
                        <a:t> </a:t>
                      </a:r>
                      <a:r>
                        <a:rPr sz="1800" spc="-5" dirty="0">
                          <a:solidFill>
                            <a:schemeClr val="tx1"/>
                          </a:solidFill>
                          <a:latin typeface="Arial"/>
                          <a:cs typeface="Arial"/>
                        </a:rPr>
                        <a:t>Hear</a:t>
                      </a:r>
                      <a:r>
                        <a:rPr sz="1800" dirty="0">
                          <a:solidFill>
                            <a:schemeClr val="tx1"/>
                          </a:solidFill>
                          <a:latin typeface="Arial"/>
                          <a:cs typeface="Arial"/>
                        </a:rPr>
                        <a:t>t</a:t>
                      </a:r>
                      <a:r>
                        <a:rPr sz="1800" dirty="0">
                          <a:solidFill>
                            <a:schemeClr val="tx1"/>
                          </a:solidFill>
                          <a:latin typeface="Times New Roman"/>
                          <a:cs typeface="Times New Roman"/>
                        </a:rPr>
                        <a:t> </a:t>
                      </a:r>
                      <a:r>
                        <a:rPr sz="1800" dirty="0">
                          <a:solidFill>
                            <a:schemeClr val="tx1"/>
                          </a:solidFill>
                          <a:latin typeface="Arial"/>
                          <a:cs typeface="Arial"/>
                        </a:rPr>
                        <a:t>Disease</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marL="209550">
                        <a:lnSpc>
                          <a:spcPct val="100000"/>
                        </a:lnSpc>
                      </a:pPr>
                      <a:r>
                        <a:rPr sz="1600" dirty="0">
                          <a:solidFill>
                            <a:schemeClr val="tx1"/>
                          </a:solidFill>
                          <a:latin typeface="Arial"/>
                          <a:cs typeface="Arial"/>
                        </a:rPr>
                        <a:t>Ch</a:t>
                      </a:r>
                      <a:r>
                        <a:rPr sz="1600" spc="-30" dirty="0">
                          <a:solidFill>
                            <a:schemeClr val="tx1"/>
                          </a:solidFill>
                          <a:latin typeface="Arial"/>
                          <a:cs typeface="Arial"/>
                        </a:rPr>
                        <a:t>r</a:t>
                      </a:r>
                      <a:r>
                        <a:rPr sz="1600" dirty="0">
                          <a:solidFill>
                            <a:schemeClr val="tx1"/>
                          </a:solidFill>
                          <a:latin typeface="Arial"/>
                          <a:cs typeface="Arial"/>
                        </a:rPr>
                        <a:t>onic</a:t>
                      </a:r>
                      <a:r>
                        <a:rPr sz="1600" spc="-5" dirty="0">
                          <a:solidFill>
                            <a:schemeClr val="tx1"/>
                          </a:solidFill>
                          <a:latin typeface="Times New Roman"/>
                          <a:cs typeface="Times New Roman"/>
                        </a:rPr>
                        <a:t> </a:t>
                      </a:r>
                      <a:r>
                        <a:rPr sz="1600" spc="-5" dirty="0">
                          <a:solidFill>
                            <a:schemeClr val="tx1"/>
                          </a:solidFill>
                          <a:latin typeface="Arial"/>
                          <a:cs typeface="Arial"/>
                        </a:rPr>
                        <a:t>Obst</a:t>
                      </a:r>
                      <a:r>
                        <a:rPr sz="1600" spc="-15" dirty="0">
                          <a:solidFill>
                            <a:schemeClr val="tx1"/>
                          </a:solidFill>
                          <a:latin typeface="Arial"/>
                          <a:cs typeface="Arial"/>
                        </a:rPr>
                        <a:t>r</a:t>
                      </a:r>
                      <a:r>
                        <a:rPr sz="1600" dirty="0">
                          <a:solidFill>
                            <a:schemeClr val="tx1"/>
                          </a:solidFill>
                          <a:latin typeface="Arial"/>
                          <a:cs typeface="Arial"/>
                        </a:rPr>
                        <a:t>uctive</a:t>
                      </a:r>
                      <a:r>
                        <a:rPr sz="1600" dirty="0">
                          <a:solidFill>
                            <a:schemeClr val="tx1"/>
                          </a:solidFill>
                          <a:latin typeface="Times New Roman"/>
                          <a:cs typeface="Times New Roman"/>
                        </a:rPr>
                        <a:t> </a:t>
                      </a:r>
                      <a:r>
                        <a:rPr sz="1600" dirty="0">
                          <a:solidFill>
                            <a:schemeClr val="tx1"/>
                          </a:solidFill>
                          <a:latin typeface="Arial"/>
                          <a:cs typeface="Arial"/>
                        </a:rPr>
                        <a:t>Pulmonary</a:t>
                      </a:r>
                      <a:r>
                        <a:rPr sz="1600" dirty="0">
                          <a:solidFill>
                            <a:schemeClr val="tx1"/>
                          </a:solidFill>
                          <a:latin typeface="Times New Roman"/>
                          <a:cs typeface="Times New Roman"/>
                        </a:rPr>
                        <a:t> </a:t>
                      </a:r>
                      <a:r>
                        <a:rPr sz="1600" dirty="0">
                          <a:solidFill>
                            <a:schemeClr val="tx1"/>
                          </a:solidFill>
                          <a:latin typeface="Arial"/>
                          <a:cs typeface="Arial"/>
                        </a:rPr>
                        <a:t>Disease</a:t>
                      </a:r>
                      <a:endParaRPr sz="16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5"/>
                  </a:ext>
                </a:extLst>
              </a:tr>
              <a:tr h="568028">
                <a:tc>
                  <a:txBody>
                    <a:bodyPr/>
                    <a:lstStyle/>
                    <a:p>
                      <a:pPr marL="636270">
                        <a:lnSpc>
                          <a:spcPct val="100000"/>
                        </a:lnSpc>
                      </a:pPr>
                      <a:r>
                        <a:rPr sz="1800" dirty="0">
                          <a:solidFill>
                            <a:schemeClr val="tx1"/>
                          </a:solidFill>
                          <a:latin typeface="Arial"/>
                          <a:cs typeface="Arial"/>
                        </a:rPr>
                        <a:t>Ce</a:t>
                      </a:r>
                      <a:r>
                        <a:rPr sz="1800" spc="-35" dirty="0">
                          <a:solidFill>
                            <a:schemeClr val="tx1"/>
                          </a:solidFill>
                          <a:latin typeface="Arial"/>
                          <a:cs typeface="Arial"/>
                        </a:rPr>
                        <a:t>r</a:t>
                      </a:r>
                      <a:r>
                        <a:rPr sz="1800" dirty="0">
                          <a:solidFill>
                            <a:schemeClr val="tx1"/>
                          </a:solidFill>
                          <a:latin typeface="Arial"/>
                          <a:cs typeface="Arial"/>
                        </a:rPr>
                        <a:t>eb</a:t>
                      </a:r>
                      <a:r>
                        <a:rPr sz="1800" spc="-35" dirty="0">
                          <a:solidFill>
                            <a:schemeClr val="tx1"/>
                          </a:solidFill>
                          <a:latin typeface="Arial"/>
                          <a:cs typeface="Arial"/>
                        </a:rPr>
                        <a:t>r</a:t>
                      </a:r>
                      <a:r>
                        <a:rPr sz="1800" dirty="0">
                          <a:solidFill>
                            <a:schemeClr val="tx1"/>
                          </a:solidFill>
                          <a:latin typeface="Arial"/>
                          <a:cs typeface="Arial"/>
                        </a:rPr>
                        <a:t>o-</a:t>
                      </a:r>
                      <a:r>
                        <a:rPr sz="1800" spc="-165" dirty="0">
                          <a:solidFill>
                            <a:schemeClr val="tx1"/>
                          </a:solidFill>
                          <a:latin typeface="Arial"/>
                          <a:cs typeface="Arial"/>
                        </a:rPr>
                        <a:t>V</a:t>
                      </a:r>
                      <a:r>
                        <a:rPr sz="1800" dirty="0">
                          <a:solidFill>
                            <a:schemeClr val="tx1"/>
                          </a:solidFill>
                          <a:latin typeface="Arial"/>
                          <a:cs typeface="Arial"/>
                        </a:rPr>
                        <a:t>ascular</a:t>
                      </a:r>
                      <a:r>
                        <a:rPr sz="1800" dirty="0">
                          <a:solidFill>
                            <a:schemeClr val="tx1"/>
                          </a:solidFill>
                          <a:latin typeface="Times New Roman"/>
                          <a:cs typeface="Times New Roman"/>
                        </a:rPr>
                        <a:t> </a:t>
                      </a:r>
                      <a:r>
                        <a:rPr sz="1800" dirty="0">
                          <a:solidFill>
                            <a:schemeClr val="tx1"/>
                          </a:solidFill>
                          <a:latin typeface="Arial"/>
                          <a:cs typeface="Arial"/>
                        </a:rPr>
                        <a:t>disease</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marL="431165">
                        <a:lnSpc>
                          <a:spcPct val="100000"/>
                        </a:lnSpc>
                      </a:pPr>
                      <a:r>
                        <a:rPr sz="1800" dirty="0">
                          <a:solidFill>
                            <a:schemeClr val="tx1"/>
                          </a:solidFill>
                          <a:latin typeface="Arial"/>
                          <a:cs typeface="Arial"/>
                        </a:rPr>
                        <a:t>Lower</a:t>
                      </a:r>
                      <a:r>
                        <a:rPr sz="1800" spc="-5" dirty="0">
                          <a:solidFill>
                            <a:schemeClr val="tx1"/>
                          </a:solidFill>
                          <a:latin typeface="Times New Roman"/>
                          <a:cs typeface="Times New Roman"/>
                        </a:rPr>
                        <a:t> </a:t>
                      </a:r>
                      <a:r>
                        <a:rPr sz="1800" dirty="0">
                          <a:solidFill>
                            <a:schemeClr val="tx1"/>
                          </a:solidFill>
                          <a:latin typeface="Arial"/>
                          <a:cs typeface="Arial"/>
                        </a:rPr>
                        <a:t>Respiratory</a:t>
                      </a:r>
                      <a:r>
                        <a:rPr sz="1800" spc="-5" dirty="0">
                          <a:solidFill>
                            <a:schemeClr val="tx1"/>
                          </a:solidFill>
                          <a:latin typeface="Times New Roman"/>
                          <a:cs typeface="Times New Roman"/>
                        </a:rPr>
                        <a:t> </a:t>
                      </a:r>
                      <a:r>
                        <a:rPr sz="1800" dirty="0">
                          <a:solidFill>
                            <a:schemeClr val="tx1"/>
                          </a:solidFill>
                          <a:latin typeface="Arial"/>
                          <a:cs typeface="Arial"/>
                        </a:rPr>
                        <a:t>Infections</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6"/>
                  </a:ext>
                </a:extLst>
              </a:tr>
              <a:tr h="568045">
                <a:tc>
                  <a:txBody>
                    <a:bodyPr/>
                    <a:lstStyle/>
                    <a:p>
                      <a:pPr algn="ctr">
                        <a:lnSpc>
                          <a:spcPct val="100000"/>
                        </a:lnSpc>
                      </a:pPr>
                      <a:r>
                        <a:rPr sz="1800" dirty="0">
                          <a:solidFill>
                            <a:schemeClr val="tx1"/>
                          </a:solidFill>
                          <a:latin typeface="Arial"/>
                          <a:cs typeface="Arial"/>
                        </a:rPr>
                        <a:t>TB</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algn="ctr">
                        <a:lnSpc>
                          <a:spcPct val="100000"/>
                        </a:lnSpc>
                      </a:pPr>
                      <a:r>
                        <a:rPr sz="1800" spc="-165" dirty="0">
                          <a:solidFill>
                            <a:schemeClr val="tx1"/>
                          </a:solidFill>
                          <a:latin typeface="Arial"/>
                          <a:cs typeface="Arial"/>
                        </a:rPr>
                        <a:t>W</a:t>
                      </a:r>
                      <a:r>
                        <a:rPr sz="1800" dirty="0">
                          <a:solidFill>
                            <a:schemeClr val="tx1"/>
                          </a:solidFill>
                          <a:latin typeface="Arial"/>
                          <a:cs typeface="Arial"/>
                        </a:rPr>
                        <a:t>ar</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7"/>
                  </a:ext>
                </a:extLst>
              </a:tr>
              <a:tr h="568031">
                <a:tc>
                  <a:txBody>
                    <a:bodyPr/>
                    <a:lstStyle/>
                    <a:p>
                      <a:pPr algn="ctr">
                        <a:lnSpc>
                          <a:spcPct val="100000"/>
                        </a:lnSpc>
                      </a:pPr>
                      <a:r>
                        <a:rPr sz="1800" dirty="0">
                          <a:solidFill>
                            <a:schemeClr val="tx1"/>
                          </a:solidFill>
                          <a:latin typeface="Arial"/>
                          <a:cs typeface="Arial"/>
                        </a:rPr>
                        <a:t>Measles</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marL="901065">
                        <a:lnSpc>
                          <a:spcPct val="100000"/>
                        </a:lnSpc>
                      </a:pPr>
                      <a:r>
                        <a:rPr sz="1800" dirty="0">
                          <a:solidFill>
                            <a:schemeClr val="tx1"/>
                          </a:solidFill>
                          <a:latin typeface="Arial"/>
                          <a:cs typeface="Arial"/>
                        </a:rPr>
                        <a:t>Diar</a:t>
                      </a:r>
                      <a:r>
                        <a:rPr sz="1800" spc="-35" dirty="0">
                          <a:solidFill>
                            <a:schemeClr val="tx1"/>
                          </a:solidFill>
                          <a:latin typeface="Arial"/>
                          <a:cs typeface="Arial"/>
                        </a:rPr>
                        <a:t>r</a:t>
                      </a:r>
                      <a:r>
                        <a:rPr sz="1800" spc="-5" dirty="0">
                          <a:solidFill>
                            <a:schemeClr val="tx1"/>
                          </a:solidFill>
                          <a:latin typeface="Arial"/>
                          <a:cs typeface="Arial"/>
                        </a:rPr>
                        <a:t>hoea</a:t>
                      </a:r>
                      <a:r>
                        <a:rPr sz="1800" dirty="0">
                          <a:solidFill>
                            <a:schemeClr val="tx1"/>
                          </a:solidFill>
                          <a:latin typeface="Arial"/>
                          <a:cs typeface="Arial"/>
                        </a:rPr>
                        <a:t>l</a:t>
                      </a:r>
                      <a:r>
                        <a:rPr sz="1800" dirty="0">
                          <a:solidFill>
                            <a:schemeClr val="tx1"/>
                          </a:solidFill>
                          <a:latin typeface="Times New Roman"/>
                          <a:cs typeface="Times New Roman"/>
                        </a:rPr>
                        <a:t> </a:t>
                      </a:r>
                      <a:r>
                        <a:rPr sz="1800" dirty="0">
                          <a:solidFill>
                            <a:schemeClr val="tx1"/>
                          </a:solidFill>
                          <a:latin typeface="Arial"/>
                          <a:cs typeface="Arial"/>
                        </a:rPr>
                        <a:t>Diseases</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8"/>
                  </a:ext>
                </a:extLst>
              </a:tr>
              <a:tr h="568042">
                <a:tc>
                  <a:txBody>
                    <a:bodyPr/>
                    <a:lstStyle/>
                    <a:p>
                      <a:pPr marL="815340">
                        <a:lnSpc>
                          <a:spcPct val="100000"/>
                        </a:lnSpc>
                      </a:pPr>
                      <a:r>
                        <a:rPr sz="1800" dirty="0">
                          <a:solidFill>
                            <a:schemeClr val="tx1"/>
                          </a:solidFill>
                          <a:latin typeface="Arial"/>
                          <a:cs typeface="Arial"/>
                        </a:rPr>
                        <a:t>Road</a:t>
                      </a:r>
                      <a:r>
                        <a:rPr sz="1800" dirty="0">
                          <a:solidFill>
                            <a:schemeClr val="tx1"/>
                          </a:solidFill>
                          <a:latin typeface="Times New Roman"/>
                          <a:cs typeface="Times New Roman"/>
                        </a:rPr>
                        <a:t> </a:t>
                      </a:r>
                      <a:r>
                        <a:rPr sz="1800" spc="-5" dirty="0">
                          <a:solidFill>
                            <a:schemeClr val="tx1"/>
                          </a:solidFill>
                          <a:latin typeface="Arial"/>
                          <a:cs typeface="Arial"/>
                        </a:rPr>
                        <a:t>trafﬁ</a:t>
                      </a:r>
                      <a:r>
                        <a:rPr sz="1800" dirty="0">
                          <a:solidFill>
                            <a:schemeClr val="tx1"/>
                          </a:solidFill>
                          <a:latin typeface="Arial"/>
                          <a:cs typeface="Arial"/>
                        </a:rPr>
                        <a:t>c</a:t>
                      </a:r>
                      <a:r>
                        <a:rPr sz="1800" dirty="0">
                          <a:solidFill>
                            <a:schemeClr val="tx1"/>
                          </a:solidFill>
                          <a:latin typeface="Times New Roman"/>
                          <a:cs typeface="Times New Roman"/>
                        </a:rPr>
                        <a:t> </a:t>
                      </a:r>
                      <a:r>
                        <a:rPr sz="1800" dirty="0">
                          <a:solidFill>
                            <a:schemeClr val="tx1"/>
                          </a:solidFill>
                          <a:latin typeface="Arial"/>
                          <a:cs typeface="Arial"/>
                        </a:rPr>
                        <a:t>accidents</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algn="ctr">
                        <a:lnSpc>
                          <a:spcPct val="100000"/>
                        </a:lnSpc>
                      </a:pPr>
                      <a:r>
                        <a:rPr sz="1800" dirty="0">
                          <a:solidFill>
                            <a:schemeClr val="tx1"/>
                          </a:solidFill>
                          <a:latin typeface="Arial"/>
                          <a:cs typeface="Arial"/>
                        </a:rPr>
                        <a:t>HIV</a:t>
                      </a:r>
                      <a:endParaRPr sz="1800">
                        <a:solidFill>
                          <a:schemeClr val="tx1"/>
                        </a:solidFill>
                        <a:latin typeface="Arial"/>
                        <a:cs typeface="Arial"/>
                      </a:endParaRP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09"/>
                  </a:ext>
                </a:extLst>
              </a:tr>
              <a:tr h="568031">
                <a:tc>
                  <a:txBody>
                    <a:bodyPr/>
                    <a:lstStyle/>
                    <a:p>
                      <a:pPr marL="600075">
                        <a:lnSpc>
                          <a:spcPct val="100000"/>
                        </a:lnSpc>
                      </a:pPr>
                      <a:r>
                        <a:rPr sz="1800" dirty="0">
                          <a:solidFill>
                            <a:schemeClr val="tx1"/>
                          </a:solidFill>
                          <a:latin typeface="Arial"/>
                          <a:cs typeface="Arial"/>
                        </a:rPr>
                        <a:t>Congenital</a:t>
                      </a:r>
                      <a:r>
                        <a:rPr sz="1800" spc="-70" dirty="0">
                          <a:solidFill>
                            <a:schemeClr val="tx1"/>
                          </a:solidFill>
                          <a:latin typeface="Times New Roman"/>
                          <a:cs typeface="Times New Roman"/>
                        </a:rPr>
                        <a:t> </a:t>
                      </a:r>
                      <a:r>
                        <a:rPr sz="1800" dirty="0">
                          <a:solidFill>
                            <a:schemeClr val="tx1"/>
                          </a:solidFill>
                          <a:latin typeface="Arial"/>
                          <a:cs typeface="Arial"/>
                        </a:rPr>
                        <a:t>Abnormalities</a:t>
                      </a:r>
                      <a:endParaRPr sz="1800">
                        <a:solidFill>
                          <a:schemeClr val="tx1"/>
                        </a:solidFill>
                        <a:latin typeface="Arial"/>
                        <a:cs typeface="Arial"/>
                      </a:endParaRPr>
                    </a:p>
                  </a:txBody>
                  <a:tcPr marL="0" marR="0" marT="0" marB="0">
                    <a:lnL w="25391">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tc>
                  <a:txBody>
                    <a:bodyPr/>
                    <a:lstStyle/>
                    <a:p>
                      <a:pPr marL="892175">
                        <a:lnSpc>
                          <a:spcPct val="100000"/>
                        </a:lnSpc>
                      </a:pPr>
                      <a:r>
                        <a:rPr sz="1800" dirty="0">
                          <a:solidFill>
                            <a:schemeClr val="tx1"/>
                          </a:solidFill>
                          <a:latin typeface="Arial"/>
                          <a:cs typeface="Arial"/>
                        </a:rPr>
                        <a:t>Perinatal</a:t>
                      </a:r>
                      <a:r>
                        <a:rPr sz="1800" spc="-5" dirty="0">
                          <a:solidFill>
                            <a:schemeClr val="tx1"/>
                          </a:solidFill>
                          <a:latin typeface="Times New Roman"/>
                          <a:cs typeface="Times New Roman"/>
                        </a:rPr>
                        <a:t> </a:t>
                      </a:r>
                      <a:r>
                        <a:rPr sz="1800" dirty="0">
                          <a:solidFill>
                            <a:schemeClr val="tx1"/>
                          </a:solidFill>
                          <a:latin typeface="Arial"/>
                          <a:cs typeface="Arial"/>
                        </a:rPr>
                        <a:t>conditions</a:t>
                      </a:r>
                    </a:p>
                  </a:txBody>
                  <a:tcPr marL="0" marR="0" marT="0" marB="0">
                    <a:lnL w="25399">
                      <a:solidFill>
                        <a:srgbClr val="BBBBBB"/>
                      </a:solidFill>
                      <a:prstDash val="solid"/>
                    </a:lnL>
                    <a:lnR w="25399">
                      <a:solidFill>
                        <a:srgbClr val="BBBBBB"/>
                      </a:solidFill>
                      <a:prstDash val="solid"/>
                    </a:lnR>
                    <a:lnT w="25399">
                      <a:solidFill>
                        <a:srgbClr val="BBBBBB"/>
                      </a:solidFill>
                      <a:prstDash val="solid"/>
                    </a:lnT>
                    <a:lnB w="25399">
                      <a:solidFill>
                        <a:srgbClr val="BBBBBB"/>
                      </a:solidFill>
                      <a:prstDash val="soli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03200"/>
            <a:ext cx="10160000" cy="677863"/>
          </a:xfrm>
          <a:prstGeom prst="rect">
            <a:avLst/>
          </a:prstGeom>
          <a:solidFill>
            <a:srgbClr val="002060"/>
          </a:solidFill>
        </p:spPr>
        <p:txBody>
          <a:bodyPr lIns="0" tIns="0" rIns="0" bIns="0">
            <a:spAutoFit/>
          </a:bodyPr>
          <a:lstStyle/>
          <a:p>
            <a:pPr marL="2706316" eaLnBrk="1" fontAlgn="auto" hangingPunct="1">
              <a:spcBef>
                <a:spcPts val="0"/>
              </a:spcBef>
              <a:spcAft>
                <a:spcPts val="0"/>
              </a:spcAft>
              <a:defRPr/>
            </a:pPr>
            <a:r>
              <a:rPr lang="en-US" sz="4400" spc="-36" dirty="0">
                <a:solidFill>
                  <a:srgbClr val="FFFFFF"/>
                </a:solidFill>
                <a:latin typeface="Palatino Linotype"/>
                <a:cs typeface="Palatino Linotype"/>
              </a:rPr>
              <a:t>References</a:t>
            </a:r>
            <a:endParaRPr sz="4400" dirty="0">
              <a:latin typeface="Palatino Linotype"/>
              <a:cs typeface="Palatino Linotype"/>
            </a:endParaRPr>
          </a:p>
        </p:txBody>
      </p:sp>
      <p:sp>
        <p:nvSpPr>
          <p:cNvPr id="3" name="object 3"/>
          <p:cNvSpPr txBox="1">
            <a:spLocks noGrp="1"/>
          </p:cNvSpPr>
          <p:nvPr>
            <p:ph idx="1"/>
          </p:nvPr>
        </p:nvSpPr>
        <p:spPr>
          <a:xfrm>
            <a:off x="431800" y="1066800"/>
            <a:ext cx="8458200" cy="3894138"/>
          </a:xfrm>
        </p:spPr>
        <p:txBody>
          <a:bodyPr tIns="1470979" rtlCol="0">
            <a:normAutofit fontScale="92500" lnSpcReduction="10000"/>
          </a:bodyPr>
          <a:lstStyle/>
          <a:p>
            <a:pPr marL="809609" indent="-314957" defTabSz="761970" eaLnBrk="1" fontAlgn="auto" hangingPunct="1">
              <a:lnSpc>
                <a:spcPts val="2488"/>
              </a:lnSpc>
              <a:spcBef>
                <a:spcPct val="0"/>
              </a:spcBef>
              <a:spcAft>
                <a:spcPts val="0"/>
              </a:spcAft>
              <a:buFont typeface="Wingdings 2"/>
              <a:buChar char=""/>
              <a:defRPr/>
            </a:pPr>
            <a:r>
              <a:rPr lang="en-US" sz="4000" baseline="1000" dirty="0" err="1">
                <a:latin typeface="Arial Rounded MT Bold" pitchFamily="34" charset="0"/>
                <a:cs typeface="Arial" charset="0"/>
              </a:rPr>
              <a:t>Daulaire</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N</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(1999)</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Globalization</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and</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Health</a:t>
            </a:r>
            <a:r>
              <a:rPr lang="en-US" sz="4000" baseline="1000" dirty="0">
                <a:latin typeface="Arial Rounded MT Bold" pitchFamily="34" charset="0"/>
                <a:cs typeface="Times New Roman" pitchFamily="18" charset="0"/>
              </a:rPr>
              <a:t> </a:t>
            </a:r>
            <a:r>
              <a:rPr lang="en-US" sz="4000" i="1" baseline="1000" dirty="0">
                <a:latin typeface="Arial Rounded MT Bold" pitchFamily="34" charset="0"/>
                <a:cs typeface="Arial" charset="0"/>
              </a:rPr>
              <a:t>Development</a:t>
            </a:r>
            <a:r>
              <a:rPr lang="en-US" sz="4000" i="1"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42:</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4;</a:t>
            </a:r>
            <a:r>
              <a:rPr lang="en-US" sz="2800" dirty="0">
                <a:latin typeface="Arial Rounded MT Bold" pitchFamily="34" charset="0"/>
                <a:cs typeface="Arial" charset="0"/>
              </a:rPr>
              <a:t>22</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24</a:t>
            </a:r>
          </a:p>
          <a:p>
            <a:pPr marL="809609" indent="-314957" defTabSz="761970" eaLnBrk="1" fontAlgn="auto" hangingPunct="1">
              <a:lnSpc>
                <a:spcPct val="98000"/>
              </a:lnSpc>
              <a:spcBef>
                <a:spcPts val="76"/>
              </a:spcBef>
              <a:spcAft>
                <a:spcPts val="0"/>
              </a:spcAft>
              <a:buFont typeface="Wingdings 2"/>
              <a:buChar char=""/>
              <a:defRPr/>
            </a:pPr>
            <a:r>
              <a:rPr lang="en-US" sz="4000" baseline="1000" dirty="0">
                <a:latin typeface="Arial Rounded MT Bold" pitchFamily="34" charset="0"/>
                <a:cs typeface="Arial" charset="0"/>
              </a:rPr>
              <a:t>Lee</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K</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(2000)</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Globalization</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and</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health</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policy:</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a</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review</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of</a:t>
            </a:r>
            <a:r>
              <a:rPr lang="en-US" sz="4000" baseline="1000" dirty="0">
                <a:latin typeface="Arial Rounded MT Bold" pitchFamily="34" charset="0"/>
                <a:cs typeface="Times New Roman" pitchFamily="18" charset="0"/>
              </a:rPr>
              <a:t> </a:t>
            </a:r>
            <a:r>
              <a:rPr lang="en-US" sz="4000" baseline="1000" dirty="0">
                <a:latin typeface="Arial Rounded MT Bold" pitchFamily="34" charset="0"/>
                <a:cs typeface="Arial" charset="0"/>
              </a:rPr>
              <a:t>the</a:t>
            </a:r>
            <a:r>
              <a:rPr lang="en-US" sz="4000" baseline="1000" dirty="0">
                <a:latin typeface="Arial Rounded MT Bold" pitchFamily="34" charset="0"/>
                <a:cs typeface="Times New Roman" pitchFamily="18" charset="0"/>
              </a:rPr>
              <a:t> </a:t>
            </a:r>
            <a:r>
              <a:rPr lang="en-US" sz="2800" dirty="0">
                <a:latin typeface="Arial Rounded MT Bold" pitchFamily="34" charset="0"/>
                <a:cs typeface="Arial" charset="0"/>
              </a:rPr>
              <a:t>literature</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and</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proposed</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research</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and</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policy</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agenda</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In:</a:t>
            </a:r>
            <a:r>
              <a:rPr lang="en-US" sz="2800" dirty="0">
                <a:latin typeface="Arial Rounded MT Bold" pitchFamily="34" charset="0"/>
                <a:cs typeface="Times New Roman" pitchFamily="18" charset="0"/>
              </a:rPr>
              <a:t> </a:t>
            </a:r>
            <a:r>
              <a:rPr lang="en-US" sz="2800" i="1" dirty="0">
                <a:latin typeface="Arial Rounded MT Bold" pitchFamily="34" charset="0"/>
                <a:cs typeface="Arial" charset="0"/>
              </a:rPr>
              <a:t>Health</a:t>
            </a:r>
            <a:r>
              <a:rPr lang="en-US" sz="2800" i="1" dirty="0">
                <a:latin typeface="Arial Rounded MT Bold" pitchFamily="34" charset="0"/>
                <a:cs typeface="Times New Roman" pitchFamily="18" charset="0"/>
              </a:rPr>
              <a:t> </a:t>
            </a:r>
            <a:r>
              <a:rPr lang="en-US" sz="2800" i="1" dirty="0">
                <a:latin typeface="Arial Rounded MT Bold" pitchFamily="34" charset="0"/>
                <a:cs typeface="Arial" charset="0"/>
              </a:rPr>
              <a:t>Development</a:t>
            </a:r>
            <a:r>
              <a:rPr lang="en-US" sz="2800" i="1" dirty="0">
                <a:latin typeface="Arial Rounded MT Bold" pitchFamily="34" charset="0"/>
                <a:cs typeface="Times New Roman" pitchFamily="18" charset="0"/>
              </a:rPr>
              <a:t> </a:t>
            </a:r>
            <a:r>
              <a:rPr lang="en-US" sz="2800" i="1" dirty="0">
                <a:latin typeface="Arial Rounded MT Bold" pitchFamily="34" charset="0"/>
                <a:cs typeface="Arial" charset="0"/>
              </a:rPr>
              <a:t>in</a:t>
            </a:r>
            <a:r>
              <a:rPr lang="en-US" sz="2800" i="1" dirty="0">
                <a:latin typeface="Arial Rounded MT Bold" pitchFamily="34" charset="0"/>
                <a:cs typeface="Times New Roman" pitchFamily="18" charset="0"/>
              </a:rPr>
              <a:t> </a:t>
            </a:r>
            <a:r>
              <a:rPr lang="en-US" sz="2800" i="1" dirty="0">
                <a:latin typeface="Arial Rounded MT Bold" pitchFamily="34" charset="0"/>
                <a:cs typeface="Arial" charset="0"/>
              </a:rPr>
              <a:t>the</a:t>
            </a:r>
            <a:r>
              <a:rPr lang="en-US" sz="2800" i="1" dirty="0">
                <a:latin typeface="Arial Rounded MT Bold" pitchFamily="34" charset="0"/>
                <a:cs typeface="Times New Roman" pitchFamily="18" charset="0"/>
              </a:rPr>
              <a:t> </a:t>
            </a:r>
            <a:r>
              <a:rPr lang="en-US" sz="2800" i="1" dirty="0">
                <a:latin typeface="Arial Rounded MT Bold" pitchFamily="34" charset="0"/>
                <a:cs typeface="Arial" charset="0"/>
              </a:rPr>
              <a:t>New</a:t>
            </a:r>
            <a:r>
              <a:rPr lang="en-US" sz="2800" i="1" dirty="0">
                <a:latin typeface="Arial Rounded MT Bold" pitchFamily="34" charset="0"/>
                <a:cs typeface="Times New Roman" pitchFamily="18" charset="0"/>
              </a:rPr>
              <a:t> </a:t>
            </a:r>
            <a:r>
              <a:rPr lang="en-US" sz="2800" i="1" dirty="0">
                <a:latin typeface="Arial Rounded MT Bold" pitchFamily="34" charset="0"/>
                <a:cs typeface="Arial" charset="0"/>
              </a:rPr>
              <a:t>Global</a:t>
            </a:r>
            <a:r>
              <a:rPr lang="en-US" sz="2800" i="1" dirty="0">
                <a:latin typeface="Arial Rounded MT Bold" pitchFamily="34" charset="0"/>
                <a:cs typeface="Times New Roman" pitchFamily="18" charset="0"/>
              </a:rPr>
              <a:t> </a:t>
            </a:r>
            <a:r>
              <a:rPr lang="en-US" sz="2800" i="1" dirty="0">
                <a:latin typeface="Arial Rounded MT Bold" pitchFamily="34" charset="0"/>
                <a:cs typeface="Arial" charset="0"/>
              </a:rPr>
              <a:t>Economy</a:t>
            </a:r>
            <a:r>
              <a:rPr lang="en-US" sz="2800" i="1" dirty="0">
                <a:latin typeface="Arial Rounded MT Bold" pitchFamily="34" charset="0"/>
                <a:cs typeface="Times New Roman" pitchFamily="18" charset="0"/>
              </a:rPr>
              <a:t> </a:t>
            </a:r>
            <a:r>
              <a:rPr lang="en-US" sz="2800" dirty="0">
                <a:latin typeface="Arial Rounded MT Bold" pitchFamily="34" charset="0"/>
                <a:cs typeface="Arial" charset="0"/>
              </a:rPr>
              <a:t>PAHO:</a:t>
            </a:r>
            <a:r>
              <a:rPr lang="en-US" sz="2800" dirty="0">
                <a:latin typeface="Arial Rounded MT Bold" pitchFamily="34" charset="0"/>
                <a:cs typeface="Times New Roman" pitchFamily="18" charset="0"/>
              </a:rPr>
              <a:t> </a:t>
            </a:r>
            <a:r>
              <a:rPr lang="en-US" sz="2800" dirty="0">
                <a:latin typeface="Arial Rounded MT Bold" pitchFamily="34" charset="0"/>
                <a:cs typeface="Arial" charset="0"/>
              </a:rPr>
              <a:t>Washington</a:t>
            </a:r>
            <a:endParaRPr lang="en-US" sz="2800" dirty="0">
              <a:latin typeface="Arial Rounded MT Bold" pitchFamily="34" charset="0"/>
              <a:cs typeface="Times New Roman" pitchFamily="18" charset="0"/>
            </a:endParaRPr>
          </a:p>
          <a:p>
            <a:pPr marL="809609" indent="-314957" defTabSz="761970" eaLnBrk="1" fontAlgn="auto" hangingPunct="1">
              <a:spcBef>
                <a:spcPts val="26"/>
              </a:spcBef>
              <a:spcAft>
                <a:spcPts val="0"/>
              </a:spcAft>
              <a:buFont typeface="Wingdings 2"/>
              <a:buChar char=""/>
              <a:defRPr/>
            </a:pPr>
            <a:r>
              <a:rPr lang="en-US" sz="2800" baseline="1000" dirty="0">
                <a:latin typeface="Arial Rounded MT Bold" pitchFamily="34" charset="0"/>
                <a:cs typeface="Arial" charset="0"/>
              </a:rPr>
              <a:t>WHO</a:t>
            </a:r>
            <a:r>
              <a:rPr lang="en-US" sz="2800" baseline="1000" dirty="0">
                <a:latin typeface="Arial Rounded MT Bold" pitchFamily="34" charset="0"/>
                <a:cs typeface="Times New Roman" pitchFamily="18" charset="0"/>
              </a:rPr>
              <a:t> </a:t>
            </a:r>
            <a:r>
              <a:rPr lang="en-US" sz="2800" u="sng" baseline="1000" dirty="0">
                <a:latin typeface="Arial Rounded MT Bold" pitchFamily="34" charset="0"/>
                <a:cs typeface="Arial" charset="0"/>
                <a:hlinkClick r:id="rId3"/>
              </a:rPr>
              <a:t>www.who.int/topics/global_burden_of_disease/en/</a:t>
            </a:r>
            <a:endParaRPr lang="en-US" sz="2800" baseline="1000" dirty="0">
              <a:latin typeface="Arial Rounded MT Bold" pitchFamily="34"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bject 2"/>
          <p:cNvSpPr>
            <a:spLocks/>
          </p:cNvSpPr>
          <p:nvPr/>
        </p:nvSpPr>
        <p:spPr bwMode="auto">
          <a:xfrm>
            <a:off x="0" y="0"/>
            <a:ext cx="10158413" cy="7618413"/>
          </a:xfrm>
          <a:custGeom>
            <a:avLst/>
            <a:gdLst>
              <a:gd name="T0" fmla="*/ 23594870 w 9142730"/>
              <a:gd name="T1" fmla="*/ 0 h 6856730"/>
              <a:gd name="T2" fmla="*/ 0 w 9142730"/>
              <a:gd name="T3" fmla="*/ 0 h 6856730"/>
              <a:gd name="T4" fmla="*/ 0 w 9142730"/>
              <a:gd name="T5" fmla="*/ 17694316 h 6856730"/>
              <a:gd name="T6" fmla="*/ 23594870 w 9142730"/>
              <a:gd name="T7" fmla="*/ 17694316 h 6856730"/>
              <a:gd name="T8" fmla="*/ 23594870 w 9142730"/>
              <a:gd name="T9" fmla="*/ 0 h 6856730"/>
              <a:gd name="T10" fmla="*/ 0 60000 65536"/>
              <a:gd name="T11" fmla="*/ 0 60000 65536"/>
              <a:gd name="T12" fmla="*/ 0 60000 65536"/>
              <a:gd name="T13" fmla="*/ 0 60000 65536"/>
              <a:gd name="T14" fmla="*/ 0 60000 65536"/>
              <a:gd name="T15" fmla="*/ 0 w 9142730"/>
              <a:gd name="T16" fmla="*/ 0 h 6856730"/>
              <a:gd name="T17" fmla="*/ 9142730 w 9142730"/>
              <a:gd name="T18" fmla="*/ 6856730 h 6856730"/>
            </a:gdLst>
            <a:ahLst/>
            <a:cxnLst>
              <a:cxn ang="T10">
                <a:pos x="T0" y="T1"/>
              </a:cxn>
              <a:cxn ang="T11">
                <a:pos x="T2" y="T3"/>
              </a:cxn>
              <a:cxn ang="T12">
                <a:pos x="T4" y="T5"/>
              </a:cxn>
              <a:cxn ang="T13">
                <a:pos x="T6" y="T7"/>
              </a:cxn>
              <a:cxn ang="T14">
                <a:pos x="T8" y="T9"/>
              </a:cxn>
            </a:cxnLst>
            <a:rect l="T15" t="T16" r="T17" b="T18"/>
            <a:pathLst>
              <a:path w="9142730" h="6856730">
                <a:moveTo>
                  <a:pt x="9142719" y="0"/>
                </a:moveTo>
                <a:lnTo>
                  <a:pt x="0" y="0"/>
                </a:lnTo>
                <a:lnTo>
                  <a:pt x="0" y="6856725"/>
                </a:lnTo>
                <a:lnTo>
                  <a:pt x="9142719" y="6856725"/>
                </a:lnTo>
                <a:lnTo>
                  <a:pt x="9142719" y="0"/>
                </a:lnTo>
                <a:close/>
              </a:path>
            </a:pathLst>
          </a:custGeom>
          <a:solidFill>
            <a:srgbClr val="00659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4" name="object 4"/>
          <p:cNvSpPr txBox="1"/>
          <p:nvPr/>
        </p:nvSpPr>
        <p:spPr>
          <a:xfrm>
            <a:off x="874712" y="922336"/>
            <a:ext cx="8408987" cy="923330"/>
          </a:xfrm>
          <a:prstGeom prst="rect">
            <a:avLst/>
          </a:prstGeom>
        </p:spPr>
        <p:txBody>
          <a:bodyPr lIns="0" tIns="0" rIns="0" bIns="0">
            <a:spAutoFit/>
          </a:bodyPr>
          <a:lstStyle/>
          <a:p>
            <a:pPr marL="14111" fontAlgn="auto">
              <a:spcBef>
                <a:spcPts val="0"/>
              </a:spcBef>
              <a:spcAft>
                <a:spcPts val="0"/>
              </a:spcAft>
              <a:defRPr/>
            </a:pPr>
            <a:r>
              <a:rPr sz="6000" b="1" spc="-39" dirty="0">
                <a:solidFill>
                  <a:srgbClr val="CC3200"/>
                </a:solidFill>
                <a:latin typeface="Arial Black"/>
                <a:cs typeface="Arial Black"/>
              </a:rPr>
              <a:t>Health</a:t>
            </a:r>
            <a:r>
              <a:rPr sz="6000" b="1" spc="494" dirty="0">
                <a:solidFill>
                  <a:srgbClr val="CC3200"/>
                </a:solidFill>
                <a:latin typeface="Times New Roman"/>
                <a:cs typeface="Times New Roman"/>
              </a:rPr>
              <a:t> </a:t>
            </a:r>
            <a:r>
              <a:rPr lang="en-US" sz="6000" b="1" spc="494" dirty="0">
                <a:solidFill>
                  <a:srgbClr val="CC3200"/>
                </a:solidFill>
                <a:latin typeface="Times New Roman"/>
                <a:cs typeface="Times New Roman"/>
              </a:rPr>
              <a:t>in </a:t>
            </a:r>
            <a:r>
              <a:rPr sz="6000" b="1" spc="-50" dirty="0">
                <a:solidFill>
                  <a:srgbClr val="CC3200"/>
                </a:solidFill>
                <a:latin typeface="Arial Black"/>
                <a:cs typeface="Arial Black"/>
              </a:rPr>
              <a:t>A</a:t>
            </a:r>
            <a:r>
              <a:rPr sz="6000" b="1" dirty="0">
                <a:solidFill>
                  <a:srgbClr val="CC3200"/>
                </a:solidFill>
                <a:latin typeface="Arial Black"/>
                <a:cs typeface="Arial Black"/>
              </a:rPr>
              <a:t>ll,</a:t>
            </a:r>
            <a:r>
              <a:rPr sz="6000" b="1" spc="494" dirty="0">
                <a:solidFill>
                  <a:srgbClr val="CC3200"/>
                </a:solidFill>
                <a:latin typeface="Times New Roman"/>
                <a:cs typeface="Times New Roman"/>
              </a:rPr>
              <a:t> </a:t>
            </a:r>
            <a:r>
              <a:rPr sz="6000" b="1" dirty="0">
                <a:solidFill>
                  <a:srgbClr val="CC3200"/>
                </a:solidFill>
                <a:latin typeface="Arial Black"/>
                <a:cs typeface="Arial Black"/>
              </a:rPr>
              <a:t>No</a:t>
            </a:r>
            <a:r>
              <a:rPr sz="6000" b="1" spc="-61" dirty="0">
                <a:solidFill>
                  <a:srgbClr val="CC3200"/>
                </a:solidFill>
                <a:latin typeface="Arial Black"/>
                <a:cs typeface="Arial Black"/>
              </a:rPr>
              <a:t>w</a:t>
            </a:r>
            <a:r>
              <a:rPr sz="6000" b="1" spc="494" dirty="0">
                <a:solidFill>
                  <a:srgbClr val="CC3200"/>
                </a:solidFill>
                <a:latin typeface="Times New Roman"/>
                <a:cs typeface="Times New Roman"/>
              </a:rPr>
              <a:t> </a:t>
            </a:r>
            <a:r>
              <a:rPr sz="6000" b="1" dirty="0">
                <a:solidFill>
                  <a:srgbClr val="CC3200"/>
                </a:solidFill>
                <a:latin typeface="Arial Black"/>
                <a:cs typeface="Arial Black"/>
              </a:rPr>
              <a:t>!</a:t>
            </a:r>
            <a:endParaRPr sz="6000" dirty="0">
              <a:latin typeface="Arial Black"/>
              <a:cs typeface="Arial Black"/>
            </a:endParaRPr>
          </a:p>
        </p:txBody>
      </p:sp>
      <p:sp>
        <p:nvSpPr>
          <p:cNvPr id="69637" name="object 5"/>
          <p:cNvSpPr txBox="1">
            <a:spLocks noChangeArrowheads="1"/>
          </p:cNvSpPr>
          <p:nvPr/>
        </p:nvSpPr>
        <p:spPr bwMode="auto">
          <a:xfrm>
            <a:off x="2482850" y="5545138"/>
            <a:ext cx="51943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6286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6475"/>
              </a:lnSpc>
            </a:pPr>
            <a:r>
              <a:rPr lang="en-US" altLang="en-US" sz="6000" b="1">
                <a:solidFill>
                  <a:srgbClr val="CC3200"/>
                </a:solidFill>
                <a:latin typeface="Arial Black" panose="020B0A04020102020204" pitchFamily="34" charset="0"/>
              </a:rPr>
              <a:t>JOIN</a:t>
            </a:r>
            <a:r>
              <a:rPr lang="en-US" altLang="en-US" sz="6000" b="1">
                <a:solidFill>
                  <a:srgbClr val="CC3200"/>
                </a:solidFill>
                <a:latin typeface="Times New Roman" panose="02020603050405020304" pitchFamily="18" charset="0"/>
                <a:cs typeface="Times New Roman" panose="02020603050405020304" pitchFamily="18" charset="0"/>
              </a:rPr>
              <a:t> </a:t>
            </a:r>
            <a:r>
              <a:rPr lang="en-US" altLang="en-US" sz="6000" b="1">
                <a:solidFill>
                  <a:srgbClr val="CC3200"/>
                </a:solidFill>
                <a:latin typeface="Arial Black" panose="020B0A04020102020204" pitchFamily="34" charset="0"/>
              </a:rPr>
              <a:t>US</a:t>
            </a:r>
            <a:r>
              <a:rPr lang="en-US" altLang="en-US" sz="6000" b="1">
                <a:solidFill>
                  <a:srgbClr val="CC3200"/>
                </a:solidFill>
                <a:latin typeface="Times New Roman" panose="02020603050405020304" pitchFamily="18" charset="0"/>
                <a:cs typeface="Times New Roman" panose="02020603050405020304" pitchFamily="18" charset="0"/>
              </a:rPr>
              <a:t> </a:t>
            </a:r>
            <a:r>
              <a:rPr lang="en-US" altLang="en-US" sz="6000" b="1">
                <a:solidFill>
                  <a:srgbClr val="CC3200"/>
                </a:solidFill>
                <a:latin typeface="Arial Black" panose="020B0A04020102020204" pitchFamily="34" charset="0"/>
              </a:rPr>
              <a:t>THANK</a:t>
            </a:r>
            <a:r>
              <a:rPr lang="en-US" altLang="en-US" sz="6000" b="1">
                <a:solidFill>
                  <a:srgbClr val="CC3200"/>
                </a:solidFill>
                <a:latin typeface="Times New Roman" panose="02020603050405020304" pitchFamily="18" charset="0"/>
                <a:cs typeface="Times New Roman" panose="02020603050405020304" pitchFamily="18" charset="0"/>
              </a:rPr>
              <a:t> </a:t>
            </a:r>
            <a:r>
              <a:rPr lang="en-US" altLang="en-US" sz="6000" b="1">
                <a:solidFill>
                  <a:srgbClr val="CC3200"/>
                </a:solidFill>
                <a:latin typeface="Arial Black" panose="020B0A04020102020204" pitchFamily="34" charset="0"/>
              </a:rPr>
              <a:t>YOU</a:t>
            </a:r>
            <a:endParaRPr lang="en-US" altLang="en-US" sz="6000">
              <a:latin typeface="Arial Black" panose="020B0A04020102020204" pitchFamily="34" charset="0"/>
            </a:endParaRPr>
          </a:p>
        </p:txBody>
      </p:sp>
      <p:pic>
        <p:nvPicPr>
          <p:cNvPr id="3" name="Picture 2"/>
          <p:cNvPicPr>
            <a:picLocks noChangeAspect="1"/>
          </p:cNvPicPr>
          <p:nvPr/>
        </p:nvPicPr>
        <p:blipFill rotWithShape="1">
          <a:blip r:embed="rId3"/>
          <a:srcRect b="12304"/>
          <a:stretch/>
        </p:blipFill>
        <p:spPr>
          <a:xfrm>
            <a:off x="0" y="2209799"/>
            <a:ext cx="10160000" cy="2971801"/>
          </a:xfrm>
          <a:prstGeom prst="rect">
            <a:avLst/>
          </a:prstGeom>
        </p:spPr>
      </p:pic>
      <p:sp>
        <p:nvSpPr>
          <p:cNvPr id="5" name="Rectangle 4"/>
          <p:cNvSpPr/>
          <p:nvPr/>
        </p:nvSpPr>
        <p:spPr>
          <a:xfrm>
            <a:off x="1651000" y="2286000"/>
            <a:ext cx="7696199" cy="369332"/>
          </a:xfrm>
          <a:prstGeom prst="rect">
            <a:avLst/>
          </a:prstGeom>
        </p:spPr>
        <p:txBody>
          <a:bodyPr wrap="square">
            <a:spAutoFit/>
          </a:bodyPr>
          <a:lstStyle/>
          <a:p>
            <a:r>
              <a:rPr lang="en-US" dirty="0">
                <a:solidFill>
                  <a:schemeClr val="bg1"/>
                </a:solidFill>
              </a:rPr>
              <a:t>https://www.who.int/healthpromotion/frameworkforcountryaction/en/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3"/>
          <p:cNvSpPr txBox="1">
            <a:spLocks noChangeArrowheads="1"/>
          </p:cNvSpPr>
          <p:nvPr/>
        </p:nvSpPr>
        <p:spPr bwMode="auto">
          <a:xfrm>
            <a:off x="241300" y="1219200"/>
            <a:ext cx="7135813"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2763"/>
              </a:lnSpc>
              <a:spcBef>
                <a:spcPts val="1200"/>
              </a:spcBef>
            </a:pPr>
            <a:r>
              <a:rPr lang="en-US" altLang="en-US" sz="2400" dirty="0">
                <a:latin typeface="Arial" panose="020B0604020202020204" pitchFamily="34" charset="0"/>
              </a:rPr>
              <a:t>This point brings us to the final issue of </a:t>
            </a:r>
            <a:r>
              <a:rPr lang="en-US" altLang="en-US" sz="2400" dirty="0">
                <a:solidFill>
                  <a:srgbClr val="FF0000"/>
                </a:solidFill>
                <a:latin typeface="Arial" panose="020B0604020202020204" pitchFamily="34" charset="0"/>
              </a:rPr>
              <a:t>major debate on globalization</a:t>
            </a:r>
            <a:r>
              <a:rPr lang="en-US" altLang="en-US" sz="2400" dirty="0">
                <a:latin typeface="Arial" panose="020B0604020202020204" pitchFamily="34" charset="0"/>
              </a:rPr>
              <a:t>—whether the resultant changes are having positive or negative impacts on human societies and the natural world. </a:t>
            </a:r>
          </a:p>
          <a:p>
            <a:pPr eaLnBrk="1" hangingPunct="1">
              <a:lnSpc>
                <a:spcPts val="2763"/>
              </a:lnSpc>
              <a:spcBef>
                <a:spcPts val="1200"/>
              </a:spcBef>
            </a:pPr>
            <a:r>
              <a:rPr lang="en-US" altLang="en-US" sz="2400" dirty="0">
                <a:latin typeface="Arial" panose="020B0604020202020204" pitchFamily="34" charset="0"/>
              </a:rPr>
              <a:t>Globalization is having diverse effects on a wide range of social spheres, including the economic, political, cultural, technological, and environmental realms. </a:t>
            </a:r>
          </a:p>
          <a:p>
            <a:pPr eaLnBrk="1" hangingPunct="1">
              <a:lnSpc>
                <a:spcPts val="2763"/>
              </a:lnSpc>
              <a:spcBef>
                <a:spcPts val="1200"/>
              </a:spcBef>
            </a:pPr>
            <a:r>
              <a:rPr lang="en-US" altLang="en-US" sz="2400" dirty="0">
                <a:latin typeface="Arial" panose="020B0604020202020204" pitchFamily="34" charset="0"/>
              </a:rPr>
              <a:t>These effects are creating both positive and negative impacts. Individually, each of us gains and loses from specific aspects of globalization. The Information Revolution has given us </a:t>
            </a:r>
            <a:r>
              <a:rPr lang="en-US" altLang="en-US" sz="2400" u="sng" dirty="0">
                <a:latin typeface="Arial" panose="020B0604020202020204" pitchFamily="34" charset="0"/>
              </a:rPr>
              <a:t>24-hour access to news, entertainment, and personal messages</a:t>
            </a:r>
            <a:r>
              <a:rPr lang="en-US" altLang="en-US" sz="2400" dirty="0">
                <a:latin typeface="Arial" panose="020B0604020202020204" pitchFamily="34" charset="0"/>
              </a:rPr>
              <a:t>, but at the </a:t>
            </a:r>
            <a:r>
              <a:rPr lang="en-US" altLang="en-US" sz="2400" u="sng" dirty="0">
                <a:latin typeface="Arial" panose="020B0604020202020204" pitchFamily="34" charset="0"/>
              </a:rPr>
              <a:t>expense of our ability to switch off and enjoy down time. </a:t>
            </a:r>
          </a:p>
        </p:txBody>
      </p:sp>
      <p:sp>
        <p:nvSpPr>
          <p:cNvPr id="5" name="Rectangle 2"/>
          <p:cNvSpPr txBox="1">
            <a:spLocks noChangeArrowheads="1"/>
          </p:cNvSpPr>
          <p:nvPr/>
        </p:nvSpPr>
        <p:spPr>
          <a:xfrm>
            <a:off x="0" y="203200"/>
            <a:ext cx="10160000" cy="677863"/>
          </a:xfrm>
          <a:prstGeom prst="rect">
            <a:avLst/>
          </a:prstGeom>
          <a:solidFill>
            <a:srgbClr val="002060"/>
          </a:solidFill>
        </p:spPr>
        <p:txBody>
          <a:bodyPr anchor="ctr">
            <a:normAutofit lnSpcReduction="10000"/>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fontAlgn="auto">
              <a:spcAft>
                <a:spcPts val="0"/>
              </a:spcAft>
              <a:defRPr/>
            </a:pPr>
            <a:r>
              <a:rPr lang="en-US" sz="4000" b="1" spc="137" dirty="0">
                <a:solidFill>
                  <a:schemeClr val="bg1"/>
                </a:solidFill>
                <a:latin typeface="Arial" panose="020B0604020202020204" pitchFamily="34" charset="0"/>
                <a:cs typeface="Arial" panose="020B0604020202020204" pitchFamily="34" charset="0"/>
              </a:rPr>
              <a:t>  </a:t>
            </a:r>
            <a:r>
              <a:rPr lang="en-US" sz="4800" b="1" spc="137" dirty="0">
                <a:solidFill>
                  <a:schemeClr val="bg1"/>
                </a:solidFill>
                <a:latin typeface="Arial" panose="020B0604020202020204" pitchFamily="34" charset="0"/>
                <a:cs typeface="Arial" panose="020B0604020202020204" pitchFamily="34" charset="0"/>
              </a:rPr>
              <a:t>Effect of Glob</a:t>
            </a:r>
            <a:r>
              <a:rPr lang="en-US" sz="4800" b="1" spc="131" dirty="0">
                <a:solidFill>
                  <a:schemeClr val="bg1"/>
                </a:solidFill>
                <a:latin typeface="Arial" panose="020B0604020202020204" pitchFamily="34" charset="0"/>
                <a:cs typeface="Arial" panose="020B0604020202020204" pitchFamily="34" charset="0"/>
              </a:rPr>
              <a:t>a</a:t>
            </a:r>
            <a:r>
              <a:rPr lang="en-US" sz="4800" b="1" spc="25" dirty="0">
                <a:solidFill>
                  <a:schemeClr val="bg1"/>
                </a:solidFill>
                <a:latin typeface="Arial" panose="020B0604020202020204" pitchFamily="34" charset="0"/>
                <a:cs typeface="Arial" panose="020B0604020202020204" pitchFamily="34" charset="0"/>
              </a:rPr>
              <a:t>l</a:t>
            </a:r>
            <a:r>
              <a:rPr lang="en-US" sz="4800" b="1" spc="31" dirty="0">
                <a:solidFill>
                  <a:schemeClr val="bg1"/>
                </a:solidFill>
                <a:latin typeface="Arial" panose="020B0604020202020204" pitchFamily="34" charset="0"/>
                <a:cs typeface="Arial" panose="020B0604020202020204" pitchFamily="34" charset="0"/>
              </a:rPr>
              <a:t>i</a:t>
            </a:r>
            <a:r>
              <a:rPr lang="en-US" sz="4800" b="1" spc="261" dirty="0">
                <a:solidFill>
                  <a:schemeClr val="bg1"/>
                </a:solidFill>
                <a:latin typeface="Arial" panose="020B0604020202020204" pitchFamily="34" charset="0"/>
                <a:cs typeface="Arial" panose="020B0604020202020204" pitchFamily="34" charset="0"/>
              </a:rPr>
              <a:t>za</a:t>
            </a:r>
            <a:r>
              <a:rPr lang="en-US" sz="4800" b="1" spc="168" dirty="0">
                <a:solidFill>
                  <a:schemeClr val="bg1"/>
                </a:solidFill>
                <a:latin typeface="Arial" panose="020B0604020202020204" pitchFamily="34" charset="0"/>
                <a:cs typeface="Arial" panose="020B0604020202020204" pitchFamily="34" charset="0"/>
              </a:rPr>
              <a:t>t</a:t>
            </a:r>
            <a:r>
              <a:rPr lang="en-US" sz="4800" b="1" spc="118" dirty="0">
                <a:solidFill>
                  <a:schemeClr val="bg1"/>
                </a:solidFill>
                <a:latin typeface="Arial" panose="020B0604020202020204" pitchFamily="34" charset="0"/>
                <a:cs typeface="Arial" panose="020B0604020202020204" pitchFamily="34" charset="0"/>
              </a:rPr>
              <a:t>ion</a:t>
            </a:r>
            <a:endParaRPr lang="en-US" sz="4000" b="1" dirty="0">
              <a:solidFill>
                <a:schemeClr val="bg1"/>
              </a:solidFill>
              <a:latin typeface="Arial" panose="020B0604020202020204" pitchFamily="34" charset="0"/>
              <a:cs typeface="Arial" panose="020B0604020202020204" pitchFamily="34" charset="0"/>
            </a:endParaRP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7113" y="4217988"/>
            <a:ext cx="2782887"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3"/>
          <p:cNvSpPr txBox="1">
            <a:spLocks noChangeArrowheads="1"/>
          </p:cNvSpPr>
          <p:nvPr/>
        </p:nvSpPr>
        <p:spPr bwMode="auto">
          <a:xfrm>
            <a:off x="431800" y="1371600"/>
            <a:ext cx="92964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2763"/>
              </a:lnSpc>
              <a:spcBef>
                <a:spcPts val="288"/>
              </a:spcBef>
            </a:pPr>
            <a:r>
              <a:rPr lang="en-US" altLang="en-US" sz="2800">
                <a:latin typeface="Arial" panose="020B0604020202020204" pitchFamily="34" charset="0"/>
              </a:rPr>
              <a:t>The </a:t>
            </a:r>
            <a:r>
              <a:rPr lang="en-US" altLang="en-US" sz="2800" u="sng">
                <a:latin typeface="Arial" panose="020B0604020202020204" pitchFamily="34" charset="0"/>
              </a:rPr>
              <a:t>globalization of the food industry</a:t>
            </a:r>
            <a:r>
              <a:rPr lang="en-US" altLang="en-US" sz="2800">
                <a:latin typeface="Arial" panose="020B0604020202020204" pitchFamily="34" charset="0"/>
              </a:rPr>
              <a:t> has potentially diversified our diets by, for example, </a:t>
            </a:r>
            <a:r>
              <a:rPr lang="en-US" altLang="en-US" sz="2800">
                <a:solidFill>
                  <a:srgbClr val="0070C0"/>
                </a:solidFill>
                <a:latin typeface="Arial" panose="020B0604020202020204" pitchFamily="34" charset="0"/>
              </a:rPr>
              <a:t>offering access to fresh fruits and vegetables throughout the year</a:t>
            </a:r>
            <a:r>
              <a:rPr lang="en-US" altLang="en-US" sz="2800">
                <a:latin typeface="Arial" panose="020B0604020202020204" pitchFamily="34" charset="0"/>
              </a:rPr>
              <a:t>. </a:t>
            </a:r>
          </a:p>
          <a:p>
            <a:pPr eaLnBrk="1" hangingPunct="1">
              <a:lnSpc>
                <a:spcPts val="2763"/>
              </a:lnSpc>
            </a:pPr>
            <a:endParaRPr lang="en-US" altLang="en-US" sz="2800">
              <a:latin typeface="Arial" panose="020B0604020202020204" pitchFamily="34" charset="0"/>
            </a:endParaRPr>
          </a:p>
          <a:p>
            <a:pPr eaLnBrk="1" hangingPunct="1">
              <a:lnSpc>
                <a:spcPts val="2763"/>
              </a:lnSpc>
            </a:pPr>
            <a:r>
              <a:rPr lang="en-US" altLang="en-US" sz="2800">
                <a:latin typeface="Arial" panose="020B0604020202020204" pitchFamily="34" charset="0"/>
              </a:rPr>
              <a:t>In contrast, for the relatively disadvantaged in terms of socioeconomic status, education, geographical location, race, and gender, the net balance between gains and losses from globalization can tip more toward the negative. </a:t>
            </a:r>
            <a:r>
              <a:rPr lang="en-US" altLang="en-US" sz="2800">
                <a:solidFill>
                  <a:srgbClr val="C00000"/>
                </a:solidFill>
                <a:latin typeface="Arial" panose="020B0604020202020204" pitchFamily="34" charset="0"/>
              </a:rPr>
              <a:t>As well as being less able to enjoy its benefits, they shoulder a relatively heavier burden of its costs. </a:t>
            </a:r>
            <a:r>
              <a:rPr lang="en-US" altLang="en-US" sz="2800">
                <a:latin typeface="Arial" panose="020B0604020202020204" pitchFamily="34" charset="0"/>
              </a:rPr>
              <a:t>Lower wages, greater insecurity sometimes evolved with it.</a:t>
            </a:r>
          </a:p>
        </p:txBody>
      </p:sp>
      <p:sp>
        <p:nvSpPr>
          <p:cNvPr id="5" name="Rectangle 2"/>
          <p:cNvSpPr txBox="1">
            <a:spLocks noChangeArrowheads="1"/>
          </p:cNvSpPr>
          <p:nvPr/>
        </p:nvSpPr>
        <p:spPr>
          <a:xfrm>
            <a:off x="0" y="203200"/>
            <a:ext cx="10160000" cy="677863"/>
          </a:xfrm>
          <a:prstGeom prst="rect">
            <a:avLst/>
          </a:prstGeom>
          <a:solidFill>
            <a:srgbClr val="002060"/>
          </a:solidFill>
        </p:spPr>
        <p:txBody>
          <a:bodyPr anchor="ctr">
            <a:normAutofit lnSpcReduction="10000"/>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fontAlgn="auto">
              <a:spcAft>
                <a:spcPts val="0"/>
              </a:spcAft>
              <a:defRPr/>
            </a:pPr>
            <a:r>
              <a:rPr lang="en-US" sz="4000" b="1" spc="137" dirty="0">
                <a:solidFill>
                  <a:schemeClr val="bg1"/>
                </a:solidFill>
                <a:latin typeface="Arial" panose="020B0604020202020204" pitchFamily="34" charset="0"/>
                <a:cs typeface="Arial" panose="020B0604020202020204" pitchFamily="34" charset="0"/>
              </a:rPr>
              <a:t>  </a:t>
            </a:r>
            <a:r>
              <a:rPr lang="en-US" sz="4800" b="1" spc="137" dirty="0">
                <a:solidFill>
                  <a:schemeClr val="bg1"/>
                </a:solidFill>
                <a:latin typeface="Arial" panose="020B0604020202020204" pitchFamily="34" charset="0"/>
                <a:cs typeface="Arial" panose="020B0604020202020204" pitchFamily="34" charset="0"/>
              </a:rPr>
              <a:t>Effect of Glob</a:t>
            </a:r>
            <a:r>
              <a:rPr lang="en-US" sz="4800" b="1" spc="131" dirty="0">
                <a:solidFill>
                  <a:schemeClr val="bg1"/>
                </a:solidFill>
                <a:latin typeface="Arial" panose="020B0604020202020204" pitchFamily="34" charset="0"/>
                <a:cs typeface="Arial" panose="020B0604020202020204" pitchFamily="34" charset="0"/>
              </a:rPr>
              <a:t>a</a:t>
            </a:r>
            <a:r>
              <a:rPr lang="en-US" sz="4800" b="1" spc="25" dirty="0">
                <a:solidFill>
                  <a:schemeClr val="bg1"/>
                </a:solidFill>
                <a:latin typeface="Arial" panose="020B0604020202020204" pitchFamily="34" charset="0"/>
                <a:cs typeface="Arial" panose="020B0604020202020204" pitchFamily="34" charset="0"/>
              </a:rPr>
              <a:t>l</a:t>
            </a:r>
            <a:r>
              <a:rPr lang="en-US" sz="4800" b="1" spc="31" dirty="0">
                <a:solidFill>
                  <a:schemeClr val="bg1"/>
                </a:solidFill>
                <a:latin typeface="Arial" panose="020B0604020202020204" pitchFamily="34" charset="0"/>
                <a:cs typeface="Arial" panose="020B0604020202020204" pitchFamily="34" charset="0"/>
              </a:rPr>
              <a:t>i</a:t>
            </a:r>
            <a:r>
              <a:rPr lang="en-US" sz="4800" b="1" spc="261" dirty="0">
                <a:solidFill>
                  <a:schemeClr val="bg1"/>
                </a:solidFill>
                <a:latin typeface="Arial" panose="020B0604020202020204" pitchFamily="34" charset="0"/>
                <a:cs typeface="Arial" panose="020B0604020202020204" pitchFamily="34" charset="0"/>
              </a:rPr>
              <a:t>za</a:t>
            </a:r>
            <a:r>
              <a:rPr lang="en-US" sz="4800" b="1" spc="168" dirty="0">
                <a:solidFill>
                  <a:schemeClr val="bg1"/>
                </a:solidFill>
                <a:latin typeface="Arial" panose="020B0604020202020204" pitchFamily="34" charset="0"/>
                <a:cs typeface="Arial" panose="020B0604020202020204" pitchFamily="34" charset="0"/>
              </a:rPr>
              <a:t>t</a:t>
            </a:r>
            <a:r>
              <a:rPr lang="en-US" sz="4800" b="1" spc="118" dirty="0">
                <a:solidFill>
                  <a:schemeClr val="bg1"/>
                </a:solidFill>
                <a:latin typeface="Arial" panose="020B0604020202020204" pitchFamily="34" charset="0"/>
                <a:cs typeface="Arial" panose="020B0604020202020204" pitchFamily="34" charset="0"/>
              </a:rPr>
              <a:t>ion</a:t>
            </a:r>
            <a:endParaRPr lang="en-US" sz="48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object 3"/>
          <p:cNvSpPr txBox="1">
            <a:spLocks noChangeArrowheads="1"/>
          </p:cNvSpPr>
          <p:nvPr/>
        </p:nvSpPr>
        <p:spPr bwMode="auto">
          <a:xfrm>
            <a:off x="279400" y="1143000"/>
            <a:ext cx="9055100" cy="5534025"/>
          </a:xfrm>
          <a:prstGeom prst="rect">
            <a:avLst/>
          </a:prstGeom>
          <a:noFill/>
          <a:ln>
            <a:noFill/>
          </a:ln>
        </p:spPr>
        <p:txBody>
          <a:bodyPr lIns="0" tIns="0" rIns="0" bIns="0">
            <a:spAutoFit/>
          </a:bodyPr>
          <a:lstStyle>
            <a:lvl1pPr marL="455613" indent="-439738">
              <a:spcBef>
                <a:spcPts val="663"/>
              </a:spcBef>
              <a:buClr>
                <a:schemeClr val="accent1"/>
              </a:buClr>
              <a:buSzPct val="80000"/>
              <a:buFont typeface="Wingdings 2" panose="05020102010507070707" pitchFamily="18" charset="2"/>
              <a:buChar char=""/>
              <a:tabLst>
                <a:tab pos="457200" algn="l"/>
              </a:tabLst>
              <a:defRPr sz="3600">
                <a:solidFill>
                  <a:schemeClr val="tx1"/>
                </a:solidFill>
                <a:latin typeface="Gill Sans MT" panose="020B0502020104020203" pitchFamily="34" charset="0"/>
              </a:defRPr>
            </a:lvl1pPr>
            <a:lvl2pPr marL="1023938" indent="-439738">
              <a:spcBef>
                <a:spcPts val="613"/>
              </a:spcBef>
              <a:buClr>
                <a:schemeClr val="accent1"/>
              </a:buClr>
              <a:buFont typeface="Verdana" panose="020B0604030504040204" pitchFamily="34" charset="0"/>
              <a:buChar char="◦"/>
              <a:tabLst>
                <a:tab pos="457200" algn="l"/>
              </a:tabLst>
              <a:defRPr sz="31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tabLst>
                <a:tab pos="457200" algn="l"/>
              </a:tabLst>
              <a:defRPr sz="27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tabLst>
                <a:tab pos="457200" algn="l"/>
              </a:tabLst>
              <a:defRPr sz="2200">
                <a:solidFill>
                  <a:schemeClr val="tx1"/>
                </a:solidFill>
                <a:latin typeface="Gill Sans MT" panose="020B0502020104020203" pitchFamily="34" charset="0"/>
              </a:defRPr>
            </a:lvl9pPr>
          </a:lstStyle>
          <a:p>
            <a:pPr eaLnBrk="1" hangingPunct="1">
              <a:spcBef>
                <a:spcPct val="0"/>
              </a:spcBef>
              <a:buClrTx/>
              <a:buSzTx/>
              <a:buFont typeface="Segoe UI Symbol" panose="020B0502040204020203" pitchFamily="34" charset="0"/>
              <a:buChar char="❖"/>
              <a:defRPr/>
            </a:pPr>
            <a:r>
              <a:rPr lang="en-US" sz="2800" b="1" dirty="0">
                <a:solidFill>
                  <a:schemeClr val="accent2">
                    <a:lumMod val="50000"/>
                  </a:schemeClr>
                </a:solidFill>
                <a:latin typeface="Arial" panose="020B0604020202020204" pitchFamily="34" charset="0"/>
                <a:ea typeface="PMingLiU" panose="02020500000000000000" pitchFamily="18" charset="-120"/>
              </a:rPr>
              <a:t>Positives</a:t>
            </a:r>
          </a:p>
          <a:p>
            <a:pPr eaLnBrk="1" hangingPunct="1">
              <a:spcBef>
                <a:spcPct val="0"/>
              </a:spcBef>
              <a:buClrTx/>
              <a:buSzTx/>
              <a:buFont typeface="Segoe UI Symbol" panose="020B0502040204020203" pitchFamily="34" charset="0"/>
              <a:buChar char="❖"/>
              <a:defRPr/>
            </a:pPr>
            <a:endParaRPr lang="en-US" sz="2800" dirty="0">
              <a:latin typeface="Arial" panose="020B0604020202020204" pitchFamily="34" charset="0"/>
              <a:ea typeface="PMingLiU" panose="02020500000000000000" pitchFamily="18" charset="-120"/>
            </a:endParaRPr>
          </a:p>
          <a:p>
            <a:pPr lvl="1" eaLnBrk="1" hangingPunct="1">
              <a:spcBef>
                <a:spcPct val="0"/>
              </a:spcBef>
              <a:buClrTx/>
              <a:buFont typeface="Segoe UI Symbol" panose="020B0502040204020203" pitchFamily="34" charset="0"/>
              <a:buChar char="➢"/>
              <a:defRPr/>
            </a:pPr>
            <a:r>
              <a:rPr lang="en-US" sz="2800" dirty="0">
                <a:latin typeface="Arial" panose="020B0604020202020204" pitchFamily="34" charset="0"/>
                <a:ea typeface="PMingLiU" panose="02020500000000000000" pitchFamily="18" charset="-120"/>
              </a:rPr>
              <a:t>Offers exciting opportunities for entrepreneurs and all citizens</a:t>
            </a:r>
          </a:p>
          <a:p>
            <a:pPr lvl="1" eaLnBrk="1" hangingPunct="1">
              <a:spcBef>
                <a:spcPct val="0"/>
              </a:spcBef>
              <a:buClrTx/>
              <a:buFont typeface="Segoe UI Symbol" panose="020B0502040204020203" pitchFamily="34" charset="0"/>
              <a:buChar char="➢"/>
              <a:defRPr/>
            </a:pPr>
            <a:endParaRPr lang="en-US" sz="2800" dirty="0">
              <a:latin typeface="Arial" panose="020B0604020202020204" pitchFamily="34" charset="0"/>
              <a:ea typeface="PMingLiU" panose="02020500000000000000" pitchFamily="18" charset="-120"/>
            </a:endParaRPr>
          </a:p>
          <a:p>
            <a:pPr eaLnBrk="1" hangingPunct="1">
              <a:spcBef>
                <a:spcPct val="0"/>
              </a:spcBef>
              <a:buClrTx/>
              <a:buSzTx/>
              <a:buFont typeface="Segoe UI Symbol" panose="020B0502040204020203" pitchFamily="34" charset="0"/>
              <a:buChar char="❖"/>
              <a:defRPr/>
            </a:pPr>
            <a:r>
              <a:rPr lang="en-US" sz="2800" b="1" dirty="0">
                <a:solidFill>
                  <a:schemeClr val="accent2">
                    <a:lumMod val="50000"/>
                  </a:schemeClr>
                </a:solidFill>
                <a:latin typeface="Arial" panose="020B0604020202020204" pitchFamily="34" charset="0"/>
                <a:ea typeface="PMingLiU" panose="02020500000000000000" pitchFamily="18" charset="-120"/>
              </a:rPr>
              <a:t>Negatives</a:t>
            </a:r>
          </a:p>
          <a:p>
            <a:pPr lvl="1" eaLnBrk="1" hangingPunct="1">
              <a:lnSpc>
                <a:spcPct val="115000"/>
              </a:lnSpc>
              <a:spcBef>
                <a:spcPts val="2013"/>
              </a:spcBef>
              <a:buClrTx/>
              <a:buFont typeface="Segoe UI Symbol" panose="020B0502040204020203" pitchFamily="34" charset="0"/>
              <a:buChar char="➢"/>
              <a:defRPr/>
            </a:pPr>
            <a:r>
              <a:rPr lang="en-US" sz="2800" dirty="0">
                <a:latin typeface="Arial" panose="020B0604020202020204" pitchFamily="34" charset="0"/>
                <a:ea typeface="PMingLiU" panose="02020500000000000000" pitchFamily="18" charset="-120"/>
              </a:rPr>
              <a:t>Could lead to domestic job</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loss,</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exploitation</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of</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workers</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in</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the</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third</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world</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nations,</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and</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environmental</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problems.</a:t>
            </a:r>
          </a:p>
          <a:p>
            <a:pPr eaLnBrk="1" hangingPunct="1">
              <a:lnSpc>
                <a:spcPct val="115000"/>
              </a:lnSpc>
              <a:spcBef>
                <a:spcPts val="1988"/>
              </a:spcBef>
              <a:buClrTx/>
              <a:buSzTx/>
              <a:buFont typeface="Segoe UI Symbol" panose="020B0502040204020203" pitchFamily="34" charset="0"/>
              <a:buChar char="❖"/>
              <a:defRPr/>
            </a:pPr>
            <a:r>
              <a:rPr lang="en-US" sz="2800" dirty="0">
                <a:latin typeface="Arial" panose="020B0604020202020204" pitchFamily="34" charset="0"/>
                <a:ea typeface="PMingLiU" panose="02020500000000000000" pitchFamily="18" charset="-120"/>
              </a:rPr>
              <a:t>We</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will</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be</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exploring</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the</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wonders</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that</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globalization</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does</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in</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the</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Healthcare</a:t>
            </a:r>
            <a:r>
              <a:rPr lang="en-US" sz="2800" dirty="0">
                <a:latin typeface="Arial" panose="020B0604020202020204" pitchFamily="34" charset="0"/>
              </a:rPr>
              <a:t> </a:t>
            </a:r>
            <a:r>
              <a:rPr lang="en-US" sz="2800" dirty="0">
                <a:latin typeface="Arial" panose="020B0604020202020204" pitchFamily="34" charset="0"/>
                <a:ea typeface="PMingLiU" panose="02020500000000000000" pitchFamily="18" charset="-120"/>
              </a:rPr>
              <a:t>industry.</a:t>
            </a:r>
          </a:p>
        </p:txBody>
      </p:sp>
      <p:sp>
        <p:nvSpPr>
          <p:cNvPr id="4" name="Rectangle 2"/>
          <p:cNvSpPr txBox="1">
            <a:spLocks noChangeArrowheads="1"/>
          </p:cNvSpPr>
          <p:nvPr/>
        </p:nvSpPr>
        <p:spPr>
          <a:xfrm>
            <a:off x="0" y="203200"/>
            <a:ext cx="10160000" cy="677863"/>
          </a:xfrm>
          <a:prstGeom prst="rect">
            <a:avLst/>
          </a:prstGeom>
          <a:solidFill>
            <a:srgbClr val="002060"/>
          </a:solidFill>
        </p:spPr>
        <p:txBody>
          <a:bodyPr anchor="ctr">
            <a:normAutofit lnSpcReduction="10000"/>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pPr fontAlgn="auto">
              <a:spcAft>
                <a:spcPts val="0"/>
              </a:spcAft>
              <a:defRPr/>
            </a:pPr>
            <a:r>
              <a:rPr lang="en-GB" sz="4000" b="1" dirty="0">
                <a:solidFill>
                  <a:schemeClr val="bg1"/>
                </a:solidFill>
                <a:latin typeface="Arial" panose="020B0604020202020204" pitchFamily="34" charset="0"/>
                <a:cs typeface="Arial" panose="020B0604020202020204" pitchFamily="34" charset="0"/>
              </a:rPr>
              <a:t>  </a:t>
            </a:r>
            <a:r>
              <a:rPr lang="en-GB" sz="4800" b="1" dirty="0">
                <a:solidFill>
                  <a:schemeClr val="bg1"/>
                </a:solidFill>
                <a:latin typeface="Arial" panose="020B0604020202020204" pitchFamily="34" charset="0"/>
                <a:cs typeface="Arial" panose="020B0604020202020204" pitchFamily="34" charset="0"/>
              </a:rPr>
              <a:t>Globalization </a:t>
            </a:r>
            <a:endParaRPr lang="en-US" sz="48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31800" y="1066800"/>
            <a:ext cx="9372600" cy="5943600"/>
          </a:xfrm>
        </p:spPr>
        <p:txBody>
          <a:bodyPr/>
          <a:lstStyle/>
          <a:p>
            <a:pPr algn="just">
              <a:defRPr/>
            </a:pPr>
            <a:r>
              <a:rPr lang="en-US" sz="2800" u="sng" dirty="0">
                <a:latin typeface="Arial" panose="020B0604020202020204" pitchFamily="34" charset="0"/>
                <a:cs typeface="Arial" panose="020B0604020202020204" pitchFamily="34" charset="0"/>
              </a:rPr>
              <a:t>Health problems that transcend national boundaries, that may be influenced by circumstances or experiences in other countries</a:t>
            </a:r>
            <a:r>
              <a:rPr lang="en-US" sz="2800" dirty="0">
                <a:latin typeface="Arial" panose="020B0604020202020204" pitchFamily="34" charset="0"/>
                <a:cs typeface="Arial" panose="020B0604020202020204" pitchFamily="34" charset="0"/>
              </a:rPr>
              <a:t>, and that are best </a:t>
            </a:r>
            <a:r>
              <a:rPr lang="en-US" sz="2800" b="1" dirty="0">
                <a:solidFill>
                  <a:srgbClr val="7030A0"/>
                </a:solidFill>
                <a:latin typeface="Arial" panose="020B0604020202020204" pitchFamily="34" charset="0"/>
                <a:cs typeface="Arial" panose="020B0604020202020204" pitchFamily="34" charset="0"/>
              </a:rPr>
              <a:t>addressed by cooperative actions</a:t>
            </a:r>
            <a:r>
              <a:rPr lang="en-US" sz="2800" dirty="0">
                <a:latin typeface="Arial" panose="020B0604020202020204" pitchFamily="34" charset="0"/>
                <a:cs typeface="Arial" panose="020B0604020202020204" pitchFamily="34" charset="0"/>
              </a:rPr>
              <a:t>, and solutions whether they occur in developing countries, countries in advanced transition or industrialized countries“ (UNC-CH, 2007, p.3)</a:t>
            </a:r>
          </a:p>
          <a:p>
            <a:pPr marL="0" indent="0">
              <a:buFont typeface="Arial" panose="020B0604020202020204" pitchFamily="34" charset="0"/>
              <a:buNone/>
              <a:defRPr/>
            </a:pP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Global Health issues:</a:t>
            </a:r>
          </a:p>
          <a:p>
            <a:pPr lvl="1">
              <a:lnSpc>
                <a:spcPct val="100000"/>
              </a:lnSpc>
              <a:defRPr/>
            </a:pPr>
            <a:r>
              <a:rPr lang="en-US" sz="2800" dirty="0">
                <a:latin typeface="Arial" panose="020B0604020202020204" pitchFamily="34" charset="0"/>
                <a:cs typeface="Arial" panose="020B0604020202020204" pitchFamily="34" charset="0"/>
              </a:rPr>
              <a:t>Health Disparities: mortality &amp;morbidity of poor </a:t>
            </a:r>
          </a:p>
          <a:p>
            <a:pPr lvl="1">
              <a:lnSpc>
                <a:spcPct val="100000"/>
              </a:lnSpc>
              <a:defRPr/>
            </a:pPr>
            <a:r>
              <a:rPr lang="en-US" sz="2800" dirty="0">
                <a:latin typeface="Arial" panose="020B0604020202020204" pitchFamily="34" charset="0"/>
                <a:cs typeface="Arial" panose="020B0604020202020204" pitchFamily="34" charset="0"/>
              </a:rPr>
              <a:t>Infectious Diseases More effective health care Systems</a:t>
            </a:r>
          </a:p>
          <a:p>
            <a:pPr lvl="1">
              <a:lnSpc>
                <a:spcPct val="100000"/>
              </a:lnSpc>
              <a:defRPr/>
            </a:pPr>
            <a:r>
              <a:rPr lang="en-US" sz="2800" dirty="0">
                <a:latin typeface="Arial" panose="020B0604020202020204" pitchFamily="34" charset="0"/>
                <a:cs typeface="Arial" panose="020B0604020202020204" pitchFamily="34" charset="0"/>
              </a:rPr>
              <a:t>Tobacco addiction</a:t>
            </a:r>
          </a:p>
          <a:p>
            <a:pPr lvl="1">
              <a:lnSpc>
                <a:spcPct val="100000"/>
              </a:lnSpc>
              <a:defRPr/>
            </a:pPr>
            <a:r>
              <a:rPr lang="en-US" sz="2800" dirty="0">
                <a:latin typeface="Arial" panose="020B0604020202020204" pitchFamily="34" charset="0"/>
                <a:cs typeface="Arial" panose="020B0604020202020204" pitchFamily="34" charset="0"/>
              </a:rPr>
              <a:t>Q What other issues can you identify?</a:t>
            </a:r>
          </a:p>
          <a:p>
            <a:pPr>
              <a:buFont typeface="Arial" panose="020B0604020202020204" pitchFamily="34" charset="0"/>
              <a:buNone/>
              <a:defRPr/>
            </a:pPr>
            <a:endParaRPr lang="en-US" sz="2400" dirty="0"/>
          </a:p>
          <a:p>
            <a:pPr>
              <a:defRPr/>
            </a:pPr>
            <a:endParaRPr lang="en-US" sz="2400" dirty="0"/>
          </a:p>
        </p:txBody>
      </p:sp>
      <p:sp>
        <p:nvSpPr>
          <p:cNvPr id="15363" name="Rectangle 2"/>
          <p:cNvSpPr txBox="1">
            <a:spLocks noChangeArrowheads="1"/>
          </p:cNvSpPr>
          <p:nvPr/>
        </p:nvSpPr>
        <p:spPr bwMode="auto">
          <a:xfrm>
            <a:off x="0" y="203200"/>
            <a:ext cx="10160000" cy="6778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760413">
              <a:lnSpc>
                <a:spcPct val="90000"/>
              </a:lnSpc>
              <a:spcBef>
                <a:spcPts val="838"/>
              </a:spcBef>
              <a:buFont typeface="Arial" panose="020B0604020202020204" pitchFamily="34" charset="0"/>
              <a:buChar char="•"/>
              <a:defRPr sz="2300">
                <a:solidFill>
                  <a:schemeClr val="tx1"/>
                </a:solidFill>
                <a:latin typeface="Calibri" panose="020F0502020204030204" pitchFamily="34" charset="0"/>
              </a:defRPr>
            </a:lvl1pPr>
            <a:lvl2pPr marL="569913" indent="-188913" defTabSz="760413">
              <a:lnSpc>
                <a:spcPct val="90000"/>
              </a:lnSpc>
              <a:spcBef>
                <a:spcPts val="413"/>
              </a:spcBef>
              <a:buFont typeface="Arial" panose="020B0604020202020204" pitchFamily="34" charset="0"/>
              <a:buChar char="•"/>
              <a:defRPr sz="2000">
                <a:solidFill>
                  <a:schemeClr val="tx1"/>
                </a:solidFill>
                <a:latin typeface="Calibri" panose="020F0502020204030204" pitchFamily="34" charset="0"/>
              </a:defRPr>
            </a:lvl2pPr>
            <a:lvl3pPr marL="950913" indent="-188913" defTabSz="760413">
              <a:lnSpc>
                <a:spcPct val="90000"/>
              </a:lnSpc>
              <a:spcBef>
                <a:spcPts val="413"/>
              </a:spcBef>
              <a:buFont typeface="Arial" panose="020B0604020202020204" pitchFamily="34" charset="0"/>
              <a:buChar char="•"/>
              <a:defRPr sz="1600">
                <a:solidFill>
                  <a:schemeClr val="tx1"/>
                </a:solidFill>
                <a:latin typeface="Calibri" panose="020F0502020204030204" pitchFamily="34" charset="0"/>
              </a:defRPr>
            </a:lvl3pPr>
            <a:lvl4pPr marL="1331913" indent="-188913" defTabSz="760413">
              <a:lnSpc>
                <a:spcPct val="90000"/>
              </a:lnSpc>
              <a:spcBef>
                <a:spcPts val="413"/>
              </a:spcBef>
              <a:buFont typeface="Arial" panose="020B0604020202020204" pitchFamily="34" charset="0"/>
              <a:buChar char="•"/>
              <a:defRPr sz="1500">
                <a:solidFill>
                  <a:schemeClr val="tx1"/>
                </a:solidFill>
                <a:latin typeface="Calibri" panose="020F0502020204030204" pitchFamily="34" charset="0"/>
              </a:defRPr>
            </a:lvl4pPr>
            <a:lvl5pPr marL="1712913" indent="-188913" defTabSz="760413">
              <a:lnSpc>
                <a:spcPct val="90000"/>
              </a:lnSpc>
              <a:spcBef>
                <a:spcPts val="413"/>
              </a:spcBef>
              <a:buFont typeface="Arial" panose="020B0604020202020204" pitchFamily="34" charset="0"/>
              <a:buChar char="•"/>
              <a:defRPr sz="1500">
                <a:solidFill>
                  <a:schemeClr val="tx1"/>
                </a:solidFill>
                <a:latin typeface="Calibri" panose="020F0502020204030204" pitchFamily="34" charset="0"/>
              </a:defRPr>
            </a:lvl5pPr>
            <a:lvl6pPr marL="2170113" indent="-188913" defTabSz="760413"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627313" indent="-188913" defTabSz="760413"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084513" indent="-188913" defTabSz="760413"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541713" indent="-188913" defTabSz="760413"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en-GB" altLang="en-US" sz="4000" b="1">
                <a:solidFill>
                  <a:schemeClr val="bg1"/>
                </a:solidFill>
                <a:latin typeface="Arial" panose="020B0604020202020204" pitchFamily="34" charset="0"/>
              </a:rPr>
              <a:t>  What is Global Health?</a:t>
            </a:r>
            <a:endParaRPr lang="en-US" altLang="en-US" sz="4000" b="1">
              <a:solidFill>
                <a:schemeClr val="bg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txBox="1">
            <a:spLocks noChangeArrowheads="1"/>
          </p:cNvSpPr>
          <p:nvPr/>
        </p:nvSpPr>
        <p:spPr bwMode="auto">
          <a:xfrm>
            <a:off x="0" y="203200"/>
            <a:ext cx="10160000" cy="6778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42938">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4400" b="1">
                <a:solidFill>
                  <a:srgbClr val="FFFFFF"/>
                </a:solidFill>
                <a:latin typeface="Arial" panose="020B0604020202020204" pitchFamily="34" charset="0"/>
              </a:rPr>
              <a:t>Global Health Inﬂuences</a:t>
            </a:r>
            <a:endParaRPr lang="en-US" altLang="en-US" sz="4400" b="1">
              <a:latin typeface="Arial" panose="020B0604020202020204" pitchFamily="34" charset="0"/>
            </a:endParaRPr>
          </a:p>
        </p:txBody>
      </p:sp>
      <p:sp>
        <p:nvSpPr>
          <p:cNvPr id="3" name="object 3"/>
          <p:cNvSpPr txBox="1"/>
          <p:nvPr/>
        </p:nvSpPr>
        <p:spPr>
          <a:xfrm>
            <a:off x="736600" y="1143000"/>
            <a:ext cx="5799138" cy="3878263"/>
          </a:xfrm>
          <a:prstGeom prst="rect">
            <a:avLst/>
          </a:prstGeom>
        </p:spPr>
        <p:txBody>
          <a:bodyPr lIns="0" tIns="0" rIns="0" bIns="0">
            <a:spAutoFit/>
          </a:bodyPr>
          <a:lstStyle/>
          <a:p>
            <a:pPr marL="391152" indent="-378452" eaLnBrk="1" fontAlgn="auto" hangingPunct="1">
              <a:spcBef>
                <a:spcPts val="0"/>
              </a:spcBef>
              <a:spcAft>
                <a:spcPts val="0"/>
              </a:spcAft>
              <a:buClr>
                <a:srgbClr val="8665E9"/>
              </a:buClr>
              <a:buFont typeface="Arial"/>
              <a:buChar char="•"/>
              <a:tabLst>
                <a:tab pos="391788" algn="l"/>
              </a:tabLst>
              <a:defRPr/>
            </a:pPr>
            <a:r>
              <a:rPr sz="2800" spc="10" dirty="0">
                <a:latin typeface="Arial" panose="020B0604020202020204" pitchFamily="34" charset="0"/>
              </a:rPr>
              <a:t>Changing</a:t>
            </a:r>
            <a:r>
              <a:rPr sz="2800" spc="-6" dirty="0">
                <a:latin typeface="Arial" panose="020B0604020202020204" pitchFamily="34" charset="0"/>
              </a:rPr>
              <a:t> </a:t>
            </a:r>
            <a:r>
              <a:rPr sz="2800" spc="30" dirty="0">
                <a:latin typeface="Arial" panose="020B0604020202020204" pitchFamily="34" charset="0"/>
              </a:rPr>
              <a:t>Conditions</a:t>
            </a:r>
            <a:endParaRPr lang="en-US" sz="2800" dirty="0">
              <a:latin typeface="Arial" panose="020B0604020202020204" pitchFamily="34" charset="0"/>
            </a:endParaRPr>
          </a:p>
          <a:p>
            <a:pPr marL="391152" indent="-378452" eaLnBrk="1" fontAlgn="auto" hangingPunct="1">
              <a:spcBef>
                <a:spcPts val="0"/>
              </a:spcBef>
              <a:spcAft>
                <a:spcPts val="0"/>
              </a:spcAft>
              <a:buClr>
                <a:srgbClr val="8665E9"/>
              </a:buClr>
              <a:buFont typeface="Arial"/>
              <a:buChar char="•"/>
              <a:tabLst>
                <a:tab pos="391788" algn="l"/>
              </a:tabLst>
              <a:defRPr/>
            </a:pPr>
            <a:r>
              <a:rPr sz="2800" spc="50" dirty="0">
                <a:latin typeface="Arial" panose="020B0604020202020204" pitchFamily="34" charset="0"/>
              </a:rPr>
              <a:t>Inc</a:t>
            </a:r>
            <a:r>
              <a:rPr sz="2800" spc="-6" dirty="0">
                <a:latin typeface="Arial" panose="020B0604020202020204" pitchFamily="34" charset="0"/>
              </a:rPr>
              <a:t>r</a:t>
            </a:r>
            <a:r>
              <a:rPr sz="2800" spc="-120" dirty="0">
                <a:latin typeface="Arial" panose="020B0604020202020204" pitchFamily="34" charset="0"/>
              </a:rPr>
              <a:t>eased</a:t>
            </a:r>
            <a:r>
              <a:rPr sz="2800" dirty="0">
                <a:latin typeface="Arial" panose="020B0604020202020204" pitchFamily="34" charset="0"/>
              </a:rPr>
              <a:t> </a:t>
            </a:r>
            <a:r>
              <a:rPr sz="2800" spc="-216" dirty="0">
                <a:latin typeface="Arial" panose="020B0604020202020204" pitchFamily="34" charset="0"/>
              </a:rPr>
              <a:t>T</a:t>
            </a:r>
            <a:r>
              <a:rPr sz="2800" spc="20" dirty="0">
                <a:latin typeface="Arial" panose="020B0604020202020204" pitchFamily="34" charset="0"/>
              </a:rPr>
              <a:t>ravel</a:t>
            </a:r>
            <a:endParaRPr lang="en-US" sz="2800" dirty="0">
              <a:latin typeface="Arial" panose="020B0604020202020204" pitchFamily="34" charset="0"/>
            </a:endParaRPr>
          </a:p>
          <a:p>
            <a:pPr marL="391152" indent="-378452" eaLnBrk="1" fontAlgn="auto" hangingPunct="1">
              <a:spcBef>
                <a:spcPts val="0"/>
              </a:spcBef>
              <a:spcAft>
                <a:spcPts val="0"/>
              </a:spcAft>
              <a:buClr>
                <a:srgbClr val="8665E9"/>
              </a:buClr>
              <a:buFont typeface="Arial"/>
              <a:buChar char="•"/>
              <a:tabLst>
                <a:tab pos="391788" algn="l"/>
              </a:tabLst>
              <a:defRPr/>
            </a:pPr>
            <a:r>
              <a:rPr sz="2800" spc="20" dirty="0">
                <a:latin typeface="Arial" panose="020B0604020202020204" pitchFamily="34" charset="0"/>
              </a:rPr>
              <a:t>Climate</a:t>
            </a:r>
            <a:r>
              <a:rPr sz="2800" spc="-6" dirty="0">
                <a:latin typeface="Arial" panose="020B0604020202020204" pitchFamily="34" charset="0"/>
              </a:rPr>
              <a:t> </a:t>
            </a:r>
            <a:r>
              <a:rPr sz="2800" spc="-46" dirty="0">
                <a:latin typeface="Arial" panose="020B0604020202020204" pitchFamily="34" charset="0"/>
              </a:rPr>
              <a:t>Change</a:t>
            </a:r>
            <a:endParaRPr lang="en-US" sz="2800" dirty="0">
              <a:latin typeface="Arial" panose="020B0604020202020204" pitchFamily="34" charset="0"/>
            </a:endParaRPr>
          </a:p>
          <a:p>
            <a:pPr marL="391152" indent="-378452" eaLnBrk="1" fontAlgn="auto" hangingPunct="1">
              <a:spcBef>
                <a:spcPts val="0"/>
              </a:spcBef>
              <a:spcAft>
                <a:spcPts val="0"/>
              </a:spcAft>
              <a:buClr>
                <a:srgbClr val="8665E9"/>
              </a:buClr>
              <a:buFont typeface="Arial"/>
              <a:buChar char="•"/>
              <a:tabLst>
                <a:tab pos="391788" algn="l"/>
              </a:tabLst>
              <a:defRPr/>
            </a:pPr>
            <a:r>
              <a:rPr sz="2800" spc="-216" dirty="0">
                <a:latin typeface="Arial" panose="020B0604020202020204" pitchFamily="34" charset="0"/>
              </a:rPr>
              <a:t>T</a:t>
            </a:r>
            <a:r>
              <a:rPr sz="2800" dirty="0">
                <a:latin typeface="Arial" panose="020B0604020202020204" pitchFamily="34" charset="0"/>
              </a:rPr>
              <a:t>ransmission </a:t>
            </a:r>
            <a:r>
              <a:rPr sz="2800" spc="50" dirty="0">
                <a:latin typeface="Arial" panose="020B0604020202020204" pitchFamily="34" charset="0"/>
              </a:rPr>
              <a:t>of</a:t>
            </a:r>
            <a:r>
              <a:rPr sz="2800" spc="-6" dirty="0">
                <a:latin typeface="Arial" panose="020B0604020202020204" pitchFamily="34" charset="0"/>
              </a:rPr>
              <a:t> </a:t>
            </a:r>
            <a:r>
              <a:rPr sz="2800" spc="20" dirty="0">
                <a:latin typeface="Arial" panose="020B0604020202020204" pitchFamily="34" charset="0"/>
              </a:rPr>
              <a:t>infectious</a:t>
            </a:r>
            <a:r>
              <a:rPr sz="2800" dirty="0">
                <a:latin typeface="Arial" panose="020B0604020202020204" pitchFamily="34" charset="0"/>
              </a:rPr>
              <a:t> </a:t>
            </a:r>
            <a:r>
              <a:rPr sz="2800" spc="-96" dirty="0">
                <a:latin typeface="Arial" panose="020B0604020202020204" pitchFamily="34" charset="0"/>
              </a:rPr>
              <a:t>diseases</a:t>
            </a:r>
            <a:endParaRPr lang="en-US" sz="2800" dirty="0">
              <a:latin typeface="Arial" panose="020B0604020202020204" pitchFamily="34" charset="0"/>
            </a:endParaRPr>
          </a:p>
          <a:p>
            <a:pPr marL="391152" indent="-378452" eaLnBrk="1" fontAlgn="auto" hangingPunct="1">
              <a:spcBef>
                <a:spcPts val="0"/>
              </a:spcBef>
              <a:spcAft>
                <a:spcPts val="0"/>
              </a:spcAft>
              <a:buClr>
                <a:srgbClr val="8665E9"/>
              </a:buClr>
              <a:buFont typeface="Arial"/>
              <a:buChar char="•"/>
              <a:tabLst>
                <a:tab pos="391788" algn="l"/>
              </a:tabLst>
              <a:defRPr/>
            </a:pPr>
            <a:r>
              <a:rPr sz="2800" spc="30" dirty="0">
                <a:latin typeface="Arial" panose="020B0604020202020204" pitchFamily="34" charset="0"/>
              </a:rPr>
              <a:t>Common </a:t>
            </a:r>
            <a:r>
              <a:rPr sz="2800" spc="-50" dirty="0">
                <a:latin typeface="Arial" panose="020B0604020202020204" pitchFamily="34" charset="0"/>
              </a:rPr>
              <a:t>Needs</a:t>
            </a:r>
            <a:endParaRPr lang="en-US" sz="2800" dirty="0">
              <a:latin typeface="Arial" panose="020B0604020202020204" pitchFamily="34" charset="0"/>
            </a:endParaRPr>
          </a:p>
          <a:p>
            <a:pPr marL="391152" indent="-378452" eaLnBrk="1" fontAlgn="auto" hangingPunct="1">
              <a:spcBef>
                <a:spcPts val="0"/>
              </a:spcBef>
              <a:spcAft>
                <a:spcPts val="0"/>
              </a:spcAft>
              <a:buClr>
                <a:srgbClr val="8665E9"/>
              </a:buClr>
              <a:buFont typeface="Arial"/>
              <a:buChar char="•"/>
              <a:tabLst>
                <a:tab pos="391788" algn="l"/>
              </a:tabLst>
              <a:defRPr/>
            </a:pPr>
            <a:r>
              <a:rPr sz="2800" spc="50" dirty="0">
                <a:latin typeface="Arial" panose="020B0604020202020204" pitchFamily="34" charset="0"/>
              </a:rPr>
              <a:t>Inte</a:t>
            </a:r>
            <a:r>
              <a:rPr sz="2800" spc="-6" dirty="0">
                <a:latin typeface="Arial" panose="020B0604020202020204" pitchFamily="34" charset="0"/>
              </a:rPr>
              <a:t>r</a:t>
            </a:r>
            <a:r>
              <a:rPr sz="2800" spc="-16" dirty="0">
                <a:latin typeface="Arial" panose="020B0604020202020204" pitchFamily="34" charset="0"/>
              </a:rPr>
              <a:t>dependency</a:t>
            </a:r>
            <a:endParaRPr lang="en-US" sz="2800" dirty="0">
              <a:latin typeface="Arial" panose="020B0604020202020204" pitchFamily="34" charset="0"/>
            </a:endParaRPr>
          </a:p>
          <a:p>
            <a:pPr marL="391152" indent="-378452" eaLnBrk="1" fontAlgn="auto" hangingPunct="1">
              <a:spcBef>
                <a:spcPts val="0"/>
              </a:spcBef>
              <a:spcAft>
                <a:spcPts val="0"/>
              </a:spcAft>
              <a:buClr>
                <a:srgbClr val="8665E9"/>
              </a:buClr>
              <a:buFont typeface="Arial"/>
              <a:buChar char="•"/>
              <a:tabLst>
                <a:tab pos="391788" algn="l"/>
              </a:tabLst>
              <a:defRPr/>
            </a:pPr>
            <a:r>
              <a:rPr sz="2800" spc="36" dirty="0">
                <a:latin typeface="Arial" panose="020B0604020202020204" pitchFamily="34" charset="0"/>
              </a:rPr>
              <a:t>Healt</a:t>
            </a:r>
            <a:r>
              <a:rPr sz="2800" spc="50" dirty="0">
                <a:latin typeface="Arial" panose="020B0604020202020204" pitchFamily="34" charset="0"/>
              </a:rPr>
              <a:t>h</a:t>
            </a:r>
            <a:r>
              <a:rPr sz="2800" dirty="0">
                <a:latin typeface="Arial" panose="020B0604020202020204" pitchFamily="34" charset="0"/>
              </a:rPr>
              <a:t> </a:t>
            </a:r>
            <a:r>
              <a:rPr sz="2800" spc="36" dirty="0">
                <a:latin typeface="Arial" panose="020B0604020202020204" pitchFamily="34" charset="0"/>
              </a:rPr>
              <a:t>impact</a:t>
            </a:r>
            <a:r>
              <a:rPr sz="2800" dirty="0">
                <a:latin typeface="Arial" panose="020B0604020202020204" pitchFamily="34" charset="0"/>
              </a:rPr>
              <a:t> </a:t>
            </a:r>
            <a:r>
              <a:rPr sz="2800" spc="50" dirty="0">
                <a:latin typeface="Arial" panose="020B0604020202020204" pitchFamily="34" charset="0"/>
              </a:rPr>
              <a:t>of</a:t>
            </a:r>
            <a:r>
              <a:rPr sz="2800" spc="-6" dirty="0">
                <a:latin typeface="Arial" panose="020B0604020202020204" pitchFamily="34" charset="0"/>
              </a:rPr>
              <a:t> </a:t>
            </a:r>
            <a:r>
              <a:rPr sz="2800" spc="40" dirty="0">
                <a:latin typeface="Arial" panose="020B0604020202020204" pitchFamily="34" charset="0"/>
              </a:rPr>
              <a:t>conﬂict</a:t>
            </a:r>
            <a:endParaRPr lang="en-US" sz="2800" dirty="0">
              <a:latin typeface="Arial" panose="020B0604020202020204" pitchFamily="34" charset="0"/>
            </a:endParaRPr>
          </a:p>
          <a:p>
            <a:pPr marL="391152" indent="-378452" eaLnBrk="1" fontAlgn="auto" hangingPunct="1">
              <a:spcBef>
                <a:spcPts val="0"/>
              </a:spcBef>
              <a:spcAft>
                <a:spcPts val="0"/>
              </a:spcAft>
              <a:buClr>
                <a:srgbClr val="8665E9"/>
              </a:buClr>
              <a:buFont typeface="Arial"/>
              <a:buChar char="•"/>
              <a:tabLst>
                <a:tab pos="391788" algn="l"/>
              </a:tabLst>
              <a:defRPr/>
            </a:pPr>
            <a:r>
              <a:rPr sz="2800" spc="30" dirty="0">
                <a:latin typeface="Arial" panose="020B0604020202020204" pitchFamily="34" charset="0"/>
              </a:rPr>
              <a:t>Epidemiological</a:t>
            </a:r>
            <a:r>
              <a:rPr sz="2800" spc="-10" dirty="0">
                <a:latin typeface="Arial" panose="020B0604020202020204" pitchFamily="34" charset="0"/>
              </a:rPr>
              <a:t> </a:t>
            </a:r>
            <a:r>
              <a:rPr sz="2800" spc="-216" dirty="0">
                <a:latin typeface="Arial" panose="020B0604020202020204" pitchFamily="34" charset="0"/>
              </a:rPr>
              <a:t>T</a:t>
            </a:r>
            <a:r>
              <a:rPr sz="2800" spc="40" dirty="0">
                <a:latin typeface="Arial" panose="020B0604020202020204" pitchFamily="34" charset="0"/>
              </a:rPr>
              <a:t>ransition</a:t>
            </a:r>
            <a:endParaRPr sz="2800"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03200"/>
            <a:ext cx="10160000" cy="677863"/>
          </a:xfrm>
          <a:solidFill>
            <a:srgbClr val="002060"/>
          </a:solidFill>
        </p:spPr>
        <p:txBody>
          <a:bodyPr rtlCol="0">
            <a:normAutofit fontScale="90000"/>
          </a:bodyPr>
          <a:lstStyle/>
          <a:p>
            <a:pPr eaLnBrk="1" hangingPunct="1">
              <a:defRPr/>
            </a:pPr>
            <a:r>
              <a:rPr lang="en-GB" sz="4800" b="1">
                <a:solidFill>
                  <a:schemeClr val="bg1"/>
                </a:solidFill>
                <a:latin typeface="Arial" charset="0"/>
                <a:cs typeface="Arial" charset="0"/>
              </a:rPr>
              <a:t>       Public health &amp; Globalisation</a:t>
            </a:r>
            <a:endParaRPr lang="en-US" sz="4800" b="1">
              <a:solidFill>
                <a:schemeClr val="bg1"/>
              </a:solidFill>
              <a:latin typeface="Arial" charset="0"/>
              <a:cs typeface="Arial" charset="0"/>
            </a:endParaRPr>
          </a:p>
        </p:txBody>
      </p:sp>
      <p:sp>
        <p:nvSpPr>
          <p:cNvPr id="9219" name="Rectangle 3"/>
          <p:cNvSpPr>
            <a:spLocks noGrp="1" noChangeArrowheads="1"/>
          </p:cNvSpPr>
          <p:nvPr>
            <p:ph idx="1"/>
          </p:nvPr>
        </p:nvSpPr>
        <p:spPr>
          <a:xfrm>
            <a:off x="971550" y="1447800"/>
            <a:ext cx="9188450" cy="2517775"/>
          </a:xfrm>
        </p:spPr>
        <p:txBody>
          <a:bodyPr rtlCol="0">
            <a:normAutofit fontScale="92500" lnSpcReduction="10000"/>
          </a:bodyPr>
          <a:lstStyle/>
          <a:p>
            <a:pPr marL="406396" indent="-314957" defTabSz="761970" eaLnBrk="1" fontAlgn="auto" hangingPunct="1">
              <a:spcBef>
                <a:spcPts val="667"/>
              </a:spcBef>
              <a:spcAft>
                <a:spcPts val="0"/>
              </a:spcAft>
              <a:buFont typeface="Wingdings" pitchFamily="2" charset="2"/>
              <a:buNone/>
              <a:defRPr/>
            </a:pPr>
            <a:r>
              <a:rPr lang="en-GB" sz="2800" b="1" dirty="0">
                <a:latin typeface="Arial" panose="020B0604020202020204" pitchFamily="34" charset="0"/>
                <a:cs typeface="Arial" panose="020B0604020202020204" pitchFamily="34" charset="0"/>
              </a:rPr>
              <a:t>Public health in globalising world</a:t>
            </a:r>
          </a:p>
          <a:p>
            <a:pPr marL="406396" indent="-314957" defTabSz="761970" eaLnBrk="1" fontAlgn="auto" hangingPunct="1">
              <a:spcBef>
                <a:spcPts val="667"/>
              </a:spcBef>
              <a:spcAft>
                <a:spcPts val="0"/>
              </a:spcAft>
              <a:buFont typeface="Wingdings" pitchFamily="2" charset="2"/>
              <a:buNone/>
              <a:defRPr/>
            </a:pPr>
            <a:endParaRPr lang="en-GB" sz="2800" b="1" dirty="0">
              <a:latin typeface="Arial" panose="020B0604020202020204" pitchFamily="34" charset="0"/>
              <a:cs typeface="Arial" panose="020B0604020202020204" pitchFamily="34" charset="0"/>
            </a:endParaRPr>
          </a:p>
          <a:p>
            <a:pPr marL="406396" indent="-314957" defTabSz="761970" eaLnBrk="1" fontAlgn="auto" hangingPunct="1">
              <a:spcBef>
                <a:spcPts val="667"/>
              </a:spcBef>
              <a:spcAft>
                <a:spcPts val="0"/>
              </a:spcAft>
              <a:buFont typeface="Wingdings 2"/>
              <a:buChar char=""/>
              <a:defRPr/>
            </a:pPr>
            <a:r>
              <a:rPr lang="en-GB" sz="2800" dirty="0">
                <a:latin typeface="Arial" panose="020B0604020202020204" pitchFamily="34" charset="0"/>
                <a:cs typeface="Arial" panose="020B0604020202020204" pitchFamily="34" charset="0"/>
              </a:rPr>
              <a:t>Domestic action alone insufficient</a:t>
            </a:r>
          </a:p>
          <a:p>
            <a:pPr marL="406396" indent="-314957" defTabSz="761970" eaLnBrk="1" fontAlgn="auto" hangingPunct="1">
              <a:spcBef>
                <a:spcPts val="667"/>
              </a:spcBef>
              <a:spcAft>
                <a:spcPts val="0"/>
              </a:spcAft>
              <a:buFont typeface="Wingdings 2"/>
              <a:buChar char=""/>
              <a:defRPr/>
            </a:pPr>
            <a:endParaRPr lang="en-GB" sz="2800" b="1" dirty="0">
              <a:latin typeface="Arial" panose="020B0604020202020204" pitchFamily="34" charset="0"/>
              <a:cs typeface="Arial" panose="020B0604020202020204" pitchFamily="34" charset="0"/>
            </a:endParaRPr>
          </a:p>
          <a:p>
            <a:pPr marL="406396" indent="-314957" defTabSz="761970" eaLnBrk="1" fontAlgn="auto" hangingPunct="1">
              <a:spcBef>
                <a:spcPts val="667"/>
              </a:spcBef>
              <a:spcAft>
                <a:spcPts val="0"/>
              </a:spcAft>
              <a:buFont typeface="Wingdings 2"/>
              <a:buChar char=""/>
              <a:defRPr/>
            </a:pPr>
            <a:r>
              <a:rPr lang="en-GB" sz="2800" dirty="0">
                <a:latin typeface="Arial" panose="020B0604020202020204" pitchFamily="34" charset="0"/>
                <a:cs typeface="Arial" panose="020B0604020202020204" pitchFamily="34" charset="0"/>
              </a:rPr>
              <a:t>Health achievements critical to  international development goals</a:t>
            </a:r>
            <a:endParaRPr lang="en-US" sz="28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1181</TotalTime>
  <Words>2090</Words>
  <Application>Microsoft Office PowerPoint</Application>
  <PresentationFormat>Custom</PresentationFormat>
  <Paragraphs>260</Paragraphs>
  <Slides>37</Slides>
  <Notes>30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3" baseType="lpstr">
      <vt:lpstr>PMingLiU</vt:lpstr>
      <vt:lpstr>Arial</vt:lpstr>
      <vt:lpstr>Arial Black</vt:lpstr>
      <vt:lpstr>Arial Rounded MT Bold</vt:lpstr>
      <vt:lpstr>Calibri</vt:lpstr>
      <vt:lpstr>Calibri Light</vt:lpstr>
      <vt:lpstr>Courier New</vt:lpstr>
      <vt:lpstr>Garamond</vt:lpstr>
      <vt:lpstr>Palatino Linotype</vt:lpstr>
      <vt:lpstr>Segoe UI Symbol</vt:lpstr>
      <vt:lpstr>Times New Roman</vt:lpstr>
      <vt:lpstr>Verdana</vt:lpstr>
      <vt:lpstr>Wingdings</vt:lpstr>
      <vt:lpstr>Wingdings 2</vt:lpstr>
      <vt:lpstr>Office Theme</vt:lpstr>
      <vt:lpstr>Документ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Public health &amp; Globalisation</vt:lpstr>
      <vt:lpstr>   Public health &amp; Globalisation</vt:lpstr>
      <vt:lpstr>PowerPoint Presentation</vt:lpstr>
      <vt:lpstr>PowerPoint Presentation</vt:lpstr>
      <vt:lpstr>The Growing Impact of Globalization for Health and Public Health Practice</vt:lpstr>
      <vt:lpstr>Globalization is associated with a no of flows that have direct and indirect effects on health</vt:lpstr>
      <vt:lpstr>Globalisation &amp; Public health </vt:lpstr>
      <vt:lpstr>Globalisation &amp; Public health </vt:lpstr>
      <vt:lpstr>    Public health &amp; Globalisation</vt:lpstr>
      <vt:lpstr>PowerPoint Presentation</vt:lpstr>
      <vt:lpstr>    Public health &amp; Globalisation</vt:lpstr>
      <vt:lpstr>    Public health &amp; Globalisation</vt:lpstr>
      <vt:lpstr>    Public health &amp; Globalisation</vt:lpstr>
      <vt:lpstr>    Public health &amp; Globalisation</vt:lpstr>
      <vt:lpstr>    Public health &amp; Globalisation</vt:lpstr>
      <vt:lpstr>    Public health &amp; Globalisation</vt:lpstr>
      <vt:lpstr>PowerPoint Presentation</vt:lpstr>
      <vt:lpstr>    Public health &amp; Globalisation</vt:lpstr>
      <vt:lpstr>Aspects of Globalization that may effect Health</vt:lpstr>
      <vt:lpstr>PowerPoint Presentation</vt:lpstr>
      <vt:lpstr>PowerPoint Presentation</vt:lpstr>
      <vt:lpstr>Globalization and SDGs (by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sanjana zaman</cp:lastModifiedBy>
  <cp:revision>197</cp:revision>
  <cp:lastPrinted>2019-05-29T08:48:51Z</cp:lastPrinted>
  <dcterms:created xsi:type="dcterms:W3CDTF">2018-01-25T22:19:28Z</dcterms:created>
  <dcterms:modified xsi:type="dcterms:W3CDTF">2021-01-21T03:08:21Z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2018-01-25T00:00:00Z</vt:filetime>
  </property>
  <property fmtid="{D5CDD505-2E9C-101B-9397-08002B2CF9AE}" pid="3" name="LastSaved">
    <vt:filetime>2018-01-25T00:00:00Z</vt:filetime>
  </property>
</Properties>
</file>