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7" r:id="rId3"/>
    <p:sldId id="288" r:id="rId4"/>
    <p:sldId id="289" r:id="rId5"/>
    <p:sldId id="396" r:id="rId6"/>
    <p:sldId id="388" r:id="rId7"/>
    <p:sldId id="304" r:id="rId8"/>
    <p:sldId id="303" r:id="rId9"/>
    <p:sldId id="397" r:id="rId10"/>
    <p:sldId id="384" r:id="rId11"/>
    <p:sldId id="385" r:id="rId12"/>
    <p:sldId id="386" r:id="rId13"/>
    <p:sldId id="310" r:id="rId14"/>
    <p:sldId id="387" r:id="rId15"/>
    <p:sldId id="285" r:id="rId16"/>
    <p:sldId id="391" r:id="rId17"/>
    <p:sldId id="257" r:id="rId18"/>
    <p:sldId id="258" r:id="rId19"/>
    <p:sldId id="392" r:id="rId20"/>
    <p:sldId id="393" r:id="rId21"/>
    <p:sldId id="394" r:id="rId22"/>
    <p:sldId id="259" r:id="rId23"/>
    <p:sldId id="321" r:id="rId24"/>
    <p:sldId id="326" r:id="rId25"/>
    <p:sldId id="375" r:id="rId26"/>
    <p:sldId id="377" r:id="rId27"/>
    <p:sldId id="390" r:id="rId28"/>
  </p:sldIdLst>
  <p:sldSz cx="9144000" cy="6858000" type="screen4x3"/>
  <p:notesSz cx="9309100" cy="70532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0" autoAdjust="0"/>
    <p:restoredTop sz="90929"/>
  </p:normalViewPr>
  <p:slideViewPr>
    <p:cSldViewPr>
      <p:cViewPr varScale="1">
        <p:scale>
          <a:sx n="75" d="100"/>
          <a:sy n="75" d="100"/>
        </p:scale>
        <p:origin x="139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675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3D1C9C-D225-47A2-AD8D-CE1ECC94C7DF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25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675" y="6699250"/>
            <a:ext cx="4033838" cy="3540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3BBD13-AF21-4DD3-B14D-2F0D168F4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6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8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5263" y="0"/>
            <a:ext cx="403383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2425" y="528638"/>
            <a:ext cx="3527425" cy="2646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1425" y="3349625"/>
            <a:ext cx="68262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00838"/>
            <a:ext cx="40338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5263" y="6700838"/>
            <a:ext cx="403383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40E701-E052-4C51-9559-7932E4BB684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751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967631638" y="-1987764313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43" tIns="42072" rIns="84143" bIns="42072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476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otes Placeholder"/>
          <p:cNvSpPr>
            <a:spLocks noGrp="1"/>
          </p:cNvSpPr>
          <p:nvPr>
            <p:ph type="body" idx="1"/>
          </p:nvPr>
        </p:nvSpPr>
        <p:spPr>
          <a:xfrm>
            <a:off x="-2147483648" y="-162709225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205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otes Placeholder"/>
          <p:cNvSpPr>
            <a:spLocks noGrp="1"/>
          </p:cNvSpPr>
          <p:nvPr>
            <p:ph type="body" idx="1"/>
          </p:nvPr>
        </p:nvSpPr>
        <p:spPr>
          <a:xfrm>
            <a:off x="-2147483648" y="-162709225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797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otes Placeholder"/>
          <p:cNvSpPr>
            <a:spLocks noGrp="1"/>
          </p:cNvSpPr>
          <p:nvPr>
            <p:ph type="body" idx="1"/>
          </p:nvPr>
        </p:nvSpPr>
        <p:spPr>
          <a:xfrm>
            <a:off x="-2147483648" y="-162709225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943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otes Placeholder"/>
          <p:cNvSpPr>
            <a:spLocks noGrp="1"/>
          </p:cNvSpPr>
          <p:nvPr>
            <p:ph type="body" idx="1"/>
          </p:nvPr>
        </p:nvSpPr>
        <p:spPr>
          <a:xfrm>
            <a:off x="-2147483648" y="-162709225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133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otes Placeholder"/>
          <p:cNvSpPr>
            <a:spLocks noGrp="1"/>
          </p:cNvSpPr>
          <p:nvPr>
            <p:ph type="body" idx="1"/>
          </p:nvPr>
        </p:nvSpPr>
        <p:spPr>
          <a:xfrm>
            <a:off x="-2147483648" y="-162709225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596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otes Placeholder"/>
          <p:cNvSpPr>
            <a:spLocks noGrp="1"/>
          </p:cNvSpPr>
          <p:nvPr>
            <p:ph type="body" idx="1"/>
          </p:nvPr>
        </p:nvSpPr>
        <p:spPr>
          <a:xfrm>
            <a:off x="-2147483648" y="-162709225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323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otes Placeholder"/>
          <p:cNvSpPr>
            <a:spLocks noGrp="1"/>
          </p:cNvSpPr>
          <p:nvPr>
            <p:ph type="body" idx="1"/>
          </p:nvPr>
        </p:nvSpPr>
        <p:spPr>
          <a:xfrm>
            <a:off x="-2147483648" y="-162709225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911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otes Placeholder"/>
          <p:cNvSpPr>
            <a:spLocks noGrp="1"/>
          </p:cNvSpPr>
          <p:nvPr>
            <p:ph type="body" idx="1"/>
          </p:nvPr>
        </p:nvSpPr>
        <p:spPr>
          <a:xfrm>
            <a:off x="-2147483648" y="-162709225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390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otes Placeholder"/>
          <p:cNvSpPr>
            <a:spLocks noGrp="1"/>
          </p:cNvSpPr>
          <p:nvPr>
            <p:ph type="body" idx="1"/>
          </p:nvPr>
        </p:nvSpPr>
        <p:spPr>
          <a:xfrm>
            <a:off x="-2147483648" y="-162709225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067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otes Placeholder"/>
          <p:cNvSpPr>
            <a:spLocks noGrp="1"/>
          </p:cNvSpPr>
          <p:nvPr>
            <p:ph type="body" idx="1"/>
          </p:nvPr>
        </p:nvSpPr>
        <p:spPr>
          <a:xfrm>
            <a:off x="-2147483648" y="-162709225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98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otes Placeholder"/>
          <p:cNvSpPr>
            <a:spLocks noGrp="1"/>
          </p:cNvSpPr>
          <p:nvPr>
            <p:ph type="body" idx="1"/>
          </p:nvPr>
        </p:nvSpPr>
        <p:spPr>
          <a:xfrm>
            <a:off x="-2147483648" y="-162709225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066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otes Placeholder"/>
          <p:cNvSpPr>
            <a:spLocks noGrp="1"/>
          </p:cNvSpPr>
          <p:nvPr>
            <p:ph type="body" idx="1"/>
          </p:nvPr>
        </p:nvSpPr>
        <p:spPr>
          <a:xfrm>
            <a:off x="-2147483648" y="-162709225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453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otes Placeholder"/>
          <p:cNvSpPr>
            <a:spLocks noGrp="1"/>
          </p:cNvSpPr>
          <p:nvPr>
            <p:ph type="body" idx="1"/>
          </p:nvPr>
        </p:nvSpPr>
        <p:spPr>
          <a:xfrm>
            <a:off x="-2147483648" y="-162709225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39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otes Placeholder"/>
          <p:cNvSpPr>
            <a:spLocks noGrp="1"/>
          </p:cNvSpPr>
          <p:nvPr>
            <p:ph type="body" idx="1"/>
          </p:nvPr>
        </p:nvSpPr>
        <p:spPr>
          <a:xfrm>
            <a:off x="-2147483648" y="-162709225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267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otes Placeholder"/>
          <p:cNvSpPr>
            <a:spLocks noGrp="1"/>
          </p:cNvSpPr>
          <p:nvPr>
            <p:ph type="body" idx="1"/>
          </p:nvPr>
        </p:nvSpPr>
        <p:spPr>
          <a:xfrm>
            <a:off x="-2147483648" y="-162709225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371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otes Placeholder"/>
          <p:cNvSpPr>
            <a:spLocks noGrp="1"/>
          </p:cNvSpPr>
          <p:nvPr>
            <p:ph type="body" idx="1"/>
          </p:nvPr>
        </p:nvSpPr>
        <p:spPr>
          <a:xfrm>
            <a:off x="-2147483648" y="-162709225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694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otes Placeholder"/>
          <p:cNvSpPr>
            <a:spLocks noGrp="1"/>
          </p:cNvSpPr>
          <p:nvPr>
            <p:ph type="body" idx="1"/>
          </p:nvPr>
        </p:nvSpPr>
        <p:spPr>
          <a:xfrm>
            <a:off x="-2147483648" y="-162709225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998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otes Placeholder"/>
          <p:cNvSpPr>
            <a:spLocks noGrp="1"/>
          </p:cNvSpPr>
          <p:nvPr>
            <p:ph type="body" idx="1"/>
          </p:nvPr>
        </p:nvSpPr>
        <p:spPr>
          <a:xfrm>
            <a:off x="-2147483648" y="-162709225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350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otes Placeholder"/>
          <p:cNvSpPr>
            <a:spLocks noGrp="1"/>
          </p:cNvSpPr>
          <p:nvPr>
            <p:ph type="body" idx="1"/>
          </p:nvPr>
        </p:nvSpPr>
        <p:spPr>
          <a:xfrm>
            <a:off x="-2147483648" y="-162709225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58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otes Placeholder"/>
          <p:cNvSpPr>
            <a:spLocks noGrp="1"/>
          </p:cNvSpPr>
          <p:nvPr>
            <p:ph type="body" idx="1"/>
          </p:nvPr>
        </p:nvSpPr>
        <p:spPr>
          <a:xfrm>
            <a:off x="-2147483648" y="-162709225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99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E3697-8A8A-42EE-87EC-19CD79E3120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72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C8CF-78CF-4B42-AC79-044E668D29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34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ACE74-B4CE-4815-ABE0-929CBA2A06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2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0EC12-FAF2-4AC3-804F-3DFC0BF504C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47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A47F3-2DD3-4243-8110-CA1514491C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65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AFAD5-3E32-4518-88AC-DA689CCDC7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82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EF0D-ED4C-4727-8402-1BE9CEDFB84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23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5F887-EC66-4C69-A2A8-41B98372E9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98CBE-2F26-40F4-92F1-962E6F6809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61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FF635-0E63-4745-AAB6-16BD04DC9C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00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0B053-E50D-430E-959D-954D06AB844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22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94474A-517A-4C7E-B428-3B384BB1EF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ho.int/healthinfo/statistics/toolkit_hss/EN" TargetMode="External"/><Relationship Id="rId4" Type="http://schemas.openxmlformats.org/officeDocument/2006/relationships/hyperlink" Target="http://www.ncbi.nlm.nih.gov/books/NBK1177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5532120" y="342900"/>
            <a:ext cx="3717607" cy="426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1000"/>
              </a:lnSpc>
            </a:pPr>
            <a:r>
              <a:rPr lang="en-US" altLang="en-US" sz="4000" b="1" dirty="0">
                <a:latin typeface="Arial" panose="020B0604020202020204" pitchFamily="34" charset="0"/>
              </a:rPr>
              <a:t>Health systems and financing in a global perspective 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1000"/>
              </a:lnSpc>
            </a:pPr>
            <a:endParaRPr lang="en-US" altLang="en-US" sz="4320" b="1" dirty="0"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77195" y="4725144"/>
            <a:ext cx="4160520" cy="1714500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96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2520" b="1" dirty="0">
                <a:solidFill>
                  <a:sysClr val="windowText" lastClr="000000"/>
                </a:solidFill>
                <a:latin typeface="Calibri"/>
              </a:rPr>
              <a:t>Dr Sanjana Zaman, MBBS,  </a:t>
            </a:r>
            <a:r>
              <a:rPr lang="en-US" sz="2520" b="1" dirty="0" err="1">
                <a:solidFill>
                  <a:sysClr val="windowText" lastClr="000000"/>
                </a:solidFill>
                <a:latin typeface="Calibri"/>
              </a:rPr>
              <a:t>Ph.D</a:t>
            </a:r>
            <a:r>
              <a:rPr lang="en-US" sz="2520" b="1" dirty="0">
                <a:solidFill>
                  <a:sysClr val="windowText" lastClr="000000"/>
                </a:solidFill>
                <a:latin typeface="Calibri"/>
              </a:rPr>
              <a:t> (Japan)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24F9F-77D2-4948-84C3-0E71337A1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5288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427038"/>
            <a:ext cx="8459788" cy="482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b="1" spc="-5" dirty="0">
                <a:solidFill>
                  <a:srgbClr val="202020"/>
                </a:solidFill>
                <a:latin typeface="Arial"/>
                <a:cs typeface="Arial"/>
              </a:rPr>
              <a:t>Chara</a:t>
            </a:r>
            <a:r>
              <a:rPr sz="3600" b="1" spc="5" dirty="0">
                <a:solidFill>
                  <a:srgbClr val="202020"/>
                </a:solidFill>
                <a:latin typeface="Arial"/>
                <a:cs typeface="Arial"/>
              </a:rPr>
              <a:t>c</a:t>
            </a:r>
            <a:r>
              <a:rPr sz="3600" b="1" dirty="0">
                <a:solidFill>
                  <a:srgbClr val="202020"/>
                </a:solidFill>
                <a:latin typeface="Arial"/>
                <a:cs typeface="Arial"/>
              </a:rPr>
              <a:t>teristics</a:t>
            </a:r>
            <a:r>
              <a:rPr sz="3600" b="1" spc="7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202020"/>
                </a:solidFill>
                <a:latin typeface="Arial"/>
                <a:cs typeface="Arial"/>
              </a:rPr>
              <a:t>of</a:t>
            </a:r>
            <a:r>
              <a:rPr sz="3600" b="1" spc="10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202020"/>
                </a:solidFill>
                <a:latin typeface="Arial"/>
                <a:cs typeface="Arial"/>
              </a:rPr>
              <a:t>al</a:t>
            </a:r>
            <a:r>
              <a:rPr sz="3600" b="1" spc="-10" dirty="0">
                <a:solidFill>
                  <a:srgbClr val="202020"/>
                </a:solidFill>
                <a:latin typeface="Arial"/>
                <a:cs typeface="Arial"/>
              </a:rPr>
              <a:t>l</a:t>
            </a:r>
            <a:r>
              <a:rPr sz="3600" b="1" spc="10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202020"/>
                </a:solidFill>
                <a:latin typeface="Arial"/>
                <a:cs typeface="Arial"/>
              </a:rPr>
              <a:t>comp</a:t>
            </a:r>
            <a:r>
              <a:rPr sz="3600" b="1" spc="-25" dirty="0">
                <a:solidFill>
                  <a:srgbClr val="202020"/>
                </a:solidFill>
                <a:latin typeface="Arial"/>
                <a:cs typeface="Arial"/>
              </a:rPr>
              <a:t>l</a:t>
            </a:r>
            <a:r>
              <a:rPr sz="3600" b="1" spc="-5" dirty="0">
                <a:solidFill>
                  <a:srgbClr val="202020"/>
                </a:solidFill>
                <a:latin typeface="Arial"/>
                <a:cs typeface="Arial"/>
              </a:rPr>
              <a:t>e</a:t>
            </a:r>
            <a:r>
              <a:rPr sz="3600" b="1" dirty="0">
                <a:solidFill>
                  <a:srgbClr val="202020"/>
                </a:solidFill>
                <a:latin typeface="Arial"/>
                <a:cs typeface="Arial"/>
              </a:rPr>
              <a:t>x</a:t>
            </a:r>
            <a:r>
              <a:rPr sz="3600" b="1" spc="10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202020"/>
                </a:solidFill>
                <a:latin typeface="Arial"/>
                <a:cs typeface="Arial"/>
              </a:rPr>
              <a:t>syst</a:t>
            </a:r>
            <a:r>
              <a:rPr sz="3600" b="1" spc="5" dirty="0">
                <a:solidFill>
                  <a:srgbClr val="202020"/>
                </a:solidFill>
                <a:latin typeface="Arial"/>
                <a:cs typeface="Arial"/>
              </a:rPr>
              <a:t>e</a:t>
            </a:r>
            <a:r>
              <a:rPr sz="3600" b="1" spc="-5" dirty="0">
                <a:solidFill>
                  <a:srgbClr val="202020"/>
                </a:solidFill>
                <a:latin typeface="Arial"/>
                <a:cs typeface="Arial"/>
              </a:rPr>
              <a:t>ms</a:t>
            </a:r>
            <a:endParaRPr sz="3600">
              <a:latin typeface="Arial"/>
              <a:cs typeface="Arial"/>
            </a:endParaRPr>
          </a:p>
        </p:txBody>
      </p:sp>
      <p:sp>
        <p:nvSpPr>
          <p:cNvPr id="20483" name="object 3"/>
          <p:cNvSpPr>
            <a:spLocks noChangeArrowheads="1"/>
          </p:cNvSpPr>
          <p:nvPr/>
        </p:nvSpPr>
        <p:spPr bwMode="auto">
          <a:xfrm>
            <a:off x="763588" y="1436688"/>
            <a:ext cx="7845425" cy="2422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4" name="object 4"/>
          <p:cNvSpPr>
            <a:spLocks noChangeArrowheads="1"/>
          </p:cNvSpPr>
          <p:nvPr/>
        </p:nvSpPr>
        <p:spPr bwMode="auto">
          <a:xfrm>
            <a:off x="762000" y="1447800"/>
            <a:ext cx="7696200" cy="22717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5" name="object 5"/>
          <p:cNvSpPr>
            <a:spLocks/>
          </p:cNvSpPr>
          <p:nvPr/>
        </p:nvSpPr>
        <p:spPr bwMode="auto">
          <a:xfrm>
            <a:off x="757238" y="1443038"/>
            <a:ext cx="7705725" cy="2281237"/>
          </a:xfrm>
          <a:custGeom>
            <a:avLst/>
            <a:gdLst>
              <a:gd name="T0" fmla="*/ 0 w 7705725"/>
              <a:gd name="T1" fmla="*/ 2278256 h 2281554"/>
              <a:gd name="T2" fmla="*/ 7705341 w 7705725"/>
              <a:gd name="T3" fmla="*/ 2278256 h 2281554"/>
              <a:gd name="T4" fmla="*/ 7705341 w 7705725"/>
              <a:gd name="T5" fmla="*/ 0 h 2281554"/>
              <a:gd name="T6" fmla="*/ 0 w 7705725"/>
              <a:gd name="T7" fmla="*/ 0 h 2281554"/>
              <a:gd name="T8" fmla="*/ 0 w 7705725"/>
              <a:gd name="T9" fmla="*/ 2278256 h 22815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05725"/>
              <a:gd name="T16" fmla="*/ 0 h 2281554"/>
              <a:gd name="T17" fmla="*/ 7705725 w 7705725"/>
              <a:gd name="T18" fmla="*/ 2281554 h 22815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05725" h="2281554">
                <a:moveTo>
                  <a:pt x="0" y="2281427"/>
                </a:moveTo>
                <a:lnTo>
                  <a:pt x="7705343" y="2281427"/>
                </a:lnTo>
                <a:lnTo>
                  <a:pt x="7705343" y="0"/>
                </a:lnTo>
                <a:lnTo>
                  <a:pt x="0" y="0"/>
                </a:lnTo>
                <a:lnTo>
                  <a:pt x="0" y="2281427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6" name="object 6"/>
          <p:cNvSpPr>
            <a:spLocks noChangeArrowheads="1"/>
          </p:cNvSpPr>
          <p:nvPr/>
        </p:nvSpPr>
        <p:spPr bwMode="auto">
          <a:xfrm>
            <a:off x="762000" y="4114800"/>
            <a:ext cx="2743200" cy="21542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2775" y="4646613"/>
            <a:ext cx="3513138" cy="1195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nd </a:t>
            </a:r>
            <a:r>
              <a:rPr sz="2000" spc="-10" dirty="0">
                <a:latin typeface="Arial"/>
                <a:cs typeface="Arial"/>
              </a:rPr>
              <a:t>…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70815" indent="-158115" eaLnBrk="1" fontAlgn="auto" hangingPunct="1">
              <a:spcBef>
                <a:spcPts val="1200"/>
              </a:spcBef>
              <a:spcAft>
                <a:spcPts val="0"/>
              </a:spcAft>
              <a:buFont typeface="Arial"/>
              <a:buChar char="•"/>
              <a:tabLst>
                <a:tab pos="171450" algn="l"/>
              </a:tabLst>
              <a:defRPr/>
            </a:pPr>
            <a:r>
              <a:rPr sz="2000" spc="-5" dirty="0">
                <a:latin typeface="Arial"/>
                <a:cs typeface="Arial"/>
              </a:rPr>
              <a:t>ne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b-syste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withi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hem</a:t>
            </a:r>
            <a:endParaRPr sz="2000">
              <a:latin typeface="Arial"/>
              <a:cs typeface="Arial"/>
            </a:endParaRPr>
          </a:p>
          <a:p>
            <a:pPr marL="170815" indent="-158115" eaLnBrk="1" fontAlgn="auto" hangingPunct="1">
              <a:spcBef>
                <a:spcPts val="1200"/>
              </a:spcBef>
              <a:spcAft>
                <a:spcPts val="0"/>
              </a:spcAft>
              <a:buFont typeface="Arial"/>
              <a:buChar char="•"/>
              <a:tabLst>
                <a:tab pos="171450" algn="l"/>
              </a:tabLst>
              <a:defRPr/>
            </a:pPr>
            <a:r>
              <a:rPr sz="2000" spc="-5" dirty="0">
                <a:latin typeface="Arial"/>
                <a:cs typeface="Arial"/>
              </a:rPr>
              <a:t>bu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lar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systems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2"/>
          <p:cNvSpPr>
            <a:spLocks noChangeArrowheads="1"/>
          </p:cNvSpPr>
          <p:nvPr/>
        </p:nvSpPr>
        <p:spPr bwMode="auto">
          <a:xfrm>
            <a:off x="2973388" y="2709863"/>
            <a:ext cx="6088062" cy="4010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31" name="object 3"/>
          <p:cNvSpPr>
            <a:spLocks noChangeArrowheads="1"/>
          </p:cNvSpPr>
          <p:nvPr/>
        </p:nvSpPr>
        <p:spPr bwMode="auto">
          <a:xfrm>
            <a:off x="179388" y="331788"/>
            <a:ext cx="5040312" cy="33543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0413" y="719138"/>
            <a:ext cx="3121025" cy="14081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dirty="0">
                <a:latin typeface="Arial"/>
                <a:cs typeface="Arial"/>
              </a:rPr>
              <a:t>Se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-5" dirty="0">
                <a:latin typeface="Arial"/>
                <a:cs typeface="Arial"/>
              </a:rPr>
              <a:t>or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isin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&amp;</a:t>
            </a:r>
            <a:endParaRPr sz="3200">
              <a:latin typeface="Arial"/>
              <a:cs typeface="Arial"/>
            </a:endParaRPr>
          </a:p>
          <a:p>
            <a:pPr marL="11830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spc="-5" dirty="0">
                <a:latin typeface="Arial"/>
                <a:cs typeface="Arial"/>
              </a:rPr>
              <a:t>Co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sta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tly</a:t>
            </a:r>
            <a:endParaRPr sz="3200">
              <a:latin typeface="Arial"/>
              <a:cs typeface="Arial"/>
            </a:endParaRPr>
          </a:p>
          <a:p>
            <a:pPr marL="14554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dirty="0">
                <a:latin typeface="Arial"/>
                <a:cs typeface="Arial"/>
              </a:rPr>
              <a:t>changing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/>
          <p:cNvSpPr>
            <a:spLocks/>
          </p:cNvSpPr>
          <p:nvPr/>
        </p:nvSpPr>
        <p:spPr bwMode="auto">
          <a:xfrm>
            <a:off x="749300" y="3003550"/>
            <a:ext cx="503238" cy="328613"/>
          </a:xfrm>
          <a:custGeom>
            <a:avLst/>
            <a:gdLst>
              <a:gd name="T0" fmla="*/ 0 w 502919"/>
              <a:gd name="T1" fmla="*/ 337315 h 327660"/>
              <a:gd name="T2" fmla="*/ 506118 w 502919"/>
              <a:gd name="T3" fmla="*/ 337315 h 327660"/>
              <a:gd name="T4" fmla="*/ 506118 w 502919"/>
              <a:gd name="T5" fmla="*/ 0 h 327660"/>
              <a:gd name="T6" fmla="*/ 0 w 502919"/>
              <a:gd name="T7" fmla="*/ 0 h 327660"/>
              <a:gd name="T8" fmla="*/ 0 w 502919"/>
              <a:gd name="T9" fmla="*/ 337315 h 3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2919"/>
              <a:gd name="T16" fmla="*/ 0 h 327660"/>
              <a:gd name="T17" fmla="*/ 502919 w 502919"/>
              <a:gd name="T18" fmla="*/ 327660 h 3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2919" h="327660">
                <a:moveTo>
                  <a:pt x="0" y="327659"/>
                </a:moveTo>
                <a:lnTo>
                  <a:pt x="502919" y="327659"/>
                </a:lnTo>
                <a:lnTo>
                  <a:pt x="502919" y="0"/>
                </a:lnTo>
                <a:lnTo>
                  <a:pt x="0" y="0"/>
                </a:lnTo>
                <a:lnTo>
                  <a:pt x="0" y="327659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9" name="object 3"/>
          <p:cNvSpPr txBox="1">
            <a:spLocks noChangeArrowheads="1"/>
          </p:cNvSpPr>
          <p:nvPr/>
        </p:nvSpPr>
        <p:spPr bwMode="auto">
          <a:xfrm>
            <a:off x="806450" y="3063875"/>
            <a:ext cx="3905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28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Source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Of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Funds</a:t>
            </a:r>
          </a:p>
        </p:txBody>
      </p:sp>
      <p:sp>
        <p:nvSpPr>
          <p:cNvPr id="24580" name="object 4"/>
          <p:cNvSpPr>
            <a:spLocks/>
          </p:cNvSpPr>
          <p:nvPr/>
        </p:nvSpPr>
        <p:spPr bwMode="auto">
          <a:xfrm>
            <a:off x="749300" y="3768725"/>
            <a:ext cx="503238" cy="327025"/>
          </a:xfrm>
          <a:custGeom>
            <a:avLst/>
            <a:gdLst>
              <a:gd name="T0" fmla="*/ 0 w 502919"/>
              <a:gd name="T1" fmla="*/ 321364 h 327660"/>
              <a:gd name="T2" fmla="*/ 506118 w 502919"/>
              <a:gd name="T3" fmla="*/ 321364 h 327660"/>
              <a:gd name="T4" fmla="*/ 506118 w 502919"/>
              <a:gd name="T5" fmla="*/ 0 h 327660"/>
              <a:gd name="T6" fmla="*/ 0 w 502919"/>
              <a:gd name="T7" fmla="*/ 0 h 327660"/>
              <a:gd name="T8" fmla="*/ 0 w 502919"/>
              <a:gd name="T9" fmla="*/ 321364 h 3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2919"/>
              <a:gd name="T16" fmla="*/ 0 h 327660"/>
              <a:gd name="T17" fmla="*/ 502919 w 502919"/>
              <a:gd name="T18" fmla="*/ 327660 h 3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2919" h="327660">
                <a:moveTo>
                  <a:pt x="0" y="327659"/>
                </a:moveTo>
                <a:lnTo>
                  <a:pt x="502919" y="327659"/>
                </a:lnTo>
                <a:lnTo>
                  <a:pt x="502919" y="0"/>
                </a:lnTo>
                <a:lnTo>
                  <a:pt x="0" y="0"/>
                </a:lnTo>
                <a:lnTo>
                  <a:pt x="0" y="327659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720725" y="3830638"/>
            <a:ext cx="530225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5" dirty="0">
                <a:latin typeface="Arial"/>
                <a:cs typeface="Arial"/>
              </a:rPr>
              <a:t>P</a:t>
            </a:r>
            <a:r>
              <a:rPr sz="700" spc="-10" dirty="0">
                <a:latin typeface="Arial"/>
                <a:cs typeface="Arial"/>
              </a:rPr>
              <a:t>ro</a:t>
            </a:r>
            <a:r>
              <a:rPr sz="700" spc="-5" dirty="0">
                <a:latin typeface="Arial"/>
                <a:cs typeface="Arial"/>
              </a:rPr>
              <a:t>c</a:t>
            </a:r>
            <a:r>
              <a:rPr sz="700" spc="-10" dirty="0">
                <a:latin typeface="Arial"/>
                <a:cs typeface="Arial"/>
              </a:rPr>
              <a:t>ure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0" dirty="0">
                <a:latin typeface="Arial"/>
                <a:cs typeface="Arial"/>
              </a:rPr>
              <a:t>en</a:t>
            </a:r>
            <a:r>
              <a:rPr sz="700" spc="-5" dirty="0"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000" y="3937000"/>
            <a:ext cx="481013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gen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/</a:t>
            </a:r>
            <a:r>
              <a:rPr sz="700" spc="-5" dirty="0">
                <a:latin typeface="Arial"/>
                <a:cs typeface="Arial"/>
              </a:rPr>
              <a:t>B</a:t>
            </a:r>
            <a:r>
              <a:rPr sz="700" spc="-10" dirty="0">
                <a:latin typeface="Arial"/>
                <a:cs typeface="Arial"/>
              </a:rPr>
              <a:t>od</a:t>
            </a:r>
            <a:r>
              <a:rPr sz="700" spc="-5" dirty="0">
                <a:latin typeface="Arial"/>
                <a:cs typeface="Arial"/>
              </a:rPr>
              <a:t>y</a:t>
            </a:r>
            <a:endParaRPr sz="700">
              <a:latin typeface="Arial"/>
              <a:cs typeface="Arial"/>
            </a:endParaRPr>
          </a:p>
        </p:txBody>
      </p:sp>
      <p:sp>
        <p:nvSpPr>
          <p:cNvPr id="24583" name="object 7"/>
          <p:cNvSpPr>
            <a:spLocks/>
          </p:cNvSpPr>
          <p:nvPr/>
        </p:nvSpPr>
        <p:spPr bwMode="auto">
          <a:xfrm>
            <a:off x="749300" y="4535488"/>
            <a:ext cx="503238" cy="330200"/>
          </a:xfrm>
          <a:custGeom>
            <a:avLst/>
            <a:gdLst>
              <a:gd name="T0" fmla="*/ 0 w 502919"/>
              <a:gd name="T1" fmla="*/ 335590 h 329564"/>
              <a:gd name="T2" fmla="*/ 506118 w 502919"/>
              <a:gd name="T3" fmla="*/ 335590 h 329564"/>
              <a:gd name="T4" fmla="*/ 506118 w 502919"/>
              <a:gd name="T5" fmla="*/ 0 h 329564"/>
              <a:gd name="T6" fmla="*/ 0 w 502919"/>
              <a:gd name="T7" fmla="*/ 0 h 329564"/>
              <a:gd name="T8" fmla="*/ 0 w 502919"/>
              <a:gd name="T9" fmla="*/ 335590 h 3295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2919"/>
              <a:gd name="T16" fmla="*/ 0 h 329564"/>
              <a:gd name="T17" fmla="*/ 502919 w 502919"/>
              <a:gd name="T18" fmla="*/ 329564 h 3295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2919" h="329564">
                <a:moveTo>
                  <a:pt x="0" y="329183"/>
                </a:moveTo>
                <a:lnTo>
                  <a:pt x="502919" y="329183"/>
                </a:lnTo>
                <a:lnTo>
                  <a:pt x="502919" y="0"/>
                </a:lnTo>
                <a:lnTo>
                  <a:pt x="0" y="0"/>
                </a:lnTo>
                <a:lnTo>
                  <a:pt x="0" y="329183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object 8"/>
          <p:cNvSpPr txBox="1"/>
          <p:nvPr/>
        </p:nvSpPr>
        <p:spPr>
          <a:xfrm>
            <a:off x="765175" y="4592638"/>
            <a:ext cx="447675" cy="119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5" dirty="0">
                <a:latin typeface="Arial"/>
                <a:cs typeface="Arial"/>
              </a:rPr>
              <a:t>P</a:t>
            </a:r>
            <a:r>
              <a:rPr sz="700" spc="-10" dirty="0">
                <a:latin typeface="Arial"/>
                <a:cs typeface="Arial"/>
              </a:rPr>
              <a:t>oin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25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o</a:t>
            </a:r>
            <a:r>
              <a:rPr sz="700" spc="-5" dirty="0">
                <a:latin typeface="Arial"/>
                <a:cs typeface="Arial"/>
              </a:rPr>
              <a:t>f</a:t>
            </a:r>
            <a:r>
              <a:rPr sz="700" spc="35" dirty="0">
                <a:latin typeface="Times New Roman"/>
                <a:cs typeface="Times New Roman"/>
              </a:rPr>
              <a:t> </a:t>
            </a:r>
            <a:r>
              <a:rPr sz="700" spc="-5" dirty="0">
                <a:latin typeface="Arial"/>
                <a:cs typeface="Arial"/>
              </a:rPr>
              <a:t>1</a:t>
            </a:r>
            <a:r>
              <a:rPr sz="675" spc="-7" baseline="24691" dirty="0">
                <a:latin typeface="Arial"/>
                <a:cs typeface="Arial"/>
              </a:rPr>
              <a:t>st</a:t>
            </a:r>
            <a:endParaRPr sz="675" baseline="2469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1363" y="4703763"/>
            <a:ext cx="522287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20" dirty="0">
                <a:latin typeface="Arial"/>
                <a:cs typeface="Arial"/>
              </a:rPr>
              <a:t>w</a:t>
            </a:r>
            <a:r>
              <a:rPr sz="700" spc="-10" dirty="0">
                <a:latin typeface="Arial"/>
                <a:cs typeface="Arial"/>
              </a:rPr>
              <a:t>arehou</a:t>
            </a:r>
            <a:r>
              <a:rPr sz="700" spc="-5" dirty="0">
                <a:latin typeface="Arial"/>
                <a:cs typeface="Arial"/>
              </a:rPr>
              <a:t>sing</a:t>
            </a:r>
            <a:endParaRPr sz="700">
              <a:latin typeface="Arial"/>
              <a:cs typeface="Arial"/>
            </a:endParaRPr>
          </a:p>
        </p:txBody>
      </p:sp>
      <p:sp>
        <p:nvSpPr>
          <p:cNvPr id="24586" name="object 10"/>
          <p:cNvSpPr>
            <a:spLocks/>
          </p:cNvSpPr>
          <p:nvPr/>
        </p:nvSpPr>
        <p:spPr bwMode="auto">
          <a:xfrm>
            <a:off x="749300" y="5027613"/>
            <a:ext cx="503238" cy="384175"/>
          </a:xfrm>
          <a:custGeom>
            <a:avLst/>
            <a:gdLst>
              <a:gd name="T0" fmla="*/ 0 w 502919"/>
              <a:gd name="T1" fmla="*/ 384047 h 384175"/>
              <a:gd name="T2" fmla="*/ 506118 w 502919"/>
              <a:gd name="T3" fmla="*/ 384047 h 384175"/>
              <a:gd name="T4" fmla="*/ 506118 w 502919"/>
              <a:gd name="T5" fmla="*/ 0 h 384175"/>
              <a:gd name="T6" fmla="*/ 0 w 502919"/>
              <a:gd name="T7" fmla="*/ 0 h 384175"/>
              <a:gd name="T8" fmla="*/ 0 w 502919"/>
              <a:gd name="T9" fmla="*/ 384047 h 384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2919"/>
              <a:gd name="T16" fmla="*/ 0 h 384175"/>
              <a:gd name="T17" fmla="*/ 502919 w 502919"/>
              <a:gd name="T18" fmla="*/ 384175 h 384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2919" h="384175">
                <a:moveTo>
                  <a:pt x="0" y="384047"/>
                </a:moveTo>
                <a:lnTo>
                  <a:pt x="502919" y="384047"/>
                </a:lnTo>
                <a:lnTo>
                  <a:pt x="502919" y="0"/>
                </a:lnTo>
                <a:lnTo>
                  <a:pt x="0" y="0"/>
                </a:lnTo>
                <a:lnTo>
                  <a:pt x="0" y="384047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object 11"/>
          <p:cNvSpPr txBox="1"/>
          <p:nvPr/>
        </p:nvSpPr>
        <p:spPr>
          <a:xfrm>
            <a:off x="754063" y="5113338"/>
            <a:ext cx="469900" cy="1174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5" dirty="0">
                <a:latin typeface="Arial"/>
                <a:cs typeface="Arial"/>
              </a:rPr>
              <a:t>P</a:t>
            </a:r>
            <a:r>
              <a:rPr sz="700" spc="-10" dirty="0">
                <a:latin typeface="Arial"/>
                <a:cs typeface="Arial"/>
              </a:rPr>
              <a:t>oin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25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o</a:t>
            </a:r>
            <a:r>
              <a:rPr sz="700" spc="-5" dirty="0">
                <a:latin typeface="Arial"/>
                <a:cs typeface="Arial"/>
              </a:rPr>
              <a:t>f</a:t>
            </a:r>
            <a:r>
              <a:rPr sz="700" spc="35" dirty="0">
                <a:latin typeface="Times New Roman"/>
                <a:cs typeface="Times New Roman"/>
              </a:rPr>
              <a:t> </a:t>
            </a:r>
            <a:r>
              <a:rPr sz="700" spc="-5" dirty="0">
                <a:latin typeface="Arial"/>
                <a:cs typeface="Arial"/>
              </a:rPr>
              <a:t>2</a:t>
            </a:r>
            <a:r>
              <a:rPr sz="675" spc="15" baseline="24691" dirty="0">
                <a:latin typeface="Arial"/>
                <a:cs typeface="Arial"/>
              </a:rPr>
              <a:t>nd</a:t>
            </a:r>
            <a:endParaRPr sz="675" baseline="24691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1363" y="5224463"/>
            <a:ext cx="522287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20" dirty="0">
                <a:latin typeface="Arial"/>
                <a:cs typeface="Arial"/>
              </a:rPr>
              <a:t>w</a:t>
            </a:r>
            <a:r>
              <a:rPr sz="700" spc="-10" dirty="0">
                <a:latin typeface="Arial"/>
                <a:cs typeface="Arial"/>
              </a:rPr>
              <a:t>arehou</a:t>
            </a:r>
            <a:r>
              <a:rPr sz="700" spc="-5" dirty="0">
                <a:latin typeface="Arial"/>
                <a:cs typeface="Arial"/>
              </a:rPr>
              <a:t>sing</a:t>
            </a:r>
            <a:endParaRPr sz="700">
              <a:latin typeface="Arial"/>
              <a:cs typeface="Arial"/>
            </a:endParaRPr>
          </a:p>
        </p:txBody>
      </p:sp>
      <p:sp>
        <p:nvSpPr>
          <p:cNvPr id="24589" name="object 13"/>
          <p:cNvSpPr>
            <a:spLocks/>
          </p:cNvSpPr>
          <p:nvPr/>
        </p:nvSpPr>
        <p:spPr bwMode="auto">
          <a:xfrm>
            <a:off x="2903538" y="4635500"/>
            <a:ext cx="1431925" cy="177800"/>
          </a:xfrm>
          <a:custGeom>
            <a:avLst/>
            <a:gdLst>
              <a:gd name="T0" fmla="*/ 0 w 1432560"/>
              <a:gd name="T1" fmla="*/ 183232 h 177164"/>
              <a:gd name="T2" fmla="*/ 1426222 w 1432560"/>
              <a:gd name="T3" fmla="*/ 183232 h 177164"/>
              <a:gd name="T4" fmla="*/ 1426222 w 1432560"/>
              <a:gd name="T5" fmla="*/ 0 h 177164"/>
              <a:gd name="T6" fmla="*/ 0 w 1432560"/>
              <a:gd name="T7" fmla="*/ 0 h 177164"/>
              <a:gd name="T8" fmla="*/ 0 w 1432560"/>
              <a:gd name="T9" fmla="*/ 183232 h 177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2560"/>
              <a:gd name="T16" fmla="*/ 0 h 177164"/>
              <a:gd name="T17" fmla="*/ 1432560 w 1432560"/>
              <a:gd name="T18" fmla="*/ 177164 h 177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2560" h="177164">
                <a:moveTo>
                  <a:pt x="0" y="176783"/>
                </a:moveTo>
                <a:lnTo>
                  <a:pt x="1432559" y="176783"/>
                </a:lnTo>
                <a:lnTo>
                  <a:pt x="1432559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solidFill>
            <a:srgbClr val="71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0" name="object 14"/>
          <p:cNvSpPr>
            <a:spLocks/>
          </p:cNvSpPr>
          <p:nvPr/>
        </p:nvSpPr>
        <p:spPr bwMode="auto">
          <a:xfrm>
            <a:off x="2903538" y="4635500"/>
            <a:ext cx="1431925" cy="177800"/>
          </a:xfrm>
          <a:custGeom>
            <a:avLst/>
            <a:gdLst>
              <a:gd name="T0" fmla="*/ 0 w 1432560"/>
              <a:gd name="T1" fmla="*/ 183232 h 177164"/>
              <a:gd name="T2" fmla="*/ 1426222 w 1432560"/>
              <a:gd name="T3" fmla="*/ 183232 h 177164"/>
              <a:gd name="T4" fmla="*/ 1426222 w 1432560"/>
              <a:gd name="T5" fmla="*/ 0 h 177164"/>
              <a:gd name="T6" fmla="*/ 0 w 1432560"/>
              <a:gd name="T7" fmla="*/ 0 h 177164"/>
              <a:gd name="T8" fmla="*/ 0 w 1432560"/>
              <a:gd name="T9" fmla="*/ 183232 h 177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2560"/>
              <a:gd name="T16" fmla="*/ 0 h 177164"/>
              <a:gd name="T17" fmla="*/ 1432560 w 1432560"/>
              <a:gd name="T18" fmla="*/ 177164 h 177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2560" h="177164">
                <a:moveTo>
                  <a:pt x="0" y="176783"/>
                </a:moveTo>
                <a:lnTo>
                  <a:pt x="1432559" y="176783"/>
                </a:lnTo>
                <a:lnTo>
                  <a:pt x="1432559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15"/>
          <p:cNvSpPr txBox="1"/>
          <p:nvPr/>
        </p:nvSpPr>
        <p:spPr>
          <a:xfrm>
            <a:off x="3244850" y="4673600"/>
            <a:ext cx="749300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30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E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" dirty="0">
                <a:latin typeface="Arial"/>
                <a:cs typeface="Arial"/>
              </a:rPr>
              <a:t>AL</a:t>
            </a:r>
            <a:r>
              <a:rPr sz="700" spc="45" dirty="0">
                <a:latin typeface="Times New Roman"/>
                <a:cs typeface="Times New Roman"/>
              </a:rPr>
              <a:t> 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ORE</a:t>
            </a:r>
            <a:endParaRPr sz="700">
              <a:latin typeface="Arial"/>
              <a:cs typeface="Arial"/>
            </a:endParaRPr>
          </a:p>
        </p:txBody>
      </p:sp>
      <p:sp>
        <p:nvSpPr>
          <p:cNvPr id="24592" name="object 16"/>
          <p:cNvSpPr>
            <a:spLocks/>
          </p:cNvSpPr>
          <p:nvPr/>
        </p:nvSpPr>
        <p:spPr bwMode="auto">
          <a:xfrm>
            <a:off x="5546725" y="5630863"/>
            <a:ext cx="1377950" cy="220662"/>
          </a:xfrm>
          <a:custGeom>
            <a:avLst/>
            <a:gdLst>
              <a:gd name="T0" fmla="*/ 0 w 1376679"/>
              <a:gd name="T1" fmla="*/ 229151 h 219710"/>
              <a:gd name="T2" fmla="*/ 1388930 w 1376679"/>
              <a:gd name="T3" fmla="*/ 229151 h 219710"/>
              <a:gd name="T4" fmla="*/ 1388930 w 1376679"/>
              <a:gd name="T5" fmla="*/ 0 h 219710"/>
              <a:gd name="T6" fmla="*/ 0 w 1376679"/>
              <a:gd name="T7" fmla="*/ 0 h 219710"/>
              <a:gd name="T8" fmla="*/ 0 w 1376679"/>
              <a:gd name="T9" fmla="*/ 229151 h 2197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6679"/>
              <a:gd name="T16" fmla="*/ 0 h 219710"/>
              <a:gd name="T17" fmla="*/ 1376679 w 1376679"/>
              <a:gd name="T18" fmla="*/ 219710 h 2197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6679" h="219710">
                <a:moveTo>
                  <a:pt x="0" y="219455"/>
                </a:moveTo>
                <a:lnTo>
                  <a:pt x="1376171" y="219455"/>
                </a:lnTo>
                <a:lnTo>
                  <a:pt x="1376171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solidFill>
            <a:srgbClr val="71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3" name="object 17"/>
          <p:cNvSpPr>
            <a:spLocks/>
          </p:cNvSpPr>
          <p:nvPr/>
        </p:nvSpPr>
        <p:spPr bwMode="auto">
          <a:xfrm>
            <a:off x="5546725" y="5630863"/>
            <a:ext cx="1377950" cy="220662"/>
          </a:xfrm>
          <a:custGeom>
            <a:avLst/>
            <a:gdLst>
              <a:gd name="T0" fmla="*/ 0 w 1376679"/>
              <a:gd name="T1" fmla="*/ 229151 h 219710"/>
              <a:gd name="T2" fmla="*/ 1388930 w 1376679"/>
              <a:gd name="T3" fmla="*/ 229151 h 219710"/>
              <a:gd name="T4" fmla="*/ 1388930 w 1376679"/>
              <a:gd name="T5" fmla="*/ 0 h 219710"/>
              <a:gd name="T6" fmla="*/ 0 w 1376679"/>
              <a:gd name="T7" fmla="*/ 0 h 219710"/>
              <a:gd name="T8" fmla="*/ 0 w 1376679"/>
              <a:gd name="T9" fmla="*/ 229151 h 2197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6679"/>
              <a:gd name="T16" fmla="*/ 0 h 219710"/>
              <a:gd name="T17" fmla="*/ 1376679 w 1376679"/>
              <a:gd name="T18" fmla="*/ 219710 h 2197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6679" h="219710">
                <a:moveTo>
                  <a:pt x="0" y="219455"/>
                </a:moveTo>
                <a:lnTo>
                  <a:pt x="1376171" y="219455"/>
                </a:lnTo>
                <a:lnTo>
                  <a:pt x="1376171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4" name="object 18"/>
          <p:cNvSpPr>
            <a:spLocks/>
          </p:cNvSpPr>
          <p:nvPr/>
        </p:nvSpPr>
        <p:spPr bwMode="auto">
          <a:xfrm>
            <a:off x="2794000" y="5630863"/>
            <a:ext cx="717550" cy="219075"/>
          </a:xfrm>
          <a:custGeom>
            <a:avLst/>
            <a:gdLst>
              <a:gd name="T0" fmla="*/ 0 w 718185"/>
              <a:gd name="T1" fmla="*/ 224360 h 218439"/>
              <a:gd name="T2" fmla="*/ 711481 w 718185"/>
              <a:gd name="T3" fmla="*/ 224360 h 218439"/>
              <a:gd name="T4" fmla="*/ 711481 w 718185"/>
              <a:gd name="T5" fmla="*/ 0 h 218439"/>
              <a:gd name="T6" fmla="*/ 0 w 718185"/>
              <a:gd name="T7" fmla="*/ 0 h 218439"/>
              <a:gd name="T8" fmla="*/ 0 w 718185"/>
              <a:gd name="T9" fmla="*/ 224360 h 2184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8185"/>
              <a:gd name="T16" fmla="*/ 0 h 218439"/>
              <a:gd name="T17" fmla="*/ 718185 w 718185"/>
              <a:gd name="T18" fmla="*/ 218439 h 21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8185" h="218439">
                <a:moveTo>
                  <a:pt x="0" y="217931"/>
                </a:moveTo>
                <a:lnTo>
                  <a:pt x="717803" y="217931"/>
                </a:lnTo>
                <a:lnTo>
                  <a:pt x="717803" y="0"/>
                </a:lnTo>
                <a:lnTo>
                  <a:pt x="0" y="0"/>
                </a:lnTo>
                <a:lnTo>
                  <a:pt x="0" y="217931"/>
                </a:lnTo>
                <a:close/>
              </a:path>
            </a:pathLst>
          </a:custGeom>
          <a:solidFill>
            <a:srgbClr val="71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5" name="object 19"/>
          <p:cNvSpPr>
            <a:spLocks/>
          </p:cNvSpPr>
          <p:nvPr/>
        </p:nvSpPr>
        <p:spPr bwMode="auto">
          <a:xfrm>
            <a:off x="2794000" y="5630863"/>
            <a:ext cx="717550" cy="219075"/>
          </a:xfrm>
          <a:custGeom>
            <a:avLst/>
            <a:gdLst>
              <a:gd name="T0" fmla="*/ 0 w 718185"/>
              <a:gd name="T1" fmla="*/ 224360 h 218439"/>
              <a:gd name="T2" fmla="*/ 711481 w 718185"/>
              <a:gd name="T3" fmla="*/ 224360 h 218439"/>
              <a:gd name="T4" fmla="*/ 711481 w 718185"/>
              <a:gd name="T5" fmla="*/ 0 h 218439"/>
              <a:gd name="T6" fmla="*/ 0 w 718185"/>
              <a:gd name="T7" fmla="*/ 0 h 218439"/>
              <a:gd name="T8" fmla="*/ 0 w 718185"/>
              <a:gd name="T9" fmla="*/ 224360 h 2184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8185"/>
              <a:gd name="T16" fmla="*/ 0 h 218439"/>
              <a:gd name="T17" fmla="*/ 718185 w 718185"/>
              <a:gd name="T18" fmla="*/ 218439 h 21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8185" h="218439">
                <a:moveTo>
                  <a:pt x="0" y="217931"/>
                </a:moveTo>
                <a:lnTo>
                  <a:pt x="717803" y="217931"/>
                </a:lnTo>
                <a:lnTo>
                  <a:pt x="717803" y="0"/>
                </a:lnTo>
                <a:lnTo>
                  <a:pt x="0" y="0"/>
                </a:lnTo>
                <a:lnTo>
                  <a:pt x="0" y="217931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6" name="object 20"/>
          <p:cNvSpPr>
            <a:spLocks/>
          </p:cNvSpPr>
          <p:nvPr/>
        </p:nvSpPr>
        <p:spPr bwMode="auto">
          <a:xfrm>
            <a:off x="2736850" y="5081588"/>
            <a:ext cx="1108075" cy="174625"/>
          </a:xfrm>
          <a:custGeom>
            <a:avLst/>
            <a:gdLst>
              <a:gd name="T0" fmla="*/ 0 w 1108075"/>
              <a:gd name="T1" fmla="*/ 169011 h 175260"/>
              <a:gd name="T2" fmla="*/ 1107947 w 1108075"/>
              <a:gd name="T3" fmla="*/ 169011 h 175260"/>
              <a:gd name="T4" fmla="*/ 1107947 w 1108075"/>
              <a:gd name="T5" fmla="*/ 0 h 175260"/>
              <a:gd name="T6" fmla="*/ 0 w 1108075"/>
              <a:gd name="T7" fmla="*/ 0 h 175260"/>
              <a:gd name="T8" fmla="*/ 0 w 1108075"/>
              <a:gd name="T9" fmla="*/ 169011 h 175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8075"/>
              <a:gd name="T16" fmla="*/ 0 h 175260"/>
              <a:gd name="T17" fmla="*/ 1108075 w 1108075"/>
              <a:gd name="T18" fmla="*/ 175260 h 175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8075" h="175260">
                <a:moveTo>
                  <a:pt x="0" y="175259"/>
                </a:moveTo>
                <a:lnTo>
                  <a:pt x="1107947" y="175259"/>
                </a:lnTo>
                <a:lnTo>
                  <a:pt x="1107947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71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7" name="object 21"/>
          <p:cNvSpPr>
            <a:spLocks/>
          </p:cNvSpPr>
          <p:nvPr/>
        </p:nvSpPr>
        <p:spPr bwMode="auto">
          <a:xfrm>
            <a:off x="2736850" y="5081588"/>
            <a:ext cx="1108075" cy="174625"/>
          </a:xfrm>
          <a:custGeom>
            <a:avLst/>
            <a:gdLst>
              <a:gd name="T0" fmla="*/ 0 w 1108075"/>
              <a:gd name="T1" fmla="*/ 169011 h 175260"/>
              <a:gd name="T2" fmla="*/ 1107947 w 1108075"/>
              <a:gd name="T3" fmla="*/ 169011 h 175260"/>
              <a:gd name="T4" fmla="*/ 1107947 w 1108075"/>
              <a:gd name="T5" fmla="*/ 0 h 175260"/>
              <a:gd name="T6" fmla="*/ 0 w 1108075"/>
              <a:gd name="T7" fmla="*/ 0 h 175260"/>
              <a:gd name="T8" fmla="*/ 0 w 1108075"/>
              <a:gd name="T9" fmla="*/ 169011 h 175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8075"/>
              <a:gd name="T16" fmla="*/ 0 h 175260"/>
              <a:gd name="T17" fmla="*/ 1108075 w 1108075"/>
              <a:gd name="T18" fmla="*/ 175260 h 175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8075" h="175260">
                <a:moveTo>
                  <a:pt x="0" y="175259"/>
                </a:moveTo>
                <a:lnTo>
                  <a:pt x="1107947" y="175259"/>
                </a:lnTo>
                <a:lnTo>
                  <a:pt x="1107947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8" name="object 22"/>
          <p:cNvSpPr>
            <a:spLocks/>
          </p:cNvSpPr>
          <p:nvPr/>
        </p:nvSpPr>
        <p:spPr bwMode="auto">
          <a:xfrm>
            <a:off x="7821613" y="1744663"/>
            <a:ext cx="76200" cy="982662"/>
          </a:xfrm>
          <a:custGeom>
            <a:avLst/>
            <a:gdLst>
              <a:gd name="T0" fmla="*/ 44439 w 76200"/>
              <a:gd name="T1" fmla="*/ 63283 h 982980"/>
              <a:gd name="T2" fmla="*/ 31747 w 76200"/>
              <a:gd name="T3" fmla="*/ 63283 h 982980"/>
              <a:gd name="T4" fmla="*/ 31747 w 76200"/>
              <a:gd name="T5" fmla="*/ 979798 h 982980"/>
              <a:gd name="T6" fmla="*/ 44439 w 76200"/>
              <a:gd name="T7" fmla="*/ 979798 h 982980"/>
              <a:gd name="T8" fmla="*/ 44439 w 76200"/>
              <a:gd name="T9" fmla="*/ 63283 h 982980"/>
              <a:gd name="T10" fmla="*/ 38099 w 76200"/>
              <a:gd name="T11" fmla="*/ 0 h 982980"/>
              <a:gd name="T12" fmla="*/ 0 w 76200"/>
              <a:gd name="T13" fmla="*/ 75949 h 982980"/>
              <a:gd name="T14" fmla="*/ 31747 w 76200"/>
              <a:gd name="T15" fmla="*/ 75949 h 982980"/>
              <a:gd name="T16" fmla="*/ 31747 w 76200"/>
              <a:gd name="T17" fmla="*/ 63283 h 982980"/>
              <a:gd name="T18" fmla="*/ 69844 w 76200"/>
              <a:gd name="T19" fmla="*/ 63283 h 982980"/>
              <a:gd name="T20" fmla="*/ 38099 w 76200"/>
              <a:gd name="T21" fmla="*/ 0 h 982980"/>
              <a:gd name="T22" fmla="*/ 69844 w 76200"/>
              <a:gd name="T23" fmla="*/ 63283 h 982980"/>
              <a:gd name="T24" fmla="*/ 44439 w 76200"/>
              <a:gd name="T25" fmla="*/ 63283 h 982980"/>
              <a:gd name="T26" fmla="*/ 44439 w 76200"/>
              <a:gd name="T27" fmla="*/ 75949 h 982980"/>
              <a:gd name="T28" fmla="*/ 76199 w 76200"/>
              <a:gd name="T29" fmla="*/ 75949 h 982980"/>
              <a:gd name="T30" fmla="*/ 69844 w 76200"/>
              <a:gd name="T31" fmla="*/ 63283 h 9829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982980"/>
              <a:gd name="T50" fmla="*/ 76200 w 76200"/>
              <a:gd name="T51" fmla="*/ 982980 h 9829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982980">
                <a:moveTo>
                  <a:pt x="44439" y="63489"/>
                </a:moveTo>
                <a:lnTo>
                  <a:pt x="31747" y="63489"/>
                </a:lnTo>
                <a:lnTo>
                  <a:pt x="31747" y="982973"/>
                </a:lnTo>
                <a:lnTo>
                  <a:pt x="44439" y="982973"/>
                </a:lnTo>
                <a:lnTo>
                  <a:pt x="44439" y="63489"/>
                </a:lnTo>
                <a:close/>
              </a:path>
              <a:path w="76200" h="982980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982980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403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9" name="object 23"/>
          <p:cNvSpPr>
            <a:spLocks/>
          </p:cNvSpPr>
          <p:nvPr/>
        </p:nvSpPr>
        <p:spPr bwMode="auto">
          <a:xfrm>
            <a:off x="1435100" y="1744663"/>
            <a:ext cx="76200" cy="1095375"/>
          </a:xfrm>
          <a:custGeom>
            <a:avLst/>
            <a:gdLst>
              <a:gd name="T0" fmla="*/ 31753 w 76200"/>
              <a:gd name="T1" fmla="*/ 1023960 h 1094739"/>
              <a:gd name="T2" fmla="*/ 0 w 76200"/>
              <a:gd name="T3" fmla="*/ 1023960 h 1094739"/>
              <a:gd name="T4" fmla="*/ 38099 w 76200"/>
              <a:gd name="T5" fmla="*/ 1100605 h 1094739"/>
              <a:gd name="T6" fmla="*/ 69851 w 76200"/>
              <a:gd name="T7" fmla="*/ 1036734 h 1094739"/>
              <a:gd name="T8" fmla="*/ 31753 w 76200"/>
              <a:gd name="T9" fmla="*/ 1036734 h 1094739"/>
              <a:gd name="T10" fmla="*/ 31753 w 76200"/>
              <a:gd name="T11" fmla="*/ 1023960 h 1094739"/>
              <a:gd name="T12" fmla="*/ 44445 w 76200"/>
              <a:gd name="T13" fmla="*/ 63859 h 1094739"/>
              <a:gd name="T14" fmla="*/ 31753 w 76200"/>
              <a:gd name="T15" fmla="*/ 63859 h 1094739"/>
              <a:gd name="T16" fmla="*/ 31753 w 76200"/>
              <a:gd name="T17" fmla="*/ 1036734 h 1094739"/>
              <a:gd name="T18" fmla="*/ 44445 w 76200"/>
              <a:gd name="T19" fmla="*/ 1036734 h 1094739"/>
              <a:gd name="T20" fmla="*/ 44445 w 76200"/>
              <a:gd name="T21" fmla="*/ 63859 h 1094739"/>
              <a:gd name="T22" fmla="*/ 76199 w 76200"/>
              <a:gd name="T23" fmla="*/ 1023960 h 1094739"/>
              <a:gd name="T24" fmla="*/ 44445 w 76200"/>
              <a:gd name="T25" fmla="*/ 1023960 h 1094739"/>
              <a:gd name="T26" fmla="*/ 44445 w 76200"/>
              <a:gd name="T27" fmla="*/ 1036734 h 1094739"/>
              <a:gd name="T28" fmla="*/ 69851 w 76200"/>
              <a:gd name="T29" fmla="*/ 1036734 h 1094739"/>
              <a:gd name="T30" fmla="*/ 76199 w 76200"/>
              <a:gd name="T31" fmla="*/ 1023960 h 1094739"/>
              <a:gd name="T32" fmla="*/ 38099 w 76200"/>
              <a:gd name="T33" fmla="*/ 0 h 1094739"/>
              <a:gd name="T34" fmla="*/ 0 w 76200"/>
              <a:gd name="T35" fmla="*/ 76639 h 1094739"/>
              <a:gd name="T36" fmla="*/ 31753 w 76200"/>
              <a:gd name="T37" fmla="*/ 76639 h 1094739"/>
              <a:gd name="T38" fmla="*/ 31753 w 76200"/>
              <a:gd name="T39" fmla="*/ 63859 h 1094739"/>
              <a:gd name="T40" fmla="*/ 69844 w 76200"/>
              <a:gd name="T41" fmla="*/ 63859 h 1094739"/>
              <a:gd name="T42" fmla="*/ 38099 w 76200"/>
              <a:gd name="T43" fmla="*/ 0 h 1094739"/>
              <a:gd name="T44" fmla="*/ 69844 w 76200"/>
              <a:gd name="T45" fmla="*/ 63859 h 1094739"/>
              <a:gd name="T46" fmla="*/ 44445 w 76200"/>
              <a:gd name="T47" fmla="*/ 63859 h 1094739"/>
              <a:gd name="T48" fmla="*/ 44445 w 76200"/>
              <a:gd name="T49" fmla="*/ 76639 h 1094739"/>
              <a:gd name="T50" fmla="*/ 76199 w 76200"/>
              <a:gd name="T51" fmla="*/ 76639 h 1094739"/>
              <a:gd name="T52" fmla="*/ 69844 w 76200"/>
              <a:gd name="T53" fmla="*/ 63859 h 109473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6200"/>
              <a:gd name="T82" fmla="*/ 0 h 1094739"/>
              <a:gd name="T83" fmla="*/ 76200 w 76200"/>
              <a:gd name="T84" fmla="*/ 1094739 h 109473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6200" h="1094739">
                <a:moveTo>
                  <a:pt x="31753" y="1018031"/>
                </a:moveTo>
                <a:lnTo>
                  <a:pt x="0" y="1018031"/>
                </a:lnTo>
                <a:lnTo>
                  <a:pt x="38099" y="1094231"/>
                </a:lnTo>
                <a:lnTo>
                  <a:pt x="69851" y="1030729"/>
                </a:lnTo>
                <a:lnTo>
                  <a:pt x="31753" y="1030729"/>
                </a:lnTo>
                <a:lnTo>
                  <a:pt x="31753" y="1018031"/>
                </a:lnTo>
                <a:close/>
              </a:path>
              <a:path w="76200" h="1094739">
                <a:moveTo>
                  <a:pt x="44445" y="63489"/>
                </a:moveTo>
                <a:lnTo>
                  <a:pt x="31753" y="63489"/>
                </a:lnTo>
                <a:lnTo>
                  <a:pt x="31753" y="1030729"/>
                </a:lnTo>
                <a:lnTo>
                  <a:pt x="44445" y="1030729"/>
                </a:lnTo>
                <a:lnTo>
                  <a:pt x="44445" y="63489"/>
                </a:lnTo>
                <a:close/>
              </a:path>
              <a:path w="76200" h="1094739">
                <a:moveTo>
                  <a:pt x="76199" y="1018031"/>
                </a:moveTo>
                <a:lnTo>
                  <a:pt x="44445" y="1018031"/>
                </a:lnTo>
                <a:lnTo>
                  <a:pt x="44445" y="1030729"/>
                </a:lnTo>
                <a:lnTo>
                  <a:pt x="69851" y="1030729"/>
                </a:lnTo>
                <a:lnTo>
                  <a:pt x="76199" y="1018031"/>
                </a:lnTo>
                <a:close/>
              </a:path>
              <a:path w="76200" h="1094739">
                <a:moveTo>
                  <a:pt x="38099" y="0"/>
                </a:moveTo>
                <a:lnTo>
                  <a:pt x="0" y="76199"/>
                </a:lnTo>
                <a:lnTo>
                  <a:pt x="31753" y="76199"/>
                </a:lnTo>
                <a:lnTo>
                  <a:pt x="31753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1094739">
                <a:moveTo>
                  <a:pt x="69844" y="63489"/>
                </a:moveTo>
                <a:lnTo>
                  <a:pt x="44445" y="63489"/>
                </a:lnTo>
                <a:lnTo>
                  <a:pt x="44445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0" name="object 24"/>
          <p:cNvSpPr>
            <a:spLocks/>
          </p:cNvSpPr>
          <p:nvPr/>
        </p:nvSpPr>
        <p:spPr bwMode="auto">
          <a:xfrm>
            <a:off x="7656513" y="1744663"/>
            <a:ext cx="76200" cy="820737"/>
          </a:xfrm>
          <a:custGeom>
            <a:avLst/>
            <a:gdLst>
              <a:gd name="T0" fmla="*/ 44439 w 76200"/>
              <a:gd name="T1" fmla="*/ 63739 h 820419"/>
              <a:gd name="T2" fmla="*/ 31747 w 76200"/>
              <a:gd name="T3" fmla="*/ 63739 h 820419"/>
              <a:gd name="T4" fmla="*/ 31747 w 76200"/>
              <a:gd name="T5" fmla="*/ 823089 h 820419"/>
              <a:gd name="T6" fmla="*/ 44439 w 76200"/>
              <a:gd name="T7" fmla="*/ 823089 h 820419"/>
              <a:gd name="T8" fmla="*/ 44439 w 76200"/>
              <a:gd name="T9" fmla="*/ 63739 h 820419"/>
              <a:gd name="T10" fmla="*/ 38099 w 76200"/>
              <a:gd name="T11" fmla="*/ 0 h 820419"/>
              <a:gd name="T12" fmla="*/ 0 w 76200"/>
              <a:gd name="T13" fmla="*/ 76499 h 820419"/>
              <a:gd name="T14" fmla="*/ 31747 w 76200"/>
              <a:gd name="T15" fmla="*/ 76499 h 820419"/>
              <a:gd name="T16" fmla="*/ 31747 w 76200"/>
              <a:gd name="T17" fmla="*/ 63739 h 820419"/>
              <a:gd name="T18" fmla="*/ 69844 w 76200"/>
              <a:gd name="T19" fmla="*/ 63739 h 820419"/>
              <a:gd name="T20" fmla="*/ 38099 w 76200"/>
              <a:gd name="T21" fmla="*/ 0 h 820419"/>
              <a:gd name="T22" fmla="*/ 69844 w 76200"/>
              <a:gd name="T23" fmla="*/ 63739 h 820419"/>
              <a:gd name="T24" fmla="*/ 44439 w 76200"/>
              <a:gd name="T25" fmla="*/ 63739 h 820419"/>
              <a:gd name="T26" fmla="*/ 44439 w 76200"/>
              <a:gd name="T27" fmla="*/ 76499 h 820419"/>
              <a:gd name="T28" fmla="*/ 76199 w 76200"/>
              <a:gd name="T29" fmla="*/ 76499 h 820419"/>
              <a:gd name="T30" fmla="*/ 69844 w 76200"/>
              <a:gd name="T31" fmla="*/ 63739 h 8204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820419"/>
              <a:gd name="T50" fmla="*/ 76200 w 76200"/>
              <a:gd name="T51" fmla="*/ 820419 h 8204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820419">
                <a:moveTo>
                  <a:pt x="44439" y="63489"/>
                </a:moveTo>
                <a:lnTo>
                  <a:pt x="31747" y="63489"/>
                </a:lnTo>
                <a:lnTo>
                  <a:pt x="31747" y="819905"/>
                </a:lnTo>
                <a:lnTo>
                  <a:pt x="44439" y="819905"/>
                </a:lnTo>
                <a:lnTo>
                  <a:pt x="44439" y="63489"/>
                </a:lnTo>
                <a:close/>
              </a:path>
              <a:path w="76200" h="820419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820419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403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1" name="object 25"/>
          <p:cNvSpPr>
            <a:spLocks/>
          </p:cNvSpPr>
          <p:nvPr/>
        </p:nvSpPr>
        <p:spPr bwMode="auto">
          <a:xfrm>
            <a:off x="7766050" y="1744663"/>
            <a:ext cx="76200" cy="930275"/>
          </a:xfrm>
          <a:custGeom>
            <a:avLst/>
            <a:gdLst>
              <a:gd name="T0" fmla="*/ 44439 w 76200"/>
              <a:gd name="T1" fmla="*/ 63926 h 929639"/>
              <a:gd name="T2" fmla="*/ 31747 w 76200"/>
              <a:gd name="T3" fmla="*/ 63926 h 929639"/>
              <a:gd name="T4" fmla="*/ 31747 w 76200"/>
              <a:gd name="T5" fmla="*/ 936012 h 929639"/>
              <a:gd name="T6" fmla="*/ 44439 w 76200"/>
              <a:gd name="T7" fmla="*/ 936012 h 929639"/>
              <a:gd name="T8" fmla="*/ 44439 w 76200"/>
              <a:gd name="T9" fmla="*/ 63926 h 929639"/>
              <a:gd name="T10" fmla="*/ 38099 w 76200"/>
              <a:gd name="T11" fmla="*/ 0 h 929639"/>
              <a:gd name="T12" fmla="*/ 0 w 76200"/>
              <a:gd name="T13" fmla="*/ 76719 h 929639"/>
              <a:gd name="T14" fmla="*/ 31747 w 76200"/>
              <a:gd name="T15" fmla="*/ 76719 h 929639"/>
              <a:gd name="T16" fmla="*/ 31747 w 76200"/>
              <a:gd name="T17" fmla="*/ 63926 h 929639"/>
              <a:gd name="T18" fmla="*/ 69844 w 76200"/>
              <a:gd name="T19" fmla="*/ 63926 h 929639"/>
              <a:gd name="T20" fmla="*/ 38099 w 76200"/>
              <a:gd name="T21" fmla="*/ 0 h 929639"/>
              <a:gd name="T22" fmla="*/ 69844 w 76200"/>
              <a:gd name="T23" fmla="*/ 63926 h 929639"/>
              <a:gd name="T24" fmla="*/ 44439 w 76200"/>
              <a:gd name="T25" fmla="*/ 63926 h 929639"/>
              <a:gd name="T26" fmla="*/ 44439 w 76200"/>
              <a:gd name="T27" fmla="*/ 76719 h 929639"/>
              <a:gd name="T28" fmla="*/ 76199 w 76200"/>
              <a:gd name="T29" fmla="*/ 76719 h 929639"/>
              <a:gd name="T30" fmla="*/ 69844 w 76200"/>
              <a:gd name="T31" fmla="*/ 63926 h 9296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929639"/>
              <a:gd name="T50" fmla="*/ 76200 w 76200"/>
              <a:gd name="T51" fmla="*/ 929639 h 9296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929639">
                <a:moveTo>
                  <a:pt x="44439" y="63489"/>
                </a:moveTo>
                <a:lnTo>
                  <a:pt x="31747" y="63489"/>
                </a:lnTo>
                <a:lnTo>
                  <a:pt x="31747" y="929633"/>
                </a:lnTo>
                <a:lnTo>
                  <a:pt x="44439" y="929633"/>
                </a:lnTo>
                <a:lnTo>
                  <a:pt x="44439" y="63489"/>
                </a:lnTo>
                <a:close/>
              </a:path>
              <a:path w="76200" h="929639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929639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403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2" name="object 26"/>
          <p:cNvSpPr>
            <a:spLocks/>
          </p:cNvSpPr>
          <p:nvPr/>
        </p:nvSpPr>
        <p:spPr bwMode="auto">
          <a:xfrm>
            <a:off x="2151063" y="1744663"/>
            <a:ext cx="76200" cy="219075"/>
          </a:xfrm>
          <a:custGeom>
            <a:avLst/>
            <a:gdLst>
              <a:gd name="T0" fmla="*/ 44445 w 76200"/>
              <a:gd name="T1" fmla="*/ 65362 h 218439"/>
              <a:gd name="T2" fmla="*/ 31753 w 76200"/>
              <a:gd name="T3" fmla="*/ 65362 h 218439"/>
              <a:gd name="T4" fmla="*/ 31753 w 76200"/>
              <a:gd name="T5" fmla="*/ 224354 h 218439"/>
              <a:gd name="T6" fmla="*/ 44445 w 76200"/>
              <a:gd name="T7" fmla="*/ 224354 h 218439"/>
              <a:gd name="T8" fmla="*/ 44445 w 76200"/>
              <a:gd name="T9" fmla="*/ 65362 h 218439"/>
              <a:gd name="T10" fmla="*/ 38099 w 76200"/>
              <a:gd name="T11" fmla="*/ 0 h 218439"/>
              <a:gd name="T12" fmla="*/ 0 w 76200"/>
              <a:gd name="T13" fmla="*/ 78447 h 218439"/>
              <a:gd name="T14" fmla="*/ 31753 w 76200"/>
              <a:gd name="T15" fmla="*/ 78447 h 218439"/>
              <a:gd name="T16" fmla="*/ 31753 w 76200"/>
              <a:gd name="T17" fmla="*/ 65362 h 218439"/>
              <a:gd name="T18" fmla="*/ 69844 w 76200"/>
              <a:gd name="T19" fmla="*/ 65362 h 218439"/>
              <a:gd name="T20" fmla="*/ 38099 w 76200"/>
              <a:gd name="T21" fmla="*/ 0 h 218439"/>
              <a:gd name="T22" fmla="*/ 69844 w 76200"/>
              <a:gd name="T23" fmla="*/ 65362 h 218439"/>
              <a:gd name="T24" fmla="*/ 44445 w 76200"/>
              <a:gd name="T25" fmla="*/ 65362 h 218439"/>
              <a:gd name="T26" fmla="*/ 44445 w 76200"/>
              <a:gd name="T27" fmla="*/ 78447 h 218439"/>
              <a:gd name="T28" fmla="*/ 76199 w 76200"/>
              <a:gd name="T29" fmla="*/ 78447 h 218439"/>
              <a:gd name="T30" fmla="*/ 69844 w 76200"/>
              <a:gd name="T31" fmla="*/ 65362 h 2184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18439"/>
              <a:gd name="T50" fmla="*/ 76200 w 76200"/>
              <a:gd name="T51" fmla="*/ 218439 h 2184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18439">
                <a:moveTo>
                  <a:pt x="44445" y="63489"/>
                </a:moveTo>
                <a:lnTo>
                  <a:pt x="31753" y="63489"/>
                </a:lnTo>
                <a:lnTo>
                  <a:pt x="31753" y="217925"/>
                </a:lnTo>
                <a:lnTo>
                  <a:pt x="44445" y="217925"/>
                </a:lnTo>
                <a:lnTo>
                  <a:pt x="44445" y="63489"/>
                </a:lnTo>
                <a:close/>
              </a:path>
              <a:path w="76200" h="218439">
                <a:moveTo>
                  <a:pt x="38099" y="0"/>
                </a:moveTo>
                <a:lnTo>
                  <a:pt x="0" y="76199"/>
                </a:lnTo>
                <a:lnTo>
                  <a:pt x="31753" y="76199"/>
                </a:lnTo>
                <a:lnTo>
                  <a:pt x="31753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218439">
                <a:moveTo>
                  <a:pt x="69844" y="63489"/>
                </a:moveTo>
                <a:lnTo>
                  <a:pt x="44445" y="63489"/>
                </a:lnTo>
                <a:lnTo>
                  <a:pt x="44445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3" name="object 27"/>
          <p:cNvSpPr>
            <a:spLocks/>
          </p:cNvSpPr>
          <p:nvPr/>
        </p:nvSpPr>
        <p:spPr bwMode="auto">
          <a:xfrm>
            <a:off x="2151063" y="2073275"/>
            <a:ext cx="76200" cy="766763"/>
          </a:xfrm>
          <a:custGeom>
            <a:avLst/>
            <a:gdLst>
              <a:gd name="T0" fmla="*/ 31753 w 76200"/>
              <a:gd name="T1" fmla="*/ 687518 h 767080"/>
              <a:gd name="T2" fmla="*/ 0 w 76200"/>
              <a:gd name="T3" fmla="*/ 687518 h 767080"/>
              <a:gd name="T4" fmla="*/ 38099 w 76200"/>
              <a:gd name="T5" fmla="*/ 763402 h 767080"/>
              <a:gd name="T6" fmla="*/ 69844 w 76200"/>
              <a:gd name="T7" fmla="*/ 700176 h 767080"/>
              <a:gd name="T8" fmla="*/ 31753 w 76200"/>
              <a:gd name="T9" fmla="*/ 700176 h 767080"/>
              <a:gd name="T10" fmla="*/ 31753 w 76200"/>
              <a:gd name="T11" fmla="*/ 687518 h 767080"/>
              <a:gd name="T12" fmla="*/ 44445 w 76200"/>
              <a:gd name="T13" fmla="*/ 0 h 767080"/>
              <a:gd name="T14" fmla="*/ 31753 w 76200"/>
              <a:gd name="T15" fmla="*/ 0 h 767080"/>
              <a:gd name="T16" fmla="*/ 31753 w 76200"/>
              <a:gd name="T17" fmla="*/ 700176 h 767080"/>
              <a:gd name="T18" fmla="*/ 44445 w 76200"/>
              <a:gd name="T19" fmla="*/ 700176 h 767080"/>
              <a:gd name="T20" fmla="*/ 44445 w 76200"/>
              <a:gd name="T21" fmla="*/ 0 h 767080"/>
              <a:gd name="T22" fmla="*/ 76199 w 76200"/>
              <a:gd name="T23" fmla="*/ 687518 h 767080"/>
              <a:gd name="T24" fmla="*/ 44445 w 76200"/>
              <a:gd name="T25" fmla="*/ 687518 h 767080"/>
              <a:gd name="T26" fmla="*/ 44445 w 76200"/>
              <a:gd name="T27" fmla="*/ 700176 h 767080"/>
              <a:gd name="T28" fmla="*/ 69844 w 76200"/>
              <a:gd name="T29" fmla="*/ 700176 h 767080"/>
              <a:gd name="T30" fmla="*/ 76199 w 76200"/>
              <a:gd name="T31" fmla="*/ 687518 h 7670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767080"/>
              <a:gd name="T50" fmla="*/ 76200 w 76200"/>
              <a:gd name="T51" fmla="*/ 767080 h 7670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767080">
                <a:moveTo>
                  <a:pt x="31753" y="690365"/>
                </a:moveTo>
                <a:lnTo>
                  <a:pt x="0" y="690365"/>
                </a:lnTo>
                <a:lnTo>
                  <a:pt x="38099" y="766565"/>
                </a:lnTo>
                <a:lnTo>
                  <a:pt x="69844" y="703076"/>
                </a:lnTo>
                <a:lnTo>
                  <a:pt x="31753" y="703076"/>
                </a:lnTo>
                <a:lnTo>
                  <a:pt x="31753" y="690365"/>
                </a:lnTo>
                <a:close/>
              </a:path>
              <a:path w="76200" h="767080">
                <a:moveTo>
                  <a:pt x="44445" y="0"/>
                </a:moveTo>
                <a:lnTo>
                  <a:pt x="31753" y="0"/>
                </a:lnTo>
                <a:lnTo>
                  <a:pt x="31753" y="703076"/>
                </a:lnTo>
                <a:lnTo>
                  <a:pt x="44445" y="703076"/>
                </a:lnTo>
                <a:lnTo>
                  <a:pt x="44445" y="0"/>
                </a:lnTo>
                <a:close/>
              </a:path>
              <a:path w="76200" h="767080">
                <a:moveTo>
                  <a:pt x="76199" y="690365"/>
                </a:moveTo>
                <a:lnTo>
                  <a:pt x="44445" y="690365"/>
                </a:lnTo>
                <a:lnTo>
                  <a:pt x="44445" y="703076"/>
                </a:lnTo>
                <a:lnTo>
                  <a:pt x="69844" y="703076"/>
                </a:lnTo>
                <a:lnTo>
                  <a:pt x="76199" y="69036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4" name="object 28"/>
          <p:cNvSpPr>
            <a:spLocks/>
          </p:cNvSpPr>
          <p:nvPr/>
        </p:nvSpPr>
        <p:spPr bwMode="auto">
          <a:xfrm>
            <a:off x="4849813" y="1744663"/>
            <a:ext cx="76200" cy="163512"/>
          </a:xfrm>
          <a:custGeom>
            <a:avLst/>
            <a:gdLst>
              <a:gd name="T0" fmla="*/ 44439 w 76200"/>
              <a:gd name="T1" fmla="*/ 64737 h 163194"/>
              <a:gd name="T2" fmla="*/ 31747 w 76200"/>
              <a:gd name="T3" fmla="*/ 64737 h 163194"/>
              <a:gd name="T4" fmla="*/ 31747 w 76200"/>
              <a:gd name="T5" fmla="*/ 166266 h 163194"/>
              <a:gd name="T6" fmla="*/ 44439 w 76200"/>
              <a:gd name="T7" fmla="*/ 166266 h 163194"/>
              <a:gd name="T8" fmla="*/ 44439 w 76200"/>
              <a:gd name="T9" fmla="*/ 64737 h 163194"/>
              <a:gd name="T10" fmla="*/ 38099 w 76200"/>
              <a:gd name="T11" fmla="*/ 0 h 163194"/>
              <a:gd name="T12" fmla="*/ 0 w 76200"/>
              <a:gd name="T13" fmla="*/ 77697 h 163194"/>
              <a:gd name="T14" fmla="*/ 31747 w 76200"/>
              <a:gd name="T15" fmla="*/ 77697 h 163194"/>
              <a:gd name="T16" fmla="*/ 31747 w 76200"/>
              <a:gd name="T17" fmla="*/ 64737 h 163194"/>
              <a:gd name="T18" fmla="*/ 69844 w 76200"/>
              <a:gd name="T19" fmla="*/ 64737 h 163194"/>
              <a:gd name="T20" fmla="*/ 38099 w 76200"/>
              <a:gd name="T21" fmla="*/ 0 h 163194"/>
              <a:gd name="T22" fmla="*/ 69844 w 76200"/>
              <a:gd name="T23" fmla="*/ 64737 h 163194"/>
              <a:gd name="T24" fmla="*/ 44439 w 76200"/>
              <a:gd name="T25" fmla="*/ 64737 h 163194"/>
              <a:gd name="T26" fmla="*/ 44439 w 76200"/>
              <a:gd name="T27" fmla="*/ 77697 h 163194"/>
              <a:gd name="T28" fmla="*/ 76199 w 76200"/>
              <a:gd name="T29" fmla="*/ 77697 h 163194"/>
              <a:gd name="T30" fmla="*/ 69844 w 76200"/>
              <a:gd name="T31" fmla="*/ 64737 h 16319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63194"/>
              <a:gd name="T50" fmla="*/ 76200 w 76200"/>
              <a:gd name="T51" fmla="*/ 163194 h 16319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63194">
                <a:moveTo>
                  <a:pt x="44439" y="63489"/>
                </a:moveTo>
                <a:lnTo>
                  <a:pt x="31747" y="63489"/>
                </a:lnTo>
                <a:lnTo>
                  <a:pt x="31747" y="163061"/>
                </a:lnTo>
                <a:lnTo>
                  <a:pt x="44439" y="163061"/>
                </a:lnTo>
                <a:lnTo>
                  <a:pt x="44439" y="63489"/>
                </a:lnTo>
                <a:close/>
              </a:path>
              <a:path w="76200" h="163194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163194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00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5" name="object 29"/>
          <p:cNvSpPr>
            <a:spLocks/>
          </p:cNvSpPr>
          <p:nvPr/>
        </p:nvSpPr>
        <p:spPr bwMode="auto">
          <a:xfrm>
            <a:off x="2205038" y="1744663"/>
            <a:ext cx="76200" cy="273050"/>
          </a:xfrm>
          <a:custGeom>
            <a:avLst/>
            <a:gdLst>
              <a:gd name="T0" fmla="*/ 44445 w 76200"/>
              <a:gd name="T1" fmla="*/ 63489 h 273050"/>
              <a:gd name="T2" fmla="*/ 31753 w 76200"/>
              <a:gd name="T3" fmla="*/ 63489 h 273050"/>
              <a:gd name="T4" fmla="*/ 31753 w 76200"/>
              <a:gd name="T5" fmla="*/ 272789 h 273050"/>
              <a:gd name="T6" fmla="*/ 44445 w 76200"/>
              <a:gd name="T7" fmla="*/ 272789 h 273050"/>
              <a:gd name="T8" fmla="*/ 44445 w 76200"/>
              <a:gd name="T9" fmla="*/ 63489 h 273050"/>
              <a:gd name="T10" fmla="*/ 38099 w 76200"/>
              <a:gd name="T11" fmla="*/ 0 h 273050"/>
              <a:gd name="T12" fmla="*/ 0 w 76200"/>
              <a:gd name="T13" fmla="*/ 76199 h 273050"/>
              <a:gd name="T14" fmla="*/ 31753 w 76200"/>
              <a:gd name="T15" fmla="*/ 76199 h 273050"/>
              <a:gd name="T16" fmla="*/ 31753 w 76200"/>
              <a:gd name="T17" fmla="*/ 63489 h 273050"/>
              <a:gd name="T18" fmla="*/ 69844 w 76200"/>
              <a:gd name="T19" fmla="*/ 63489 h 273050"/>
              <a:gd name="T20" fmla="*/ 38099 w 76200"/>
              <a:gd name="T21" fmla="*/ 0 h 273050"/>
              <a:gd name="T22" fmla="*/ 69844 w 76200"/>
              <a:gd name="T23" fmla="*/ 63489 h 273050"/>
              <a:gd name="T24" fmla="*/ 44445 w 76200"/>
              <a:gd name="T25" fmla="*/ 63489 h 273050"/>
              <a:gd name="T26" fmla="*/ 44445 w 76200"/>
              <a:gd name="T27" fmla="*/ 76199 h 273050"/>
              <a:gd name="T28" fmla="*/ 76199 w 76200"/>
              <a:gd name="T29" fmla="*/ 76199 h 273050"/>
              <a:gd name="T30" fmla="*/ 69844 w 76200"/>
              <a:gd name="T31" fmla="*/ 63489 h 2730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73050"/>
              <a:gd name="T50" fmla="*/ 76200 w 76200"/>
              <a:gd name="T51" fmla="*/ 273050 h 2730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73050">
                <a:moveTo>
                  <a:pt x="44445" y="63489"/>
                </a:moveTo>
                <a:lnTo>
                  <a:pt x="31753" y="63489"/>
                </a:lnTo>
                <a:lnTo>
                  <a:pt x="31753" y="272789"/>
                </a:lnTo>
                <a:lnTo>
                  <a:pt x="44445" y="272789"/>
                </a:lnTo>
                <a:lnTo>
                  <a:pt x="44445" y="63489"/>
                </a:lnTo>
                <a:close/>
              </a:path>
              <a:path w="76200" h="273050">
                <a:moveTo>
                  <a:pt x="38099" y="0"/>
                </a:moveTo>
                <a:lnTo>
                  <a:pt x="0" y="76199"/>
                </a:lnTo>
                <a:lnTo>
                  <a:pt x="31753" y="76199"/>
                </a:lnTo>
                <a:lnTo>
                  <a:pt x="31753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273050">
                <a:moveTo>
                  <a:pt x="69844" y="63489"/>
                </a:moveTo>
                <a:lnTo>
                  <a:pt x="44445" y="63489"/>
                </a:lnTo>
                <a:lnTo>
                  <a:pt x="44445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6" name="object 30"/>
          <p:cNvSpPr>
            <a:spLocks/>
          </p:cNvSpPr>
          <p:nvPr/>
        </p:nvSpPr>
        <p:spPr bwMode="auto">
          <a:xfrm>
            <a:off x="2262188" y="1744663"/>
            <a:ext cx="76200" cy="328612"/>
          </a:xfrm>
          <a:custGeom>
            <a:avLst/>
            <a:gdLst>
              <a:gd name="T0" fmla="*/ 44445 w 76200"/>
              <a:gd name="T1" fmla="*/ 65358 h 327660"/>
              <a:gd name="T2" fmla="*/ 31753 w 76200"/>
              <a:gd name="T3" fmla="*/ 65358 h 327660"/>
              <a:gd name="T4" fmla="*/ 31753 w 76200"/>
              <a:gd name="T5" fmla="*/ 337299 h 327660"/>
              <a:gd name="T6" fmla="*/ 44445 w 76200"/>
              <a:gd name="T7" fmla="*/ 337299 h 327660"/>
              <a:gd name="T8" fmla="*/ 44445 w 76200"/>
              <a:gd name="T9" fmla="*/ 65358 h 327660"/>
              <a:gd name="T10" fmla="*/ 38099 w 76200"/>
              <a:gd name="T11" fmla="*/ 0 h 327660"/>
              <a:gd name="T12" fmla="*/ 0 w 76200"/>
              <a:gd name="T13" fmla="*/ 78442 h 327660"/>
              <a:gd name="T14" fmla="*/ 31753 w 76200"/>
              <a:gd name="T15" fmla="*/ 78442 h 327660"/>
              <a:gd name="T16" fmla="*/ 31753 w 76200"/>
              <a:gd name="T17" fmla="*/ 65358 h 327660"/>
              <a:gd name="T18" fmla="*/ 69844 w 76200"/>
              <a:gd name="T19" fmla="*/ 65358 h 327660"/>
              <a:gd name="T20" fmla="*/ 38099 w 76200"/>
              <a:gd name="T21" fmla="*/ 0 h 327660"/>
              <a:gd name="T22" fmla="*/ 69844 w 76200"/>
              <a:gd name="T23" fmla="*/ 65358 h 327660"/>
              <a:gd name="T24" fmla="*/ 44445 w 76200"/>
              <a:gd name="T25" fmla="*/ 65358 h 327660"/>
              <a:gd name="T26" fmla="*/ 44445 w 76200"/>
              <a:gd name="T27" fmla="*/ 78442 h 327660"/>
              <a:gd name="T28" fmla="*/ 76199 w 76200"/>
              <a:gd name="T29" fmla="*/ 78442 h 327660"/>
              <a:gd name="T30" fmla="*/ 69844 w 76200"/>
              <a:gd name="T31" fmla="*/ 65358 h 3276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27660"/>
              <a:gd name="T50" fmla="*/ 76200 w 76200"/>
              <a:gd name="T51" fmla="*/ 327660 h 3276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27660">
                <a:moveTo>
                  <a:pt x="44445" y="63489"/>
                </a:moveTo>
                <a:lnTo>
                  <a:pt x="31753" y="63489"/>
                </a:lnTo>
                <a:lnTo>
                  <a:pt x="31753" y="327653"/>
                </a:lnTo>
                <a:lnTo>
                  <a:pt x="44445" y="327653"/>
                </a:lnTo>
                <a:lnTo>
                  <a:pt x="44445" y="63489"/>
                </a:lnTo>
                <a:close/>
              </a:path>
              <a:path w="76200" h="327660">
                <a:moveTo>
                  <a:pt x="38099" y="0"/>
                </a:moveTo>
                <a:lnTo>
                  <a:pt x="0" y="76199"/>
                </a:lnTo>
                <a:lnTo>
                  <a:pt x="31753" y="76199"/>
                </a:lnTo>
                <a:lnTo>
                  <a:pt x="31753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327660">
                <a:moveTo>
                  <a:pt x="69844" y="63489"/>
                </a:moveTo>
                <a:lnTo>
                  <a:pt x="44445" y="63489"/>
                </a:lnTo>
                <a:lnTo>
                  <a:pt x="44445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7" name="object 31"/>
          <p:cNvSpPr>
            <a:spLocks/>
          </p:cNvSpPr>
          <p:nvPr/>
        </p:nvSpPr>
        <p:spPr bwMode="auto">
          <a:xfrm>
            <a:off x="7712075" y="1744663"/>
            <a:ext cx="76200" cy="874712"/>
          </a:xfrm>
          <a:custGeom>
            <a:avLst/>
            <a:gdLst>
              <a:gd name="T0" fmla="*/ 44439 w 76200"/>
              <a:gd name="T1" fmla="*/ 64184 h 873760"/>
              <a:gd name="T2" fmla="*/ 31747 w 76200"/>
              <a:gd name="T3" fmla="*/ 64184 h 873760"/>
              <a:gd name="T4" fmla="*/ 31747 w 76200"/>
              <a:gd name="T5" fmla="*/ 882808 h 873760"/>
              <a:gd name="T6" fmla="*/ 44439 w 76200"/>
              <a:gd name="T7" fmla="*/ 882808 h 873760"/>
              <a:gd name="T8" fmla="*/ 44439 w 76200"/>
              <a:gd name="T9" fmla="*/ 64184 h 873760"/>
              <a:gd name="T10" fmla="*/ 38099 w 76200"/>
              <a:gd name="T11" fmla="*/ 0 h 873760"/>
              <a:gd name="T12" fmla="*/ 0 w 76200"/>
              <a:gd name="T13" fmla="*/ 77033 h 873760"/>
              <a:gd name="T14" fmla="*/ 31747 w 76200"/>
              <a:gd name="T15" fmla="*/ 77033 h 873760"/>
              <a:gd name="T16" fmla="*/ 31747 w 76200"/>
              <a:gd name="T17" fmla="*/ 64184 h 873760"/>
              <a:gd name="T18" fmla="*/ 69844 w 76200"/>
              <a:gd name="T19" fmla="*/ 64184 h 873760"/>
              <a:gd name="T20" fmla="*/ 38099 w 76200"/>
              <a:gd name="T21" fmla="*/ 0 h 873760"/>
              <a:gd name="T22" fmla="*/ 69844 w 76200"/>
              <a:gd name="T23" fmla="*/ 64184 h 873760"/>
              <a:gd name="T24" fmla="*/ 44439 w 76200"/>
              <a:gd name="T25" fmla="*/ 64184 h 873760"/>
              <a:gd name="T26" fmla="*/ 44439 w 76200"/>
              <a:gd name="T27" fmla="*/ 77033 h 873760"/>
              <a:gd name="T28" fmla="*/ 76199 w 76200"/>
              <a:gd name="T29" fmla="*/ 77033 h 873760"/>
              <a:gd name="T30" fmla="*/ 69844 w 76200"/>
              <a:gd name="T31" fmla="*/ 64184 h 8737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873760"/>
              <a:gd name="T50" fmla="*/ 76200 w 76200"/>
              <a:gd name="T51" fmla="*/ 873760 h 8737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873760">
                <a:moveTo>
                  <a:pt x="44439" y="63489"/>
                </a:moveTo>
                <a:lnTo>
                  <a:pt x="31747" y="63489"/>
                </a:lnTo>
                <a:lnTo>
                  <a:pt x="31747" y="873245"/>
                </a:lnTo>
                <a:lnTo>
                  <a:pt x="44439" y="873245"/>
                </a:lnTo>
                <a:lnTo>
                  <a:pt x="44439" y="63489"/>
                </a:lnTo>
                <a:close/>
              </a:path>
              <a:path w="76200" h="873760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873760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403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8" name="object 32"/>
          <p:cNvSpPr>
            <a:spLocks/>
          </p:cNvSpPr>
          <p:nvPr/>
        </p:nvSpPr>
        <p:spPr bwMode="auto">
          <a:xfrm>
            <a:off x="5068888" y="1744663"/>
            <a:ext cx="76200" cy="493712"/>
          </a:xfrm>
          <a:custGeom>
            <a:avLst/>
            <a:gdLst>
              <a:gd name="T0" fmla="*/ 44439 w 76200"/>
              <a:gd name="T1" fmla="*/ 64727 h 492760"/>
              <a:gd name="T2" fmla="*/ 31747 w 76200"/>
              <a:gd name="T3" fmla="*/ 64727 h 492760"/>
              <a:gd name="T4" fmla="*/ 31747 w 76200"/>
              <a:gd name="T5" fmla="*/ 501839 h 492760"/>
              <a:gd name="T6" fmla="*/ 44439 w 76200"/>
              <a:gd name="T7" fmla="*/ 501839 h 492760"/>
              <a:gd name="T8" fmla="*/ 44439 w 76200"/>
              <a:gd name="T9" fmla="*/ 64727 h 492760"/>
              <a:gd name="T10" fmla="*/ 38099 w 76200"/>
              <a:gd name="T11" fmla="*/ 0 h 492760"/>
              <a:gd name="T12" fmla="*/ 0 w 76200"/>
              <a:gd name="T13" fmla="*/ 77684 h 492760"/>
              <a:gd name="T14" fmla="*/ 31747 w 76200"/>
              <a:gd name="T15" fmla="*/ 77684 h 492760"/>
              <a:gd name="T16" fmla="*/ 31747 w 76200"/>
              <a:gd name="T17" fmla="*/ 64727 h 492760"/>
              <a:gd name="T18" fmla="*/ 69844 w 76200"/>
              <a:gd name="T19" fmla="*/ 64727 h 492760"/>
              <a:gd name="T20" fmla="*/ 38099 w 76200"/>
              <a:gd name="T21" fmla="*/ 0 h 492760"/>
              <a:gd name="T22" fmla="*/ 69844 w 76200"/>
              <a:gd name="T23" fmla="*/ 64727 h 492760"/>
              <a:gd name="T24" fmla="*/ 44439 w 76200"/>
              <a:gd name="T25" fmla="*/ 64727 h 492760"/>
              <a:gd name="T26" fmla="*/ 44439 w 76200"/>
              <a:gd name="T27" fmla="*/ 77684 h 492760"/>
              <a:gd name="T28" fmla="*/ 76199 w 76200"/>
              <a:gd name="T29" fmla="*/ 77684 h 492760"/>
              <a:gd name="T30" fmla="*/ 69844 w 76200"/>
              <a:gd name="T31" fmla="*/ 64727 h 4927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92760"/>
              <a:gd name="T50" fmla="*/ 76200 w 76200"/>
              <a:gd name="T51" fmla="*/ 492760 h 4927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92760">
                <a:moveTo>
                  <a:pt x="44439" y="63489"/>
                </a:moveTo>
                <a:lnTo>
                  <a:pt x="31747" y="63489"/>
                </a:lnTo>
                <a:lnTo>
                  <a:pt x="31747" y="492245"/>
                </a:lnTo>
                <a:lnTo>
                  <a:pt x="44439" y="492245"/>
                </a:lnTo>
                <a:lnTo>
                  <a:pt x="44439" y="63489"/>
                </a:lnTo>
                <a:close/>
              </a:path>
              <a:path w="76200" h="492760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492760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00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9" name="object 33"/>
          <p:cNvSpPr>
            <a:spLocks/>
          </p:cNvSpPr>
          <p:nvPr/>
        </p:nvSpPr>
        <p:spPr bwMode="auto">
          <a:xfrm>
            <a:off x="4902200" y="1744663"/>
            <a:ext cx="76200" cy="273050"/>
          </a:xfrm>
          <a:custGeom>
            <a:avLst/>
            <a:gdLst>
              <a:gd name="T0" fmla="*/ 44439 w 76200"/>
              <a:gd name="T1" fmla="*/ 63489 h 273050"/>
              <a:gd name="T2" fmla="*/ 31747 w 76200"/>
              <a:gd name="T3" fmla="*/ 63489 h 273050"/>
              <a:gd name="T4" fmla="*/ 31747 w 76200"/>
              <a:gd name="T5" fmla="*/ 272789 h 273050"/>
              <a:gd name="T6" fmla="*/ 44439 w 76200"/>
              <a:gd name="T7" fmla="*/ 272789 h 273050"/>
              <a:gd name="T8" fmla="*/ 44439 w 76200"/>
              <a:gd name="T9" fmla="*/ 63489 h 273050"/>
              <a:gd name="T10" fmla="*/ 38099 w 76200"/>
              <a:gd name="T11" fmla="*/ 0 h 273050"/>
              <a:gd name="T12" fmla="*/ 0 w 76200"/>
              <a:gd name="T13" fmla="*/ 76199 h 273050"/>
              <a:gd name="T14" fmla="*/ 31747 w 76200"/>
              <a:gd name="T15" fmla="*/ 76199 h 273050"/>
              <a:gd name="T16" fmla="*/ 31747 w 76200"/>
              <a:gd name="T17" fmla="*/ 63489 h 273050"/>
              <a:gd name="T18" fmla="*/ 69844 w 76200"/>
              <a:gd name="T19" fmla="*/ 63489 h 273050"/>
              <a:gd name="T20" fmla="*/ 38099 w 76200"/>
              <a:gd name="T21" fmla="*/ 0 h 273050"/>
              <a:gd name="T22" fmla="*/ 69844 w 76200"/>
              <a:gd name="T23" fmla="*/ 63489 h 273050"/>
              <a:gd name="T24" fmla="*/ 44439 w 76200"/>
              <a:gd name="T25" fmla="*/ 63489 h 273050"/>
              <a:gd name="T26" fmla="*/ 44439 w 76200"/>
              <a:gd name="T27" fmla="*/ 76199 h 273050"/>
              <a:gd name="T28" fmla="*/ 76199 w 76200"/>
              <a:gd name="T29" fmla="*/ 76199 h 273050"/>
              <a:gd name="T30" fmla="*/ 69844 w 76200"/>
              <a:gd name="T31" fmla="*/ 63489 h 2730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73050"/>
              <a:gd name="T50" fmla="*/ 76200 w 76200"/>
              <a:gd name="T51" fmla="*/ 273050 h 2730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73050">
                <a:moveTo>
                  <a:pt x="44439" y="63489"/>
                </a:moveTo>
                <a:lnTo>
                  <a:pt x="31747" y="63489"/>
                </a:lnTo>
                <a:lnTo>
                  <a:pt x="31747" y="272789"/>
                </a:lnTo>
                <a:lnTo>
                  <a:pt x="44439" y="272789"/>
                </a:lnTo>
                <a:lnTo>
                  <a:pt x="44439" y="63489"/>
                </a:lnTo>
                <a:close/>
              </a:path>
              <a:path w="76200" h="273050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273050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00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10" name="object 34"/>
          <p:cNvSpPr>
            <a:spLocks/>
          </p:cNvSpPr>
          <p:nvPr/>
        </p:nvSpPr>
        <p:spPr bwMode="auto">
          <a:xfrm>
            <a:off x="7326313" y="3386138"/>
            <a:ext cx="76200" cy="438150"/>
          </a:xfrm>
          <a:custGeom>
            <a:avLst/>
            <a:gdLst>
              <a:gd name="T0" fmla="*/ 31747 w 76200"/>
              <a:gd name="T1" fmla="*/ 366466 h 437514"/>
              <a:gd name="T2" fmla="*/ 0 w 76200"/>
              <a:gd name="T3" fmla="*/ 366466 h 437514"/>
              <a:gd name="T4" fmla="*/ 38099 w 76200"/>
              <a:gd name="T5" fmla="*/ 443781 h 437514"/>
              <a:gd name="T6" fmla="*/ 69844 w 76200"/>
              <a:gd name="T7" fmla="*/ 379363 h 437514"/>
              <a:gd name="T8" fmla="*/ 31747 w 76200"/>
              <a:gd name="T9" fmla="*/ 379363 h 437514"/>
              <a:gd name="T10" fmla="*/ 31747 w 76200"/>
              <a:gd name="T11" fmla="*/ 366466 h 437514"/>
              <a:gd name="T12" fmla="*/ 44439 w 76200"/>
              <a:gd name="T13" fmla="*/ 0 h 437514"/>
              <a:gd name="T14" fmla="*/ 31747 w 76200"/>
              <a:gd name="T15" fmla="*/ 0 h 437514"/>
              <a:gd name="T16" fmla="*/ 31747 w 76200"/>
              <a:gd name="T17" fmla="*/ 379363 h 437514"/>
              <a:gd name="T18" fmla="*/ 44439 w 76200"/>
              <a:gd name="T19" fmla="*/ 379363 h 437514"/>
              <a:gd name="T20" fmla="*/ 44439 w 76200"/>
              <a:gd name="T21" fmla="*/ 0 h 437514"/>
              <a:gd name="T22" fmla="*/ 76199 w 76200"/>
              <a:gd name="T23" fmla="*/ 366466 h 437514"/>
              <a:gd name="T24" fmla="*/ 44439 w 76200"/>
              <a:gd name="T25" fmla="*/ 366466 h 437514"/>
              <a:gd name="T26" fmla="*/ 44439 w 76200"/>
              <a:gd name="T27" fmla="*/ 379363 h 437514"/>
              <a:gd name="T28" fmla="*/ 69844 w 76200"/>
              <a:gd name="T29" fmla="*/ 379363 h 437514"/>
              <a:gd name="T30" fmla="*/ 76199 w 76200"/>
              <a:gd name="T31" fmla="*/ 366466 h 4375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37514"/>
              <a:gd name="T50" fmla="*/ 76200 w 76200"/>
              <a:gd name="T51" fmla="*/ 437514 h 4375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37514">
                <a:moveTo>
                  <a:pt x="31747" y="361181"/>
                </a:moveTo>
                <a:lnTo>
                  <a:pt x="0" y="361181"/>
                </a:lnTo>
                <a:lnTo>
                  <a:pt x="38099" y="437381"/>
                </a:lnTo>
                <a:lnTo>
                  <a:pt x="69844" y="373892"/>
                </a:lnTo>
                <a:lnTo>
                  <a:pt x="31747" y="373892"/>
                </a:lnTo>
                <a:lnTo>
                  <a:pt x="31747" y="361181"/>
                </a:lnTo>
                <a:close/>
              </a:path>
              <a:path w="76200" h="437514">
                <a:moveTo>
                  <a:pt x="44439" y="0"/>
                </a:moveTo>
                <a:lnTo>
                  <a:pt x="31747" y="0"/>
                </a:lnTo>
                <a:lnTo>
                  <a:pt x="31747" y="373892"/>
                </a:lnTo>
                <a:lnTo>
                  <a:pt x="44439" y="373892"/>
                </a:lnTo>
                <a:lnTo>
                  <a:pt x="44439" y="0"/>
                </a:lnTo>
                <a:close/>
              </a:path>
              <a:path w="76200" h="437514">
                <a:moveTo>
                  <a:pt x="76199" y="361181"/>
                </a:moveTo>
                <a:lnTo>
                  <a:pt x="44439" y="361181"/>
                </a:lnTo>
                <a:lnTo>
                  <a:pt x="44439" y="373892"/>
                </a:lnTo>
                <a:lnTo>
                  <a:pt x="69844" y="373892"/>
                </a:lnTo>
                <a:lnTo>
                  <a:pt x="76199" y="3611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11" name="object 35"/>
          <p:cNvSpPr>
            <a:spLocks/>
          </p:cNvSpPr>
          <p:nvPr/>
        </p:nvSpPr>
        <p:spPr bwMode="auto">
          <a:xfrm>
            <a:off x="7656513" y="3441700"/>
            <a:ext cx="76200" cy="382588"/>
          </a:xfrm>
          <a:custGeom>
            <a:avLst/>
            <a:gdLst>
              <a:gd name="T0" fmla="*/ 31747 w 76200"/>
              <a:gd name="T1" fmla="*/ 303798 h 382904"/>
              <a:gd name="T2" fmla="*/ 0 w 76200"/>
              <a:gd name="T3" fmla="*/ 303798 h 382904"/>
              <a:gd name="T4" fmla="*/ 38099 w 76200"/>
              <a:gd name="T5" fmla="*/ 379372 h 382904"/>
              <a:gd name="T6" fmla="*/ 69844 w 76200"/>
              <a:gd name="T7" fmla="*/ 316405 h 382904"/>
              <a:gd name="T8" fmla="*/ 31747 w 76200"/>
              <a:gd name="T9" fmla="*/ 316405 h 382904"/>
              <a:gd name="T10" fmla="*/ 31747 w 76200"/>
              <a:gd name="T11" fmla="*/ 303798 h 382904"/>
              <a:gd name="T12" fmla="*/ 44439 w 76200"/>
              <a:gd name="T13" fmla="*/ 0 h 382904"/>
              <a:gd name="T14" fmla="*/ 31747 w 76200"/>
              <a:gd name="T15" fmla="*/ 0 h 382904"/>
              <a:gd name="T16" fmla="*/ 31747 w 76200"/>
              <a:gd name="T17" fmla="*/ 316405 h 382904"/>
              <a:gd name="T18" fmla="*/ 44439 w 76200"/>
              <a:gd name="T19" fmla="*/ 316405 h 382904"/>
              <a:gd name="T20" fmla="*/ 44439 w 76200"/>
              <a:gd name="T21" fmla="*/ 0 h 382904"/>
              <a:gd name="T22" fmla="*/ 76199 w 76200"/>
              <a:gd name="T23" fmla="*/ 303798 h 382904"/>
              <a:gd name="T24" fmla="*/ 44439 w 76200"/>
              <a:gd name="T25" fmla="*/ 303798 h 382904"/>
              <a:gd name="T26" fmla="*/ 44439 w 76200"/>
              <a:gd name="T27" fmla="*/ 316405 h 382904"/>
              <a:gd name="T28" fmla="*/ 69844 w 76200"/>
              <a:gd name="T29" fmla="*/ 316405 h 382904"/>
              <a:gd name="T30" fmla="*/ 76199 w 76200"/>
              <a:gd name="T31" fmla="*/ 303798 h 3829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82904"/>
              <a:gd name="T50" fmla="*/ 76200 w 76200"/>
              <a:gd name="T51" fmla="*/ 382904 h 38290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82904">
                <a:moveTo>
                  <a:pt x="31747" y="306317"/>
                </a:moveTo>
                <a:lnTo>
                  <a:pt x="0" y="306317"/>
                </a:lnTo>
                <a:lnTo>
                  <a:pt x="38099" y="382517"/>
                </a:lnTo>
                <a:lnTo>
                  <a:pt x="69844" y="319028"/>
                </a:lnTo>
                <a:lnTo>
                  <a:pt x="31747" y="319028"/>
                </a:lnTo>
                <a:lnTo>
                  <a:pt x="31747" y="306317"/>
                </a:lnTo>
                <a:close/>
              </a:path>
              <a:path w="76200" h="382904">
                <a:moveTo>
                  <a:pt x="44439" y="0"/>
                </a:moveTo>
                <a:lnTo>
                  <a:pt x="31747" y="0"/>
                </a:lnTo>
                <a:lnTo>
                  <a:pt x="31747" y="319028"/>
                </a:lnTo>
                <a:lnTo>
                  <a:pt x="44439" y="319028"/>
                </a:lnTo>
                <a:lnTo>
                  <a:pt x="44439" y="0"/>
                </a:lnTo>
                <a:close/>
              </a:path>
              <a:path w="76200" h="382904">
                <a:moveTo>
                  <a:pt x="76199" y="306317"/>
                </a:moveTo>
                <a:lnTo>
                  <a:pt x="44439" y="306317"/>
                </a:lnTo>
                <a:lnTo>
                  <a:pt x="44439" y="319028"/>
                </a:lnTo>
                <a:lnTo>
                  <a:pt x="69844" y="319028"/>
                </a:lnTo>
                <a:lnTo>
                  <a:pt x="76199" y="3063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12" name="object 36"/>
          <p:cNvSpPr>
            <a:spLocks/>
          </p:cNvSpPr>
          <p:nvPr/>
        </p:nvSpPr>
        <p:spPr bwMode="auto">
          <a:xfrm>
            <a:off x="6554788" y="3386138"/>
            <a:ext cx="76200" cy="438150"/>
          </a:xfrm>
          <a:custGeom>
            <a:avLst/>
            <a:gdLst>
              <a:gd name="T0" fmla="*/ 31747 w 76200"/>
              <a:gd name="T1" fmla="*/ 366466 h 437514"/>
              <a:gd name="T2" fmla="*/ 0 w 76200"/>
              <a:gd name="T3" fmla="*/ 366466 h 437514"/>
              <a:gd name="T4" fmla="*/ 38099 w 76200"/>
              <a:gd name="T5" fmla="*/ 443781 h 437514"/>
              <a:gd name="T6" fmla="*/ 69844 w 76200"/>
              <a:gd name="T7" fmla="*/ 379363 h 437514"/>
              <a:gd name="T8" fmla="*/ 31747 w 76200"/>
              <a:gd name="T9" fmla="*/ 379363 h 437514"/>
              <a:gd name="T10" fmla="*/ 31747 w 76200"/>
              <a:gd name="T11" fmla="*/ 366466 h 437514"/>
              <a:gd name="T12" fmla="*/ 44439 w 76200"/>
              <a:gd name="T13" fmla="*/ 0 h 437514"/>
              <a:gd name="T14" fmla="*/ 31747 w 76200"/>
              <a:gd name="T15" fmla="*/ 0 h 437514"/>
              <a:gd name="T16" fmla="*/ 31747 w 76200"/>
              <a:gd name="T17" fmla="*/ 379363 h 437514"/>
              <a:gd name="T18" fmla="*/ 44439 w 76200"/>
              <a:gd name="T19" fmla="*/ 379363 h 437514"/>
              <a:gd name="T20" fmla="*/ 44439 w 76200"/>
              <a:gd name="T21" fmla="*/ 0 h 437514"/>
              <a:gd name="T22" fmla="*/ 76199 w 76200"/>
              <a:gd name="T23" fmla="*/ 366466 h 437514"/>
              <a:gd name="T24" fmla="*/ 44439 w 76200"/>
              <a:gd name="T25" fmla="*/ 366466 h 437514"/>
              <a:gd name="T26" fmla="*/ 44439 w 76200"/>
              <a:gd name="T27" fmla="*/ 379363 h 437514"/>
              <a:gd name="T28" fmla="*/ 69844 w 76200"/>
              <a:gd name="T29" fmla="*/ 379363 h 437514"/>
              <a:gd name="T30" fmla="*/ 76199 w 76200"/>
              <a:gd name="T31" fmla="*/ 366466 h 4375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37514"/>
              <a:gd name="T50" fmla="*/ 76200 w 76200"/>
              <a:gd name="T51" fmla="*/ 437514 h 4375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37514">
                <a:moveTo>
                  <a:pt x="31747" y="361181"/>
                </a:moveTo>
                <a:lnTo>
                  <a:pt x="0" y="361181"/>
                </a:lnTo>
                <a:lnTo>
                  <a:pt x="38099" y="437381"/>
                </a:lnTo>
                <a:lnTo>
                  <a:pt x="69844" y="373892"/>
                </a:lnTo>
                <a:lnTo>
                  <a:pt x="31747" y="373892"/>
                </a:lnTo>
                <a:lnTo>
                  <a:pt x="31747" y="361181"/>
                </a:lnTo>
                <a:close/>
              </a:path>
              <a:path w="76200" h="437514">
                <a:moveTo>
                  <a:pt x="44439" y="0"/>
                </a:moveTo>
                <a:lnTo>
                  <a:pt x="31747" y="0"/>
                </a:lnTo>
                <a:lnTo>
                  <a:pt x="31747" y="373892"/>
                </a:lnTo>
                <a:lnTo>
                  <a:pt x="44439" y="373892"/>
                </a:lnTo>
                <a:lnTo>
                  <a:pt x="44439" y="0"/>
                </a:lnTo>
                <a:close/>
              </a:path>
              <a:path w="76200" h="437514">
                <a:moveTo>
                  <a:pt x="76199" y="361181"/>
                </a:moveTo>
                <a:lnTo>
                  <a:pt x="44439" y="361181"/>
                </a:lnTo>
                <a:lnTo>
                  <a:pt x="44439" y="373892"/>
                </a:lnTo>
                <a:lnTo>
                  <a:pt x="69844" y="373892"/>
                </a:lnTo>
                <a:lnTo>
                  <a:pt x="76199" y="3611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13" name="object 37"/>
          <p:cNvSpPr>
            <a:spLocks/>
          </p:cNvSpPr>
          <p:nvPr/>
        </p:nvSpPr>
        <p:spPr bwMode="auto">
          <a:xfrm>
            <a:off x="3857625" y="3441700"/>
            <a:ext cx="76200" cy="382588"/>
          </a:xfrm>
          <a:custGeom>
            <a:avLst/>
            <a:gdLst>
              <a:gd name="T0" fmla="*/ 31760 w 76200"/>
              <a:gd name="T1" fmla="*/ 303798 h 382904"/>
              <a:gd name="T2" fmla="*/ 0 w 76200"/>
              <a:gd name="T3" fmla="*/ 303798 h 382904"/>
              <a:gd name="T4" fmla="*/ 38099 w 76200"/>
              <a:gd name="T5" fmla="*/ 379372 h 382904"/>
              <a:gd name="T6" fmla="*/ 69844 w 76200"/>
              <a:gd name="T7" fmla="*/ 316405 h 382904"/>
              <a:gd name="T8" fmla="*/ 31760 w 76200"/>
              <a:gd name="T9" fmla="*/ 316405 h 382904"/>
              <a:gd name="T10" fmla="*/ 31760 w 76200"/>
              <a:gd name="T11" fmla="*/ 303798 h 382904"/>
              <a:gd name="T12" fmla="*/ 44452 w 76200"/>
              <a:gd name="T13" fmla="*/ 0 h 382904"/>
              <a:gd name="T14" fmla="*/ 31760 w 76200"/>
              <a:gd name="T15" fmla="*/ 0 h 382904"/>
              <a:gd name="T16" fmla="*/ 31760 w 76200"/>
              <a:gd name="T17" fmla="*/ 316405 h 382904"/>
              <a:gd name="T18" fmla="*/ 44452 w 76200"/>
              <a:gd name="T19" fmla="*/ 316405 h 382904"/>
              <a:gd name="T20" fmla="*/ 44452 w 76200"/>
              <a:gd name="T21" fmla="*/ 0 h 382904"/>
              <a:gd name="T22" fmla="*/ 76199 w 76200"/>
              <a:gd name="T23" fmla="*/ 303798 h 382904"/>
              <a:gd name="T24" fmla="*/ 44452 w 76200"/>
              <a:gd name="T25" fmla="*/ 303798 h 382904"/>
              <a:gd name="T26" fmla="*/ 44452 w 76200"/>
              <a:gd name="T27" fmla="*/ 316405 h 382904"/>
              <a:gd name="T28" fmla="*/ 69844 w 76200"/>
              <a:gd name="T29" fmla="*/ 316405 h 382904"/>
              <a:gd name="T30" fmla="*/ 76199 w 76200"/>
              <a:gd name="T31" fmla="*/ 303798 h 3829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82904"/>
              <a:gd name="T50" fmla="*/ 76200 w 76200"/>
              <a:gd name="T51" fmla="*/ 382904 h 38290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82904">
                <a:moveTo>
                  <a:pt x="31760" y="306317"/>
                </a:moveTo>
                <a:lnTo>
                  <a:pt x="0" y="306317"/>
                </a:lnTo>
                <a:lnTo>
                  <a:pt x="38099" y="382517"/>
                </a:lnTo>
                <a:lnTo>
                  <a:pt x="69844" y="319028"/>
                </a:lnTo>
                <a:lnTo>
                  <a:pt x="31760" y="319028"/>
                </a:lnTo>
                <a:lnTo>
                  <a:pt x="31760" y="306317"/>
                </a:lnTo>
                <a:close/>
              </a:path>
              <a:path w="76200" h="382904">
                <a:moveTo>
                  <a:pt x="44452" y="0"/>
                </a:moveTo>
                <a:lnTo>
                  <a:pt x="31760" y="0"/>
                </a:lnTo>
                <a:lnTo>
                  <a:pt x="31760" y="319028"/>
                </a:lnTo>
                <a:lnTo>
                  <a:pt x="44452" y="319028"/>
                </a:lnTo>
                <a:lnTo>
                  <a:pt x="44452" y="0"/>
                </a:lnTo>
                <a:close/>
              </a:path>
              <a:path w="76200" h="382904">
                <a:moveTo>
                  <a:pt x="76199" y="306317"/>
                </a:moveTo>
                <a:lnTo>
                  <a:pt x="44452" y="306317"/>
                </a:lnTo>
                <a:lnTo>
                  <a:pt x="44452" y="319028"/>
                </a:lnTo>
                <a:lnTo>
                  <a:pt x="69844" y="319028"/>
                </a:lnTo>
                <a:lnTo>
                  <a:pt x="76199" y="3063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14" name="object 38"/>
          <p:cNvSpPr>
            <a:spLocks/>
          </p:cNvSpPr>
          <p:nvPr/>
        </p:nvSpPr>
        <p:spPr bwMode="auto">
          <a:xfrm>
            <a:off x="4518025" y="3605213"/>
            <a:ext cx="76200" cy="219075"/>
          </a:xfrm>
          <a:custGeom>
            <a:avLst/>
            <a:gdLst>
              <a:gd name="T0" fmla="*/ 31747 w 76200"/>
              <a:gd name="T1" fmla="*/ 145906 h 218439"/>
              <a:gd name="T2" fmla="*/ 0 w 76200"/>
              <a:gd name="T3" fmla="*/ 145906 h 218439"/>
              <a:gd name="T4" fmla="*/ 38099 w 76200"/>
              <a:gd name="T5" fmla="*/ 224354 h 218439"/>
              <a:gd name="T6" fmla="*/ 69844 w 76200"/>
              <a:gd name="T7" fmla="*/ 158993 h 218439"/>
              <a:gd name="T8" fmla="*/ 31747 w 76200"/>
              <a:gd name="T9" fmla="*/ 158993 h 218439"/>
              <a:gd name="T10" fmla="*/ 31747 w 76200"/>
              <a:gd name="T11" fmla="*/ 145906 h 218439"/>
              <a:gd name="T12" fmla="*/ 44439 w 76200"/>
              <a:gd name="T13" fmla="*/ 0 h 218439"/>
              <a:gd name="T14" fmla="*/ 31747 w 76200"/>
              <a:gd name="T15" fmla="*/ 0 h 218439"/>
              <a:gd name="T16" fmla="*/ 31747 w 76200"/>
              <a:gd name="T17" fmla="*/ 158993 h 218439"/>
              <a:gd name="T18" fmla="*/ 44439 w 76200"/>
              <a:gd name="T19" fmla="*/ 158993 h 218439"/>
              <a:gd name="T20" fmla="*/ 44439 w 76200"/>
              <a:gd name="T21" fmla="*/ 0 h 218439"/>
              <a:gd name="T22" fmla="*/ 76199 w 76200"/>
              <a:gd name="T23" fmla="*/ 145906 h 218439"/>
              <a:gd name="T24" fmla="*/ 44439 w 76200"/>
              <a:gd name="T25" fmla="*/ 145906 h 218439"/>
              <a:gd name="T26" fmla="*/ 44439 w 76200"/>
              <a:gd name="T27" fmla="*/ 158993 h 218439"/>
              <a:gd name="T28" fmla="*/ 69844 w 76200"/>
              <a:gd name="T29" fmla="*/ 158993 h 218439"/>
              <a:gd name="T30" fmla="*/ 76199 w 76200"/>
              <a:gd name="T31" fmla="*/ 145906 h 2184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18439"/>
              <a:gd name="T50" fmla="*/ 76200 w 76200"/>
              <a:gd name="T51" fmla="*/ 218439 h 2184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18439">
                <a:moveTo>
                  <a:pt x="31747" y="141725"/>
                </a:moveTo>
                <a:lnTo>
                  <a:pt x="0" y="141725"/>
                </a:lnTo>
                <a:lnTo>
                  <a:pt x="38099" y="217925"/>
                </a:lnTo>
                <a:lnTo>
                  <a:pt x="69844" y="154436"/>
                </a:lnTo>
                <a:lnTo>
                  <a:pt x="31747" y="154436"/>
                </a:lnTo>
                <a:lnTo>
                  <a:pt x="31747" y="141725"/>
                </a:lnTo>
                <a:close/>
              </a:path>
              <a:path w="76200" h="218439">
                <a:moveTo>
                  <a:pt x="44439" y="0"/>
                </a:moveTo>
                <a:lnTo>
                  <a:pt x="31747" y="0"/>
                </a:lnTo>
                <a:lnTo>
                  <a:pt x="31747" y="154436"/>
                </a:lnTo>
                <a:lnTo>
                  <a:pt x="44439" y="154436"/>
                </a:lnTo>
                <a:lnTo>
                  <a:pt x="44439" y="0"/>
                </a:lnTo>
                <a:close/>
              </a:path>
              <a:path w="76200" h="218439">
                <a:moveTo>
                  <a:pt x="76199" y="141725"/>
                </a:moveTo>
                <a:lnTo>
                  <a:pt x="44439" y="141725"/>
                </a:lnTo>
                <a:lnTo>
                  <a:pt x="44439" y="154436"/>
                </a:lnTo>
                <a:lnTo>
                  <a:pt x="69844" y="154436"/>
                </a:lnTo>
                <a:lnTo>
                  <a:pt x="76199" y="1417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15" name="object 39"/>
          <p:cNvSpPr>
            <a:spLocks/>
          </p:cNvSpPr>
          <p:nvPr/>
        </p:nvSpPr>
        <p:spPr bwMode="auto">
          <a:xfrm>
            <a:off x="6059488" y="3386138"/>
            <a:ext cx="76200" cy="438150"/>
          </a:xfrm>
          <a:custGeom>
            <a:avLst/>
            <a:gdLst>
              <a:gd name="T0" fmla="*/ 31747 w 76200"/>
              <a:gd name="T1" fmla="*/ 366466 h 437514"/>
              <a:gd name="T2" fmla="*/ 0 w 76200"/>
              <a:gd name="T3" fmla="*/ 366466 h 437514"/>
              <a:gd name="T4" fmla="*/ 38099 w 76200"/>
              <a:gd name="T5" fmla="*/ 443781 h 437514"/>
              <a:gd name="T6" fmla="*/ 69844 w 76200"/>
              <a:gd name="T7" fmla="*/ 379363 h 437514"/>
              <a:gd name="T8" fmla="*/ 31747 w 76200"/>
              <a:gd name="T9" fmla="*/ 379363 h 437514"/>
              <a:gd name="T10" fmla="*/ 31747 w 76200"/>
              <a:gd name="T11" fmla="*/ 366466 h 437514"/>
              <a:gd name="T12" fmla="*/ 44439 w 76200"/>
              <a:gd name="T13" fmla="*/ 0 h 437514"/>
              <a:gd name="T14" fmla="*/ 31747 w 76200"/>
              <a:gd name="T15" fmla="*/ 0 h 437514"/>
              <a:gd name="T16" fmla="*/ 31747 w 76200"/>
              <a:gd name="T17" fmla="*/ 379363 h 437514"/>
              <a:gd name="T18" fmla="*/ 44439 w 76200"/>
              <a:gd name="T19" fmla="*/ 379363 h 437514"/>
              <a:gd name="T20" fmla="*/ 44439 w 76200"/>
              <a:gd name="T21" fmla="*/ 0 h 437514"/>
              <a:gd name="T22" fmla="*/ 76199 w 76200"/>
              <a:gd name="T23" fmla="*/ 366466 h 437514"/>
              <a:gd name="T24" fmla="*/ 44439 w 76200"/>
              <a:gd name="T25" fmla="*/ 366466 h 437514"/>
              <a:gd name="T26" fmla="*/ 44439 w 76200"/>
              <a:gd name="T27" fmla="*/ 379363 h 437514"/>
              <a:gd name="T28" fmla="*/ 69844 w 76200"/>
              <a:gd name="T29" fmla="*/ 379363 h 437514"/>
              <a:gd name="T30" fmla="*/ 76199 w 76200"/>
              <a:gd name="T31" fmla="*/ 366466 h 4375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37514"/>
              <a:gd name="T50" fmla="*/ 76200 w 76200"/>
              <a:gd name="T51" fmla="*/ 437514 h 4375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37514">
                <a:moveTo>
                  <a:pt x="31747" y="361181"/>
                </a:moveTo>
                <a:lnTo>
                  <a:pt x="0" y="361181"/>
                </a:lnTo>
                <a:lnTo>
                  <a:pt x="38099" y="437381"/>
                </a:lnTo>
                <a:lnTo>
                  <a:pt x="69844" y="373892"/>
                </a:lnTo>
                <a:lnTo>
                  <a:pt x="31747" y="373892"/>
                </a:lnTo>
                <a:lnTo>
                  <a:pt x="31747" y="361181"/>
                </a:lnTo>
                <a:close/>
              </a:path>
              <a:path w="76200" h="437514">
                <a:moveTo>
                  <a:pt x="44439" y="0"/>
                </a:moveTo>
                <a:lnTo>
                  <a:pt x="31747" y="0"/>
                </a:lnTo>
                <a:lnTo>
                  <a:pt x="31747" y="373892"/>
                </a:lnTo>
                <a:lnTo>
                  <a:pt x="44439" y="373892"/>
                </a:lnTo>
                <a:lnTo>
                  <a:pt x="44439" y="0"/>
                </a:lnTo>
                <a:close/>
              </a:path>
              <a:path w="76200" h="437514">
                <a:moveTo>
                  <a:pt x="76199" y="361181"/>
                </a:moveTo>
                <a:lnTo>
                  <a:pt x="44439" y="361181"/>
                </a:lnTo>
                <a:lnTo>
                  <a:pt x="44439" y="373892"/>
                </a:lnTo>
                <a:lnTo>
                  <a:pt x="69844" y="373892"/>
                </a:lnTo>
                <a:lnTo>
                  <a:pt x="76199" y="3611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16" name="object 40"/>
          <p:cNvSpPr>
            <a:spLocks/>
          </p:cNvSpPr>
          <p:nvPr/>
        </p:nvSpPr>
        <p:spPr bwMode="auto">
          <a:xfrm>
            <a:off x="1411288" y="3440113"/>
            <a:ext cx="133350" cy="384175"/>
          </a:xfrm>
          <a:custGeom>
            <a:avLst/>
            <a:gdLst>
              <a:gd name="T0" fmla="*/ 94334 w 132715"/>
              <a:gd name="T1" fmla="*/ 307801 h 384810"/>
              <a:gd name="T2" fmla="*/ 62340 w 132715"/>
              <a:gd name="T3" fmla="*/ 316536 h 384810"/>
              <a:gd name="T4" fmla="*/ 123084 w 132715"/>
              <a:gd name="T5" fmla="*/ 377996 h 384810"/>
              <a:gd name="T6" fmla="*/ 134467 w 132715"/>
              <a:gd name="T7" fmla="*/ 319774 h 384810"/>
              <a:gd name="T8" fmla="*/ 98046 w 132715"/>
              <a:gd name="T9" fmla="*/ 319774 h 384810"/>
              <a:gd name="T10" fmla="*/ 94334 w 132715"/>
              <a:gd name="T11" fmla="*/ 307801 h 384810"/>
              <a:gd name="T12" fmla="*/ 107118 w 132715"/>
              <a:gd name="T13" fmla="*/ 304310 h 384810"/>
              <a:gd name="T14" fmla="*/ 94334 w 132715"/>
              <a:gd name="T15" fmla="*/ 307801 h 384810"/>
              <a:gd name="T16" fmla="*/ 98046 w 132715"/>
              <a:gd name="T17" fmla="*/ 319774 h 384810"/>
              <a:gd name="T18" fmla="*/ 110834 w 132715"/>
              <a:gd name="T19" fmla="*/ 316295 h 384810"/>
              <a:gd name="T20" fmla="*/ 107118 w 132715"/>
              <a:gd name="T21" fmla="*/ 304310 h 384810"/>
              <a:gd name="T22" fmla="*/ 139207 w 132715"/>
              <a:gd name="T23" fmla="*/ 295549 h 384810"/>
              <a:gd name="T24" fmla="*/ 107118 w 132715"/>
              <a:gd name="T25" fmla="*/ 304310 h 384810"/>
              <a:gd name="T26" fmla="*/ 110834 w 132715"/>
              <a:gd name="T27" fmla="*/ 316295 h 384810"/>
              <a:gd name="T28" fmla="*/ 98046 w 132715"/>
              <a:gd name="T29" fmla="*/ 319774 h 384810"/>
              <a:gd name="T30" fmla="*/ 134467 w 132715"/>
              <a:gd name="T31" fmla="*/ 319774 h 384810"/>
              <a:gd name="T32" fmla="*/ 139207 w 132715"/>
              <a:gd name="T33" fmla="*/ 295549 h 384810"/>
              <a:gd name="T34" fmla="*/ 12787 w 132715"/>
              <a:gd name="T35" fmla="*/ 0 h 384810"/>
              <a:gd name="T36" fmla="*/ 0 w 132715"/>
              <a:gd name="T37" fmla="*/ 3475 h 384810"/>
              <a:gd name="T38" fmla="*/ 94334 w 132715"/>
              <a:gd name="T39" fmla="*/ 307801 h 384810"/>
              <a:gd name="T40" fmla="*/ 107118 w 132715"/>
              <a:gd name="T41" fmla="*/ 304310 h 384810"/>
              <a:gd name="T42" fmla="*/ 12787 w 132715"/>
              <a:gd name="T43" fmla="*/ 0 h 3848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2715"/>
              <a:gd name="T67" fmla="*/ 0 h 384810"/>
              <a:gd name="T68" fmla="*/ 132715 w 132715"/>
              <a:gd name="T69" fmla="*/ 384810 h 3848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2715" h="384810">
                <a:moveTo>
                  <a:pt x="89937" y="312927"/>
                </a:moveTo>
                <a:lnTo>
                  <a:pt x="59435" y="321807"/>
                </a:lnTo>
                <a:lnTo>
                  <a:pt x="117347" y="384291"/>
                </a:lnTo>
                <a:lnTo>
                  <a:pt x="128202" y="325099"/>
                </a:lnTo>
                <a:lnTo>
                  <a:pt x="93476" y="325099"/>
                </a:lnTo>
                <a:lnTo>
                  <a:pt x="89937" y="312927"/>
                </a:lnTo>
                <a:close/>
              </a:path>
              <a:path w="132715" h="384810">
                <a:moveTo>
                  <a:pt x="102125" y="309378"/>
                </a:moveTo>
                <a:lnTo>
                  <a:pt x="89937" y="312927"/>
                </a:lnTo>
                <a:lnTo>
                  <a:pt x="93476" y="325099"/>
                </a:lnTo>
                <a:lnTo>
                  <a:pt x="105668" y="321563"/>
                </a:lnTo>
                <a:lnTo>
                  <a:pt x="102125" y="309378"/>
                </a:lnTo>
                <a:close/>
              </a:path>
              <a:path w="132715" h="384810">
                <a:moveTo>
                  <a:pt x="132719" y="300471"/>
                </a:moveTo>
                <a:lnTo>
                  <a:pt x="102125" y="309378"/>
                </a:lnTo>
                <a:lnTo>
                  <a:pt x="105668" y="321563"/>
                </a:lnTo>
                <a:lnTo>
                  <a:pt x="93476" y="325099"/>
                </a:lnTo>
                <a:lnTo>
                  <a:pt x="128202" y="325099"/>
                </a:lnTo>
                <a:lnTo>
                  <a:pt x="132719" y="300471"/>
                </a:lnTo>
                <a:close/>
              </a:path>
              <a:path w="132715" h="384810">
                <a:moveTo>
                  <a:pt x="12191" y="0"/>
                </a:moveTo>
                <a:lnTo>
                  <a:pt x="0" y="3535"/>
                </a:lnTo>
                <a:lnTo>
                  <a:pt x="89937" y="312927"/>
                </a:lnTo>
                <a:lnTo>
                  <a:pt x="102125" y="309378"/>
                </a:lnTo>
                <a:lnTo>
                  <a:pt x="1219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17" name="object 41"/>
          <p:cNvSpPr>
            <a:spLocks/>
          </p:cNvSpPr>
          <p:nvPr/>
        </p:nvSpPr>
        <p:spPr bwMode="auto">
          <a:xfrm>
            <a:off x="3289300" y="4316413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18" name="object 42"/>
          <p:cNvSpPr>
            <a:spLocks/>
          </p:cNvSpPr>
          <p:nvPr/>
        </p:nvSpPr>
        <p:spPr bwMode="auto">
          <a:xfrm>
            <a:off x="1747838" y="5030788"/>
            <a:ext cx="992187" cy="365125"/>
          </a:xfrm>
          <a:custGeom>
            <a:avLst/>
            <a:gdLst>
              <a:gd name="T0" fmla="*/ 0 w 992505"/>
              <a:gd name="T1" fmla="*/ 359458 h 365760"/>
              <a:gd name="T2" fmla="*/ 988949 w 992505"/>
              <a:gd name="T3" fmla="*/ 359458 h 365760"/>
              <a:gd name="T4" fmla="*/ 988949 w 992505"/>
              <a:gd name="T5" fmla="*/ 0 h 365760"/>
              <a:gd name="T6" fmla="*/ 0 w 992505"/>
              <a:gd name="T7" fmla="*/ 0 h 365760"/>
              <a:gd name="T8" fmla="*/ 0 w 992505"/>
              <a:gd name="T9" fmla="*/ 359458 h 365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2505"/>
              <a:gd name="T16" fmla="*/ 0 h 365760"/>
              <a:gd name="T17" fmla="*/ 992505 w 992505"/>
              <a:gd name="T18" fmla="*/ 365760 h 3657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2505" h="365760">
                <a:moveTo>
                  <a:pt x="0" y="365759"/>
                </a:moveTo>
                <a:lnTo>
                  <a:pt x="992123" y="365759"/>
                </a:lnTo>
                <a:lnTo>
                  <a:pt x="992123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71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19" name="object 43"/>
          <p:cNvSpPr>
            <a:spLocks/>
          </p:cNvSpPr>
          <p:nvPr/>
        </p:nvSpPr>
        <p:spPr bwMode="auto">
          <a:xfrm>
            <a:off x="1747838" y="5030788"/>
            <a:ext cx="992187" cy="365125"/>
          </a:xfrm>
          <a:custGeom>
            <a:avLst/>
            <a:gdLst>
              <a:gd name="T0" fmla="*/ 0 w 992505"/>
              <a:gd name="T1" fmla="*/ 359458 h 365760"/>
              <a:gd name="T2" fmla="*/ 988949 w 992505"/>
              <a:gd name="T3" fmla="*/ 359458 h 365760"/>
              <a:gd name="T4" fmla="*/ 988949 w 992505"/>
              <a:gd name="T5" fmla="*/ 0 h 365760"/>
              <a:gd name="T6" fmla="*/ 0 w 992505"/>
              <a:gd name="T7" fmla="*/ 0 h 365760"/>
              <a:gd name="T8" fmla="*/ 0 w 992505"/>
              <a:gd name="T9" fmla="*/ 359458 h 365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2505"/>
              <a:gd name="T16" fmla="*/ 0 h 365760"/>
              <a:gd name="T17" fmla="*/ 992505 w 992505"/>
              <a:gd name="T18" fmla="*/ 365760 h 3657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2505" h="365760">
                <a:moveTo>
                  <a:pt x="0" y="365759"/>
                </a:moveTo>
                <a:lnTo>
                  <a:pt x="992123" y="365759"/>
                </a:lnTo>
                <a:lnTo>
                  <a:pt x="992123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20" name="object 44"/>
          <p:cNvSpPr>
            <a:spLocks/>
          </p:cNvSpPr>
          <p:nvPr/>
        </p:nvSpPr>
        <p:spPr bwMode="auto">
          <a:xfrm>
            <a:off x="3840163" y="5081588"/>
            <a:ext cx="992187" cy="174625"/>
          </a:xfrm>
          <a:custGeom>
            <a:avLst/>
            <a:gdLst>
              <a:gd name="T0" fmla="*/ 0 w 992504"/>
              <a:gd name="T1" fmla="*/ 169011 h 175260"/>
              <a:gd name="T2" fmla="*/ 988959 w 992504"/>
              <a:gd name="T3" fmla="*/ 169011 h 175260"/>
              <a:gd name="T4" fmla="*/ 988959 w 992504"/>
              <a:gd name="T5" fmla="*/ 0 h 175260"/>
              <a:gd name="T6" fmla="*/ 0 w 992504"/>
              <a:gd name="T7" fmla="*/ 0 h 175260"/>
              <a:gd name="T8" fmla="*/ 0 w 992504"/>
              <a:gd name="T9" fmla="*/ 169011 h 175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2504"/>
              <a:gd name="T16" fmla="*/ 0 h 175260"/>
              <a:gd name="T17" fmla="*/ 992504 w 992504"/>
              <a:gd name="T18" fmla="*/ 175260 h 175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2504" h="175260">
                <a:moveTo>
                  <a:pt x="0" y="175259"/>
                </a:moveTo>
                <a:lnTo>
                  <a:pt x="992123" y="175259"/>
                </a:lnTo>
                <a:lnTo>
                  <a:pt x="992123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71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21" name="object 45"/>
          <p:cNvSpPr>
            <a:spLocks/>
          </p:cNvSpPr>
          <p:nvPr/>
        </p:nvSpPr>
        <p:spPr bwMode="auto">
          <a:xfrm>
            <a:off x="3840163" y="5081588"/>
            <a:ext cx="992187" cy="174625"/>
          </a:xfrm>
          <a:custGeom>
            <a:avLst/>
            <a:gdLst>
              <a:gd name="T0" fmla="*/ 0 w 992504"/>
              <a:gd name="T1" fmla="*/ 169011 h 175260"/>
              <a:gd name="T2" fmla="*/ 988959 w 992504"/>
              <a:gd name="T3" fmla="*/ 169011 h 175260"/>
              <a:gd name="T4" fmla="*/ 988959 w 992504"/>
              <a:gd name="T5" fmla="*/ 0 h 175260"/>
              <a:gd name="T6" fmla="*/ 0 w 992504"/>
              <a:gd name="T7" fmla="*/ 0 h 175260"/>
              <a:gd name="T8" fmla="*/ 0 w 992504"/>
              <a:gd name="T9" fmla="*/ 169011 h 175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2504"/>
              <a:gd name="T16" fmla="*/ 0 h 175260"/>
              <a:gd name="T17" fmla="*/ 992504 w 992504"/>
              <a:gd name="T18" fmla="*/ 175260 h 175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2504" h="175260">
                <a:moveTo>
                  <a:pt x="0" y="175259"/>
                </a:moveTo>
                <a:lnTo>
                  <a:pt x="992123" y="175259"/>
                </a:lnTo>
                <a:lnTo>
                  <a:pt x="992123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22" name="object 46"/>
          <p:cNvSpPr>
            <a:spLocks/>
          </p:cNvSpPr>
          <p:nvPr/>
        </p:nvSpPr>
        <p:spPr bwMode="auto">
          <a:xfrm>
            <a:off x="1225550" y="3057525"/>
            <a:ext cx="163513" cy="273050"/>
          </a:xfrm>
          <a:custGeom>
            <a:avLst/>
            <a:gdLst>
              <a:gd name="T0" fmla="*/ 0 w 163194"/>
              <a:gd name="T1" fmla="*/ 68183 h 273050"/>
              <a:gd name="T2" fmla="*/ 124711 w 163194"/>
              <a:gd name="T3" fmla="*/ 68183 h 273050"/>
              <a:gd name="T4" fmla="*/ 124711 w 163194"/>
              <a:gd name="T5" fmla="*/ 0 h 273050"/>
              <a:gd name="T6" fmla="*/ 166283 w 163194"/>
              <a:gd name="T7" fmla="*/ 136397 h 273050"/>
              <a:gd name="T8" fmla="*/ 124711 w 163194"/>
              <a:gd name="T9" fmla="*/ 272795 h 273050"/>
              <a:gd name="T10" fmla="*/ 124711 w 163194"/>
              <a:gd name="T11" fmla="*/ 204581 h 273050"/>
              <a:gd name="T12" fmla="*/ 0 w 163194"/>
              <a:gd name="T13" fmla="*/ 204581 h 273050"/>
              <a:gd name="T14" fmla="*/ 0 w 163194"/>
              <a:gd name="T15" fmla="*/ 68183 h 2730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3194"/>
              <a:gd name="T25" fmla="*/ 0 h 273050"/>
              <a:gd name="T26" fmla="*/ 163194 w 163194"/>
              <a:gd name="T27" fmla="*/ 273050 h 2730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3194" h="273050">
                <a:moveTo>
                  <a:pt x="0" y="68183"/>
                </a:moveTo>
                <a:lnTo>
                  <a:pt x="122300" y="68183"/>
                </a:lnTo>
                <a:lnTo>
                  <a:pt x="122300" y="0"/>
                </a:lnTo>
                <a:lnTo>
                  <a:pt x="163067" y="136397"/>
                </a:lnTo>
                <a:lnTo>
                  <a:pt x="122300" y="272795"/>
                </a:lnTo>
                <a:lnTo>
                  <a:pt x="122300" y="204581"/>
                </a:lnTo>
                <a:lnTo>
                  <a:pt x="0" y="204581"/>
                </a:lnTo>
                <a:lnTo>
                  <a:pt x="0" y="68183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23" name="object 47"/>
          <p:cNvSpPr>
            <a:spLocks/>
          </p:cNvSpPr>
          <p:nvPr/>
        </p:nvSpPr>
        <p:spPr bwMode="auto">
          <a:xfrm>
            <a:off x="1225550" y="3822700"/>
            <a:ext cx="163513" cy="273050"/>
          </a:xfrm>
          <a:custGeom>
            <a:avLst/>
            <a:gdLst>
              <a:gd name="T0" fmla="*/ 0 w 163194"/>
              <a:gd name="T1" fmla="*/ 68198 h 273050"/>
              <a:gd name="T2" fmla="*/ 124711 w 163194"/>
              <a:gd name="T3" fmla="*/ 68198 h 273050"/>
              <a:gd name="T4" fmla="*/ 124711 w 163194"/>
              <a:gd name="T5" fmla="*/ 0 h 273050"/>
              <a:gd name="T6" fmla="*/ 166283 w 163194"/>
              <a:gd name="T7" fmla="*/ 136397 h 273050"/>
              <a:gd name="T8" fmla="*/ 124711 w 163194"/>
              <a:gd name="T9" fmla="*/ 272795 h 273050"/>
              <a:gd name="T10" fmla="*/ 124711 w 163194"/>
              <a:gd name="T11" fmla="*/ 204596 h 273050"/>
              <a:gd name="T12" fmla="*/ 0 w 163194"/>
              <a:gd name="T13" fmla="*/ 204596 h 273050"/>
              <a:gd name="T14" fmla="*/ 0 w 163194"/>
              <a:gd name="T15" fmla="*/ 68198 h 2730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3194"/>
              <a:gd name="T25" fmla="*/ 0 h 273050"/>
              <a:gd name="T26" fmla="*/ 163194 w 163194"/>
              <a:gd name="T27" fmla="*/ 273050 h 2730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3194" h="273050">
                <a:moveTo>
                  <a:pt x="0" y="68198"/>
                </a:moveTo>
                <a:lnTo>
                  <a:pt x="122300" y="68198"/>
                </a:lnTo>
                <a:lnTo>
                  <a:pt x="122300" y="0"/>
                </a:lnTo>
                <a:lnTo>
                  <a:pt x="163067" y="136397"/>
                </a:lnTo>
                <a:lnTo>
                  <a:pt x="122300" y="272795"/>
                </a:lnTo>
                <a:lnTo>
                  <a:pt x="122300" y="204596"/>
                </a:lnTo>
                <a:lnTo>
                  <a:pt x="0" y="204596"/>
                </a:lnTo>
                <a:lnTo>
                  <a:pt x="0" y="68198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24" name="object 48"/>
          <p:cNvSpPr>
            <a:spLocks/>
          </p:cNvSpPr>
          <p:nvPr/>
        </p:nvSpPr>
        <p:spPr bwMode="auto">
          <a:xfrm>
            <a:off x="1225550" y="4533900"/>
            <a:ext cx="163513" cy="271463"/>
          </a:xfrm>
          <a:custGeom>
            <a:avLst/>
            <a:gdLst>
              <a:gd name="T0" fmla="*/ 0 w 163194"/>
              <a:gd name="T1" fmla="*/ 67033 h 271779"/>
              <a:gd name="T2" fmla="*/ 124711 w 163194"/>
              <a:gd name="T3" fmla="*/ 67033 h 271779"/>
              <a:gd name="T4" fmla="*/ 124711 w 163194"/>
              <a:gd name="T5" fmla="*/ 0 h 271779"/>
              <a:gd name="T6" fmla="*/ 166283 w 163194"/>
              <a:gd name="T7" fmla="*/ 134066 h 271779"/>
              <a:gd name="T8" fmla="*/ 124711 w 163194"/>
              <a:gd name="T9" fmla="*/ 268134 h 271779"/>
              <a:gd name="T10" fmla="*/ 124711 w 163194"/>
              <a:gd name="T11" fmla="*/ 201100 h 271779"/>
              <a:gd name="T12" fmla="*/ 0 w 163194"/>
              <a:gd name="T13" fmla="*/ 201100 h 271779"/>
              <a:gd name="T14" fmla="*/ 0 w 163194"/>
              <a:gd name="T15" fmla="*/ 67033 h 2717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3194"/>
              <a:gd name="T25" fmla="*/ 0 h 271779"/>
              <a:gd name="T26" fmla="*/ 163194 w 163194"/>
              <a:gd name="T27" fmla="*/ 271779 h 2717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3194" h="271779">
                <a:moveTo>
                  <a:pt x="0" y="67817"/>
                </a:moveTo>
                <a:lnTo>
                  <a:pt x="122300" y="67817"/>
                </a:lnTo>
                <a:lnTo>
                  <a:pt x="122300" y="0"/>
                </a:lnTo>
                <a:lnTo>
                  <a:pt x="163067" y="135635"/>
                </a:lnTo>
                <a:lnTo>
                  <a:pt x="122300" y="271271"/>
                </a:lnTo>
                <a:lnTo>
                  <a:pt x="122300" y="203453"/>
                </a:lnTo>
                <a:lnTo>
                  <a:pt x="0" y="203453"/>
                </a:lnTo>
                <a:lnTo>
                  <a:pt x="0" y="67817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25" name="object 49"/>
          <p:cNvSpPr>
            <a:spLocks/>
          </p:cNvSpPr>
          <p:nvPr/>
        </p:nvSpPr>
        <p:spPr bwMode="auto">
          <a:xfrm>
            <a:off x="1225550" y="5081588"/>
            <a:ext cx="163513" cy="271462"/>
          </a:xfrm>
          <a:custGeom>
            <a:avLst/>
            <a:gdLst>
              <a:gd name="T0" fmla="*/ 0 w 163194"/>
              <a:gd name="T1" fmla="*/ 67030 h 271779"/>
              <a:gd name="T2" fmla="*/ 124711 w 163194"/>
              <a:gd name="T3" fmla="*/ 67030 h 271779"/>
              <a:gd name="T4" fmla="*/ 124711 w 163194"/>
              <a:gd name="T5" fmla="*/ 0 h 271779"/>
              <a:gd name="T6" fmla="*/ 166283 w 163194"/>
              <a:gd name="T7" fmla="*/ 134061 h 271779"/>
              <a:gd name="T8" fmla="*/ 124711 w 163194"/>
              <a:gd name="T9" fmla="*/ 268124 h 271779"/>
              <a:gd name="T10" fmla="*/ 124711 w 163194"/>
              <a:gd name="T11" fmla="*/ 201093 h 271779"/>
              <a:gd name="T12" fmla="*/ 0 w 163194"/>
              <a:gd name="T13" fmla="*/ 201093 h 271779"/>
              <a:gd name="T14" fmla="*/ 0 w 163194"/>
              <a:gd name="T15" fmla="*/ 67030 h 2717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3194"/>
              <a:gd name="T25" fmla="*/ 0 h 271779"/>
              <a:gd name="T26" fmla="*/ 163194 w 163194"/>
              <a:gd name="T27" fmla="*/ 271779 h 2717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3194" h="271779">
                <a:moveTo>
                  <a:pt x="0" y="67817"/>
                </a:moveTo>
                <a:lnTo>
                  <a:pt x="122300" y="67817"/>
                </a:lnTo>
                <a:lnTo>
                  <a:pt x="122300" y="0"/>
                </a:lnTo>
                <a:lnTo>
                  <a:pt x="163067" y="135635"/>
                </a:lnTo>
                <a:lnTo>
                  <a:pt x="122300" y="271271"/>
                </a:lnTo>
                <a:lnTo>
                  <a:pt x="122300" y="203453"/>
                </a:lnTo>
                <a:lnTo>
                  <a:pt x="0" y="203453"/>
                </a:lnTo>
                <a:lnTo>
                  <a:pt x="0" y="67817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26" name="object 50"/>
          <p:cNvSpPr>
            <a:spLocks/>
          </p:cNvSpPr>
          <p:nvPr/>
        </p:nvSpPr>
        <p:spPr bwMode="auto">
          <a:xfrm>
            <a:off x="1600200" y="1744663"/>
            <a:ext cx="76200" cy="1095375"/>
          </a:xfrm>
          <a:custGeom>
            <a:avLst/>
            <a:gdLst>
              <a:gd name="T0" fmla="*/ 31753 w 76200"/>
              <a:gd name="T1" fmla="*/ 1023960 h 1094739"/>
              <a:gd name="T2" fmla="*/ 0 w 76200"/>
              <a:gd name="T3" fmla="*/ 1023960 h 1094739"/>
              <a:gd name="T4" fmla="*/ 38099 w 76200"/>
              <a:gd name="T5" fmla="*/ 1100605 h 1094739"/>
              <a:gd name="T6" fmla="*/ 69851 w 76200"/>
              <a:gd name="T7" fmla="*/ 1036734 h 1094739"/>
              <a:gd name="T8" fmla="*/ 31753 w 76200"/>
              <a:gd name="T9" fmla="*/ 1036734 h 1094739"/>
              <a:gd name="T10" fmla="*/ 31753 w 76200"/>
              <a:gd name="T11" fmla="*/ 1023960 h 1094739"/>
              <a:gd name="T12" fmla="*/ 44445 w 76200"/>
              <a:gd name="T13" fmla="*/ 63859 h 1094739"/>
              <a:gd name="T14" fmla="*/ 31753 w 76200"/>
              <a:gd name="T15" fmla="*/ 63859 h 1094739"/>
              <a:gd name="T16" fmla="*/ 31753 w 76200"/>
              <a:gd name="T17" fmla="*/ 1036734 h 1094739"/>
              <a:gd name="T18" fmla="*/ 44445 w 76200"/>
              <a:gd name="T19" fmla="*/ 1036734 h 1094739"/>
              <a:gd name="T20" fmla="*/ 44445 w 76200"/>
              <a:gd name="T21" fmla="*/ 63859 h 1094739"/>
              <a:gd name="T22" fmla="*/ 76199 w 76200"/>
              <a:gd name="T23" fmla="*/ 1023960 h 1094739"/>
              <a:gd name="T24" fmla="*/ 44445 w 76200"/>
              <a:gd name="T25" fmla="*/ 1023960 h 1094739"/>
              <a:gd name="T26" fmla="*/ 44445 w 76200"/>
              <a:gd name="T27" fmla="*/ 1036734 h 1094739"/>
              <a:gd name="T28" fmla="*/ 69851 w 76200"/>
              <a:gd name="T29" fmla="*/ 1036734 h 1094739"/>
              <a:gd name="T30" fmla="*/ 76199 w 76200"/>
              <a:gd name="T31" fmla="*/ 1023960 h 1094739"/>
              <a:gd name="T32" fmla="*/ 38099 w 76200"/>
              <a:gd name="T33" fmla="*/ 0 h 1094739"/>
              <a:gd name="T34" fmla="*/ 0 w 76200"/>
              <a:gd name="T35" fmla="*/ 76639 h 1094739"/>
              <a:gd name="T36" fmla="*/ 31753 w 76200"/>
              <a:gd name="T37" fmla="*/ 76639 h 1094739"/>
              <a:gd name="T38" fmla="*/ 31753 w 76200"/>
              <a:gd name="T39" fmla="*/ 63859 h 1094739"/>
              <a:gd name="T40" fmla="*/ 69844 w 76200"/>
              <a:gd name="T41" fmla="*/ 63859 h 1094739"/>
              <a:gd name="T42" fmla="*/ 38099 w 76200"/>
              <a:gd name="T43" fmla="*/ 0 h 1094739"/>
              <a:gd name="T44" fmla="*/ 69844 w 76200"/>
              <a:gd name="T45" fmla="*/ 63859 h 1094739"/>
              <a:gd name="T46" fmla="*/ 44445 w 76200"/>
              <a:gd name="T47" fmla="*/ 63859 h 1094739"/>
              <a:gd name="T48" fmla="*/ 44445 w 76200"/>
              <a:gd name="T49" fmla="*/ 76639 h 1094739"/>
              <a:gd name="T50" fmla="*/ 76199 w 76200"/>
              <a:gd name="T51" fmla="*/ 76639 h 1094739"/>
              <a:gd name="T52" fmla="*/ 69844 w 76200"/>
              <a:gd name="T53" fmla="*/ 63859 h 109473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6200"/>
              <a:gd name="T82" fmla="*/ 0 h 1094739"/>
              <a:gd name="T83" fmla="*/ 76200 w 76200"/>
              <a:gd name="T84" fmla="*/ 1094739 h 109473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6200" h="1094739">
                <a:moveTo>
                  <a:pt x="31753" y="1018031"/>
                </a:moveTo>
                <a:lnTo>
                  <a:pt x="0" y="1018031"/>
                </a:lnTo>
                <a:lnTo>
                  <a:pt x="38099" y="1094231"/>
                </a:lnTo>
                <a:lnTo>
                  <a:pt x="69851" y="1030729"/>
                </a:lnTo>
                <a:lnTo>
                  <a:pt x="31753" y="1030729"/>
                </a:lnTo>
                <a:lnTo>
                  <a:pt x="31753" y="1018031"/>
                </a:lnTo>
                <a:close/>
              </a:path>
              <a:path w="76200" h="1094739">
                <a:moveTo>
                  <a:pt x="44445" y="63489"/>
                </a:moveTo>
                <a:lnTo>
                  <a:pt x="31753" y="63489"/>
                </a:lnTo>
                <a:lnTo>
                  <a:pt x="31753" y="1030729"/>
                </a:lnTo>
                <a:lnTo>
                  <a:pt x="44445" y="1030729"/>
                </a:lnTo>
                <a:lnTo>
                  <a:pt x="44445" y="63489"/>
                </a:lnTo>
                <a:close/>
              </a:path>
              <a:path w="76200" h="1094739">
                <a:moveTo>
                  <a:pt x="76199" y="1018031"/>
                </a:moveTo>
                <a:lnTo>
                  <a:pt x="44445" y="1018031"/>
                </a:lnTo>
                <a:lnTo>
                  <a:pt x="44445" y="1030729"/>
                </a:lnTo>
                <a:lnTo>
                  <a:pt x="69851" y="1030729"/>
                </a:lnTo>
                <a:lnTo>
                  <a:pt x="76199" y="1018031"/>
                </a:lnTo>
                <a:close/>
              </a:path>
              <a:path w="76200" h="1094739">
                <a:moveTo>
                  <a:pt x="38099" y="0"/>
                </a:moveTo>
                <a:lnTo>
                  <a:pt x="0" y="76199"/>
                </a:lnTo>
                <a:lnTo>
                  <a:pt x="31753" y="76199"/>
                </a:lnTo>
                <a:lnTo>
                  <a:pt x="31753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1094739">
                <a:moveTo>
                  <a:pt x="69844" y="63489"/>
                </a:moveTo>
                <a:lnTo>
                  <a:pt x="44445" y="63489"/>
                </a:lnTo>
                <a:lnTo>
                  <a:pt x="44445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27" name="object 51"/>
          <p:cNvSpPr>
            <a:spLocks/>
          </p:cNvSpPr>
          <p:nvPr/>
        </p:nvSpPr>
        <p:spPr bwMode="auto">
          <a:xfrm>
            <a:off x="1804988" y="1962150"/>
            <a:ext cx="384175" cy="0"/>
          </a:xfrm>
          <a:custGeom>
            <a:avLst/>
            <a:gdLst>
              <a:gd name="T0" fmla="*/ 0 w 384175"/>
              <a:gd name="T1" fmla="*/ 384047 w 384175"/>
              <a:gd name="T2" fmla="*/ 0 60000 65536"/>
              <a:gd name="T3" fmla="*/ 0 60000 65536"/>
              <a:gd name="T4" fmla="*/ 0 w 384175"/>
              <a:gd name="T5" fmla="*/ 384175 w 3841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4175">
                <a:moveTo>
                  <a:pt x="0" y="0"/>
                </a:moveTo>
                <a:lnTo>
                  <a:pt x="384047" y="0"/>
                </a:lnTo>
              </a:path>
            </a:pathLst>
          </a:custGeom>
          <a:noFill/>
          <a:ln w="914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28" name="object 52"/>
          <p:cNvSpPr>
            <a:spLocks/>
          </p:cNvSpPr>
          <p:nvPr/>
        </p:nvSpPr>
        <p:spPr bwMode="auto">
          <a:xfrm>
            <a:off x="1766888" y="1962150"/>
            <a:ext cx="76200" cy="876300"/>
          </a:xfrm>
          <a:custGeom>
            <a:avLst/>
            <a:gdLst>
              <a:gd name="T0" fmla="*/ 31753 w 76200"/>
              <a:gd name="T1" fmla="*/ 800093 h 876300"/>
              <a:gd name="T2" fmla="*/ 0 w 76200"/>
              <a:gd name="T3" fmla="*/ 800093 h 876300"/>
              <a:gd name="T4" fmla="*/ 38099 w 76200"/>
              <a:gd name="T5" fmla="*/ 876293 h 876300"/>
              <a:gd name="T6" fmla="*/ 69844 w 76200"/>
              <a:gd name="T7" fmla="*/ 812804 h 876300"/>
              <a:gd name="T8" fmla="*/ 31753 w 76200"/>
              <a:gd name="T9" fmla="*/ 812804 h 876300"/>
              <a:gd name="T10" fmla="*/ 31753 w 76200"/>
              <a:gd name="T11" fmla="*/ 800093 h 876300"/>
              <a:gd name="T12" fmla="*/ 44445 w 76200"/>
              <a:gd name="T13" fmla="*/ 0 h 876300"/>
              <a:gd name="T14" fmla="*/ 31753 w 76200"/>
              <a:gd name="T15" fmla="*/ 0 h 876300"/>
              <a:gd name="T16" fmla="*/ 31753 w 76200"/>
              <a:gd name="T17" fmla="*/ 812804 h 876300"/>
              <a:gd name="T18" fmla="*/ 44445 w 76200"/>
              <a:gd name="T19" fmla="*/ 812804 h 876300"/>
              <a:gd name="T20" fmla="*/ 44445 w 76200"/>
              <a:gd name="T21" fmla="*/ 0 h 876300"/>
              <a:gd name="T22" fmla="*/ 76199 w 76200"/>
              <a:gd name="T23" fmla="*/ 800093 h 876300"/>
              <a:gd name="T24" fmla="*/ 44445 w 76200"/>
              <a:gd name="T25" fmla="*/ 800093 h 876300"/>
              <a:gd name="T26" fmla="*/ 44445 w 76200"/>
              <a:gd name="T27" fmla="*/ 812804 h 876300"/>
              <a:gd name="T28" fmla="*/ 69844 w 76200"/>
              <a:gd name="T29" fmla="*/ 812804 h 876300"/>
              <a:gd name="T30" fmla="*/ 76199 w 76200"/>
              <a:gd name="T31" fmla="*/ 800093 h 8763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876300"/>
              <a:gd name="T50" fmla="*/ 76200 w 76200"/>
              <a:gd name="T51" fmla="*/ 876300 h 8763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876300">
                <a:moveTo>
                  <a:pt x="31753" y="800093"/>
                </a:moveTo>
                <a:lnTo>
                  <a:pt x="0" y="800093"/>
                </a:lnTo>
                <a:lnTo>
                  <a:pt x="38099" y="876293"/>
                </a:lnTo>
                <a:lnTo>
                  <a:pt x="69844" y="812804"/>
                </a:lnTo>
                <a:lnTo>
                  <a:pt x="31753" y="812804"/>
                </a:lnTo>
                <a:lnTo>
                  <a:pt x="31753" y="800093"/>
                </a:lnTo>
                <a:close/>
              </a:path>
              <a:path w="76200" h="876300">
                <a:moveTo>
                  <a:pt x="44445" y="0"/>
                </a:moveTo>
                <a:lnTo>
                  <a:pt x="31753" y="0"/>
                </a:lnTo>
                <a:lnTo>
                  <a:pt x="31753" y="812804"/>
                </a:lnTo>
                <a:lnTo>
                  <a:pt x="44445" y="812804"/>
                </a:lnTo>
                <a:lnTo>
                  <a:pt x="44445" y="0"/>
                </a:lnTo>
                <a:close/>
              </a:path>
              <a:path w="76200" h="876300">
                <a:moveTo>
                  <a:pt x="76199" y="800093"/>
                </a:moveTo>
                <a:lnTo>
                  <a:pt x="44445" y="800093"/>
                </a:lnTo>
                <a:lnTo>
                  <a:pt x="44445" y="812804"/>
                </a:lnTo>
                <a:lnTo>
                  <a:pt x="69844" y="812804"/>
                </a:lnTo>
                <a:lnTo>
                  <a:pt x="76199" y="8000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29" name="object 53"/>
          <p:cNvSpPr>
            <a:spLocks/>
          </p:cNvSpPr>
          <p:nvPr/>
        </p:nvSpPr>
        <p:spPr bwMode="auto">
          <a:xfrm>
            <a:off x="2024063" y="2017713"/>
            <a:ext cx="219075" cy="0"/>
          </a:xfrm>
          <a:custGeom>
            <a:avLst/>
            <a:gdLst>
              <a:gd name="T0" fmla="*/ 0 w 219710"/>
              <a:gd name="T1" fmla="*/ 213194 w 219710"/>
              <a:gd name="T2" fmla="*/ 0 60000 65536"/>
              <a:gd name="T3" fmla="*/ 0 60000 65536"/>
              <a:gd name="T4" fmla="*/ 0 w 219710"/>
              <a:gd name="T5" fmla="*/ 219710 w 21971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noFill/>
          <a:ln w="914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30" name="object 54"/>
          <p:cNvSpPr>
            <a:spLocks/>
          </p:cNvSpPr>
          <p:nvPr/>
        </p:nvSpPr>
        <p:spPr bwMode="auto">
          <a:xfrm>
            <a:off x="1985963" y="2017713"/>
            <a:ext cx="76200" cy="822325"/>
          </a:xfrm>
          <a:custGeom>
            <a:avLst/>
            <a:gdLst>
              <a:gd name="T0" fmla="*/ 31754 w 76200"/>
              <a:gd name="T1" fmla="*/ 751018 h 821689"/>
              <a:gd name="T2" fmla="*/ 0 w 76200"/>
              <a:gd name="T3" fmla="*/ 751018 h 821689"/>
              <a:gd name="T4" fmla="*/ 38099 w 76200"/>
              <a:gd name="T5" fmla="*/ 827809 h 821689"/>
              <a:gd name="T6" fmla="*/ 69844 w 76200"/>
              <a:gd name="T7" fmla="*/ 763827 h 821689"/>
              <a:gd name="T8" fmla="*/ 31754 w 76200"/>
              <a:gd name="T9" fmla="*/ 763827 h 821689"/>
              <a:gd name="T10" fmla="*/ 31754 w 76200"/>
              <a:gd name="T11" fmla="*/ 751018 h 821689"/>
              <a:gd name="T12" fmla="*/ 44446 w 76200"/>
              <a:gd name="T13" fmla="*/ 0 h 821689"/>
              <a:gd name="T14" fmla="*/ 31754 w 76200"/>
              <a:gd name="T15" fmla="*/ 0 h 821689"/>
              <a:gd name="T16" fmla="*/ 31754 w 76200"/>
              <a:gd name="T17" fmla="*/ 763827 h 821689"/>
              <a:gd name="T18" fmla="*/ 44446 w 76200"/>
              <a:gd name="T19" fmla="*/ 763827 h 821689"/>
              <a:gd name="T20" fmla="*/ 44446 w 76200"/>
              <a:gd name="T21" fmla="*/ 0 h 821689"/>
              <a:gd name="T22" fmla="*/ 76199 w 76200"/>
              <a:gd name="T23" fmla="*/ 751018 h 821689"/>
              <a:gd name="T24" fmla="*/ 44446 w 76200"/>
              <a:gd name="T25" fmla="*/ 751018 h 821689"/>
              <a:gd name="T26" fmla="*/ 44446 w 76200"/>
              <a:gd name="T27" fmla="*/ 763827 h 821689"/>
              <a:gd name="T28" fmla="*/ 69844 w 76200"/>
              <a:gd name="T29" fmla="*/ 763827 h 821689"/>
              <a:gd name="T30" fmla="*/ 76199 w 76200"/>
              <a:gd name="T31" fmla="*/ 751018 h 8216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821689"/>
              <a:gd name="T50" fmla="*/ 76200 w 76200"/>
              <a:gd name="T51" fmla="*/ 821689 h 82168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821689">
                <a:moveTo>
                  <a:pt x="31754" y="745229"/>
                </a:moveTo>
                <a:lnTo>
                  <a:pt x="0" y="745229"/>
                </a:lnTo>
                <a:lnTo>
                  <a:pt x="38099" y="821429"/>
                </a:lnTo>
                <a:lnTo>
                  <a:pt x="69844" y="757940"/>
                </a:lnTo>
                <a:lnTo>
                  <a:pt x="31754" y="757940"/>
                </a:lnTo>
                <a:lnTo>
                  <a:pt x="31754" y="745229"/>
                </a:lnTo>
                <a:close/>
              </a:path>
              <a:path w="76200" h="821689">
                <a:moveTo>
                  <a:pt x="44446" y="0"/>
                </a:moveTo>
                <a:lnTo>
                  <a:pt x="31754" y="0"/>
                </a:lnTo>
                <a:lnTo>
                  <a:pt x="31754" y="757940"/>
                </a:lnTo>
                <a:lnTo>
                  <a:pt x="44446" y="757940"/>
                </a:lnTo>
                <a:lnTo>
                  <a:pt x="44446" y="0"/>
                </a:lnTo>
                <a:close/>
              </a:path>
              <a:path w="76200" h="821689">
                <a:moveTo>
                  <a:pt x="76199" y="745229"/>
                </a:moveTo>
                <a:lnTo>
                  <a:pt x="44446" y="745229"/>
                </a:lnTo>
                <a:lnTo>
                  <a:pt x="44446" y="757940"/>
                </a:lnTo>
                <a:lnTo>
                  <a:pt x="69844" y="757940"/>
                </a:lnTo>
                <a:lnTo>
                  <a:pt x="76199" y="7452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31" name="object 55"/>
          <p:cNvSpPr>
            <a:spLocks/>
          </p:cNvSpPr>
          <p:nvPr/>
        </p:nvSpPr>
        <p:spPr bwMode="auto">
          <a:xfrm>
            <a:off x="2189163" y="2073275"/>
            <a:ext cx="111125" cy="0"/>
          </a:xfrm>
          <a:custGeom>
            <a:avLst/>
            <a:gdLst>
              <a:gd name="T0" fmla="*/ 0 w 111760"/>
              <a:gd name="T1" fmla="*/ 105089 w 111760"/>
              <a:gd name="T2" fmla="*/ 0 60000 65536"/>
              <a:gd name="T3" fmla="*/ 0 60000 65536"/>
              <a:gd name="T4" fmla="*/ 0 w 111760"/>
              <a:gd name="T5" fmla="*/ 111760 w 11176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11760">
                <a:moveTo>
                  <a:pt x="0" y="0"/>
                </a:moveTo>
                <a:lnTo>
                  <a:pt x="111251" y="0"/>
                </a:lnTo>
              </a:path>
            </a:pathLst>
          </a:custGeom>
          <a:noFill/>
          <a:ln w="914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32" name="object 56"/>
          <p:cNvSpPr>
            <a:spLocks/>
          </p:cNvSpPr>
          <p:nvPr/>
        </p:nvSpPr>
        <p:spPr bwMode="auto">
          <a:xfrm>
            <a:off x="2371725" y="1744663"/>
            <a:ext cx="76200" cy="1095375"/>
          </a:xfrm>
          <a:custGeom>
            <a:avLst/>
            <a:gdLst>
              <a:gd name="T0" fmla="*/ 31753 w 76200"/>
              <a:gd name="T1" fmla="*/ 1023960 h 1094739"/>
              <a:gd name="T2" fmla="*/ 0 w 76200"/>
              <a:gd name="T3" fmla="*/ 1023960 h 1094739"/>
              <a:gd name="T4" fmla="*/ 38099 w 76200"/>
              <a:gd name="T5" fmla="*/ 1100605 h 1094739"/>
              <a:gd name="T6" fmla="*/ 69844 w 76200"/>
              <a:gd name="T7" fmla="*/ 1036747 h 1094739"/>
              <a:gd name="T8" fmla="*/ 31753 w 76200"/>
              <a:gd name="T9" fmla="*/ 1036747 h 1094739"/>
              <a:gd name="T10" fmla="*/ 31753 w 76200"/>
              <a:gd name="T11" fmla="*/ 1023960 h 1094739"/>
              <a:gd name="T12" fmla="*/ 44445 w 76200"/>
              <a:gd name="T13" fmla="*/ 63872 h 1094739"/>
              <a:gd name="T14" fmla="*/ 31753 w 76200"/>
              <a:gd name="T15" fmla="*/ 63872 h 1094739"/>
              <a:gd name="T16" fmla="*/ 31753 w 76200"/>
              <a:gd name="T17" fmla="*/ 1036747 h 1094739"/>
              <a:gd name="T18" fmla="*/ 44445 w 76200"/>
              <a:gd name="T19" fmla="*/ 1036747 h 1094739"/>
              <a:gd name="T20" fmla="*/ 44445 w 76200"/>
              <a:gd name="T21" fmla="*/ 63872 h 1094739"/>
              <a:gd name="T22" fmla="*/ 76199 w 76200"/>
              <a:gd name="T23" fmla="*/ 1023960 h 1094739"/>
              <a:gd name="T24" fmla="*/ 44445 w 76200"/>
              <a:gd name="T25" fmla="*/ 1023960 h 1094739"/>
              <a:gd name="T26" fmla="*/ 44445 w 76200"/>
              <a:gd name="T27" fmla="*/ 1036747 h 1094739"/>
              <a:gd name="T28" fmla="*/ 69844 w 76200"/>
              <a:gd name="T29" fmla="*/ 1036747 h 1094739"/>
              <a:gd name="T30" fmla="*/ 76199 w 76200"/>
              <a:gd name="T31" fmla="*/ 1023960 h 1094739"/>
              <a:gd name="T32" fmla="*/ 38099 w 76200"/>
              <a:gd name="T33" fmla="*/ 0 h 1094739"/>
              <a:gd name="T34" fmla="*/ 0 w 76200"/>
              <a:gd name="T35" fmla="*/ 76639 h 1094739"/>
              <a:gd name="T36" fmla="*/ 31753 w 76200"/>
              <a:gd name="T37" fmla="*/ 76639 h 1094739"/>
              <a:gd name="T38" fmla="*/ 31753 w 76200"/>
              <a:gd name="T39" fmla="*/ 63872 h 1094739"/>
              <a:gd name="T40" fmla="*/ 69851 w 76200"/>
              <a:gd name="T41" fmla="*/ 63872 h 1094739"/>
              <a:gd name="T42" fmla="*/ 38099 w 76200"/>
              <a:gd name="T43" fmla="*/ 0 h 1094739"/>
              <a:gd name="T44" fmla="*/ 69851 w 76200"/>
              <a:gd name="T45" fmla="*/ 63872 h 1094739"/>
              <a:gd name="T46" fmla="*/ 44445 w 76200"/>
              <a:gd name="T47" fmla="*/ 63872 h 1094739"/>
              <a:gd name="T48" fmla="*/ 44445 w 76200"/>
              <a:gd name="T49" fmla="*/ 76639 h 1094739"/>
              <a:gd name="T50" fmla="*/ 76199 w 76200"/>
              <a:gd name="T51" fmla="*/ 76639 h 1094739"/>
              <a:gd name="T52" fmla="*/ 69851 w 76200"/>
              <a:gd name="T53" fmla="*/ 63872 h 109473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6200"/>
              <a:gd name="T82" fmla="*/ 0 h 1094739"/>
              <a:gd name="T83" fmla="*/ 76200 w 76200"/>
              <a:gd name="T84" fmla="*/ 1094739 h 109473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6200" h="1094739">
                <a:moveTo>
                  <a:pt x="31753" y="1018031"/>
                </a:moveTo>
                <a:lnTo>
                  <a:pt x="0" y="1018031"/>
                </a:lnTo>
                <a:lnTo>
                  <a:pt x="38099" y="1094231"/>
                </a:lnTo>
                <a:lnTo>
                  <a:pt x="69844" y="1030742"/>
                </a:lnTo>
                <a:lnTo>
                  <a:pt x="31753" y="1030742"/>
                </a:lnTo>
                <a:lnTo>
                  <a:pt x="31753" y="1018031"/>
                </a:lnTo>
                <a:close/>
              </a:path>
              <a:path w="76200" h="1094739">
                <a:moveTo>
                  <a:pt x="44445" y="63502"/>
                </a:moveTo>
                <a:lnTo>
                  <a:pt x="31753" y="63502"/>
                </a:lnTo>
                <a:lnTo>
                  <a:pt x="31753" y="1030742"/>
                </a:lnTo>
                <a:lnTo>
                  <a:pt x="44445" y="1030742"/>
                </a:lnTo>
                <a:lnTo>
                  <a:pt x="44445" y="63502"/>
                </a:lnTo>
                <a:close/>
              </a:path>
              <a:path w="76200" h="1094739">
                <a:moveTo>
                  <a:pt x="76199" y="1018031"/>
                </a:moveTo>
                <a:lnTo>
                  <a:pt x="44445" y="1018031"/>
                </a:lnTo>
                <a:lnTo>
                  <a:pt x="44445" y="1030742"/>
                </a:lnTo>
                <a:lnTo>
                  <a:pt x="69844" y="1030742"/>
                </a:lnTo>
                <a:lnTo>
                  <a:pt x="76199" y="1018031"/>
                </a:lnTo>
                <a:close/>
              </a:path>
              <a:path w="76200" h="1094739">
                <a:moveTo>
                  <a:pt x="38099" y="0"/>
                </a:moveTo>
                <a:lnTo>
                  <a:pt x="0" y="76199"/>
                </a:lnTo>
                <a:lnTo>
                  <a:pt x="31753" y="76199"/>
                </a:lnTo>
                <a:lnTo>
                  <a:pt x="31753" y="63502"/>
                </a:lnTo>
                <a:lnTo>
                  <a:pt x="69851" y="63502"/>
                </a:lnTo>
                <a:lnTo>
                  <a:pt x="38099" y="0"/>
                </a:lnTo>
                <a:close/>
              </a:path>
              <a:path w="76200" h="1094739">
                <a:moveTo>
                  <a:pt x="69851" y="63502"/>
                </a:moveTo>
                <a:lnTo>
                  <a:pt x="44445" y="63502"/>
                </a:lnTo>
                <a:lnTo>
                  <a:pt x="44445" y="76199"/>
                </a:lnTo>
                <a:lnTo>
                  <a:pt x="76199" y="76199"/>
                </a:lnTo>
                <a:lnTo>
                  <a:pt x="69851" y="6350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33" name="object 57"/>
          <p:cNvSpPr>
            <a:spLocks/>
          </p:cNvSpPr>
          <p:nvPr/>
        </p:nvSpPr>
        <p:spPr bwMode="auto">
          <a:xfrm>
            <a:off x="2425700" y="1744663"/>
            <a:ext cx="76200" cy="930275"/>
          </a:xfrm>
          <a:custGeom>
            <a:avLst/>
            <a:gdLst>
              <a:gd name="T0" fmla="*/ 44445 w 76200"/>
              <a:gd name="T1" fmla="*/ 63926 h 929639"/>
              <a:gd name="T2" fmla="*/ 31753 w 76200"/>
              <a:gd name="T3" fmla="*/ 63926 h 929639"/>
              <a:gd name="T4" fmla="*/ 31753 w 76200"/>
              <a:gd name="T5" fmla="*/ 936012 h 929639"/>
              <a:gd name="T6" fmla="*/ 44445 w 76200"/>
              <a:gd name="T7" fmla="*/ 936012 h 929639"/>
              <a:gd name="T8" fmla="*/ 44445 w 76200"/>
              <a:gd name="T9" fmla="*/ 63926 h 929639"/>
              <a:gd name="T10" fmla="*/ 38099 w 76200"/>
              <a:gd name="T11" fmla="*/ 0 h 929639"/>
              <a:gd name="T12" fmla="*/ 0 w 76200"/>
              <a:gd name="T13" fmla="*/ 76719 h 929639"/>
              <a:gd name="T14" fmla="*/ 31753 w 76200"/>
              <a:gd name="T15" fmla="*/ 76719 h 929639"/>
              <a:gd name="T16" fmla="*/ 31753 w 76200"/>
              <a:gd name="T17" fmla="*/ 63926 h 929639"/>
              <a:gd name="T18" fmla="*/ 69844 w 76200"/>
              <a:gd name="T19" fmla="*/ 63926 h 929639"/>
              <a:gd name="T20" fmla="*/ 38099 w 76200"/>
              <a:gd name="T21" fmla="*/ 0 h 929639"/>
              <a:gd name="T22" fmla="*/ 69844 w 76200"/>
              <a:gd name="T23" fmla="*/ 63926 h 929639"/>
              <a:gd name="T24" fmla="*/ 44445 w 76200"/>
              <a:gd name="T25" fmla="*/ 63926 h 929639"/>
              <a:gd name="T26" fmla="*/ 44445 w 76200"/>
              <a:gd name="T27" fmla="*/ 76719 h 929639"/>
              <a:gd name="T28" fmla="*/ 76199 w 76200"/>
              <a:gd name="T29" fmla="*/ 76719 h 929639"/>
              <a:gd name="T30" fmla="*/ 69844 w 76200"/>
              <a:gd name="T31" fmla="*/ 63926 h 9296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929639"/>
              <a:gd name="T50" fmla="*/ 76200 w 76200"/>
              <a:gd name="T51" fmla="*/ 929639 h 9296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929639">
                <a:moveTo>
                  <a:pt x="44445" y="63489"/>
                </a:moveTo>
                <a:lnTo>
                  <a:pt x="31753" y="63489"/>
                </a:lnTo>
                <a:lnTo>
                  <a:pt x="31753" y="929633"/>
                </a:lnTo>
                <a:lnTo>
                  <a:pt x="44445" y="929633"/>
                </a:lnTo>
                <a:lnTo>
                  <a:pt x="44445" y="63489"/>
                </a:lnTo>
                <a:close/>
              </a:path>
              <a:path w="76200" h="929639">
                <a:moveTo>
                  <a:pt x="38099" y="0"/>
                </a:moveTo>
                <a:lnTo>
                  <a:pt x="0" y="76199"/>
                </a:lnTo>
                <a:lnTo>
                  <a:pt x="31753" y="76199"/>
                </a:lnTo>
                <a:lnTo>
                  <a:pt x="31753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929639">
                <a:moveTo>
                  <a:pt x="69844" y="63489"/>
                </a:moveTo>
                <a:lnTo>
                  <a:pt x="44445" y="63489"/>
                </a:lnTo>
                <a:lnTo>
                  <a:pt x="44445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34" name="object 58"/>
          <p:cNvSpPr>
            <a:spLocks/>
          </p:cNvSpPr>
          <p:nvPr/>
        </p:nvSpPr>
        <p:spPr bwMode="auto">
          <a:xfrm>
            <a:off x="2463800" y="2674938"/>
            <a:ext cx="222250" cy="0"/>
          </a:xfrm>
          <a:custGeom>
            <a:avLst/>
            <a:gdLst>
              <a:gd name="T0" fmla="*/ 0 w 220980"/>
              <a:gd name="T1" fmla="*/ 234012 w 220980"/>
              <a:gd name="T2" fmla="*/ 0 60000 65536"/>
              <a:gd name="T3" fmla="*/ 0 60000 65536"/>
              <a:gd name="T4" fmla="*/ 0 w 220980"/>
              <a:gd name="T5" fmla="*/ 220980 w 22098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20980">
                <a:moveTo>
                  <a:pt x="0" y="0"/>
                </a:moveTo>
                <a:lnTo>
                  <a:pt x="220979" y="0"/>
                </a:lnTo>
              </a:path>
            </a:pathLst>
          </a:custGeom>
          <a:noFill/>
          <a:ln w="914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35" name="object 59"/>
          <p:cNvSpPr>
            <a:spLocks/>
          </p:cNvSpPr>
          <p:nvPr/>
        </p:nvSpPr>
        <p:spPr bwMode="auto">
          <a:xfrm>
            <a:off x="2647950" y="2674938"/>
            <a:ext cx="76200" cy="165100"/>
          </a:xfrm>
          <a:custGeom>
            <a:avLst/>
            <a:gdLst>
              <a:gd name="T0" fmla="*/ 31753 w 76200"/>
              <a:gd name="T1" fmla="*/ 88385 h 165100"/>
              <a:gd name="T2" fmla="*/ 0 w 76200"/>
              <a:gd name="T3" fmla="*/ 88385 h 165100"/>
              <a:gd name="T4" fmla="*/ 38099 w 76200"/>
              <a:gd name="T5" fmla="*/ 164585 h 165100"/>
              <a:gd name="T6" fmla="*/ 69844 w 76200"/>
              <a:gd name="T7" fmla="*/ 101096 h 165100"/>
              <a:gd name="T8" fmla="*/ 31753 w 76200"/>
              <a:gd name="T9" fmla="*/ 101096 h 165100"/>
              <a:gd name="T10" fmla="*/ 31753 w 76200"/>
              <a:gd name="T11" fmla="*/ 88385 h 165100"/>
              <a:gd name="T12" fmla="*/ 44445 w 76200"/>
              <a:gd name="T13" fmla="*/ 0 h 165100"/>
              <a:gd name="T14" fmla="*/ 31753 w 76200"/>
              <a:gd name="T15" fmla="*/ 0 h 165100"/>
              <a:gd name="T16" fmla="*/ 31753 w 76200"/>
              <a:gd name="T17" fmla="*/ 101096 h 165100"/>
              <a:gd name="T18" fmla="*/ 44445 w 76200"/>
              <a:gd name="T19" fmla="*/ 101096 h 165100"/>
              <a:gd name="T20" fmla="*/ 44445 w 76200"/>
              <a:gd name="T21" fmla="*/ 0 h 165100"/>
              <a:gd name="T22" fmla="*/ 76199 w 76200"/>
              <a:gd name="T23" fmla="*/ 88385 h 165100"/>
              <a:gd name="T24" fmla="*/ 44445 w 76200"/>
              <a:gd name="T25" fmla="*/ 88385 h 165100"/>
              <a:gd name="T26" fmla="*/ 44445 w 76200"/>
              <a:gd name="T27" fmla="*/ 101096 h 165100"/>
              <a:gd name="T28" fmla="*/ 69844 w 76200"/>
              <a:gd name="T29" fmla="*/ 101096 h 165100"/>
              <a:gd name="T30" fmla="*/ 76199 w 76200"/>
              <a:gd name="T31" fmla="*/ 88385 h 1651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65100"/>
              <a:gd name="T50" fmla="*/ 76200 w 76200"/>
              <a:gd name="T51" fmla="*/ 165100 h 1651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65100">
                <a:moveTo>
                  <a:pt x="31753" y="88385"/>
                </a:moveTo>
                <a:lnTo>
                  <a:pt x="0" y="88385"/>
                </a:lnTo>
                <a:lnTo>
                  <a:pt x="38099" y="164585"/>
                </a:lnTo>
                <a:lnTo>
                  <a:pt x="69844" y="101096"/>
                </a:lnTo>
                <a:lnTo>
                  <a:pt x="31753" y="101096"/>
                </a:lnTo>
                <a:lnTo>
                  <a:pt x="31753" y="88385"/>
                </a:lnTo>
                <a:close/>
              </a:path>
              <a:path w="76200" h="165100">
                <a:moveTo>
                  <a:pt x="44445" y="0"/>
                </a:moveTo>
                <a:lnTo>
                  <a:pt x="31753" y="0"/>
                </a:lnTo>
                <a:lnTo>
                  <a:pt x="31753" y="101096"/>
                </a:lnTo>
                <a:lnTo>
                  <a:pt x="44445" y="101096"/>
                </a:lnTo>
                <a:lnTo>
                  <a:pt x="44445" y="0"/>
                </a:lnTo>
                <a:close/>
              </a:path>
              <a:path w="76200" h="165100">
                <a:moveTo>
                  <a:pt x="76199" y="88385"/>
                </a:moveTo>
                <a:lnTo>
                  <a:pt x="44445" y="88385"/>
                </a:lnTo>
                <a:lnTo>
                  <a:pt x="44445" y="101096"/>
                </a:lnTo>
                <a:lnTo>
                  <a:pt x="69844" y="101096"/>
                </a:lnTo>
                <a:lnTo>
                  <a:pt x="76199" y="88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36" name="object 60"/>
          <p:cNvSpPr>
            <a:spLocks/>
          </p:cNvSpPr>
          <p:nvPr/>
        </p:nvSpPr>
        <p:spPr bwMode="auto">
          <a:xfrm>
            <a:off x="2740025" y="1908175"/>
            <a:ext cx="2147888" cy="0"/>
          </a:xfrm>
          <a:custGeom>
            <a:avLst/>
            <a:gdLst>
              <a:gd name="T0" fmla="*/ 0 w 2147570"/>
              <a:gd name="T1" fmla="*/ 2150494 w 2147570"/>
              <a:gd name="T2" fmla="*/ 0 60000 65536"/>
              <a:gd name="T3" fmla="*/ 0 60000 65536"/>
              <a:gd name="T4" fmla="*/ 0 w 2147570"/>
              <a:gd name="T5" fmla="*/ 2147570 w 21475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147570">
                <a:moveTo>
                  <a:pt x="0" y="0"/>
                </a:moveTo>
                <a:lnTo>
                  <a:pt x="2147315" y="0"/>
                </a:lnTo>
              </a:path>
            </a:pathLst>
          </a:custGeom>
          <a:noFill/>
          <a:ln w="9143">
            <a:solidFill>
              <a:srgbClr val="00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37" name="object 61"/>
          <p:cNvSpPr>
            <a:spLocks/>
          </p:cNvSpPr>
          <p:nvPr/>
        </p:nvSpPr>
        <p:spPr bwMode="auto">
          <a:xfrm>
            <a:off x="2701925" y="1908175"/>
            <a:ext cx="76200" cy="931863"/>
          </a:xfrm>
          <a:custGeom>
            <a:avLst/>
            <a:gdLst>
              <a:gd name="T0" fmla="*/ 31753 w 76200"/>
              <a:gd name="T1" fmla="*/ 857889 h 931544"/>
              <a:gd name="T2" fmla="*/ 0 w 76200"/>
              <a:gd name="T3" fmla="*/ 857889 h 931544"/>
              <a:gd name="T4" fmla="*/ 38099 w 76200"/>
              <a:gd name="T5" fmla="*/ 934351 h 931544"/>
              <a:gd name="T6" fmla="*/ 69844 w 76200"/>
              <a:gd name="T7" fmla="*/ 870644 h 931544"/>
              <a:gd name="T8" fmla="*/ 31753 w 76200"/>
              <a:gd name="T9" fmla="*/ 870644 h 931544"/>
              <a:gd name="T10" fmla="*/ 31753 w 76200"/>
              <a:gd name="T11" fmla="*/ 857889 h 931544"/>
              <a:gd name="T12" fmla="*/ 44445 w 76200"/>
              <a:gd name="T13" fmla="*/ 0 h 931544"/>
              <a:gd name="T14" fmla="*/ 31753 w 76200"/>
              <a:gd name="T15" fmla="*/ 0 h 931544"/>
              <a:gd name="T16" fmla="*/ 31753 w 76200"/>
              <a:gd name="T17" fmla="*/ 870644 h 931544"/>
              <a:gd name="T18" fmla="*/ 44445 w 76200"/>
              <a:gd name="T19" fmla="*/ 870644 h 931544"/>
              <a:gd name="T20" fmla="*/ 44445 w 76200"/>
              <a:gd name="T21" fmla="*/ 0 h 931544"/>
              <a:gd name="T22" fmla="*/ 76199 w 76200"/>
              <a:gd name="T23" fmla="*/ 857889 h 931544"/>
              <a:gd name="T24" fmla="*/ 44445 w 76200"/>
              <a:gd name="T25" fmla="*/ 857889 h 931544"/>
              <a:gd name="T26" fmla="*/ 44445 w 76200"/>
              <a:gd name="T27" fmla="*/ 870644 h 931544"/>
              <a:gd name="T28" fmla="*/ 69844 w 76200"/>
              <a:gd name="T29" fmla="*/ 870644 h 931544"/>
              <a:gd name="T30" fmla="*/ 76199 w 76200"/>
              <a:gd name="T31" fmla="*/ 857889 h 9315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931544"/>
              <a:gd name="T50" fmla="*/ 76200 w 76200"/>
              <a:gd name="T51" fmla="*/ 931544 h 9315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931544">
                <a:moveTo>
                  <a:pt x="31753" y="854957"/>
                </a:moveTo>
                <a:lnTo>
                  <a:pt x="0" y="854957"/>
                </a:lnTo>
                <a:lnTo>
                  <a:pt x="38099" y="931157"/>
                </a:lnTo>
                <a:lnTo>
                  <a:pt x="69844" y="867668"/>
                </a:lnTo>
                <a:lnTo>
                  <a:pt x="31753" y="867668"/>
                </a:lnTo>
                <a:lnTo>
                  <a:pt x="31753" y="854957"/>
                </a:lnTo>
                <a:close/>
              </a:path>
              <a:path w="76200" h="931544">
                <a:moveTo>
                  <a:pt x="44445" y="0"/>
                </a:moveTo>
                <a:lnTo>
                  <a:pt x="31753" y="0"/>
                </a:lnTo>
                <a:lnTo>
                  <a:pt x="31753" y="867668"/>
                </a:lnTo>
                <a:lnTo>
                  <a:pt x="44445" y="867668"/>
                </a:lnTo>
                <a:lnTo>
                  <a:pt x="44445" y="0"/>
                </a:lnTo>
                <a:close/>
              </a:path>
              <a:path w="76200" h="931544">
                <a:moveTo>
                  <a:pt x="76199" y="854957"/>
                </a:moveTo>
                <a:lnTo>
                  <a:pt x="44445" y="854957"/>
                </a:lnTo>
                <a:lnTo>
                  <a:pt x="44445" y="867668"/>
                </a:lnTo>
                <a:lnTo>
                  <a:pt x="69844" y="867668"/>
                </a:lnTo>
                <a:lnTo>
                  <a:pt x="76199" y="854957"/>
                </a:lnTo>
                <a:close/>
              </a:path>
            </a:pathLst>
          </a:custGeom>
          <a:solidFill>
            <a:srgbClr val="EC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38" name="object 62"/>
          <p:cNvSpPr>
            <a:spLocks/>
          </p:cNvSpPr>
          <p:nvPr/>
        </p:nvSpPr>
        <p:spPr bwMode="auto">
          <a:xfrm>
            <a:off x="2479675" y="1744663"/>
            <a:ext cx="76200" cy="874712"/>
          </a:xfrm>
          <a:custGeom>
            <a:avLst/>
            <a:gdLst>
              <a:gd name="T0" fmla="*/ 44445 w 76200"/>
              <a:gd name="T1" fmla="*/ 64184 h 873760"/>
              <a:gd name="T2" fmla="*/ 31753 w 76200"/>
              <a:gd name="T3" fmla="*/ 64184 h 873760"/>
              <a:gd name="T4" fmla="*/ 31753 w 76200"/>
              <a:gd name="T5" fmla="*/ 882808 h 873760"/>
              <a:gd name="T6" fmla="*/ 44445 w 76200"/>
              <a:gd name="T7" fmla="*/ 882808 h 873760"/>
              <a:gd name="T8" fmla="*/ 44445 w 76200"/>
              <a:gd name="T9" fmla="*/ 64184 h 873760"/>
              <a:gd name="T10" fmla="*/ 38099 w 76200"/>
              <a:gd name="T11" fmla="*/ 0 h 873760"/>
              <a:gd name="T12" fmla="*/ 0 w 76200"/>
              <a:gd name="T13" fmla="*/ 77033 h 873760"/>
              <a:gd name="T14" fmla="*/ 31753 w 76200"/>
              <a:gd name="T15" fmla="*/ 77033 h 873760"/>
              <a:gd name="T16" fmla="*/ 31753 w 76200"/>
              <a:gd name="T17" fmla="*/ 64184 h 873760"/>
              <a:gd name="T18" fmla="*/ 69844 w 76200"/>
              <a:gd name="T19" fmla="*/ 64184 h 873760"/>
              <a:gd name="T20" fmla="*/ 38099 w 76200"/>
              <a:gd name="T21" fmla="*/ 0 h 873760"/>
              <a:gd name="T22" fmla="*/ 69844 w 76200"/>
              <a:gd name="T23" fmla="*/ 64184 h 873760"/>
              <a:gd name="T24" fmla="*/ 44445 w 76200"/>
              <a:gd name="T25" fmla="*/ 64184 h 873760"/>
              <a:gd name="T26" fmla="*/ 44445 w 76200"/>
              <a:gd name="T27" fmla="*/ 77033 h 873760"/>
              <a:gd name="T28" fmla="*/ 76199 w 76200"/>
              <a:gd name="T29" fmla="*/ 77033 h 873760"/>
              <a:gd name="T30" fmla="*/ 69844 w 76200"/>
              <a:gd name="T31" fmla="*/ 64184 h 8737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873760"/>
              <a:gd name="T50" fmla="*/ 76200 w 76200"/>
              <a:gd name="T51" fmla="*/ 873760 h 8737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873760">
                <a:moveTo>
                  <a:pt x="44445" y="63489"/>
                </a:moveTo>
                <a:lnTo>
                  <a:pt x="31753" y="63489"/>
                </a:lnTo>
                <a:lnTo>
                  <a:pt x="31753" y="873245"/>
                </a:lnTo>
                <a:lnTo>
                  <a:pt x="44445" y="873245"/>
                </a:lnTo>
                <a:lnTo>
                  <a:pt x="44445" y="63489"/>
                </a:lnTo>
                <a:close/>
              </a:path>
              <a:path w="76200" h="873760">
                <a:moveTo>
                  <a:pt x="38099" y="0"/>
                </a:moveTo>
                <a:lnTo>
                  <a:pt x="0" y="76199"/>
                </a:lnTo>
                <a:lnTo>
                  <a:pt x="31753" y="76199"/>
                </a:lnTo>
                <a:lnTo>
                  <a:pt x="31753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873760">
                <a:moveTo>
                  <a:pt x="69844" y="63489"/>
                </a:moveTo>
                <a:lnTo>
                  <a:pt x="44445" y="63489"/>
                </a:lnTo>
                <a:lnTo>
                  <a:pt x="44445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39" name="object 63"/>
          <p:cNvSpPr>
            <a:spLocks/>
          </p:cNvSpPr>
          <p:nvPr/>
        </p:nvSpPr>
        <p:spPr bwMode="auto">
          <a:xfrm>
            <a:off x="2517775" y="2617788"/>
            <a:ext cx="387350" cy="0"/>
          </a:xfrm>
          <a:custGeom>
            <a:avLst/>
            <a:gdLst>
              <a:gd name="T0" fmla="*/ 0 w 387350"/>
              <a:gd name="T1" fmla="*/ 387095 w 387350"/>
              <a:gd name="T2" fmla="*/ 0 60000 65536"/>
              <a:gd name="T3" fmla="*/ 0 60000 65536"/>
              <a:gd name="T4" fmla="*/ 0 w 387350"/>
              <a:gd name="T5" fmla="*/ 387350 w 3873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7350">
                <a:moveTo>
                  <a:pt x="0" y="0"/>
                </a:moveTo>
                <a:lnTo>
                  <a:pt x="387095" y="0"/>
                </a:lnTo>
              </a:path>
            </a:pathLst>
          </a:custGeom>
          <a:noFill/>
          <a:ln w="914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40" name="object 64"/>
          <p:cNvSpPr>
            <a:spLocks/>
          </p:cNvSpPr>
          <p:nvPr/>
        </p:nvSpPr>
        <p:spPr bwMode="auto">
          <a:xfrm>
            <a:off x="2867025" y="2617788"/>
            <a:ext cx="76200" cy="220662"/>
          </a:xfrm>
          <a:custGeom>
            <a:avLst/>
            <a:gdLst>
              <a:gd name="T0" fmla="*/ 31753 w 76200"/>
              <a:gd name="T1" fmla="*/ 142703 h 220980"/>
              <a:gd name="T2" fmla="*/ 0 w 76200"/>
              <a:gd name="T3" fmla="*/ 142703 h 220980"/>
              <a:gd name="T4" fmla="*/ 38099 w 76200"/>
              <a:gd name="T5" fmla="*/ 217813 h 220980"/>
              <a:gd name="T6" fmla="*/ 69844 w 76200"/>
              <a:gd name="T7" fmla="*/ 155232 h 220980"/>
              <a:gd name="T8" fmla="*/ 31753 w 76200"/>
              <a:gd name="T9" fmla="*/ 155232 h 220980"/>
              <a:gd name="T10" fmla="*/ 31753 w 76200"/>
              <a:gd name="T11" fmla="*/ 142703 h 220980"/>
              <a:gd name="T12" fmla="*/ 44445 w 76200"/>
              <a:gd name="T13" fmla="*/ 0 h 220980"/>
              <a:gd name="T14" fmla="*/ 31753 w 76200"/>
              <a:gd name="T15" fmla="*/ 0 h 220980"/>
              <a:gd name="T16" fmla="*/ 31753 w 76200"/>
              <a:gd name="T17" fmla="*/ 155232 h 220980"/>
              <a:gd name="T18" fmla="*/ 44445 w 76200"/>
              <a:gd name="T19" fmla="*/ 155232 h 220980"/>
              <a:gd name="T20" fmla="*/ 44445 w 76200"/>
              <a:gd name="T21" fmla="*/ 0 h 220980"/>
              <a:gd name="T22" fmla="*/ 76199 w 76200"/>
              <a:gd name="T23" fmla="*/ 142703 h 220980"/>
              <a:gd name="T24" fmla="*/ 44445 w 76200"/>
              <a:gd name="T25" fmla="*/ 142703 h 220980"/>
              <a:gd name="T26" fmla="*/ 44445 w 76200"/>
              <a:gd name="T27" fmla="*/ 155232 h 220980"/>
              <a:gd name="T28" fmla="*/ 69844 w 76200"/>
              <a:gd name="T29" fmla="*/ 155232 h 220980"/>
              <a:gd name="T30" fmla="*/ 76199 w 76200"/>
              <a:gd name="T31" fmla="*/ 142703 h 2209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20980"/>
              <a:gd name="T50" fmla="*/ 76200 w 76200"/>
              <a:gd name="T51" fmla="*/ 220980 h 2209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20980">
                <a:moveTo>
                  <a:pt x="31753" y="144773"/>
                </a:moveTo>
                <a:lnTo>
                  <a:pt x="0" y="144773"/>
                </a:lnTo>
                <a:lnTo>
                  <a:pt x="38099" y="220973"/>
                </a:lnTo>
                <a:lnTo>
                  <a:pt x="69844" y="157484"/>
                </a:lnTo>
                <a:lnTo>
                  <a:pt x="31753" y="157484"/>
                </a:lnTo>
                <a:lnTo>
                  <a:pt x="31753" y="144773"/>
                </a:lnTo>
                <a:close/>
              </a:path>
              <a:path w="76200" h="220980">
                <a:moveTo>
                  <a:pt x="44445" y="0"/>
                </a:moveTo>
                <a:lnTo>
                  <a:pt x="31753" y="0"/>
                </a:lnTo>
                <a:lnTo>
                  <a:pt x="31753" y="157484"/>
                </a:lnTo>
                <a:lnTo>
                  <a:pt x="44445" y="157484"/>
                </a:lnTo>
                <a:lnTo>
                  <a:pt x="44445" y="0"/>
                </a:lnTo>
                <a:close/>
              </a:path>
              <a:path w="76200" h="220980">
                <a:moveTo>
                  <a:pt x="76199" y="144773"/>
                </a:moveTo>
                <a:lnTo>
                  <a:pt x="44445" y="144773"/>
                </a:lnTo>
                <a:lnTo>
                  <a:pt x="44445" y="157484"/>
                </a:lnTo>
                <a:lnTo>
                  <a:pt x="69844" y="157484"/>
                </a:lnTo>
                <a:lnTo>
                  <a:pt x="76199" y="14477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41" name="object 65"/>
          <p:cNvSpPr>
            <a:spLocks/>
          </p:cNvSpPr>
          <p:nvPr/>
        </p:nvSpPr>
        <p:spPr bwMode="auto">
          <a:xfrm>
            <a:off x="3690938" y="1744663"/>
            <a:ext cx="76200" cy="109537"/>
          </a:xfrm>
          <a:custGeom>
            <a:avLst/>
            <a:gdLst>
              <a:gd name="T0" fmla="*/ 44439 w 76200"/>
              <a:gd name="T1" fmla="*/ 69280 h 108585"/>
              <a:gd name="T2" fmla="*/ 31747 w 76200"/>
              <a:gd name="T3" fmla="*/ 69280 h 108585"/>
              <a:gd name="T4" fmla="*/ 31747 w 76200"/>
              <a:gd name="T5" fmla="*/ 118066 h 108585"/>
              <a:gd name="T6" fmla="*/ 44439 w 76200"/>
              <a:gd name="T7" fmla="*/ 118066 h 108585"/>
              <a:gd name="T8" fmla="*/ 44439 w 76200"/>
              <a:gd name="T9" fmla="*/ 69280 h 108585"/>
              <a:gd name="T10" fmla="*/ 38099 w 76200"/>
              <a:gd name="T11" fmla="*/ 0 h 108585"/>
              <a:gd name="T12" fmla="*/ 0 w 76200"/>
              <a:gd name="T13" fmla="*/ 83150 h 108585"/>
              <a:gd name="T14" fmla="*/ 31747 w 76200"/>
              <a:gd name="T15" fmla="*/ 83150 h 108585"/>
              <a:gd name="T16" fmla="*/ 31747 w 76200"/>
              <a:gd name="T17" fmla="*/ 69280 h 108585"/>
              <a:gd name="T18" fmla="*/ 69844 w 76200"/>
              <a:gd name="T19" fmla="*/ 69280 h 108585"/>
              <a:gd name="T20" fmla="*/ 38099 w 76200"/>
              <a:gd name="T21" fmla="*/ 0 h 108585"/>
              <a:gd name="T22" fmla="*/ 69844 w 76200"/>
              <a:gd name="T23" fmla="*/ 69280 h 108585"/>
              <a:gd name="T24" fmla="*/ 44439 w 76200"/>
              <a:gd name="T25" fmla="*/ 69280 h 108585"/>
              <a:gd name="T26" fmla="*/ 44439 w 76200"/>
              <a:gd name="T27" fmla="*/ 83150 h 108585"/>
              <a:gd name="T28" fmla="*/ 76199 w 76200"/>
              <a:gd name="T29" fmla="*/ 83150 h 108585"/>
              <a:gd name="T30" fmla="*/ 69844 w 76200"/>
              <a:gd name="T31" fmla="*/ 69280 h 1085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08585"/>
              <a:gd name="T50" fmla="*/ 76200 w 76200"/>
              <a:gd name="T51" fmla="*/ 108585 h 10858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08585">
                <a:moveTo>
                  <a:pt x="44439" y="63489"/>
                </a:moveTo>
                <a:lnTo>
                  <a:pt x="31747" y="63489"/>
                </a:lnTo>
                <a:lnTo>
                  <a:pt x="31747" y="108197"/>
                </a:lnTo>
                <a:lnTo>
                  <a:pt x="44439" y="108197"/>
                </a:lnTo>
                <a:lnTo>
                  <a:pt x="44439" y="63489"/>
                </a:lnTo>
                <a:close/>
              </a:path>
              <a:path w="76200" h="108585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108585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42" name="object 66"/>
          <p:cNvSpPr>
            <a:spLocks/>
          </p:cNvSpPr>
          <p:nvPr/>
        </p:nvSpPr>
        <p:spPr bwMode="auto">
          <a:xfrm>
            <a:off x="2959100" y="1852613"/>
            <a:ext cx="769938" cy="0"/>
          </a:xfrm>
          <a:custGeom>
            <a:avLst/>
            <a:gdLst>
              <a:gd name="T0" fmla="*/ 0 w 769620"/>
              <a:gd name="T1" fmla="*/ 772805 w 769620"/>
              <a:gd name="T2" fmla="*/ 0 60000 65536"/>
              <a:gd name="T3" fmla="*/ 0 60000 65536"/>
              <a:gd name="T4" fmla="*/ 0 w 769620"/>
              <a:gd name="T5" fmla="*/ 769620 w 7696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69620">
                <a:moveTo>
                  <a:pt x="0" y="0"/>
                </a:moveTo>
                <a:lnTo>
                  <a:pt x="769619" y="0"/>
                </a:lnTo>
              </a:path>
            </a:pathLst>
          </a:custGeom>
          <a:noFill/>
          <a:ln w="9143">
            <a:solidFill>
              <a:srgbClr val="7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43" name="object 67"/>
          <p:cNvSpPr>
            <a:spLocks/>
          </p:cNvSpPr>
          <p:nvPr/>
        </p:nvSpPr>
        <p:spPr bwMode="auto">
          <a:xfrm>
            <a:off x="2921000" y="1852613"/>
            <a:ext cx="76200" cy="987425"/>
          </a:xfrm>
          <a:custGeom>
            <a:avLst/>
            <a:gdLst>
              <a:gd name="T0" fmla="*/ 31753 w 76200"/>
              <a:gd name="T1" fmla="*/ 921606 h 986155"/>
              <a:gd name="T2" fmla="*/ 0 w 76200"/>
              <a:gd name="T3" fmla="*/ 921606 h 986155"/>
              <a:gd name="T4" fmla="*/ 38099 w 76200"/>
              <a:gd name="T5" fmla="*/ 998793 h 986155"/>
              <a:gd name="T6" fmla="*/ 69844 w 76200"/>
              <a:gd name="T7" fmla="*/ 934482 h 986155"/>
              <a:gd name="T8" fmla="*/ 31753 w 76200"/>
              <a:gd name="T9" fmla="*/ 934482 h 986155"/>
              <a:gd name="T10" fmla="*/ 31753 w 76200"/>
              <a:gd name="T11" fmla="*/ 921606 h 986155"/>
              <a:gd name="T12" fmla="*/ 44445 w 76200"/>
              <a:gd name="T13" fmla="*/ 0 h 986155"/>
              <a:gd name="T14" fmla="*/ 31753 w 76200"/>
              <a:gd name="T15" fmla="*/ 0 h 986155"/>
              <a:gd name="T16" fmla="*/ 31753 w 76200"/>
              <a:gd name="T17" fmla="*/ 934482 h 986155"/>
              <a:gd name="T18" fmla="*/ 44445 w 76200"/>
              <a:gd name="T19" fmla="*/ 934482 h 986155"/>
              <a:gd name="T20" fmla="*/ 44445 w 76200"/>
              <a:gd name="T21" fmla="*/ 0 h 986155"/>
              <a:gd name="T22" fmla="*/ 76199 w 76200"/>
              <a:gd name="T23" fmla="*/ 921606 h 986155"/>
              <a:gd name="T24" fmla="*/ 44445 w 76200"/>
              <a:gd name="T25" fmla="*/ 921606 h 986155"/>
              <a:gd name="T26" fmla="*/ 44445 w 76200"/>
              <a:gd name="T27" fmla="*/ 934482 h 986155"/>
              <a:gd name="T28" fmla="*/ 69844 w 76200"/>
              <a:gd name="T29" fmla="*/ 934482 h 986155"/>
              <a:gd name="T30" fmla="*/ 76199 w 76200"/>
              <a:gd name="T31" fmla="*/ 921606 h 9861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986155"/>
              <a:gd name="T50" fmla="*/ 76200 w 76200"/>
              <a:gd name="T51" fmla="*/ 986155 h 9861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986155">
                <a:moveTo>
                  <a:pt x="31753" y="909821"/>
                </a:moveTo>
                <a:lnTo>
                  <a:pt x="0" y="909821"/>
                </a:lnTo>
                <a:lnTo>
                  <a:pt x="38099" y="986021"/>
                </a:lnTo>
                <a:lnTo>
                  <a:pt x="69844" y="922532"/>
                </a:lnTo>
                <a:lnTo>
                  <a:pt x="31753" y="922532"/>
                </a:lnTo>
                <a:lnTo>
                  <a:pt x="31753" y="909821"/>
                </a:lnTo>
                <a:close/>
              </a:path>
              <a:path w="76200" h="986155">
                <a:moveTo>
                  <a:pt x="44445" y="0"/>
                </a:moveTo>
                <a:lnTo>
                  <a:pt x="31753" y="0"/>
                </a:lnTo>
                <a:lnTo>
                  <a:pt x="31753" y="922532"/>
                </a:lnTo>
                <a:lnTo>
                  <a:pt x="44445" y="922532"/>
                </a:lnTo>
                <a:lnTo>
                  <a:pt x="44445" y="0"/>
                </a:lnTo>
                <a:close/>
              </a:path>
              <a:path w="76200" h="986155">
                <a:moveTo>
                  <a:pt x="76199" y="909821"/>
                </a:moveTo>
                <a:lnTo>
                  <a:pt x="44445" y="909821"/>
                </a:lnTo>
                <a:lnTo>
                  <a:pt x="44445" y="922532"/>
                </a:lnTo>
                <a:lnTo>
                  <a:pt x="69844" y="922532"/>
                </a:lnTo>
                <a:lnTo>
                  <a:pt x="76199" y="909821"/>
                </a:lnTo>
                <a:close/>
              </a:path>
            </a:pathLst>
          </a:custGeom>
          <a:solidFill>
            <a:srgbClr val="7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44" name="object 68"/>
          <p:cNvSpPr>
            <a:spLocks/>
          </p:cNvSpPr>
          <p:nvPr/>
        </p:nvSpPr>
        <p:spPr bwMode="auto">
          <a:xfrm>
            <a:off x="4297363" y="1744663"/>
            <a:ext cx="76200" cy="219075"/>
          </a:xfrm>
          <a:custGeom>
            <a:avLst/>
            <a:gdLst>
              <a:gd name="T0" fmla="*/ 44439 w 76200"/>
              <a:gd name="T1" fmla="*/ 65362 h 218439"/>
              <a:gd name="T2" fmla="*/ 31747 w 76200"/>
              <a:gd name="T3" fmla="*/ 65362 h 218439"/>
              <a:gd name="T4" fmla="*/ 31747 w 76200"/>
              <a:gd name="T5" fmla="*/ 224354 h 218439"/>
              <a:gd name="T6" fmla="*/ 44439 w 76200"/>
              <a:gd name="T7" fmla="*/ 224354 h 218439"/>
              <a:gd name="T8" fmla="*/ 44439 w 76200"/>
              <a:gd name="T9" fmla="*/ 65362 h 218439"/>
              <a:gd name="T10" fmla="*/ 38099 w 76200"/>
              <a:gd name="T11" fmla="*/ 0 h 218439"/>
              <a:gd name="T12" fmla="*/ 0 w 76200"/>
              <a:gd name="T13" fmla="*/ 78447 h 218439"/>
              <a:gd name="T14" fmla="*/ 31747 w 76200"/>
              <a:gd name="T15" fmla="*/ 78447 h 218439"/>
              <a:gd name="T16" fmla="*/ 31747 w 76200"/>
              <a:gd name="T17" fmla="*/ 65362 h 218439"/>
              <a:gd name="T18" fmla="*/ 69844 w 76200"/>
              <a:gd name="T19" fmla="*/ 65362 h 218439"/>
              <a:gd name="T20" fmla="*/ 38099 w 76200"/>
              <a:gd name="T21" fmla="*/ 0 h 218439"/>
              <a:gd name="T22" fmla="*/ 69844 w 76200"/>
              <a:gd name="T23" fmla="*/ 65362 h 218439"/>
              <a:gd name="T24" fmla="*/ 44439 w 76200"/>
              <a:gd name="T25" fmla="*/ 65362 h 218439"/>
              <a:gd name="T26" fmla="*/ 44439 w 76200"/>
              <a:gd name="T27" fmla="*/ 78447 h 218439"/>
              <a:gd name="T28" fmla="*/ 76199 w 76200"/>
              <a:gd name="T29" fmla="*/ 78447 h 218439"/>
              <a:gd name="T30" fmla="*/ 69844 w 76200"/>
              <a:gd name="T31" fmla="*/ 65362 h 2184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18439"/>
              <a:gd name="T50" fmla="*/ 76200 w 76200"/>
              <a:gd name="T51" fmla="*/ 218439 h 2184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18439">
                <a:moveTo>
                  <a:pt x="44439" y="63489"/>
                </a:moveTo>
                <a:lnTo>
                  <a:pt x="31747" y="63489"/>
                </a:lnTo>
                <a:lnTo>
                  <a:pt x="31747" y="217925"/>
                </a:lnTo>
                <a:lnTo>
                  <a:pt x="44439" y="217925"/>
                </a:lnTo>
                <a:lnTo>
                  <a:pt x="44439" y="63489"/>
                </a:lnTo>
                <a:close/>
              </a:path>
              <a:path w="76200" h="218439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218439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67D2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45" name="object 69"/>
          <p:cNvSpPr>
            <a:spLocks/>
          </p:cNvSpPr>
          <p:nvPr/>
        </p:nvSpPr>
        <p:spPr bwMode="auto">
          <a:xfrm>
            <a:off x="3014663" y="1962150"/>
            <a:ext cx="1320800" cy="0"/>
          </a:xfrm>
          <a:custGeom>
            <a:avLst/>
            <a:gdLst>
              <a:gd name="T0" fmla="*/ 0 w 1321435"/>
              <a:gd name="T1" fmla="*/ 1314971 w 1321435"/>
              <a:gd name="T2" fmla="*/ 0 60000 65536"/>
              <a:gd name="T3" fmla="*/ 0 60000 65536"/>
              <a:gd name="T4" fmla="*/ 0 w 1321435"/>
              <a:gd name="T5" fmla="*/ 1321435 w 132143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321435">
                <a:moveTo>
                  <a:pt x="0" y="0"/>
                </a:moveTo>
                <a:lnTo>
                  <a:pt x="1321307" y="0"/>
                </a:lnTo>
              </a:path>
            </a:pathLst>
          </a:custGeom>
          <a:noFill/>
          <a:ln w="9143">
            <a:solidFill>
              <a:srgbClr val="67D2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46" name="object 70"/>
          <p:cNvSpPr>
            <a:spLocks/>
          </p:cNvSpPr>
          <p:nvPr/>
        </p:nvSpPr>
        <p:spPr bwMode="auto">
          <a:xfrm>
            <a:off x="2976563" y="1962150"/>
            <a:ext cx="76200" cy="876300"/>
          </a:xfrm>
          <a:custGeom>
            <a:avLst/>
            <a:gdLst>
              <a:gd name="T0" fmla="*/ 31753 w 76200"/>
              <a:gd name="T1" fmla="*/ 800093 h 876300"/>
              <a:gd name="T2" fmla="*/ 0 w 76200"/>
              <a:gd name="T3" fmla="*/ 800093 h 876300"/>
              <a:gd name="T4" fmla="*/ 38099 w 76200"/>
              <a:gd name="T5" fmla="*/ 876293 h 876300"/>
              <a:gd name="T6" fmla="*/ 69844 w 76200"/>
              <a:gd name="T7" fmla="*/ 812804 h 876300"/>
              <a:gd name="T8" fmla="*/ 31753 w 76200"/>
              <a:gd name="T9" fmla="*/ 812804 h 876300"/>
              <a:gd name="T10" fmla="*/ 31753 w 76200"/>
              <a:gd name="T11" fmla="*/ 800093 h 876300"/>
              <a:gd name="T12" fmla="*/ 44445 w 76200"/>
              <a:gd name="T13" fmla="*/ 0 h 876300"/>
              <a:gd name="T14" fmla="*/ 31753 w 76200"/>
              <a:gd name="T15" fmla="*/ 0 h 876300"/>
              <a:gd name="T16" fmla="*/ 31753 w 76200"/>
              <a:gd name="T17" fmla="*/ 812804 h 876300"/>
              <a:gd name="T18" fmla="*/ 44445 w 76200"/>
              <a:gd name="T19" fmla="*/ 812804 h 876300"/>
              <a:gd name="T20" fmla="*/ 44445 w 76200"/>
              <a:gd name="T21" fmla="*/ 0 h 876300"/>
              <a:gd name="T22" fmla="*/ 76199 w 76200"/>
              <a:gd name="T23" fmla="*/ 800093 h 876300"/>
              <a:gd name="T24" fmla="*/ 44445 w 76200"/>
              <a:gd name="T25" fmla="*/ 800093 h 876300"/>
              <a:gd name="T26" fmla="*/ 44445 w 76200"/>
              <a:gd name="T27" fmla="*/ 812804 h 876300"/>
              <a:gd name="T28" fmla="*/ 69844 w 76200"/>
              <a:gd name="T29" fmla="*/ 812804 h 876300"/>
              <a:gd name="T30" fmla="*/ 76199 w 76200"/>
              <a:gd name="T31" fmla="*/ 800093 h 8763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876300"/>
              <a:gd name="T50" fmla="*/ 76200 w 76200"/>
              <a:gd name="T51" fmla="*/ 876300 h 8763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876300">
                <a:moveTo>
                  <a:pt x="31753" y="800093"/>
                </a:moveTo>
                <a:lnTo>
                  <a:pt x="0" y="800093"/>
                </a:lnTo>
                <a:lnTo>
                  <a:pt x="38099" y="876293"/>
                </a:lnTo>
                <a:lnTo>
                  <a:pt x="69844" y="812804"/>
                </a:lnTo>
                <a:lnTo>
                  <a:pt x="31753" y="812804"/>
                </a:lnTo>
                <a:lnTo>
                  <a:pt x="31753" y="800093"/>
                </a:lnTo>
                <a:close/>
              </a:path>
              <a:path w="76200" h="876300">
                <a:moveTo>
                  <a:pt x="44445" y="0"/>
                </a:moveTo>
                <a:lnTo>
                  <a:pt x="31753" y="0"/>
                </a:lnTo>
                <a:lnTo>
                  <a:pt x="31753" y="812804"/>
                </a:lnTo>
                <a:lnTo>
                  <a:pt x="44445" y="812804"/>
                </a:lnTo>
                <a:lnTo>
                  <a:pt x="44445" y="0"/>
                </a:lnTo>
                <a:close/>
              </a:path>
              <a:path w="76200" h="876300">
                <a:moveTo>
                  <a:pt x="76199" y="800093"/>
                </a:moveTo>
                <a:lnTo>
                  <a:pt x="44445" y="800093"/>
                </a:lnTo>
                <a:lnTo>
                  <a:pt x="44445" y="812804"/>
                </a:lnTo>
                <a:lnTo>
                  <a:pt x="69844" y="812804"/>
                </a:lnTo>
                <a:lnTo>
                  <a:pt x="76199" y="800093"/>
                </a:lnTo>
                <a:close/>
              </a:path>
            </a:pathLst>
          </a:custGeom>
          <a:solidFill>
            <a:srgbClr val="67D2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47" name="object 71"/>
          <p:cNvSpPr>
            <a:spLocks/>
          </p:cNvSpPr>
          <p:nvPr/>
        </p:nvSpPr>
        <p:spPr bwMode="auto">
          <a:xfrm>
            <a:off x="3068638" y="2017713"/>
            <a:ext cx="1873250" cy="0"/>
          </a:xfrm>
          <a:custGeom>
            <a:avLst/>
            <a:gdLst>
              <a:gd name="T0" fmla="*/ 0 w 1871979"/>
              <a:gd name="T1" fmla="*/ 1884217 w 1871979"/>
              <a:gd name="T2" fmla="*/ 0 60000 65536"/>
              <a:gd name="T3" fmla="*/ 0 60000 65536"/>
              <a:gd name="T4" fmla="*/ 0 w 1871979"/>
              <a:gd name="T5" fmla="*/ 1871979 w 187197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871979">
                <a:moveTo>
                  <a:pt x="0" y="0"/>
                </a:moveTo>
                <a:lnTo>
                  <a:pt x="1871471" y="0"/>
                </a:lnTo>
              </a:path>
            </a:pathLst>
          </a:custGeom>
          <a:noFill/>
          <a:ln w="9143">
            <a:solidFill>
              <a:srgbClr val="EC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48" name="object 72"/>
          <p:cNvSpPr>
            <a:spLocks/>
          </p:cNvSpPr>
          <p:nvPr/>
        </p:nvSpPr>
        <p:spPr bwMode="auto">
          <a:xfrm>
            <a:off x="3030538" y="2017713"/>
            <a:ext cx="76200" cy="822325"/>
          </a:xfrm>
          <a:custGeom>
            <a:avLst/>
            <a:gdLst>
              <a:gd name="T0" fmla="*/ 31747 w 76200"/>
              <a:gd name="T1" fmla="*/ 751018 h 821689"/>
              <a:gd name="T2" fmla="*/ 0 w 76200"/>
              <a:gd name="T3" fmla="*/ 751018 h 821689"/>
              <a:gd name="T4" fmla="*/ 38099 w 76200"/>
              <a:gd name="T5" fmla="*/ 827809 h 821689"/>
              <a:gd name="T6" fmla="*/ 69844 w 76200"/>
              <a:gd name="T7" fmla="*/ 763827 h 821689"/>
              <a:gd name="T8" fmla="*/ 31747 w 76200"/>
              <a:gd name="T9" fmla="*/ 763827 h 821689"/>
              <a:gd name="T10" fmla="*/ 31747 w 76200"/>
              <a:gd name="T11" fmla="*/ 751018 h 821689"/>
              <a:gd name="T12" fmla="*/ 44439 w 76200"/>
              <a:gd name="T13" fmla="*/ 0 h 821689"/>
              <a:gd name="T14" fmla="*/ 31747 w 76200"/>
              <a:gd name="T15" fmla="*/ 0 h 821689"/>
              <a:gd name="T16" fmla="*/ 31747 w 76200"/>
              <a:gd name="T17" fmla="*/ 763827 h 821689"/>
              <a:gd name="T18" fmla="*/ 44439 w 76200"/>
              <a:gd name="T19" fmla="*/ 763827 h 821689"/>
              <a:gd name="T20" fmla="*/ 44439 w 76200"/>
              <a:gd name="T21" fmla="*/ 0 h 821689"/>
              <a:gd name="T22" fmla="*/ 76199 w 76200"/>
              <a:gd name="T23" fmla="*/ 751018 h 821689"/>
              <a:gd name="T24" fmla="*/ 44439 w 76200"/>
              <a:gd name="T25" fmla="*/ 751018 h 821689"/>
              <a:gd name="T26" fmla="*/ 44439 w 76200"/>
              <a:gd name="T27" fmla="*/ 763827 h 821689"/>
              <a:gd name="T28" fmla="*/ 69844 w 76200"/>
              <a:gd name="T29" fmla="*/ 763827 h 821689"/>
              <a:gd name="T30" fmla="*/ 76199 w 76200"/>
              <a:gd name="T31" fmla="*/ 751018 h 8216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821689"/>
              <a:gd name="T50" fmla="*/ 76200 w 76200"/>
              <a:gd name="T51" fmla="*/ 821689 h 82168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821689">
                <a:moveTo>
                  <a:pt x="31747" y="745229"/>
                </a:moveTo>
                <a:lnTo>
                  <a:pt x="0" y="745229"/>
                </a:lnTo>
                <a:lnTo>
                  <a:pt x="38099" y="821429"/>
                </a:lnTo>
                <a:lnTo>
                  <a:pt x="69844" y="757940"/>
                </a:lnTo>
                <a:lnTo>
                  <a:pt x="31747" y="757940"/>
                </a:lnTo>
                <a:lnTo>
                  <a:pt x="31747" y="745229"/>
                </a:lnTo>
                <a:close/>
              </a:path>
              <a:path w="76200" h="821689">
                <a:moveTo>
                  <a:pt x="44439" y="0"/>
                </a:moveTo>
                <a:lnTo>
                  <a:pt x="31747" y="0"/>
                </a:lnTo>
                <a:lnTo>
                  <a:pt x="31747" y="757940"/>
                </a:lnTo>
                <a:lnTo>
                  <a:pt x="44439" y="757940"/>
                </a:lnTo>
                <a:lnTo>
                  <a:pt x="44439" y="0"/>
                </a:lnTo>
                <a:close/>
              </a:path>
              <a:path w="76200" h="821689">
                <a:moveTo>
                  <a:pt x="76199" y="745229"/>
                </a:moveTo>
                <a:lnTo>
                  <a:pt x="44439" y="745229"/>
                </a:lnTo>
                <a:lnTo>
                  <a:pt x="44439" y="757940"/>
                </a:lnTo>
                <a:lnTo>
                  <a:pt x="69844" y="757940"/>
                </a:lnTo>
                <a:lnTo>
                  <a:pt x="76199" y="745229"/>
                </a:lnTo>
                <a:close/>
              </a:path>
            </a:pathLst>
          </a:custGeom>
          <a:solidFill>
            <a:srgbClr val="EC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49" name="object 73"/>
          <p:cNvSpPr>
            <a:spLocks/>
          </p:cNvSpPr>
          <p:nvPr/>
        </p:nvSpPr>
        <p:spPr bwMode="auto">
          <a:xfrm>
            <a:off x="3362325" y="1744663"/>
            <a:ext cx="76200" cy="328612"/>
          </a:xfrm>
          <a:custGeom>
            <a:avLst/>
            <a:gdLst>
              <a:gd name="T0" fmla="*/ 44439 w 76200"/>
              <a:gd name="T1" fmla="*/ 65358 h 327660"/>
              <a:gd name="T2" fmla="*/ 31747 w 76200"/>
              <a:gd name="T3" fmla="*/ 65358 h 327660"/>
              <a:gd name="T4" fmla="*/ 31747 w 76200"/>
              <a:gd name="T5" fmla="*/ 337299 h 327660"/>
              <a:gd name="T6" fmla="*/ 44439 w 76200"/>
              <a:gd name="T7" fmla="*/ 337299 h 327660"/>
              <a:gd name="T8" fmla="*/ 44439 w 76200"/>
              <a:gd name="T9" fmla="*/ 65358 h 327660"/>
              <a:gd name="T10" fmla="*/ 38099 w 76200"/>
              <a:gd name="T11" fmla="*/ 0 h 327660"/>
              <a:gd name="T12" fmla="*/ 0 w 76200"/>
              <a:gd name="T13" fmla="*/ 78442 h 327660"/>
              <a:gd name="T14" fmla="*/ 31747 w 76200"/>
              <a:gd name="T15" fmla="*/ 78442 h 327660"/>
              <a:gd name="T16" fmla="*/ 31747 w 76200"/>
              <a:gd name="T17" fmla="*/ 65358 h 327660"/>
              <a:gd name="T18" fmla="*/ 69844 w 76200"/>
              <a:gd name="T19" fmla="*/ 65358 h 327660"/>
              <a:gd name="T20" fmla="*/ 38099 w 76200"/>
              <a:gd name="T21" fmla="*/ 0 h 327660"/>
              <a:gd name="T22" fmla="*/ 69844 w 76200"/>
              <a:gd name="T23" fmla="*/ 65358 h 327660"/>
              <a:gd name="T24" fmla="*/ 44439 w 76200"/>
              <a:gd name="T25" fmla="*/ 65358 h 327660"/>
              <a:gd name="T26" fmla="*/ 44439 w 76200"/>
              <a:gd name="T27" fmla="*/ 78442 h 327660"/>
              <a:gd name="T28" fmla="*/ 76199 w 76200"/>
              <a:gd name="T29" fmla="*/ 78442 h 327660"/>
              <a:gd name="T30" fmla="*/ 69844 w 76200"/>
              <a:gd name="T31" fmla="*/ 65358 h 3276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27660"/>
              <a:gd name="T50" fmla="*/ 76200 w 76200"/>
              <a:gd name="T51" fmla="*/ 327660 h 3276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27660">
                <a:moveTo>
                  <a:pt x="44439" y="63489"/>
                </a:moveTo>
                <a:lnTo>
                  <a:pt x="31747" y="63489"/>
                </a:lnTo>
                <a:lnTo>
                  <a:pt x="31747" y="327653"/>
                </a:lnTo>
                <a:lnTo>
                  <a:pt x="44439" y="327653"/>
                </a:lnTo>
                <a:lnTo>
                  <a:pt x="44439" y="63489"/>
                </a:lnTo>
                <a:close/>
              </a:path>
              <a:path w="76200" h="327660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327660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50" name="object 74"/>
          <p:cNvSpPr>
            <a:spLocks/>
          </p:cNvSpPr>
          <p:nvPr/>
        </p:nvSpPr>
        <p:spPr bwMode="auto">
          <a:xfrm>
            <a:off x="3235325" y="2073275"/>
            <a:ext cx="165100" cy="0"/>
          </a:xfrm>
          <a:custGeom>
            <a:avLst/>
            <a:gdLst>
              <a:gd name="T0" fmla="*/ 0 w 165100"/>
              <a:gd name="T1" fmla="*/ 164591 w 165100"/>
              <a:gd name="T2" fmla="*/ 0 60000 65536"/>
              <a:gd name="T3" fmla="*/ 0 60000 65536"/>
              <a:gd name="T4" fmla="*/ 0 w 165100"/>
              <a:gd name="T5" fmla="*/ 165100 w 1651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65100">
                <a:moveTo>
                  <a:pt x="0" y="0"/>
                </a:moveTo>
                <a:lnTo>
                  <a:pt x="164591" y="0"/>
                </a:lnTo>
              </a:path>
            </a:pathLst>
          </a:custGeom>
          <a:noFill/>
          <a:ln w="914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51" name="object 75"/>
          <p:cNvSpPr>
            <a:spLocks/>
          </p:cNvSpPr>
          <p:nvPr/>
        </p:nvSpPr>
        <p:spPr bwMode="auto">
          <a:xfrm>
            <a:off x="3197225" y="2073275"/>
            <a:ext cx="76200" cy="766763"/>
          </a:xfrm>
          <a:custGeom>
            <a:avLst/>
            <a:gdLst>
              <a:gd name="T0" fmla="*/ 31747 w 76200"/>
              <a:gd name="T1" fmla="*/ 687518 h 767080"/>
              <a:gd name="T2" fmla="*/ 0 w 76200"/>
              <a:gd name="T3" fmla="*/ 687518 h 767080"/>
              <a:gd name="T4" fmla="*/ 38099 w 76200"/>
              <a:gd name="T5" fmla="*/ 763402 h 767080"/>
              <a:gd name="T6" fmla="*/ 69844 w 76200"/>
              <a:gd name="T7" fmla="*/ 700176 h 767080"/>
              <a:gd name="T8" fmla="*/ 31747 w 76200"/>
              <a:gd name="T9" fmla="*/ 700176 h 767080"/>
              <a:gd name="T10" fmla="*/ 31747 w 76200"/>
              <a:gd name="T11" fmla="*/ 687518 h 767080"/>
              <a:gd name="T12" fmla="*/ 44439 w 76200"/>
              <a:gd name="T13" fmla="*/ 0 h 767080"/>
              <a:gd name="T14" fmla="*/ 31747 w 76200"/>
              <a:gd name="T15" fmla="*/ 0 h 767080"/>
              <a:gd name="T16" fmla="*/ 31747 w 76200"/>
              <a:gd name="T17" fmla="*/ 700176 h 767080"/>
              <a:gd name="T18" fmla="*/ 44439 w 76200"/>
              <a:gd name="T19" fmla="*/ 700176 h 767080"/>
              <a:gd name="T20" fmla="*/ 44439 w 76200"/>
              <a:gd name="T21" fmla="*/ 0 h 767080"/>
              <a:gd name="T22" fmla="*/ 76199 w 76200"/>
              <a:gd name="T23" fmla="*/ 687518 h 767080"/>
              <a:gd name="T24" fmla="*/ 44439 w 76200"/>
              <a:gd name="T25" fmla="*/ 687518 h 767080"/>
              <a:gd name="T26" fmla="*/ 44439 w 76200"/>
              <a:gd name="T27" fmla="*/ 700176 h 767080"/>
              <a:gd name="T28" fmla="*/ 69844 w 76200"/>
              <a:gd name="T29" fmla="*/ 700176 h 767080"/>
              <a:gd name="T30" fmla="*/ 76199 w 76200"/>
              <a:gd name="T31" fmla="*/ 687518 h 7670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767080"/>
              <a:gd name="T50" fmla="*/ 76200 w 76200"/>
              <a:gd name="T51" fmla="*/ 767080 h 7670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767080">
                <a:moveTo>
                  <a:pt x="31747" y="690365"/>
                </a:moveTo>
                <a:lnTo>
                  <a:pt x="0" y="690365"/>
                </a:lnTo>
                <a:lnTo>
                  <a:pt x="38099" y="766565"/>
                </a:lnTo>
                <a:lnTo>
                  <a:pt x="69844" y="703076"/>
                </a:lnTo>
                <a:lnTo>
                  <a:pt x="31747" y="703076"/>
                </a:lnTo>
                <a:lnTo>
                  <a:pt x="31747" y="690365"/>
                </a:lnTo>
                <a:close/>
              </a:path>
              <a:path w="76200" h="767080">
                <a:moveTo>
                  <a:pt x="44439" y="0"/>
                </a:moveTo>
                <a:lnTo>
                  <a:pt x="31747" y="0"/>
                </a:lnTo>
                <a:lnTo>
                  <a:pt x="31747" y="703076"/>
                </a:lnTo>
                <a:lnTo>
                  <a:pt x="44439" y="703076"/>
                </a:lnTo>
                <a:lnTo>
                  <a:pt x="44439" y="0"/>
                </a:lnTo>
                <a:close/>
              </a:path>
              <a:path w="76200" h="767080">
                <a:moveTo>
                  <a:pt x="76199" y="690365"/>
                </a:moveTo>
                <a:lnTo>
                  <a:pt x="44439" y="690365"/>
                </a:lnTo>
                <a:lnTo>
                  <a:pt x="44439" y="703076"/>
                </a:lnTo>
                <a:lnTo>
                  <a:pt x="69844" y="703076"/>
                </a:lnTo>
                <a:lnTo>
                  <a:pt x="76199" y="69036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52" name="object 76"/>
          <p:cNvSpPr>
            <a:spLocks/>
          </p:cNvSpPr>
          <p:nvPr/>
        </p:nvSpPr>
        <p:spPr bwMode="auto">
          <a:xfrm>
            <a:off x="3454400" y="2236788"/>
            <a:ext cx="1652588" cy="0"/>
          </a:xfrm>
          <a:custGeom>
            <a:avLst/>
            <a:gdLst>
              <a:gd name="T0" fmla="*/ 0 w 1652270"/>
              <a:gd name="T1" fmla="*/ 1655196 w 1652270"/>
              <a:gd name="T2" fmla="*/ 0 60000 65536"/>
              <a:gd name="T3" fmla="*/ 0 60000 65536"/>
              <a:gd name="T4" fmla="*/ 0 w 1652270"/>
              <a:gd name="T5" fmla="*/ 1652270 w 16522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652270">
                <a:moveTo>
                  <a:pt x="0" y="0"/>
                </a:moveTo>
                <a:lnTo>
                  <a:pt x="1652015" y="0"/>
                </a:lnTo>
              </a:path>
            </a:pathLst>
          </a:custGeom>
          <a:noFill/>
          <a:ln w="9143">
            <a:solidFill>
              <a:srgbClr val="EC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53" name="object 77"/>
          <p:cNvSpPr>
            <a:spLocks/>
          </p:cNvSpPr>
          <p:nvPr/>
        </p:nvSpPr>
        <p:spPr bwMode="auto">
          <a:xfrm>
            <a:off x="3416300" y="2236788"/>
            <a:ext cx="76200" cy="601662"/>
          </a:xfrm>
          <a:custGeom>
            <a:avLst/>
            <a:gdLst>
              <a:gd name="T0" fmla="*/ 31747 w 76200"/>
              <a:gd name="T1" fmla="*/ 523002 h 601980"/>
              <a:gd name="T2" fmla="*/ 0 w 76200"/>
              <a:gd name="T3" fmla="*/ 523002 h 601980"/>
              <a:gd name="T4" fmla="*/ 38099 w 76200"/>
              <a:gd name="T5" fmla="*/ 598801 h 601980"/>
              <a:gd name="T6" fmla="*/ 69844 w 76200"/>
              <a:gd name="T7" fmla="*/ 535647 h 601980"/>
              <a:gd name="T8" fmla="*/ 31747 w 76200"/>
              <a:gd name="T9" fmla="*/ 535647 h 601980"/>
              <a:gd name="T10" fmla="*/ 31747 w 76200"/>
              <a:gd name="T11" fmla="*/ 523002 h 601980"/>
              <a:gd name="T12" fmla="*/ 44439 w 76200"/>
              <a:gd name="T13" fmla="*/ 0 h 601980"/>
              <a:gd name="T14" fmla="*/ 31747 w 76200"/>
              <a:gd name="T15" fmla="*/ 0 h 601980"/>
              <a:gd name="T16" fmla="*/ 31747 w 76200"/>
              <a:gd name="T17" fmla="*/ 535647 h 601980"/>
              <a:gd name="T18" fmla="*/ 44439 w 76200"/>
              <a:gd name="T19" fmla="*/ 535647 h 601980"/>
              <a:gd name="T20" fmla="*/ 44439 w 76200"/>
              <a:gd name="T21" fmla="*/ 0 h 601980"/>
              <a:gd name="T22" fmla="*/ 76199 w 76200"/>
              <a:gd name="T23" fmla="*/ 523002 h 601980"/>
              <a:gd name="T24" fmla="*/ 44439 w 76200"/>
              <a:gd name="T25" fmla="*/ 523002 h 601980"/>
              <a:gd name="T26" fmla="*/ 44439 w 76200"/>
              <a:gd name="T27" fmla="*/ 535647 h 601980"/>
              <a:gd name="T28" fmla="*/ 69844 w 76200"/>
              <a:gd name="T29" fmla="*/ 535647 h 601980"/>
              <a:gd name="T30" fmla="*/ 76199 w 76200"/>
              <a:gd name="T31" fmla="*/ 523002 h 6019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601980"/>
              <a:gd name="T50" fmla="*/ 76200 w 76200"/>
              <a:gd name="T51" fmla="*/ 601980 h 6019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601980">
                <a:moveTo>
                  <a:pt x="31747" y="525773"/>
                </a:moveTo>
                <a:lnTo>
                  <a:pt x="0" y="525773"/>
                </a:lnTo>
                <a:lnTo>
                  <a:pt x="38099" y="601973"/>
                </a:lnTo>
                <a:lnTo>
                  <a:pt x="69844" y="538484"/>
                </a:lnTo>
                <a:lnTo>
                  <a:pt x="31747" y="538484"/>
                </a:lnTo>
                <a:lnTo>
                  <a:pt x="31747" y="525773"/>
                </a:lnTo>
                <a:close/>
              </a:path>
              <a:path w="76200" h="601980">
                <a:moveTo>
                  <a:pt x="44439" y="0"/>
                </a:moveTo>
                <a:lnTo>
                  <a:pt x="31747" y="0"/>
                </a:lnTo>
                <a:lnTo>
                  <a:pt x="31747" y="538484"/>
                </a:lnTo>
                <a:lnTo>
                  <a:pt x="44439" y="538484"/>
                </a:lnTo>
                <a:lnTo>
                  <a:pt x="44439" y="0"/>
                </a:lnTo>
                <a:close/>
              </a:path>
              <a:path w="76200" h="601980">
                <a:moveTo>
                  <a:pt x="76199" y="525773"/>
                </a:moveTo>
                <a:lnTo>
                  <a:pt x="44439" y="525773"/>
                </a:lnTo>
                <a:lnTo>
                  <a:pt x="44439" y="538484"/>
                </a:lnTo>
                <a:lnTo>
                  <a:pt x="69844" y="538484"/>
                </a:lnTo>
                <a:lnTo>
                  <a:pt x="76199" y="525773"/>
                </a:lnTo>
                <a:close/>
              </a:path>
            </a:pathLst>
          </a:custGeom>
          <a:solidFill>
            <a:srgbClr val="EC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54" name="object 78"/>
          <p:cNvSpPr>
            <a:spLocks/>
          </p:cNvSpPr>
          <p:nvPr/>
        </p:nvSpPr>
        <p:spPr bwMode="auto">
          <a:xfrm>
            <a:off x="4352925" y="1744663"/>
            <a:ext cx="76200" cy="436562"/>
          </a:xfrm>
          <a:custGeom>
            <a:avLst/>
            <a:gdLst>
              <a:gd name="T0" fmla="*/ 44439 w 76200"/>
              <a:gd name="T1" fmla="*/ 63952 h 436244"/>
              <a:gd name="T2" fmla="*/ 31747 w 76200"/>
              <a:gd name="T3" fmla="*/ 63952 h 436244"/>
              <a:gd name="T4" fmla="*/ 31747 w 76200"/>
              <a:gd name="T5" fmla="*/ 439045 h 436244"/>
              <a:gd name="T6" fmla="*/ 44439 w 76200"/>
              <a:gd name="T7" fmla="*/ 439045 h 436244"/>
              <a:gd name="T8" fmla="*/ 44439 w 76200"/>
              <a:gd name="T9" fmla="*/ 63952 h 436244"/>
              <a:gd name="T10" fmla="*/ 38099 w 76200"/>
              <a:gd name="T11" fmla="*/ 0 h 436244"/>
              <a:gd name="T12" fmla="*/ 0 w 76200"/>
              <a:gd name="T13" fmla="*/ 76759 h 436244"/>
              <a:gd name="T14" fmla="*/ 31747 w 76200"/>
              <a:gd name="T15" fmla="*/ 76759 h 436244"/>
              <a:gd name="T16" fmla="*/ 31747 w 76200"/>
              <a:gd name="T17" fmla="*/ 63952 h 436244"/>
              <a:gd name="T18" fmla="*/ 69844 w 76200"/>
              <a:gd name="T19" fmla="*/ 63952 h 436244"/>
              <a:gd name="T20" fmla="*/ 38099 w 76200"/>
              <a:gd name="T21" fmla="*/ 0 h 436244"/>
              <a:gd name="T22" fmla="*/ 69844 w 76200"/>
              <a:gd name="T23" fmla="*/ 63952 h 436244"/>
              <a:gd name="T24" fmla="*/ 44439 w 76200"/>
              <a:gd name="T25" fmla="*/ 63952 h 436244"/>
              <a:gd name="T26" fmla="*/ 44439 w 76200"/>
              <a:gd name="T27" fmla="*/ 76759 h 436244"/>
              <a:gd name="T28" fmla="*/ 76199 w 76200"/>
              <a:gd name="T29" fmla="*/ 76759 h 436244"/>
              <a:gd name="T30" fmla="*/ 69844 w 76200"/>
              <a:gd name="T31" fmla="*/ 63952 h 4362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36244"/>
              <a:gd name="T50" fmla="*/ 76200 w 76200"/>
              <a:gd name="T51" fmla="*/ 436244 h 4362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36244">
                <a:moveTo>
                  <a:pt x="44439" y="63489"/>
                </a:moveTo>
                <a:lnTo>
                  <a:pt x="31747" y="63489"/>
                </a:lnTo>
                <a:lnTo>
                  <a:pt x="31747" y="435857"/>
                </a:lnTo>
                <a:lnTo>
                  <a:pt x="44439" y="435857"/>
                </a:lnTo>
                <a:lnTo>
                  <a:pt x="44439" y="63489"/>
                </a:lnTo>
                <a:close/>
              </a:path>
              <a:path w="76200" h="436244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436244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67D2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55" name="object 79"/>
          <p:cNvSpPr>
            <a:spLocks/>
          </p:cNvSpPr>
          <p:nvPr/>
        </p:nvSpPr>
        <p:spPr bwMode="auto">
          <a:xfrm>
            <a:off x="3400425" y="2181225"/>
            <a:ext cx="990600" cy="0"/>
          </a:xfrm>
          <a:custGeom>
            <a:avLst/>
            <a:gdLst>
              <a:gd name="T0" fmla="*/ 0 w 990600"/>
              <a:gd name="T1" fmla="*/ 990599 w 990600"/>
              <a:gd name="T2" fmla="*/ 0 60000 65536"/>
              <a:gd name="T3" fmla="*/ 0 60000 65536"/>
              <a:gd name="T4" fmla="*/ 0 w 990600"/>
              <a:gd name="T5" fmla="*/ 990600 w 9906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90600">
                <a:moveTo>
                  <a:pt x="0" y="0"/>
                </a:moveTo>
                <a:lnTo>
                  <a:pt x="990599" y="0"/>
                </a:lnTo>
              </a:path>
            </a:pathLst>
          </a:custGeom>
          <a:noFill/>
          <a:ln w="9143">
            <a:solidFill>
              <a:srgbClr val="67D2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56" name="object 80"/>
          <p:cNvSpPr>
            <a:spLocks/>
          </p:cNvSpPr>
          <p:nvPr/>
        </p:nvSpPr>
        <p:spPr bwMode="auto">
          <a:xfrm>
            <a:off x="3362325" y="2181225"/>
            <a:ext cx="76200" cy="658813"/>
          </a:xfrm>
          <a:custGeom>
            <a:avLst/>
            <a:gdLst>
              <a:gd name="T0" fmla="*/ 31747 w 76200"/>
              <a:gd name="T1" fmla="*/ 584987 h 658494"/>
              <a:gd name="T2" fmla="*/ 0 w 76200"/>
              <a:gd name="T3" fmla="*/ 584987 h 658494"/>
              <a:gd name="T4" fmla="*/ 38099 w 76200"/>
              <a:gd name="T5" fmla="*/ 661557 h 658494"/>
              <a:gd name="T6" fmla="*/ 69844 w 76200"/>
              <a:gd name="T7" fmla="*/ 597759 h 658494"/>
              <a:gd name="T8" fmla="*/ 31747 w 76200"/>
              <a:gd name="T9" fmla="*/ 597759 h 658494"/>
              <a:gd name="T10" fmla="*/ 31747 w 76200"/>
              <a:gd name="T11" fmla="*/ 584987 h 658494"/>
              <a:gd name="T12" fmla="*/ 44439 w 76200"/>
              <a:gd name="T13" fmla="*/ 0 h 658494"/>
              <a:gd name="T14" fmla="*/ 31747 w 76200"/>
              <a:gd name="T15" fmla="*/ 0 h 658494"/>
              <a:gd name="T16" fmla="*/ 31747 w 76200"/>
              <a:gd name="T17" fmla="*/ 597759 h 658494"/>
              <a:gd name="T18" fmla="*/ 44439 w 76200"/>
              <a:gd name="T19" fmla="*/ 597759 h 658494"/>
              <a:gd name="T20" fmla="*/ 44439 w 76200"/>
              <a:gd name="T21" fmla="*/ 0 h 658494"/>
              <a:gd name="T22" fmla="*/ 76199 w 76200"/>
              <a:gd name="T23" fmla="*/ 584987 h 658494"/>
              <a:gd name="T24" fmla="*/ 44439 w 76200"/>
              <a:gd name="T25" fmla="*/ 584987 h 658494"/>
              <a:gd name="T26" fmla="*/ 44439 w 76200"/>
              <a:gd name="T27" fmla="*/ 597759 h 658494"/>
              <a:gd name="T28" fmla="*/ 69844 w 76200"/>
              <a:gd name="T29" fmla="*/ 597759 h 658494"/>
              <a:gd name="T30" fmla="*/ 76199 w 76200"/>
              <a:gd name="T31" fmla="*/ 584987 h 65849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658494"/>
              <a:gd name="T50" fmla="*/ 76200 w 76200"/>
              <a:gd name="T51" fmla="*/ 658494 h 65849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658494">
                <a:moveTo>
                  <a:pt x="31747" y="582161"/>
                </a:moveTo>
                <a:lnTo>
                  <a:pt x="0" y="582161"/>
                </a:lnTo>
                <a:lnTo>
                  <a:pt x="38099" y="658361"/>
                </a:lnTo>
                <a:lnTo>
                  <a:pt x="69844" y="594872"/>
                </a:lnTo>
                <a:lnTo>
                  <a:pt x="31747" y="594872"/>
                </a:lnTo>
                <a:lnTo>
                  <a:pt x="31747" y="582161"/>
                </a:lnTo>
                <a:close/>
              </a:path>
              <a:path w="76200" h="658494">
                <a:moveTo>
                  <a:pt x="44439" y="0"/>
                </a:moveTo>
                <a:lnTo>
                  <a:pt x="31747" y="0"/>
                </a:lnTo>
                <a:lnTo>
                  <a:pt x="31747" y="594872"/>
                </a:lnTo>
                <a:lnTo>
                  <a:pt x="44439" y="594872"/>
                </a:lnTo>
                <a:lnTo>
                  <a:pt x="44439" y="0"/>
                </a:lnTo>
                <a:close/>
              </a:path>
              <a:path w="76200" h="658494">
                <a:moveTo>
                  <a:pt x="76199" y="582161"/>
                </a:moveTo>
                <a:lnTo>
                  <a:pt x="44439" y="582161"/>
                </a:lnTo>
                <a:lnTo>
                  <a:pt x="44439" y="594872"/>
                </a:lnTo>
                <a:lnTo>
                  <a:pt x="69844" y="594872"/>
                </a:lnTo>
                <a:lnTo>
                  <a:pt x="76199" y="582161"/>
                </a:lnTo>
                <a:close/>
              </a:path>
            </a:pathLst>
          </a:custGeom>
          <a:solidFill>
            <a:srgbClr val="67D2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57" name="object 81"/>
          <p:cNvSpPr>
            <a:spLocks/>
          </p:cNvSpPr>
          <p:nvPr/>
        </p:nvSpPr>
        <p:spPr bwMode="auto">
          <a:xfrm>
            <a:off x="3748088" y="1744663"/>
            <a:ext cx="76200" cy="382587"/>
          </a:xfrm>
          <a:custGeom>
            <a:avLst/>
            <a:gdLst>
              <a:gd name="T0" fmla="*/ 44439 w 76200"/>
              <a:gd name="T1" fmla="*/ 62963 h 382905"/>
              <a:gd name="T2" fmla="*/ 31747 w 76200"/>
              <a:gd name="T3" fmla="*/ 62963 h 382905"/>
              <a:gd name="T4" fmla="*/ 31747 w 76200"/>
              <a:gd name="T5" fmla="*/ 379352 h 382905"/>
              <a:gd name="T6" fmla="*/ 44439 w 76200"/>
              <a:gd name="T7" fmla="*/ 379352 h 382905"/>
              <a:gd name="T8" fmla="*/ 44439 w 76200"/>
              <a:gd name="T9" fmla="*/ 62963 h 382905"/>
              <a:gd name="T10" fmla="*/ 38099 w 76200"/>
              <a:gd name="T11" fmla="*/ 0 h 382905"/>
              <a:gd name="T12" fmla="*/ 0 w 76200"/>
              <a:gd name="T13" fmla="*/ 75569 h 382905"/>
              <a:gd name="T14" fmla="*/ 31747 w 76200"/>
              <a:gd name="T15" fmla="*/ 75569 h 382905"/>
              <a:gd name="T16" fmla="*/ 31747 w 76200"/>
              <a:gd name="T17" fmla="*/ 62963 h 382905"/>
              <a:gd name="T18" fmla="*/ 69844 w 76200"/>
              <a:gd name="T19" fmla="*/ 62963 h 382905"/>
              <a:gd name="T20" fmla="*/ 38099 w 76200"/>
              <a:gd name="T21" fmla="*/ 0 h 382905"/>
              <a:gd name="T22" fmla="*/ 69844 w 76200"/>
              <a:gd name="T23" fmla="*/ 62963 h 382905"/>
              <a:gd name="T24" fmla="*/ 44439 w 76200"/>
              <a:gd name="T25" fmla="*/ 62963 h 382905"/>
              <a:gd name="T26" fmla="*/ 44439 w 76200"/>
              <a:gd name="T27" fmla="*/ 75569 h 382905"/>
              <a:gd name="T28" fmla="*/ 76199 w 76200"/>
              <a:gd name="T29" fmla="*/ 75569 h 382905"/>
              <a:gd name="T30" fmla="*/ 69844 w 76200"/>
              <a:gd name="T31" fmla="*/ 62963 h 3829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82905"/>
              <a:gd name="T50" fmla="*/ 76200 w 76200"/>
              <a:gd name="T51" fmla="*/ 382905 h 3829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82905">
                <a:moveTo>
                  <a:pt x="44439" y="63489"/>
                </a:moveTo>
                <a:lnTo>
                  <a:pt x="31747" y="63489"/>
                </a:lnTo>
                <a:lnTo>
                  <a:pt x="31747" y="382517"/>
                </a:lnTo>
                <a:lnTo>
                  <a:pt x="44439" y="382517"/>
                </a:lnTo>
                <a:lnTo>
                  <a:pt x="44439" y="63489"/>
                </a:lnTo>
                <a:close/>
              </a:path>
              <a:path w="76200" h="382905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382905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58" name="object 82"/>
          <p:cNvSpPr>
            <a:spLocks/>
          </p:cNvSpPr>
          <p:nvPr/>
        </p:nvSpPr>
        <p:spPr bwMode="auto">
          <a:xfrm>
            <a:off x="3306763" y="2127250"/>
            <a:ext cx="76200" cy="712788"/>
          </a:xfrm>
          <a:custGeom>
            <a:avLst/>
            <a:gdLst>
              <a:gd name="T0" fmla="*/ 31747 w 76200"/>
              <a:gd name="T1" fmla="*/ 644061 h 711835"/>
              <a:gd name="T2" fmla="*/ 0 w 76200"/>
              <a:gd name="T3" fmla="*/ 644061 h 711835"/>
              <a:gd name="T4" fmla="*/ 38099 w 76200"/>
              <a:gd name="T5" fmla="*/ 721286 h 711835"/>
              <a:gd name="T6" fmla="*/ 69844 w 76200"/>
              <a:gd name="T7" fmla="*/ 656942 h 711835"/>
              <a:gd name="T8" fmla="*/ 31747 w 76200"/>
              <a:gd name="T9" fmla="*/ 656942 h 711835"/>
              <a:gd name="T10" fmla="*/ 31747 w 76200"/>
              <a:gd name="T11" fmla="*/ 644061 h 711835"/>
              <a:gd name="T12" fmla="*/ 44439 w 76200"/>
              <a:gd name="T13" fmla="*/ 0 h 711835"/>
              <a:gd name="T14" fmla="*/ 31747 w 76200"/>
              <a:gd name="T15" fmla="*/ 0 h 711835"/>
              <a:gd name="T16" fmla="*/ 31747 w 76200"/>
              <a:gd name="T17" fmla="*/ 656942 h 711835"/>
              <a:gd name="T18" fmla="*/ 44439 w 76200"/>
              <a:gd name="T19" fmla="*/ 656942 h 711835"/>
              <a:gd name="T20" fmla="*/ 44439 w 76200"/>
              <a:gd name="T21" fmla="*/ 0 h 711835"/>
              <a:gd name="T22" fmla="*/ 76199 w 76200"/>
              <a:gd name="T23" fmla="*/ 644061 h 711835"/>
              <a:gd name="T24" fmla="*/ 44439 w 76200"/>
              <a:gd name="T25" fmla="*/ 644061 h 711835"/>
              <a:gd name="T26" fmla="*/ 44439 w 76200"/>
              <a:gd name="T27" fmla="*/ 656942 h 711835"/>
              <a:gd name="T28" fmla="*/ 69844 w 76200"/>
              <a:gd name="T29" fmla="*/ 656942 h 711835"/>
              <a:gd name="T30" fmla="*/ 76199 w 76200"/>
              <a:gd name="T31" fmla="*/ 644061 h 7118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711835"/>
              <a:gd name="T50" fmla="*/ 76200 w 76200"/>
              <a:gd name="T51" fmla="*/ 711835 h 7118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711835">
                <a:moveTo>
                  <a:pt x="31747" y="635501"/>
                </a:moveTo>
                <a:lnTo>
                  <a:pt x="0" y="635501"/>
                </a:lnTo>
                <a:lnTo>
                  <a:pt x="38099" y="711701"/>
                </a:lnTo>
                <a:lnTo>
                  <a:pt x="69844" y="648212"/>
                </a:lnTo>
                <a:lnTo>
                  <a:pt x="31747" y="648212"/>
                </a:lnTo>
                <a:lnTo>
                  <a:pt x="31747" y="635501"/>
                </a:lnTo>
                <a:close/>
              </a:path>
              <a:path w="76200" h="711835">
                <a:moveTo>
                  <a:pt x="44439" y="0"/>
                </a:moveTo>
                <a:lnTo>
                  <a:pt x="31747" y="0"/>
                </a:lnTo>
                <a:lnTo>
                  <a:pt x="31747" y="648212"/>
                </a:lnTo>
                <a:lnTo>
                  <a:pt x="44439" y="648212"/>
                </a:lnTo>
                <a:lnTo>
                  <a:pt x="44439" y="0"/>
                </a:lnTo>
                <a:close/>
              </a:path>
              <a:path w="76200" h="711835">
                <a:moveTo>
                  <a:pt x="76199" y="635501"/>
                </a:moveTo>
                <a:lnTo>
                  <a:pt x="44439" y="635501"/>
                </a:lnTo>
                <a:lnTo>
                  <a:pt x="44439" y="648212"/>
                </a:lnTo>
                <a:lnTo>
                  <a:pt x="69844" y="648212"/>
                </a:lnTo>
                <a:lnTo>
                  <a:pt x="76199" y="635501"/>
                </a:lnTo>
                <a:close/>
              </a:path>
            </a:pathLst>
          </a:custGeom>
          <a:solidFill>
            <a:srgbClr val="7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59" name="object 83"/>
          <p:cNvSpPr>
            <a:spLocks/>
          </p:cNvSpPr>
          <p:nvPr/>
        </p:nvSpPr>
        <p:spPr bwMode="auto">
          <a:xfrm>
            <a:off x="3344863" y="2127250"/>
            <a:ext cx="441325" cy="0"/>
          </a:xfrm>
          <a:custGeom>
            <a:avLst/>
            <a:gdLst>
              <a:gd name="T0" fmla="*/ 0 w 440689"/>
              <a:gd name="T1" fmla="*/ 446832 w 440689"/>
              <a:gd name="T2" fmla="*/ 0 60000 65536"/>
              <a:gd name="T3" fmla="*/ 0 60000 65536"/>
              <a:gd name="T4" fmla="*/ 0 w 440689"/>
              <a:gd name="T5" fmla="*/ 440689 w 44068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40689">
                <a:moveTo>
                  <a:pt x="0" y="0"/>
                </a:moveTo>
                <a:lnTo>
                  <a:pt x="440435" y="0"/>
                </a:lnTo>
              </a:path>
            </a:pathLst>
          </a:custGeom>
          <a:noFill/>
          <a:ln w="9143">
            <a:solidFill>
              <a:srgbClr val="7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60" name="object 84"/>
          <p:cNvSpPr>
            <a:spLocks/>
          </p:cNvSpPr>
          <p:nvPr/>
        </p:nvSpPr>
        <p:spPr bwMode="auto">
          <a:xfrm>
            <a:off x="6335713" y="1744663"/>
            <a:ext cx="76200" cy="546100"/>
          </a:xfrm>
          <a:custGeom>
            <a:avLst/>
            <a:gdLst>
              <a:gd name="T0" fmla="*/ 44439 w 76200"/>
              <a:gd name="T1" fmla="*/ 63489 h 546100"/>
              <a:gd name="T2" fmla="*/ 31747 w 76200"/>
              <a:gd name="T3" fmla="*/ 63489 h 546100"/>
              <a:gd name="T4" fmla="*/ 31747 w 76200"/>
              <a:gd name="T5" fmla="*/ 545585 h 546100"/>
              <a:gd name="T6" fmla="*/ 44439 w 76200"/>
              <a:gd name="T7" fmla="*/ 545585 h 546100"/>
              <a:gd name="T8" fmla="*/ 44439 w 76200"/>
              <a:gd name="T9" fmla="*/ 63489 h 546100"/>
              <a:gd name="T10" fmla="*/ 38099 w 76200"/>
              <a:gd name="T11" fmla="*/ 0 h 546100"/>
              <a:gd name="T12" fmla="*/ 0 w 76200"/>
              <a:gd name="T13" fmla="*/ 76199 h 546100"/>
              <a:gd name="T14" fmla="*/ 31747 w 76200"/>
              <a:gd name="T15" fmla="*/ 76199 h 546100"/>
              <a:gd name="T16" fmla="*/ 31747 w 76200"/>
              <a:gd name="T17" fmla="*/ 63489 h 546100"/>
              <a:gd name="T18" fmla="*/ 69844 w 76200"/>
              <a:gd name="T19" fmla="*/ 63489 h 546100"/>
              <a:gd name="T20" fmla="*/ 38099 w 76200"/>
              <a:gd name="T21" fmla="*/ 0 h 546100"/>
              <a:gd name="T22" fmla="*/ 69844 w 76200"/>
              <a:gd name="T23" fmla="*/ 63489 h 546100"/>
              <a:gd name="T24" fmla="*/ 44439 w 76200"/>
              <a:gd name="T25" fmla="*/ 63489 h 546100"/>
              <a:gd name="T26" fmla="*/ 44439 w 76200"/>
              <a:gd name="T27" fmla="*/ 76199 h 546100"/>
              <a:gd name="T28" fmla="*/ 76199 w 76200"/>
              <a:gd name="T29" fmla="*/ 76199 h 546100"/>
              <a:gd name="T30" fmla="*/ 69844 w 76200"/>
              <a:gd name="T31" fmla="*/ 63489 h 5461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546100"/>
              <a:gd name="T50" fmla="*/ 76200 w 76200"/>
              <a:gd name="T51" fmla="*/ 546100 h 5461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546100">
                <a:moveTo>
                  <a:pt x="44439" y="63489"/>
                </a:moveTo>
                <a:lnTo>
                  <a:pt x="31747" y="63489"/>
                </a:lnTo>
                <a:lnTo>
                  <a:pt x="31747" y="545585"/>
                </a:lnTo>
                <a:lnTo>
                  <a:pt x="44439" y="545585"/>
                </a:lnTo>
                <a:lnTo>
                  <a:pt x="44439" y="63489"/>
                </a:lnTo>
                <a:close/>
              </a:path>
              <a:path w="76200" h="546100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546100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9832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61" name="object 85"/>
          <p:cNvSpPr>
            <a:spLocks/>
          </p:cNvSpPr>
          <p:nvPr/>
        </p:nvSpPr>
        <p:spPr bwMode="auto">
          <a:xfrm>
            <a:off x="3511550" y="2290763"/>
            <a:ext cx="2862263" cy="0"/>
          </a:xfrm>
          <a:custGeom>
            <a:avLst/>
            <a:gdLst>
              <a:gd name="T0" fmla="*/ 0 w 2862579"/>
              <a:gd name="T1" fmla="*/ 2858911 w 2862579"/>
              <a:gd name="T2" fmla="*/ 0 60000 65536"/>
              <a:gd name="T3" fmla="*/ 0 60000 65536"/>
              <a:gd name="T4" fmla="*/ 0 w 2862579"/>
              <a:gd name="T5" fmla="*/ 2862579 w 286257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862579">
                <a:moveTo>
                  <a:pt x="0" y="0"/>
                </a:moveTo>
                <a:lnTo>
                  <a:pt x="2862071" y="0"/>
                </a:lnTo>
              </a:path>
            </a:pathLst>
          </a:custGeom>
          <a:noFill/>
          <a:ln w="9143">
            <a:solidFill>
              <a:srgbClr val="9832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62" name="object 86"/>
          <p:cNvSpPr>
            <a:spLocks/>
          </p:cNvSpPr>
          <p:nvPr/>
        </p:nvSpPr>
        <p:spPr bwMode="auto">
          <a:xfrm>
            <a:off x="3473450" y="2290763"/>
            <a:ext cx="76200" cy="547687"/>
          </a:xfrm>
          <a:custGeom>
            <a:avLst/>
            <a:gdLst>
              <a:gd name="T0" fmla="*/ 31747 w 76200"/>
              <a:gd name="T1" fmla="*/ 464299 h 548639"/>
              <a:gd name="T2" fmla="*/ 0 w 76200"/>
              <a:gd name="T3" fmla="*/ 464299 h 548639"/>
              <a:gd name="T4" fmla="*/ 38099 w 76200"/>
              <a:gd name="T5" fmla="*/ 539188 h 548639"/>
              <a:gd name="T6" fmla="*/ 69844 w 76200"/>
              <a:gd name="T7" fmla="*/ 476791 h 548639"/>
              <a:gd name="T8" fmla="*/ 31747 w 76200"/>
              <a:gd name="T9" fmla="*/ 476791 h 548639"/>
              <a:gd name="T10" fmla="*/ 31747 w 76200"/>
              <a:gd name="T11" fmla="*/ 464299 h 548639"/>
              <a:gd name="T12" fmla="*/ 44439 w 76200"/>
              <a:gd name="T13" fmla="*/ 0 h 548639"/>
              <a:gd name="T14" fmla="*/ 31747 w 76200"/>
              <a:gd name="T15" fmla="*/ 0 h 548639"/>
              <a:gd name="T16" fmla="*/ 31747 w 76200"/>
              <a:gd name="T17" fmla="*/ 476791 h 548639"/>
              <a:gd name="T18" fmla="*/ 44439 w 76200"/>
              <a:gd name="T19" fmla="*/ 476791 h 548639"/>
              <a:gd name="T20" fmla="*/ 44439 w 76200"/>
              <a:gd name="T21" fmla="*/ 0 h 548639"/>
              <a:gd name="T22" fmla="*/ 76199 w 76200"/>
              <a:gd name="T23" fmla="*/ 464299 h 548639"/>
              <a:gd name="T24" fmla="*/ 44439 w 76200"/>
              <a:gd name="T25" fmla="*/ 464299 h 548639"/>
              <a:gd name="T26" fmla="*/ 44439 w 76200"/>
              <a:gd name="T27" fmla="*/ 476791 h 548639"/>
              <a:gd name="T28" fmla="*/ 69844 w 76200"/>
              <a:gd name="T29" fmla="*/ 476791 h 548639"/>
              <a:gd name="T30" fmla="*/ 76199 w 76200"/>
              <a:gd name="T31" fmla="*/ 464299 h 5486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548639"/>
              <a:gd name="T50" fmla="*/ 76200 w 76200"/>
              <a:gd name="T51" fmla="*/ 548639 h 5486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548639">
                <a:moveTo>
                  <a:pt x="31747" y="472433"/>
                </a:moveTo>
                <a:lnTo>
                  <a:pt x="0" y="472433"/>
                </a:lnTo>
                <a:lnTo>
                  <a:pt x="38099" y="548633"/>
                </a:lnTo>
                <a:lnTo>
                  <a:pt x="69844" y="485144"/>
                </a:lnTo>
                <a:lnTo>
                  <a:pt x="31747" y="485144"/>
                </a:lnTo>
                <a:lnTo>
                  <a:pt x="31747" y="472433"/>
                </a:lnTo>
                <a:close/>
              </a:path>
              <a:path w="76200" h="548639">
                <a:moveTo>
                  <a:pt x="44439" y="0"/>
                </a:moveTo>
                <a:lnTo>
                  <a:pt x="31747" y="0"/>
                </a:lnTo>
                <a:lnTo>
                  <a:pt x="31747" y="485144"/>
                </a:lnTo>
                <a:lnTo>
                  <a:pt x="44439" y="485144"/>
                </a:lnTo>
                <a:lnTo>
                  <a:pt x="44439" y="0"/>
                </a:lnTo>
                <a:close/>
              </a:path>
              <a:path w="76200" h="548639">
                <a:moveTo>
                  <a:pt x="76199" y="472433"/>
                </a:moveTo>
                <a:lnTo>
                  <a:pt x="44439" y="472433"/>
                </a:lnTo>
                <a:lnTo>
                  <a:pt x="44439" y="485144"/>
                </a:lnTo>
                <a:lnTo>
                  <a:pt x="69844" y="485144"/>
                </a:lnTo>
                <a:lnTo>
                  <a:pt x="76199" y="472433"/>
                </a:lnTo>
                <a:close/>
              </a:path>
            </a:pathLst>
          </a:custGeom>
          <a:solidFill>
            <a:srgbClr val="9832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63" name="object 87"/>
          <p:cNvSpPr>
            <a:spLocks/>
          </p:cNvSpPr>
          <p:nvPr/>
        </p:nvSpPr>
        <p:spPr bwMode="auto">
          <a:xfrm>
            <a:off x="2536825" y="1744663"/>
            <a:ext cx="76200" cy="820737"/>
          </a:xfrm>
          <a:custGeom>
            <a:avLst/>
            <a:gdLst>
              <a:gd name="T0" fmla="*/ 44445 w 76200"/>
              <a:gd name="T1" fmla="*/ 63739 h 820419"/>
              <a:gd name="T2" fmla="*/ 31753 w 76200"/>
              <a:gd name="T3" fmla="*/ 63739 h 820419"/>
              <a:gd name="T4" fmla="*/ 31753 w 76200"/>
              <a:gd name="T5" fmla="*/ 823089 h 820419"/>
              <a:gd name="T6" fmla="*/ 44445 w 76200"/>
              <a:gd name="T7" fmla="*/ 823089 h 820419"/>
              <a:gd name="T8" fmla="*/ 44445 w 76200"/>
              <a:gd name="T9" fmla="*/ 63739 h 820419"/>
              <a:gd name="T10" fmla="*/ 38099 w 76200"/>
              <a:gd name="T11" fmla="*/ 0 h 820419"/>
              <a:gd name="T12" fmla="*/ 0 w 76200"/>
              <a:gd name="T13" fmla="*/ 76499 h 820419"/>
              <a:gd name="T14" fmla="*/ 31753 w 76200"/>
              <a:gd name="T15" fmla="*/ 76499 h 820419"/>
              <a:gd name="T16" fmla="*/ 31753 w 76200"/>
              <a:gd name="T17" fmla="*/ 63739 h 820419"/>
              <a:gd name="T18" fmla="*/ 69844 w 76200"/>
              <a:gd name="T19" fmla="*/ 63739 h 820419"/>
              <a:gd name="T20" fmla="*/ 38099 w 76200"/>
              <a:gd name="T21" fmla="*/ 0 h 820419"/>
              <a:gd name="T22" fmla="*/ 69844 w 76200"/>
              <a:gd name="T23" fmla="*/ 63739 h 820419"/>
              <a:gd name="T24" fmla="*/ 44445 w 76200"/>
              <a:gd name="T25" fmla="*/ 63739 h 820419"/>
              <a:gd name="T26" fmla="*/ 44445 w 76200"/>
              <a:gd name="T27" fmla="*/ 76499 h 820419"/>
              <a:gd name="T28" fmla="*/ 76199 w 76200"/>
              <a:gd name="T29" fmla="*/ 76499 h 820419"/>
              <a:gd name="T30" fmla="*/ 69844 w 76200"/>
              <a:gd name="T31" fmla="*/ 63739 h 8204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820419"/>
              <a:gd name="T50" fmla="*/ 76200 w 76200"/>
              <a:gd name="T51" fmla="*/ 820419 h 8204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820419">
                <a:moveTo>
                  <a:pt x="44445" y="63489"/>
                </a:moveTo>
                <a:lnTo>
                  <a:pt x="31753" y="63489"/>
                </a:lnTo>
                <a:lnTo>
                  <a:pt x="31753" y="819905"/>
                </a:lnTo>
                <a:lnTo>
                  <a:pt x="44445" y="819905"/>
                </a:lnTo>
                <a:lnTo>
                  <a:pt x="44445" y="63489"/>
                </a:lnTo>
                <a:close/>
              </a:path>
              <a:path w="76200" h="820419">
                <a:moveTo>
                  <a:pt x="38099" y="0"/>
                </a:moveTo>
                <a:lnTo>
                  <a:pt x="0" y="76199"/>
                </a:lnTo>
                <a:lnTo>
                  <a:pt x="31753" y="76199"/>
                </a:lnTo>
                <a:lnTo>
                  <a:pt x="31753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820419">
                <a:moveTo>
                  <a:pt x="69844" y="63489"/>
                </a:moveTo>
                <a:lnTo>
                  <a:pt x="44445" y="63489"/>
                </a:lnTo>
                <a:lnTo>
                  <a:pt x="44445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64" name="object 88"/>
          <p:cNvSpPr>
            <a:spLocks/>
          </p:cNvSpPr>
          <p:nvPr/>
        </p:nvSpPr>
        <p:spPr bwMode="auto">
          <a:xfrm>
            <a:off x="2574925" y="2565400"/>
            <a:ext cx="1101725" cy="0"/>
          </a:xfrm>
          <a:custGeom>
            <a:avLst/>
            <a:gdLst>
              <a:gd name="T0" fmla="*/ 0 w 1100454"/>
              <a:gd name="T1" fmla="*/ 1113102 w 1100454"/>
              <a:gd name="T2" fmla="*/ 0 60000 65536"/>
              <a:gd name="T3" fmla="*/ 0 60000 65536"/>
              <a:gd name="T4" fmla="*/ 0 w 1100454"/>
              <a:gd name="T5" fmla="*/ 1100454 w 110045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100454">
                <a:moveTo>
                  <a:pt x="0" y="0"/>
                </a:moveTo>
                <a:lnTo>
                  <a:pt x="1100327" y="0"/>
                </a:lnTo>
              </a:path>
            </a:pathLst>
          </a:custGeom>
          <a:noFill/>
          <a:ln w="914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65" name="object 89"/>
          <p:cNvSpPr>
            <a:spLocks/>
          </p:cNvSpPr>
          <p:nvPr/>
        </p:nvSpPr>
        <p:spPr bwMode="auto">
          <a:xfrm>
            <a:off x="3638550" y="2565400"/>
            <a:ext cx="76200" cy="273050"/>
          </a:xfrm>
          <a:custGeom>
            <a:avLst/>
            <a:gdLst>
              <a:gd name="T0" fmla="*/ 31747 w 76200"/>
              <a:gd name="T1" fmla="*/ 189138 h 274319"/>
              <a:gd name="T2" fmla="*/ 0 w 76200"/>
              <a:gd name="T3" fmla="*/ 189138 h 274319"/>
              <a:gd name="T4" fmla="*/ 38099 w 76200"/>
              <a:gd name="T5" fmla="*/ 261885 h 274319"/>
              <a:gd name="T6" fmla="*/ 69844 w 76200"/>
              <a:gd name="T7" fmla="*/ 201272 h 274319"/>
              <a:gd name="T8" fmla="*/ 31747 w 76200"/>
              <a:gd name="T9" fmla="*/ 201272 h 274319"/>
              <a:gd name="T10" fmla="*/ 31747 w 76200"/>
              <a:gd name="T11" fmla="*/ 189138 h 274319"/>
              <a:gd name="T12" fmla="*/ 44439 w 76200"/>
              <a:gd name="T13" fmla="*/ 0 h 274319"/>
              <a:gd name="T14" fmla="*/ 31747 w 76200"/>
              <a:gd name="T15" fmla="*/ 0 h 274319"/>
              <a:gd name="T16" fmla="*/ 31747 w 76200"/>
              <a:gd name="T17" fmla="*/ 201272 h 274319"/>
              <a:gd name="T18" fmla="*/ 44439 w 76200"/>
              <a:gd name="T19" fmla="*/ 201272 h 274319"/>
              <a:gd name="T20" fmla="*/ 44439 w 76200"/>
              <a:gd name="T21" fmla="*/ 0 h 274319"/>
              <a:gd name="T22" fmla="*/ 76199 w 76200"/>
              <a:gd name="T23" fmla="*/ 189138 h 274319"/>
              <a:gd name="T24" fmla="*/ 44439 w 76200"/>
              <a:gd name="T25" fmla="*/ 189138 h 274319"/>
              <a:gd name="T26" fmla="*/ 44439 w 76200"/>
              <a:gd name="T27" fmla="*/ 201272 h 274319"/>
              <a:gd name="T28" fmla="*/ 69844 w 76200"/>
              <a:gd name="T29" fmla="*/ 201272 h 274319"/>
              <a:gd name="T30" fmla="*/ 76199 w 76200"/>
              <a:gd name="T31" fmla="*/ 189138 h 2743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74319"/>
              <a:gd name="T50" fmla="*/ 76200 w 76200"/>
              <a:gd name="T51" fmla="*/ 274319 h 2743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74319">
                <a:moveTo>
                  <a:pt x="31747" y="198113"/>
                </a:moveTo>
                <a:lnTo>
                  <a:pt x="0" y="198113"/>
                </a:lnTo>
                <a:lnTo>
                  <a:pt x="38099" y="274313"/>
                </a:lnTo>
                <a:lnTo>
                  <a:pt x="69844" y="210824"/>
                </a:lnTo>
                <a:lnTo>
                  <a:pt x="31747" y="210824"/>
                </a:lnTo>
                <a:lnTo>
                  <a:pt x="31747" y="198113"/>
                </a:lnTo>
                <a:close/>
              </a:path>
              <a:path w="76200" h="274319">
                <a:moveTo>
                  <a:pt x="44439" y="0"/>
                </a:moveTo>
                <a:lnTo>
                  <a:pt x="31747" y="0"/>
                </a:lnTo>
                <a:lnTo>
                  <a:pt x="31747" y="210824"/>
                </a:lnTo>
                <a:lnTo>
                  <a:pt x="44439" y="210824"/>
                </a:lnTo>
                <a:lnTo>
                  <a:pt x="44439" y="0"/>
                </a:lnTo>
                <a:close/>
              </a:path>
              <a:path w="76200" h="274319">
                <a:moveTo>
                  <a:pt x="76199" y="198113"/>
                </a:moveTo>
                <a:lnTo>
                  <a:pt x="44439" y="198113"/>
                </a:lnTo>
                <a:lnTo>
                  <a:pt x="44439" y="210824"/>
                </a:lnTo>
                <a:lnTo>
                  <a:pt x="69844" y="210824"/>
                </a:lnTo>
                <a:lnTo>
                  <a:pt x="76199" y="1981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66" name="object 90"/>
          <p:cNvSpPr>
            <a:spLocks/>
          </p:cNvSpPr>
          <p:nvPr/>
        </p:nvSpPr>
        <p:spPr bwMode="auto">
          <a:xfrm>
            <a:off x="3802063" y="1744663"/>
            <a:ext cx="76200" cy="601662"/>
          </a:xfrm>
          <a:custGeom>
            <a:avLst/>
            <a:gdLst>
              <a:gd name="T0" fmla="*/ 44439 w 76200"/>
              <a:gd name="T1" fmla="*/ 64503 h 600710"/>
              <a:gd name="T2" fmla="*/ 31747 w 76200"/>
              <a:gd name="T3" fmla="*/ 64503 h 600710"/>
              <a:gd name="T4" fmla="*/ 31747 w 76200"/>
              <a:gd name="T5" fmla="*/ 610034 h 600710"/>
              <a:gd name="T6" fmla="*/ 44439 w 76200"/>
              <a:gd name="T7" fmla="*/ 610034 h 600710"/>
              <a:gd name="T8" fmla="*/ 44439 w 76200"/>
              <a:gd name="T9" fmla="*/ 64503 h 600710"/>
              <a:gd name="T10" fmla="*/ 38099 w 76200"/>
              <a:gd name="T11" fmla="*/ 0 h 600710"/>
              <a:gd name="T12" fmla="*/ 0 w 76200"/>
              <a:gd name="T13" fmla="*/ 77415 h 600710"/>
              <a:gd name="T14" fmla="*/ 31747 w 76200"/>
              <a:gd name="T15" fmla="*/ 77415 h 600710"/>
              <a:gd name="T16" fmla="*/ 31747 w 76200"/>
              <a:gd name="T17" fmla="*/ 64503 h 600710"/>
              <a:gd name="T18" fmla="*/ 69844 w 76200"/>
              <a:gd name="T19" fmla="*/ 64503 h 600710"/>
              <a:gd name="T20" fmla="*/ 38099 w 76200"/>
              <a:gd name="T21" fmla="*/ 0 h 600710"/>
              <a:gd name="T22" fmla="*/ 69844 w 76200"/>
              <a:gd name="T23" fmla="*/ 64503 h 600710"/>
              <a:gd name="T24" fmla="*/ 44439 w 76200"/>
              <a:gd name="T25" fmla="*/ 64503 h 600710"/>
              <a:gd name="T26" fmla="*/ 44439 w 76200"/>
              <a:gd name="T27" fmla="*/ 77415 h 600710"/>
              <a:gd name="T28" fmla="*/ 76199 w 76200"/>
              <a:gd name="T29" fmla="*/ 77415 h 600710"/>
              <a:gd name="T30" fmla="*/ 69844 w 76200"/>
              <a:gd name="T31" fmla="*/ 64503 h 6007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600710"/>
              <a:gd name="T50" fmla="*/ 76200 w 76200"/>
              <a:gd name="T51" fmla="*/ 600710 h 6007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600710">
                <a:moveTo>
                  <a:pt x="44439" y="63489"/>
                </a:moveTo>
                <a:lnTo>
                  <a:pt x="31747" y="63489"/>
                </a:lnTo>
                <a:lnTo>
                  <a:pt x="31747" y="600449"/>
                </a:lnTo>
                <a:lnTo>
                  <a:pt x="44439" y="600449"/>
                </a:lnTo>
                <a:lnTo>
                  <a:pt x="44439" y="63489"/>
                </a:lnTo>
                <a:close/>
              </a:path>
              <a:path w="76200" h="600710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600710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67" name="object 91"/>
          <p:cNvSpPr>
            <a:spLocks/>
          </p:cNvSpPr>
          <p:nvPr/>
        </p:nvSpPr>
        <p:spPr bwMode="auto">
          <a:xfrm>
            <a:off x="3729038" y="2344738"/>
            <a:ext cx="112712" cy="0"/>
          </a:xfrm>
          <a:custGeom>
            <a:avLst/>
            <a:gdLst>
              <a:gd name="T0" fmla="*/ 0 w 111760"/>
              <a:gd name="T1" fmla="*/ 121100 w 111760"/>
              <a:gd name="T2" fmla="*/ 0 60000 65536"/>
              <a:gd name="T3" fmla="*/ 0 60000 65536"/>
              <a:gd name="T4" fmla="*/ 0 w 111760"/>
              <a:gd name="T5" fmla="*/ 111760 w 11176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11760">
                <a:moveTo>
                  <a:pt x="0" y="0"/>
                </a:moveTo>
                <a:lnTo>
                  <a:pt x="111251" y="0"/>
                </a:lnTo>
              </a:path>
            </a:pathLst>
          </a:custGeom>
          <a:noFill/>
          <a:ln w="9143">
            <a:solidFill>
              <a:srgbClr val="7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68" name="object 92"/>
          <p:cNvSpPr>
            <a:spLocks/>
          </p:cNvSpPr>
          <p:nvPr/>
        </p:nvSpPr>
        <p:spPr bwMode="auto">
          <a:xfrm>
            <a:off x="3690938" y="2344738"/>
            <a:ext cx="76200" cy="495300"/>
          </a:xfrm>
          <a:custGeom>
            <a:avLst/>
            <a:gdLst>
              <a:gd name="T0" fmla="*/ 31747 w 76200"/>
              <a:gd name="T1" fmla="*/ 428429 h 494030"/>
              <a:gd name="T2" fmla="*/ 0 w 76200"/>
              <a:gd name="T3" fmla="*/ 428429 h 494030"/>
              <a:gd name="T4" fmla="*/ 38099 w 76200"/>
              <a:gd name="T5" fmla="*/ 506610 h 494030"/>
              <a:gd name="T6" fmla="*/ 69844 w 76200"/>
              <a:gd name="T7" fmla="*/ 441470 h 494030"/>
              <a:gd name="T8" fmla="*/ 31747 w 76200"/>
              <a:gd name="T9" fmla="*/ 441470 h 494030"/>
              <a:gd name="T10" fmla="*/ 31747 w 76200"/>
              <a:gd name="T11" fmla="*/ 428429 h 494030"/>
              <a:gd name="T12" fmla="*/ 44439 w 76200"/>
              <a:gd name="T13" fmla="*/ 0 h 494030"/>
              <a:gd name="T14" fmla="*/ 31747 w 76200"/>
              <a:gd name="T15" fmla="*/ 0 h 494030"/>
              <a:gd name="T16" fmla="*/ 31747 w 76200"/>
              <a:gd name="T17" fmla="*/ 441470 h 494030"/>
              <a:gd name="T18" fmla="*/ 44439 w 76200"/>
              <a:gd name="T19" fmla="*/ 441470 h 494030"/>
              <a:gd name="T20" fmla="*/ 44439 w 76200"/>
              <a:gd name="T21" fmla="*/ 0 h 494030"/>
              <a:gd name="T22" fmla="*/ 76199 w 76200"/>
              <a:gd name="T23" fmla="*/ 428429 h 494030"/>
              <a:gd name="T24" fmla="*/ 44439 w 76200"/>
              <a:gd name="T25" fmla="*/ 428429 h 494030"/>
              <a:gd name="T26" fmla="*/ 44439 w 76200"/>
              <a:gd name="T27" fmla="*/ 441470 h 494030"/>
              <a:gd name="T28" fmla="*/ 69844 w 76200"/>
              <a:gd name="T29" fmla="*/ 441470 h 494030"/>
              <a:gd name="T30" fmla="*/ 76199 w 76200"/>
              <a:gd name="T31" fmla="*/ 428429 h 49403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94030"/>
              <a:gd name="T50" fmla="*/ 76200 w 76200"/>
              <a:gd name="T51" fmla="*/ 494030 h 49403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94030">
                <a:moveTo>
                  <a:pt x="31747" y="417569"/>
                </a:moveTo>
                <a:lnTo>
                  <a:pt x="0" y="417569"/>
                </a:lnTo>
                <a:lnTo>
                  <a:pt x="38099" y="493769"/>
                </a:lnTo>
                <a:lnTo>
                  <a:pt x="69844" y="430280"/>
                </a:lnTo>
                <a:lnTo>
                  <a:pt x="31747" y="430280"/>
                </a:lnTo>
                <a:lnTo>
                  <a:pt x="31747" y="417569"/>
                </a:lnTo>
                <a:close/>
              </a:path>
              <a:path w="76200" h="494030">
                <a:moveTo>
                  <a:pt x="44439" y="0"/>
                </a:moveTo>
                <a:lnTo>
                  <a:pt x="31747" y="0"/>
                </a:lnTo>
                <a:lnTo>
                  <a:pt x="31747" y="430280"/>
                </a:lnTo>
                <a:lnTo>
                  <a:pt x="44439" y="430280"/>
                </a:lnTo>
                <a:lnTo>
                  <a:pt x="44439" y="0"/>
                </a:lnTo>
                <a:close/>
              </a:path>
              <a:path w="76200" h="494030">
                <a:moveTo>
                  <a:pt x="76199" y="417569"/>
                </a:moveTo>
                <a:lnTo>
                  <a:pt x="44439" y="417569"/>
                </a:lnTo>
                <a:lnTo>
                  <a:pt x="44439" y="430280"/>
                </a:lnTo>
                <a:lnTo>
                  <a:pt x="69844" y="430280"/>
                </a:lnTo>
                <a:lnTo>
                  <a:pt x="76199" y="417569"/>
                </a:lnTo>
                <a:close/>
              </a:path>
            </a:pathLst>
          </a:custGeom>
          <a:solidFill>
            <a:srgbClr val="7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69" name="object 93"/>
          <p:cNvSpPr>
            <a:spLocks/>
          </p:cNvSpPr>
          <p:nvPr/>
        </p:nvSpPr>
        <p:spPr bwMode="auto">
          <a:xfrm>
            <a:off x="5233988" y="1744663"/>
            <a:ext cx="76200" cy="655637"/>
          </a:xfrm>
          <a:custGeom>
            <a:avLst/>
            <a:gdLst>
              <a:gd name="T0" fmla="*/ 44439 w 76200"/>
              <a:gd name="T1" fmla="*/ 63799 h 655319"/>
              <a:gd name="T2" fmla="*/ 31747 w 76200"/>
              <a:gd name="T3" fmla="*/ 63799 h 655319"/>
              <a:gd name="T4" fmla="*/ 31747 w 76200"/>
              <a:gd name="T5" fmla="*/ 658499 h 655319"/>
              <a:gd name="T6" fmla="*/ 44439 w 76200"/>
              <a:gd name="T7" fmla="*/ 658499 h 655319"/>
              <a:gd name="T8" fmla="*/ 44439 w 76200"/>
              <a:gd name="T9" fmla="*/ 63799 h 655319"/>
              <a:gd name="T10" fmla="*/ 38099 w 76200"/>
              <a:gd name="T11" fmla="*/ 0 h 655319"/>
              <a:gd name="T12" fmla="*/ 0 w 76200"/>
              <a:gd name="T13" fmla="*/ 76569 h 655319"/>
              <a:gd name="T14" fmla="*/ 31747 w 76200"/>
              <a:gd name="T15" fmla="*/ 76569 h 655319"/>
              <a:gd name="T16" fmla="*/ 31747 w 76200"/>
              <a:gd name="T17" fmla="*/ 63799 h 655319"/>
              <a:gd name="T18" fmla="*/ 69844 w 76200"/>
              <a:gd name="T19" fmla="*/ 63799 h 655319"/>
              <a:gd name="T20" fmla="*/ 38099 w 76200"/>
              <a:gd name="T21" fmla="*/ 0 h 655319"/>
              <a:gd name="T22" fmla="*/ 69844 w 76200"/>
              <a:gd name="T23" fmla="*/ 63799 h 655319"/>
              <a:gd name="T24" fmla="*/ 44439 w 76200"/>
              <a:gd name="T25" fmla="*/ 63799 h 655319"/>
              <a:gd name="T26" fmla="*/ 44439 w 76200"/>
              <a:gd name="T27" fmla="*/ 76569 h 655319"/>
              <a:gd name="T28" fmla="*/ 76199 w 76200"/>
              <a:gd name="T29" fmla="*/ 76569 h 655319"/>
              <a:gd name="T30" fmla="*/ 69844 w 76200"/>
              <a:gd name="T31" fmla="*/ 63799 h 6553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655319"/>
              <a:gd name="T50" fmla="*/ 76200 w 76200"/>
              <a:gd name="T51" fmla="*/ 655319 h 6553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655319">
                <a:moveTo>
                  <a:pt x="44439" y="63489"/>
                </a:moveTo>
                <a:lnTo>
                  <a:pt x="31747" y="63489"/>
                </a:lnTo>
                <a:lnTo>
                  <a:pt x="31747" y="655313"/>
                </a:lnTo>
                <a:lnTo>
                  <a:pt x="44439" y="655313"/>
                </a:lnTo>
                <a:lnTo>
                  <a:pt x="44439" y="63489"/>
                </a:lnTo>
                <a:close/>
              </a:path>
              <a:path w="76200" h="655319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655319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EC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70" name="object 94"/>
          <p:cNvSpPr>
            <a:spLocks/>
          </p:cNvSpPr>
          <p:nvPr/>
        </p:nvSpPr>
        <p:spPr bwMode="auto">
          <a:xfrm>
            <a:off x="3786188" y="2400300"/>
            <a:ext cx="1485900" cy="0"/>
          </a:xfrm>
          <a:custGeom>
            <a:avLst/>
            <a:gdLst>
              <a:gd name="T0" fmla="*/ 0 w 1485900"/>
              <a:gd name="T1" fmla="*/ 1485899 w 1485900"/>
              <a:gd name="T2" fmla="*/ 0 60000 65536"/>
              <a:gd name="T3" fmla="*/ 0 60000 65536"/>
              <a:gd name="T4" fmla="*/ 0 w 1485900"/>
              <a:gd name="T5" fmla="*/ 1485900 w 14859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85900">
                <a:moveTo>
                  <a:pt x="0" y="0"/>
                </a:moveTo>
                <a:lnTo>
                  <a:pt x="1485899" y="0"/>
                </a:lnTo>
              </a:path>
            </a:pathLst>
          </a:custGeom>
          <a:noFill/>
          <a:ln w="9143">
            <a:solidFill>
              <a:srgbClr val="EC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71" name="object 95"/>
          <p:cNvSpPr>
            <a:spLocks/>
          </p:cNvSpPr>
          <p:nvPr/>
        </p:nvSpPr>
        <p:spPr bwMode="auto">
          <a:xfrm>
            <a:off x="3748088" y="2400300"/>
            <a:ext cx="76200" cy="439738"/>
          </a:xfrm>
          <a:custGeom>
            <a:avLst/>
            <a:gdLst>
              <a:gd name="T0" fmla="*/ 31747 w 76200"/>
              <a:gd name="T1" fmla="*/ 365346 h 439419"/>
              <a:gd name="T2" fmla="*/ 0 w 76200"/>
              <a:gd name="T3" fmla="*/ 365346 h 439419"/>
              <a:gd name="T4" fmla="*/ 38099 w 76200"/>
              <a:gd name="T5" fmla="*/ 442102 h 439419"/>
              <a:gd name="T6" fmla="*/ 69844 w 76200"/>
              <a:gd name="T7" fmla="*/ 378151 h 439419"/>
              <a:gd name="T8" fmla="*/ 31747 w 76200"/>
              <a:gd name="T9" fmla="*/ 378151 h 439419"/>
              <a:gd name="T10" fmla="*/ 31747 w 76200"/>
              <a:gd name="T11" fmla="*/ 365346 h 439419"/>
              <a:gd name="T12" fmla="*/ 44439 w 76200"/>
              <a:gd name="T13" fmla="*/ 0 h 439419"/>
              <a:gd name="T14" fmla="*/ 31747 w 76200"/>
              <a:gd name="T15" fmla="*/ 0 h 439419"/>
              <a:gd name="T16" fmla="*/ 31747 w 76200"/>
              <a:gd name="T17" fmla="*/ 378151 h 439419"/>
              <a:gd name="T18" fmla="*/ 44439 w 76200"/>
              <a:gd name="T19" fmla="*/ 378151 h 439419"/>
              <a:gd name="T20" fmla="*/ 44439 w 76200"/>
              <a:gd name="T21" fmla="*/ 0 h 439419"/>
              <a:gd name="T22" fmla="*/ 76199 w 76200"/>
              <a:gd name="T23" fmla="*/ 365346 h 439419"/>
              <a:gd name="T24" fmla="*/ 44439 w 76200"/>
              <a:gd name="T25" fmla="*/ 365346 h 439419"/>
              <a:gd name="T26" fmla="*/ 44439 w 76200"/>
              <a:gd name="T27" fmla="*/ 378151 h 439419"/>
              <a:gd name="T28" fmla="*/ 69844 w 76200"/>
              <a:gd name="T29" fmla="*/ 378151 h 439419"/>
              <a:gd name="T30" fmla="*/ 76199 w 76200"/>
              <a:gd name="T31" fmla="*/ 365346 h 4394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39419"/>
              <a:gd name="T50" fmla="*/ 76200 w 76200"/>
              <a:gd name="T51" fmla="*/ 439419 h 4394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39419">
                <a:moveTo>
                  <a:pt x="31747" y="362705"/>
                </a:moveTo>
                <a:lnTo>
                  <a:pt x="0" y="362705"/>
                </a:lnTo>
                <a:lnTo>
                  <a:pt x="38099" y="438905"/>
                </a:lnTo>
                <a:lnTo>
                  <a:pt x="69844" y="375416"/>
                </a:lnTo>
                <a:lnTo>
                  <a:pt x="31747" y="375416"/>
                </a:lnTo>
                <a:lnTo>
                  <a:pt x="31747" y="362705"/>
                </a:lnTo>
                <a:close/>
              </a:path>
              <a:path w="76200" h="439419">
                <a:moveTo>
                  <a:pt x="44439" y="0"/>
                </a:moveTo>
                <a:lnTo>
                  <a:pt x="31747" y="0"/>
                </a:lnTo>
                <a:lnTo>
                  <a:pt x="31747" y="375416"/>
                </a:lnTo>
                <a:lnTo>
                  <a:pt x="44439" y="375416"/>
                </a:lnTo>
                <a:lnTo>
                  <a:pt x="44439" y="0"/>
                </a:lnTo>
                <a:close/>
              </a:path>
              <a:path w="76200" h="439419">
                <a:moveTo>
                  <a:pt x="76199" y="362705"/>
                </a:moveTo>
                <a:lnTo>
                  <a:pt x="44439" y="362705"/>
                </a:lnTo>
                <a:lnTo>
                  <a:pt x="44439" y="375416"/>
                </a:lnTo>
                <a:lnTo>
                  <a:pt x="69844" y="375416"/>
                </a:lnTo>
                <a:lnTo>
                  <a:pt x="76199" y="362705"/>
                </a:lnTo>
                <a:close/>
              </a:path>
            </a:pathLst>
          </a:custGeom>
          <a:solidFill>
            <a:srgbClr val="EC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72" name="object 96"/>
          <p:cNvSpPr>
            <a:spLocks/>
          </p:cNvSpPr>
          <p:nvPr/>
        </p:nvSpPr>
        <p:spPr bwMode="auto">
          <a:xfrm>
            <a:off x="2590800" y="1744663"/>
            <a:ext cx="76200" cy="765175"/>
          </a:xfrm>
          <a:custGeom>
            <a:avLst/>
            <a:gdLst>
              <a:gd name="T0" fmla="*/ 44445 w 76200"/>
              <a:gd name="T1" fmla="*/ 63489 h 765175"/>
              <a:gd name="T2" fmla="*/ 31753 w 76200"/>
              <a:gd name="T3" fmla="*/ 63489 h 765175"/>
              <a:gd name="T4" fmla="*/ 31753 w 76200"/>
              <a:gd name="T5" fmla="*/ 765041 h 765175"/>
              <a:gd name="T6" fmla="*/ 44445 w 76200"/>
              <a:gd name="T7" fmla="*/ 765041 h 765175"/>
              <a:gd name="T8" fmla="*/ 44445 w 76200"/>
              <a:gd name="T9" fmla="*/ 63489 h 765175"/>
              <a:gd name="T10" fmla="*/ 38099 w 76200"/>
              <a:gd name="T11" fmla="*/ 0 h 765175"/>
              <a:gd name="T12" fmla="*/ 0 w 76200"/>
              <a:gd name="T13" fmla="*/ 76199 h 765175"/>
              <a:gd name="T14" fmla="*/ 31753 w 76200"/>
              <a:gd name="T15" fmla="*/ 76199 h 765175"/>
              <a:gd name="T16" fmla="*/ 31753 w 76200"/>
              <a:gd name="T17" fmla="*/ 63489 h 765175"/>
              <a:gd name="T18" fmla="*/ 69844 w 76200"/>
              <a:gd name="T19" fmla="*/ 63489 h 765175"/>
              <a:gd name="T20" fmla="*/ 38099 w 76200"/>
              <a:gd name="T21" fmla="*/ 0 h 765175"/>
              <a:gd name="T22" fmla="*/ 69844 w 76200"/>
              <a:gd name="T23" fmla="*/ 63489 h 765175"/>
              <a:gd name="T24" fmla="*/ 44445 w 76200"/>
              <a:gd name="T25" fmla="*/ 63489 h 765175"/>
              <a:gd name="T26" fmla="*/ 44445 w 76200"/>
              <a:gd name="T27" fmla="*/ 76199 h 765175"/>
              <a:gd name="T28" fmla="*/ 76199 w 76200"/>
              <a:gd name="T29" fmla="*/ 76199 h 765175"/>
              <a:gd name="T30" fmla="*/ 69844 w 76200"/>
              <a:gd name="T31" fmla="*/ 63489 h 7651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765175"/>
              <a:gd name="T50" fmla="*/ 76200 w 76200"/>
              <a:gd name="T51" fmla="*/ 765175 h 7651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765175">
                <a:moveTo>
                  <a:pt x="44445" y="63489"/>
                </a:moveTo>
                <a:lnTo>
                  <a:pt x="31753" y="63489"/>
                </a:lnTo>
                <a:lnTo>
                  <a:pt x="31753" y="765041"/>
                </a:lnTo>
                <a:lnTo>
                  <a:pt x="44445" y="765041"/>
                </a:lnTo>
                <a:lnTo>
                  <a:pt x="44445" y="63489"/>
                </a:lnTo>
                <a:close/>
              </a:path>
              <a:path w="76200" h="765175">
                <a:moveTo>
                  <a:pt x="38099" y="0"/>
                </a:moveTo>
                <a:lnTo>
                  <a:pt x="0" y="76199"/>
                </a:lnTo>
                <a:lnTo>
                  <a:pt x="31753" y="76199"/>
                </a:lnTo>
                <a:lnTo>
                  <a:pt x="31753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765175">
                <a:moveTo>
                  <a:pt x="69844" y="63489"/>
                </a:moveTo>
                <a:lnTo>
                  <a:pt x="44445" y="63489"/>
                </a:lnTo>
                <a:lnTo>
                  <a:pt x="44445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73" name="object 97"/>
          <p:cNvSpPr>
            <a:spLocks/>
          </p:cNvSpPr>
          <p:nvPr/>
        </p:nvSpPr>
        <p:spPr bwMode="auto">
          <a:xfrm>
            <a:off x="2628900" y="2509838"/>
            <a:ext cx="1323975" cy="0"/>
          </a:xfrm>
          <a:custGeom>
            <a:avLst/>
            <a:gdLst>
              <a:gd name="T0" fmla="*/ 0 w 1323339"/>
              <a:gd name="T1" fmla="*/ 1329203 w 1323339"/>
              <a:gd name="T2" fmla="*/ 0 60000 65536"/>
              <a:gd name="T3" fmla="*/ 0 60000 65536"/>
              <a:gd name="T4" fmla="*/ 0 w 1323339"/>
              <a:gd name="T5" fmla="*/ 1323339 w 132333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323339">
                <a:moveTo>
                  <a:pt x="0" y="0"/>
                </a:moveTo>
                <a:lnTo>
                  <a:pt x="1322831" y="0"/>
                </a:lnTo>
              </a:path>
            </a:pathLst>
          </a:custGeom>
          <a:noFill/>
          <a:ln w="914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74" name="object 98"/>
          <p:cNvSpPr>
            <a:spLocks/>
          </p:cNvSpPr>
          <p:nvPr/>
        </p:nvSpPr>
        <p:spPr bwMode="auto">
          <a:xfrm>
            <a:off x="3913188" y="2509838"/>
            <a:ext cx="76200" cy="330200"/>
          </a:xfrm>
          <a:custGeom>
            <a:avLst/>
            <a:gdLst>
              <a:gd name="T0" fmla="*/ 31747 w 76200"/>
              <a:gd name="T1" fmla="*/ 257902 h 329564"/>
              <a:gd name="T2" fmla="*/ 0 w 76200"/>
              <a:gd name="T3" fmla="*/ 257902 h 329564"/>
              <a:gd name="T4" fmla="*/ 38099 w 76200"/>
              <a:gd name="T5" fmla="*/ 335584 h 329564"/>
              <a:gd name="T6" fmla="*/ 69844 w 76200"/>
              <a:gd name="T7" fmla="*/ 270863 h 329564"/>
              <a:gd name="T8" fmla="*/ 31747 w 76200"/>
              <a:gd name="T9" fmla="*/ 270863 h 329564"/>
              <a:gd name="T10" fmla="*/ 31747 w 76200"/>
              <a:gd name="T11" fmla="*/ 257902 h 329564"/>
              <a:gd name="T12" fmla="*/ 44439 w 76200"/>
              <a:gd name="T13" fmla="*/ 0 h 329564"/>
              <a:gd name="T14" fmla="*/ 31747 w 76200"/>
              <a:gd name="T15" fmla="*/ 0 h 329564"/>
              <a:gd name="T16" fmla="*/ 31747 w 76200"/>
              <a:gd name="T17" fmla="*/ 270863 h 329564"/>
              <a:gd name="T18" fmla="*/ 44439 w 76200"/>
              <a:gd name="T19" fmla="*/ 270863 h 329564"/>
              <a:gd name="T20" fmla="*/ 44439 w 76200"/>
              <a:gd name="T21" fmla="*/ 0 h 329564"/>
              <a:gd name="T22" fmla="*/ 76199 w 76200"/>
              <a:gd name="T23" fmla="*/ 257902 h 329564"/>
              <a:gd name="T24" fmla="*/ 44439 w 76200"/>
              <a:gd name="T25" fmla="*/ 257902 h 329564"/>
              <a:gd name="T26" fmla="*/ 44439 w 76200"/>
              <a:gd name="T27" fmla="*/ 270863 h 329564"/>
              <a:gd name="T28" fmla="*/ 69844 w 76200"/>
              <a:gd name="T29" fmla="*/ 270863 h 329564"/>
              <a:gd name="T30" fmla="*/ 76199 w 76200"/>
              <a:gd name="T31" fmla="*/ 257902 h 3295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29564"/>
              <a:gd name="T50" fmla="*/ 76200 w 76200"/>
              <a:gd name="T51" fmla="*/ 329564 h 3295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29564">
                <a:moveTo>
                  <a:pt x="31747" y="252977"/>
                </a:moveTo>
                <a:lnTo>
                  <a:pt x="0" y="252977"/>
                </a:lnTo>
                <a:lnTo>
                  <a:pt x="38099" y="329177"/>
                </a:lnTo>
                <a:lnTo>
                  <a:pt x="69844" y="265688"/>
                </a:lnTo>
                <a:lnTo>
                  <a:pt x="31747" y="265688"/>
                </a:lnTo>
                <a:lnTo>
                  <a:pt x="31747" y="252977"/>
                </a:lnTo>
                <a:close/>
              </a:path>
              <a:path w="76200" h="329564">
                <a:moveTo>
                  <a:pt x="44439" y="0"/>
                </a:moveTo>
                <a:lnTo>
                  <a:pt x="31747" y="0"/>
                </a:lnTo>
                <a:lnTo>
                  <a:pt x="31747" y="265688"/>
                </a:lnTo>
                <a:lnTo>
                  <a:pt x="44439" y="265688"/>
                </a:lnTo>
                <a:lnTo>
                  <a:pt x="44439" y="0"/>
                </a:lnTo>
                <a:close/>
              </a:path>
              <a:path w="76200" h="329564">
                <a:moveTo>
                  <a:pt x="76199" y="252977"/>
                </a:moveTo>
                <a:lnTo>
                  <a:pt x="44439" y="252977"/>
                </a:lnTo>
                <a:lnTo>
                  <a:pt x="44439" y="265688"/>
                </a:lnTo>
                <a:lnTo>
                  <a:pt x="69844" y="265688"/>
                </a:lnTo>
                <a:lnTo>
                  <a:pt x="76199" y="25297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75" name="object 99"/>
          <p:cNvSpPr>
            <a:spLocks/>
          </p:cNvSpPr>
          <p:nvPr/>
        </p:nvSpPr>
        <p:spPr bwMode="auto">
          <a:xfrm>
            <a:off x="3967163" y="2509838"/>
            <a:ext cx="76200" cy="330200"/>
          </a:xfrm>
          <a:custGeom>
            <a:avLst/>
            <a:gdLst>
              <a:gd name="T0" fmla="*/ 31747 w 76200"/>
              <a:gd name="T1" fmla="*/ 257902 h 329564"/>
              <a:gd name="T2" fmla="*/ 0 w 76200"/>
              <a:gd name="T3" fmla="*/ 257902 h 329564"/>
              <a:gd name="T4" fmla="*/ 38099 w 76200"/>
              <a:gd name="T5" fmla="*/ 335584 h 329564"/>
              <a:gd name="T6" fmla="*/ 69844 w 76200"/>
              <a:gd name="T7" fmla="*/ 270863 h 329564"/>
              <a:gd name="T8" fmla="*/ 31747 w 76200"/>
              <a:gd name="T9" fmla="*/ 270863 h 329564"/>
              <a:gd name="T10" fmla="*/ 31747 w 76200"/>
              <a:gd name="T11" fmla="*/ 257902 h 329564"/>
              <a:gd name="T12" fmla="*/ 44439 w 76200"/>
              <a:gd name="T13" fmla="*/ 0 h 329564"/>
              <a:gd name="T14" fmla="*/ 31747 w 76200"/>
              <a:gd name="T15" fmla="*/ 0 h 329564"/>
              <a:gd name="T16" fmla="*/ 31747 w 76200"/>
              <a:gd name="T17" fmla="*/ 270863 h 329564"/>
              <a:gd name="T18" fmla="*/ 44439 w 76200"/>
              <a:gd name="T19" fmla="*/ 270863 h 329564"/>
              <a:gd name="T20" fmla="*/ 44439 w 76200"/>
              <a:gd name="T21" fmla="*/ 0 h 329564"/>
              <a:gd name="T22" fmla="*/ 76199 w 76200"/>
              <a:gd name="T23" fmla="*/ 257902 h 329564"/>
              <a:gd name="T24" fmla="*/ 44439 w 76200"/>
              <a:gd name="T25" fmla="*/ 257902 h 329564"/>
              <a:gd name="T26" fmla="*/ 44439 w 76200"/>
              <a:gd name="T27" fmla="*/ 270863 h 329564"/>
              <a:gd name="T28" fmla="*/ 69844 w 76200"/>
              <a:gd name="T29" fmla="*/ 270863 h 329564"/>
              <a:gd name="T30" fmla="*/ 76199 w 76200"/>
              <a:gd name="T31" fmla="*/ 257902 h 3295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29564"/>
              <a:gd name="T50" fmla="*/ 76200 w 76200"/>
              <a:gd name="T51" fmla="*/ 329564 h 3295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29564">
                <a:moveTo>
                  <a:pt x="31747" y="252977"/>
                </a:moveTo>
                <a:lnTo>
                  <a:pt x="0" y="252977"/>
                </a:lnTo>
                <a:lnTo>
                  <a:pt x="38099" y="329177"/>
                </a:lnTo>
                <a:lnTo>
                  <a:pt x="69844" y="265688"/>
                </a:lnTo>
                <a:lnTo>
                  <a:pt x="31747" y="265688"/>
                </a:lnTo>
                <a:lnTo>
                  <a:pt x="31747" y="252977"/>
                </a:lnTo>
                <a:close/>
              </a:path>
              <a:path w="76200" h="329564">
                <a:moveTo>
                  <a:pt x="44439" y="0"/>
                </a:moveTo>
                <a:lnTo>
                  <a:pt x="31747" y="0"/>
                </a:lnTo>
                <a:lnTo>
                  <a:pt x="31747" y="265688"/>
                </a:lnTo>
                <a:lnTo>
                  <a:pt x="44439" y="265688"/>
                </a:lnTo>
                <a:lnTo>
                  <a:pt x="44439" y="0"/>
                </a:lnTo>
                <a:close/>
              </a:path>
              <a:path w="76200" h="329564">
                <a:moveTo>
                  <a:pt x="76199" y="252977"/>
                </a:moveTo>
                <a:lnTo>
                  <a:pt x="44439" y="252977"/>
                </a:lnTo>
                <a:lnTo>
                  <a:pt x="44439" y="265688"/>
                </a:lnTo>
                <a:lnTo>
                  <a:pt x="69844" y="265688"/>
                </a:lnTo>
                <a:lnTo>
                  <a:pt x="76199" y="252977"/>
                </a:lnTo>
                <a:close/>
              </a:path>
            </a:pathLst>
          </a:custGeom>
          <a:solidFill>
            <a:srgbClr val="EC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76" name="object 100"/>
          <p:cNvSpPr>
            <a:spLocks/>
          </p:cNvSpPr>
          <p:nvPr/>
        </p:nvSpPr>
        <p:spPr bwMode="auto">
          <a:xfrm>
            <a:off x="4005263" y="2509838"/>
            <a:ext cx="1320800" cy="0"/>
          </a:xfrm>
          <a:custGeom>
            <a:avLst/>
            <a:gdLst>
              <a:gd name="T0" fmla="*/ 0 w 1321435"/>
              <a:gd name="T1" fmla="*/ 1314971 w 1321435"/>
              <a:gd name="T2" fmla="*/ 0 60000 65536"/>
              <a:gd name="T3" fmla="*/ 0 60000 65536"/>
              <a:gd name="T4" fmla="*/ 0 w 1321435"/>
              <a:gd name="T5" fmla="*/ 1321435 w 132143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321435">
                <a:moveTo>
                  <a:pt x="0" y="0"/>
                </a:moveTo>
                <a:lnTo>
                  <a:pt x="1321307" y="0"/>
                </a:lnTo>
              </a:path>
            </a:pathLst>
          </a:custGeom>
          <a:noFill/>
          <a:ln w="9143">
            <a:solidFill>
              <a:srgbClr val="EC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77" name="object 101"/>
          <p:cNvSpPr>
            <a:spLocks/>
          </p:cNvSpPr>
          <p:nvPr/>
        </p:nvSpPr>
        <p:spPr bwMode="auto">
          <a:xfrm>
            <a:off x="5287963" y="1744663"/>
            <a:ext cx="76200" cy="765175"/>
          </a:xfrm>
          <a:custGeom>
            <a:avLst/>
            <a:gdLst>
              <a:gd name="T0" fmla="*/ 44439 w 76200"/>
              <a:gd name="T1" fmla="*/ 63489 h 765175"/>
              <a:gd name="T2" fmla="*/ 31747 w 76200"/>
              <a:gd name="T3" fmla="*/ 63489 h 765175"/>
              <a:gd name="T4" fmla="*/ 31747 w 76200"/>
              <a:gd name="T5" fmla="*/ 765041 h 765175"/>
              <a:gd name="T6" fmla="*/ 44439 w 76200"/>
              <a:gd name="T7" fmla="*/ 765041 h 765175"/>
              <a:gd name="T8" fmla="*/ 44439 w 76200"/>
              <a:gd name="T9" fmla="*/ 63489 h 765175"/>
              <a:gd name="T10" fmla="*/ 38099 w 76200"/>
              <a:gd name="T11" fmla="*/ 0 h 765175"/>
              <a:gd name="T12" fmla="*/ 0 w 76200"/>
              <a:gd name="T13" fmla="*/ 76199 h 765175"/>
              <a:gd name="T14" fmla="*/ 31747 w 76200"/>
              <a:gd name="T15" fmla="*/ 76199 h 765175"/>
              <a:gd name="T16" fmla="*/ 31747 w 76200"/>
              <a:gd name="T17" fmla="*/ 63489 h 765175"/>
              <a:gd name="T18" fmla="*/ 69844 w 76200"/>
              <a:gd name="T19" fmla="*/ 63489 h 765175"/>
              <a:gd name="T20" fmla="*/ 38099 w 76200"/>
              <a:gd name="T21" fmla="*/ 0 h 765175"/>
              <a:gd name="T22" fmla="*/ 69844 w 76200"/>
              <a:gd name="T23" fmla="*/ 63489 h 765175"/>
              <a:gd name="T24" fmla="*/ 44439 w 76200"/>
              <a:gd name="T25" fmla="*/ 63489 h 765175"/>
              <a:gd name="T26" fmla="*/ 44439 w 76200"/>
              <a:gd name="T27" fmla="*/ 76199 h 765175"/>
              <a:gd name="T28" fmla="*/ 76199 w 76200"/>
              <a:gd name="T29" fmla="*/ 76199 h 765175"/>
              <a:gd name="T30" fmla="*/ 69844 w 76200"/>
              <a:gd name="T31" fmla="*/ 63489 h 7651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765175"/>
              <a:gd name="T50" fmla="*/ 76200 w 76200"/>
              <a:gd name="T51" fmla="*/ 765175 h 7651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765175">
                <a:moveTo>
                  <a:pt x="44439" y="63489"/>
                </a:moveTo>
                <a:lnTo>
                  <a:pt x="31747" y="63489"/>
                </a:lnTo>
                <a:lnTo>
                  <a:pt x="31747" y="765041"/>
                </a:lnTo>
                <a:lnTo>
                  <a:pt x="44439" y="765041"/>
                </a:lnTo>
                <a:lnTo>
                  <a:pt x="44439" y="63489"/>
                </a:lnTo>
                <a:close/>
              </a:path>
              <a:path w="76200" h="765175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765175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EC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78" name="object 102"/>
          <p:cNvSpPr>
            <a:spLocks/>
          </p:cNvSpPr>
          <p:nvPr/>
        </p:nvSpPr>
        <p:spPr bwMode="auto">
          <a:xfrm>
            <a:off x="3857625" y="1744663"/>
            <a:ext cx="76200" cy="382587"/>
          </a:xfrm>
          <a:custGeom>
            <a:avLst/>
            <a:gdLst>
              <a:gd name="T0" fmla="*/ 44439 w 76200"/>
              <a:gd name="T1" fmla="*/ 62963 h 382905"/>
              <a:gd name="T2" fmla="*/ 31747 w 76200"/>
              <a:gd name="T3" fmla="*/ 62963 h 382905"/>
              <a:gd name="T4" fmla="*/ 31747 w 76200"/>
              <a:gd name="T5" fmla="*/ 379352 h 382905"/>
              <a:gd name="T6" fmla="*/ 44439 w 76200"/>
              <a:gd name="T7" fmla="*/ 379352 h 382905"/>
              <a:gd name="T8" fmla="*/ 44439 w 76200"/>
              <a:gd name="T9" fmla="*/ 62963 h 382905"/>
              <a:gd name="T10" fmla="*/ 38099 w 76200"/>
              <a:gd name="T11" fmla="*/ 0 h 382905"/>
              <a:gd name="T12" fmla="*/ 0 w 76200"/>
              <a:gd name="T13" fmla="*/ 75569 h 382905"/>
              <a:gd name="T14" fmla="*/ 31747 w 76200"/>
              <a:gd name="T15" fmla="*/ 75569 h 382905"/>
              <a:gd name="T16" fmla="*/ 31747 w 76200"/>
              <a:gd name="T17" fmla="*/ 62963 h 382905"/>
              <a:gd name="T18" fmla="*/ 69844 w 76200"/>
              <a:gd name="T19" fmla="*/ 62963 h 382905"/>
              <a:gd name="T20" fmla="*/ 38099 w 76200"/>
              <a:gd name="T21" fmla="*/ 0 h 382905"/>
              <a:gd name="T22" fmla="*/ 69844 w 76200"/>
              <a:gd name="T23" fmla="*/ 62963 h 382905"/>
              <a:gd name="T24" fmla="*/ 44439 w 76200"/>
              <a:gd name="T25" fmla="*/ 62963 h 382905"/>
              <a:gd name="T26" fmla="*/ 44439 w 76200"/>
              <a:gd name="T27" fmla="*/ 75569 h 382905"/>
              <a:gd name="T28" fmla="*/ 76199 w 76200"/>
              <a:gd name="T29" fmla="*/ 75569 h 382905"/>
              <a:gd name="T30" fmla="*/ 69844 w 76200"/>
              <a:gd name="T31" fmla="*/ 62963 h 3829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82905"/>
              <a:gd name="T50" fmla="*/ 76200 w 76200"/>
              <a:gd name="T51" fmla="*/ 382905 h 3829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82905">
                <a:moveTo>
                  <a:pt x="44439" y="63489"/>
                </a:moveTo>
                <a:lnTo>
                  <a:pt x="31747" y="63489"/>
                </a:lnTo>
                <a:lnTo>
                  <a:pt x="31747" y="382517"/>
                </a:lnTo>
                <a:lnTo>
                  <a:pt x="44439" y="382517"/>
                </a:lnTo>
                <a:lnTo>
                  <a:pt x="44439" y="63489"/>
                </a:lnTo>
                <a:close/>
              </a:path>
              <a:path w="76200" h="382905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382905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79" name="object 103"/>
          <p:cNvSpPr>
            <a:spLocks/>
          </p:cNvSpPr>
          <p:nvPr/>
        </p:nvSpPr>
        <p:spPr bwMode="auto">
          <a:xfrm>
            <a:off x="4005263" y="2073275"/>
            <a:ext cx="166687" cy="0"/>
          </a:xfrm>
          <a:custGeom>
            <a:avLst/>
            <a:gdLst>
              <a:gd name="T0" fmla="*/ 0 w 166370"/>
              <a:gd name="T1" fmla="*/ 169308 w 166370"/>
              <a:gd name="T2" fmla="*/ 0 60000 65536"/>
              <a:gd name="T3" fmla="*/ 0 60000 65536"/>
              <a:gd name="T4" fmla="*/ 0 w 166370"/>
              <a:gd name="T5" fmla="*/ 166370 w 1663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66370">
                <a:moveTo>
                  <a:pt x="0" y="0"/>
                </a:moveTo>
                <a:lnTo>
                  <a:pt x="166115" y="0"/>
                </a:lnTo>
              </a:path>
            </a:pathLst>
          </a:custGeom>
          <a:noFill/>
          <a:ln w="9143">
            <a:solidFill>
              <a:srgbClr val="7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80" name="object 104"/>
          <p:cNvSpPr>
            <a:spLocks/>
          </p:cNvSpPr>
          <p:nvPr/>
        </p:nvSpPr>
        <p:spPr bwMode="auto">
          <a:xfrm>
            <a:off x="4133850" y="2344738"/>
            <a:ext cx="76200" cy="495300"/>
          </a:xfrm>
          <a:custGeom>
            <a:avLst/>
            <a:gdLst>
              <a:gd name="T0" fmla="*/ 31747 w 76200"/>
              <a:gd name="T1" fmla="*/ 428429 h 494030"/>
              <a:gd name="T2" fmla="*/ 0 w 76200"/>
              <a:gd name="T3" fmla="*/ 428429 h 494030"/>
              <a:gd name="T4" fmla="*/ 38099 w 76200"/>
              <a:gd name="T5" fmla="*/ 506610 h 494030"/>
              <a:gd name="T6" fmla="*/ 69844 w 76200"/>
              <a:gd name="T7" fmla="*/ 441470 h 494030"/>
              <a:gd name="T8" fmla="*/ 31747 w 76200"/>
              <a:gd name="T9" fmla="*/ 441470 h 494030"/>
              <a:gd name="T10" fmla="*/ 31747 w 76200"/>
              <a:gd name="T11" fmla="*/ 428429 h 494030"/>
              <a:gd name="T12" fmla="*/ 44439 w 76200"/>
              <a:gd name="T13" fmla="*/ 0 h 494030"/>
              <a:gd name="T14" fmla="*/ 31747 w 76200"/>
              <a:gd name="T15" fmla="*/ 0 h 494030"/>
              <a:gd name="T16" fmla="*/ 31747 w 76200"/>
              <a:gd name="T17" fmla="*/ 441470 h 494030"/>
              <a:gd name="T18" fmla="*/ 44439 w 76200"/>
              <a:gd name="T19" fmla="*/ 441470 h 494030"/>
              <a:gd name="T20" fmla="*/ 44439 w 76200"/>
              <a:gd name="T21" fmla="*/ 0 h 494030"/>
              <a:gd name="T22" fmla="*/ 76199 w 76200"/>
              <a:gd name="T23" fmla="*/ 428429 h 494030"/>
              <a:gd name="T24" fmla="*/ 44439 w 76200"/>
              <a:gd name="T25" fmla="*/ 428429 h 494030"/>
              <a:gd name="T26" fmla="*/ 44439 w 76200"/>
              <a:gd name="T27" fmla="*/ 441470 h 494030"/>
              <a:gd name="T28" fmla="*/ 69844 w 76200"/>
              <a:gd name="T29" fmla="*/ 441470 h 494030"/>
              <a:gd name="T30" fmla="*/ 76199 w 76200"/>
              <a:gd name="T31" fmla="*/ 428429 h 49403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94030"/>
              <a:gd name="T50" fmla="*/ 76200 w 76200"/>
              <a:gd name="T51" fmla="*/ 494030 h 49403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94030">
                <a:moveTo>
                  <a:pt x="31747" y="417569"/>
                </a:moveTo>
                <a:lnTo>
                  <a:pt x="0" y="417569"/>
                </a:lnTo>
                <a:lnTo>
                  <a:pt x="38099" y="493769"/>
                </a:lnTo>
                <a:lnTo>
                  <a:pt x="69844" y="430280"/>
                </a:lnTo>
                <a:lnTo>
                  <a:pt x="31747" y="430280"/>
                </a:lnTo>
                <a:lnTo>
                  <a:pt x="31747" y="417569"/>
                </a:lnTo>
                <a:close/>
              </a:path>
              <a:path w="76200" h="494030">
                <a:moveTo>
                  <a:pt x="44439" y="0"/>
                </a:moveTo>
                <a:lnTo>
                  <a:pt x="31747" y="0"/>
                </a:lnTo>
                <a:lnTo>
                  <a:pt x="31747" y="430280"/>
                </a:lnTo>
                <a:lnTo>
                  <a:pt x="44439" y="430280"/>
                </a:lnTo>
                <a:lnTo>
                  <a:pt x="44439" y="0"/>
                </a:lnTo>
                <a:close/>
              </a:path>
              <a:path w="76200" h="494030">
                <a:moveTo>
                  <a:pt x="76199" y="417569"/>
                </a:moveTo>
                <a:lnTo>
                  <a:pt x="44439" y="417569"/>
                </a:lnTo>
                <a:lnTo>
                  <a:pt x="44439" y="430280"/>
                </a:lnTo>
                <a:lnTo>
                  <a:pt x="69844" y="430280"/>
                </a:lnTo>
                <a:lnTo>
                  <a:pt x="76199" y="417569"/>
                </a:lnTo>
                <a:close/>
              </a:path>
            </a:pathLst>
          </a:custGeom>
          <a:solidFill>
            <a:srgbClr val="7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81" name="object 105"/>
          <p:cNvSpPr>
            <a:spLocks/>
          </p:cNvSpPr>
          <p:nvPr/>
        </p:nvSpPr>
        <p:spPr bwMode="auto">
          <a:xfrm>
            <a:off x="2647950" y="1744663"/>
            <a:ext cx="76200" cy="711200"/>
          </a:xfrm>
          <a:custGeom>
            <a:avLst/>
            <a:gdLst>
              <a:gd name="T0" fmla="*/ 44445 w 76200"/>
              <a:gd name="T1" fmla="*/ 64059 h 710564"/>
              <a:gd name="T2" fmla="*/ 31753 w 76200"/>
              <a:gd name="T3" fmla="*/ 64059 h 710564"/>
              <a:gd name="T4" fmla="*/ 31753 w 76200"/>
              <a:gd name="T5" fmla="*/ 716560 h 710564"/>
              <a:gd name="T6" fmla="*/ 44445 w 76200"/>
              <a:gd name="T7" fmla="*/ 716560 h 710564"/>
              <a:gd name="T8" fmla="*/ 44445 w 76200"/>
              <a:gd name="T9" fmla="*/ 64059 h 710564"/>
              <a:gd name="T10" fmla="*/ 38099 w 76200"/>
              <a:gd name="T11" fmla="*/ 0 h 710564"/>
              <a:gd name="T12" fmla="*/ 0 w 76200"/>
              <a:gd name="T13" fmla="*/ 76884 h 710564"/>
              <a:gd name="T14" fmla="*/ 31753 w 76200"/>
              <a:gd name="T15" fmla="*/ 76884 h 710564"/>
              <a:gd name="T16" fmla="*/ 31753 w 76200"/>
              <a:gd name="T17" fmla="*/ 64059 h 710564"/>
              <a:gd name="T18" fmla="*/ 69844 w 76200"/>
              <a:gd name="T19" fmla="*/ 64059 h 710564"/>
              <a:gd name="T20" fmla="*/ 38099 w 76200"/>
              <a:gd name="T21" fmla="*/ 0 h 710564"/>
              <a:gd name="T22" fmla="*/ 69844 w 76200"/>
              <a:gd name="T23" fmla="*/ 64059 h 710564"/>
              <a:gd name="T24" fmla="*/ 44445 w 76200"/>
              <a:gd name="T25" fmla="*/ 64059 h 710564"/>
              <a:gd name="T26" fmla="*/ 44445 w 76200"/>
              <a:gd name="T27" fmla="*/ 76884 h 710564"/>
              <a:gd name="T28" fmla="*/ 76199 w 76200"/>
              <a:gd name="T29" fmla="*/ 76884 h 710564"/>
              <a:gd name="T30" fmla="*/ 69844 w 76200"/>
              <a:gd name="T31" fmla="*/ 64059 h 7105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710564"/>
              <a:gd name="T50" fmla="*/ 76200 w 76200"/>
              <a:gd name="T51" fmla="*/ 710564 h 7105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710564">
                <a:moveTo>
                  <a:pt x="44445" y="63489"/>
                </a:moveTo>
                <a:lnTo>
                  <a:pt x="31753" y="63489"/>
                </a:lnTo>
                <a:lnTo>
                  <a:pt x="31753" y="710177"/>
                </a:lnTo>
                <a:lnTo>
                  <a:pt x="44445" y="710177"/>
                </a:lnTo>
                <a:lnTo>
                  <a:pt x="44445" y="63489"/>
                </a:lnTo>
                <a:close/>
              </a:path>
              <a:path w="76200" h="710564">
                <a:moveTo>
                  <a:pt x="38099" y="0"/>
                </a:moveTo>
                <a:lnTo>
                  <a:pt x="0" y="76199"/>
                </a:lnTo>
                <a:lnTo>
                  <a:pt x="31753" y="76199"/>
                </a:lnTo>
                <a:lnTo>
                  <a:pt x="31753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710564">
                <a:moveTo>
                  <a:pt x="69844" y="63489"/>
                </a:moveTo>
                <a:lnTo>
                  <a:pt x="44445" y="63489"/>
                </a:lnTo>
                <a:lnTo>
                  <a:pt x="44445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82" name="object 106"/>
          <p:cNvSpPr>
            <a:spLocks/>
          </p:cNvSpPr>
          <p:nvPr/>
        </p:nvSpPr>
        <p:spPr bwMode="auto">
          <a:xfrm>
            <a:off x="2686050" y="2455863"/>
            <a:ext cx="1704975" cy="0"/>
          </a:xfrm>
          <a:custGeom>
            <a:avLst/>
            <a:gdLst>
              <a:gd name="T0" fmla="*/ 0 w 1705610"/>
              <a:gd name="T1" fmla="*/ 1699017 w 1705610"/>
              <a:gd name="T2" fmla="*/ 0 60000 65536"/>
              <a:gd name="T3" fmla="*/ 0 60000 65536"/>
              <a:gd name="T4" fmla="*/ 0 w 1705610"/>
              <a:gd name="T5" fmla="*/ 1705610 w 170561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705610">
                <a:moveTo>
                  <a:pt x="0" y="0"/>
                </a:moveTo>
                <a:lnTo>
                  <a:pt x="1705355" y="0"/>
                </a:lnTo>
              </a:path>
            </a:pathLst>
          </a:custGeom>
          <a:noFill/>
          <a:ln w="914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83" name="object 107"/>
          <p:cNvSpPr>
            <a:spLocks/>
          </p:cNvSpPr>
          <p:nvPr/>
        </p:nvSpPr>
        <p:spPr bwMode="auto">
          <a:xfrm>
            <a:off x="4352925" y="2455863"/>
            <a:ext cx="76200" cy="384175"/>
          </a:xfrm>
          <a:custGeom>
            <a:avLst/>
            <a:gdLst>
              <a:gd name="T0" fmla="*/ 31747 w 76200"/>
              <a:gd name="T1" fmla="*/ 307841 h 384175"/>
              <a:gd name="T2" fmla="*/ 0 w 76200"/>
              <a:gd name="T3" fmla="*/ 307841 h 384175"/>
              <a:gd name="T4" fmla="*/ 38099 w 76200"/>
              <a:gd name="T5" fmla="*/ 384041 h 384175"/>
              <a:gd name="T6" fmla="*/ 69844 w 76200"/>
              <a:gd name="T7" fmla="*/ 320552 h 384175"/>
              <a:gd name="T8" fmla="*/ 31747 w 76200"/>
              <a:gd name="T9" fmla="*/ 320552 h 384175"/>
              <a:gd name="T10" fmla="*/ 31747 w 76200"/>
              <a:gd name="T11" fmla="*/ 307841 h 384175"/>
              <a:gd name="T12" fmla="*/ 44439 w 76200"/>
              <a:gd name="T13" fmla="*/ 0 h 384175"/>
              <a:gd name="T14" fmla="*/ 31747 w 76200"/>
              <a:gd name="T15" fmla="*/ 0 h 384175"/>
              <a:gd name="T16" fmla="*/ 31747 w 76200"/>
              <a:gd name="T17" fmla="*/ 320552 h 384175"/>
              <a:gd name="T18" fmla="*/ 44439 w 76200"/>
              <a:gd name="T19" fmla="*/ 320552 h 384175"/>
              <a:gd name="T20" fmla="*/ 44439 w 76200"/>
              <a:gd name="T21" fmla="*/ 0 h 384175"/>
              <a:gd name="T22" fmla="*/ 76199 w 76200"/>
              <a:gd name="T23" fmla="*/ 307841 h 384175"/>
              <a:gd name="T24" fmla="*/ 44439 w 76200"/>
              <a:gd name="T25" fmla="*/ 307841 h 384175"/>
              <a:gd name="T26" fmla="*/ 44439 w 76200"/>
              <a:gd name="T27" fmla="*/ 320552 h 384175"/>
              <a:gd name="T28" fmla="*/ 69844 w 76200"/>
              <a:gd name="T29" fmla="*/ 320552 h 384175"/>
              <a:gd name="T30" fmla="*/ 76199 w 76200"/>
              <a:gd name="T31" fmla="*/ 307841 h 3841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84175"/>
              <a:gd name="T50" fmla="*/ 76200 w 76200"/>
              <a:gd name="T51" fmla="*/ 384175 h 3841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84175">
                <a:moveTo>
                  <a:pt x="31747" y="307841"/>
                </a:moveTo>
                <a:lnTo>
                  <a:pt x="0" y="307841"/>
                </a:lnTo>
                <a:lnTo>
                  <a:pt x="38099" y="384041"/>
                </a:lnTo>
                <a:lnTo>
                  <a:pt x="69844" y="320552"/>
                </a:lnTo>
                <a:lnTo>
                  <a:pt x="31747" y="320552"/>
                </a:lnTo>
                <a:lnTo>
                  <a:pt x="31747" y="307841"/>
                </a:lnTo>
                <a:close/>
              </a:path>
              <a:path w="76200" h="384175">
                <a:moveTo>
                  <a:pt x="44439" y="0"/>
                </a:moveTo>
                <a:lnTo>
                  <a:pt x="31747" y="0"/>
                </a:lnTo>
                <a:lnTo>
                  <a:pt x="31747" y="320552"/>
                </a:lnTo>
                <a:lnTo>
                  <a:pt x="44439" y="320552"/>
                </a:lnTo>
                <a:lnTo>
                  <a:pt x="44439" y="0"/>
                </a:lnTo>
                <a:close/>
              </a:path>
              <a:path w="76200" h="384175">
                <a:moveTo>
                  <a:pt x="76199" y="307841"/>
                </a:moveTo>
                <a:lnTo>
                  <a:pt x="44439" y="307841"/>
                </a:lnTo>
                <a:lnTo>
                  <a:pt x="44439" y="320552"/>
                </a:lnTo>
                <a:lnTo>
                  <a:pt x="69844" y="320552"/>
                </a:lnTo>
                <a:lnTo>
                  <a:pt x="76199" y="30784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84" name="object 108"/>
          <p:cNvSpPr>
            <a:spLocks/>
          </p:cNvSpPr>
          <p:nvPr/>
        </p:nvSpPr>
        <p:spPr bwMode="auto">
          <a:xfrm>
            <a:off x="1820863" y="1744663"/>
            <a:ext cx="76200" cy="628650"/>
          </a:xfrm>
          <a:custGeom>
            <a:avLst/>
            <a:gdLst>
              <a:gd name="T0" fmla="*/ 44445 w 76200"/>
              <a:gd name="T1" fmla="*/ 64135 h 628014"/>
              <a:gd name="T2" fmla="*/ 31753 w 76200"/>
              <a:gd name="T3" fmla="*/ 64135 h 628014"/>
              <a:gd name="T4" fmla="*/ 31753 w 76200"/>
              <a:gd name="T5" fmla="*/ 634269 h 628014"/>
              <a:gd name="T6" fmla="*/ 44445 w 76200"/>
              <a:gd name="T7" fmla="*/ 634269 h 628014"/>
              <a:gd name="T8" fmla="*/ 44445 w 76200"/>
              <a:gd name="T9" fmla="*/ 64135 h 628014"/>
              <a:gd name="T10" fmla="*/ 38099 w 76200"/>
              <a:gd name="T11" fmla="*/ 0 h 628014"/>
              <a:gd name="T12" fmla="*/ 0 w 76200"/>
              <a:gd name="T13" fmla="*/ 76974 h 628014"/>
              <a:gd name="T14" fmla="*/ 31753 w 76200"/>
              <a:gd name="T15" fmla="*/ 76974 h 628014"/>
              <a:gd name="T16" fmla="*/ 31753 w 76200"/>
              <a:gd name="T17" fmla="*/ 64135 h 628014"/>
              <a:gd name="T18" fmla="*/ 69844 w 76200"/>
              <a:gd name="T19" fmla="*/ 64135 h 628014"/>
              <a:gd name="T20" fmla="*/ 38099 w 76200"/>
              <a:gd name="T21" fmla="*/ 0 h 628014"/>
              <a:gd name="T22" fmla="*/ 69844 w 76200"/>
              <a:gd name="T23" fmla="*/ 64135 h 628014"/>
              <a:gd name="T24" fmla="*/ 44445 w 76200"/>
              <a:gd name="T25" fmla="*/ 64135 h 628014"/>
              <a:gd name="T26" fmla="*/ 44445 w 76200"/>
              <a:gd name="T27" fmla="*/ 76974 h 628014"/>
              <a:gd name="T28" fmla="*/ 76199 w 76200"/>
              <a:gd name="T29" fmla="*/ 76974 h 628014"/>
              <a:gd name="T30" fmla="*/ 69844 w 76200"/>
              <a:gd name="T31" fmla="*/ 64135 h 6280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628014"/>
              <a:gd name="T50" fmla="*/ 76200 w 76200"/>
              <a:gd name="T51" fmla="*/ 628014 h 6280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628014">
                <a:moveTo>
                  <a:pt x="44445" y="63489"/>
                </a:moveTo>
                <a:lnTo>
                  <a:pt x="31753" y="63489"/>
                </a:lnTo>
                <a:lnTo>
                  <a:pt x="31753" y="627881"/>
                </a:lnTo>
                <a:lnTo>
                  <a:pt x="44445" y="627881"/>
                </a:lnTo>
                <a:lnTo>
                  <a:pt x="44445" y="63489"/>
                </a:lnTo>
                <a:close/>
              </a:path>
              <a:path w="76200" h="628014">
                <a:moveTo>
                  <a:pt x="38099" y="0"/>
                </a:moveTo>
                <a:lnTo>
                  <a:pt x="0" y="76199"/>
                </a:lnTo>
                <a:lnTo>
                  <a:pt x="31753" y="76199"/>
                </a:lnTo>
                <a:lnTo>
                  <a:pt x="31753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628014">
                <a:moveTo>
                  <a:pt x="69844" y="63489"/>
                </a:moveTo>
                <a:lnTo>
                  <a:pt x="44445" y="63489"/>
                </a:lnTo>
                <a:lnTo>
                  <a:pt x="44445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85" name="object 109"/>
          <p:cNvSpPr>
            <a:spLocks/>
          </p:cNvSpPr>
          <p:nvPr/>
        </p:nvSpPr>
        <p:spPr bwMode="auto">
          <a:xfrm>
            <a:off x="1858963" y="2373313"/>
            <a:ext cx="2589212" cy="0"/>
          </a:xfrm>
          <a:custGeom>
            <a:avLst/>
            <a:gdLst>
              <a:gd name="T0" fmla="*/ 0 w 2588260"/>
              <a:gd name="T1" fmla="*/ 2597284 w 2588260"/>
              <a:gd name="T2" fmla="*/ 0 60000 65536"/>
              <a:gd name="T3" fmla="*/ 0 60000 65536"/>
              <a:gd name="T4" fmla="*/ 0 w 2588260"/>
              <a:gd name="T5" fmla="*/ 2588260 w 258826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588260">
                <a:moveTo>
                  <a:pt x="0" y="0"/>
                </a:moveTo>
                <a:lnTo>
                  <a:pt x="2587751" y="0"/>
                </a:lnTo>
              </a:path>
            </a:pathLst>
          </a:custGeom>
          <a:noFill/>
          <a:ln w="9143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86" name="object 110"/>
          <p:cNvSpPr>
            <a:spLocks/>
          </p:cNvSpPr>
          <p:nvPr/>
        </p:nvSpPr>
        <p:spPr bwMode="auto">
          <a:xfrm>
            <a:off x="4408488" y="2373313"/>
            <a:ext cx="76200" cy="466725"/>
          </a:xfrm>
          <a:custGeom>
            <a:avLst/>
            <a:gdLst>
              <a:gd name="T0" fmla="*/ 31747 w 76200"/>
              <a:gd name="T1" fmla="*/ 390137 h 466725"/>
              <a:gd name="T2" fmla="*/ 0 w 76200"/>
              <a:gd name="T3" fmla="*/ 390137 h 466725"/>
              <a:gd name="T4" fmla="*/ 38099 w 76200"/>
              <a:gd name="T5" fmla="*/ 466337 h 466725"/>
              <a:gd name="T6" fmla="*/ 69844 w 76200"/>
              <a:gd name="T7" fmla="*/ 402848 h 466725"/>
              <a:gd name="T8" fmla="*/ 31747 w 76200"/>
              <a:gd name="T9" fmla="*/ 402848 h 466725"/>
              <a:gd name="T10" fmla="*/ 31747 w 76200"/>
              <a:gd name="T11" fmla="*/ 390137 h 466725"/>
              <a:gd name="T12" fmla="*/ 44439 w 76200"/>
              <a:gd name="T13" fmla="*/ 0 h 466725"/>
              <a:gd name="T14" fmla="*/ 31747 w 76200"/>
              <a:gd name="T15" fmla="*/ 0 h 466725"/>
              <a:gd name="T16" fmla="*/ 31747 w 76200"/>
              <a:gd name="T17" fmla="*/ 402848 h 466725"/>
              <a:gd name="T18" fmla="*/ 44439 w 76200"/>
              <a:gd name="T19" fmla="*/ 402848 h 466725"/>
              <a:gd name="T20" fmla="*/ 44439 w 76200"/>
              <a:gd name="T21" fmla="*/ 0 h 466725"/>
              <a:gd name="T22" fmla="*/ 76199 w 76200"/>
              <a:gd name="T23" fmla="*/ 390137 h 466725"/>
              <a:gd name="T24" fmla="*/ 44439 w 76200"/>
              <a:gd name="T25" fmla="*/ 390137 h 466725"/>
              <a:gd name="T26" fmla="*/ 44439 w 76200"/>
              <a:gd name="T27" fmla="*/ 402848 h 466725"/>
              <a:gd name="T28" fmla="*/ 69844 w 76200"/>
              <a:gd name="T29" fmla="*/ 402848 h 466725"/>
              <a:gd name="T30" fmla="*/ 76199 w 76200"/>
              <a:gd name="T31" fmla="*/ 390137 h 4667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66725"/>
              <a:gd name="T50" fmla="*/ 76200 w 76200"/>
              <a:gd name="T51" fmla="*/ 466725 h 4667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66725">
                <a:moveTo>
                  <a:pt x="31747" y="390137"/>
                </a:moveTo>
                <a:lnTo>
                  <a:pt x="0" y="390137"/>
                </a:lnTo>
                <a:lnTo>
                  <a:pt x="38099" y="466337"/>
                </a:lnTo>
                <a:lnTo>
                  <a:pt x="69844" y="402848"/>
                </a:lnTo>
                <a:lnTo>
                  <a:pt x="31747" y="402848"/>
                </a:lnTo>
                <a:lnTo>
                  <a:pt x="31747" y="390137"/>
                </a:lnTo>
                <a:close/>
              </a:path>
              <a:path w="76200" h="466725">
                <a:moveTo>
                  <a:pt x="44439" y="0"/>
                </a:moveTo>
                <a:lnTo>
                  <a:pt x="31747" y="0"/>
                </a:lnTo>
                <a:lnTo>
                  <a:pt x="31747" y="402848"/>
                </a:lnTo>
                <a:lnTo>
                  <a:pt x="44439" y="402848"/>
                </a:lnTo>
                <a:lnTo>
                  <a:pt x="44439" y="0"/>
                </a:lnTo>
                <a:close/>
              </a:path>
              <a:path w="76200" h="466725">
                <a:moveTo>
                  <a:pt x="76199" y="390137"/>
                </a:moveTo>
                <a:lnTo>
                  <a:pt x="44439" y="390137"/>
                </a:lnTo>
                <a:lnTo>
                  <a:pt x="44439" y="402848"/>
                </a:lnTo>
                <a:lnTo>
                  <a:pt x="69844" y="402848"/>
                </a:lnTo>
                <a:lnTo>
                  <a:pt x="76199" y="390137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87" name="object 111"/>
          <p:cNvSpPr>
            <a:spLocks/>
          </p:cNvSpPr>
          <p:nvPr/>
        </p:nvSpPr>
        <p:spPr bwMode="auto">
          <a:xfrm>
            <a:off x="2867025" y="1744663"/>
            <a:ext cx="76200" cy="573087"/>
          </a:xfrm>
          <a:custGeom>
            <a:avLst/>
            <a:gdLst>
              <a:gd name="T0" fmla="*/ 44445 w 76200"/>
              <a:gd name="T1" fmla="*/ 63139 h 573405"/>
              <a:gd name="T2" fmla="*/ 31753 w 76200"/>
              <a:gd name="T3" fmla="*/ 63139 h 573405"/>
              <a:gd name="T4" fmla="*/ 31753 w 76200"/>
              <a:gd name="T5" fmla="*/ 569847 h 573405"/>
              <a:gd name="T6" fmla="*/ 44445 w 76200"/>
              <a:gd name="T7" fmla="*/ 569847 h 573405"/>
              <a:gd name="T8" fmla="*/ 44445 w 76200"/>
              <a:gd name="T9" fmla="*/ 63139 h 573405"/>
              <a:gd name="T10" fmla="*/ 38099 w 76200"/>
              <a:gd name="T11" fmla="*/ 0 h 573405"/>
              <a:gd name="T12" fmla="*/ 0 w 76200"/>
              <a:gd name="T13" fmla="*/ 75779 h 573405"/>
              <a:gd name="T14" fmla="*/ 31753 w 76200"/>
              <a:gd name="T15" fmla="*/ 75779 h 573405"/>
              <a:gd name="T16" fmla="*/ 31753 w 76200"/>
              <a:gd name="T17" fmla="*/ 63139 h 573405"/>
              <a:gd name="T18" fmla="*/ 69844 w 76200"/>
              <a:gd name="T19" fmla="*/ 63139 h 573405"/>
              <a:gd name="T20" fmla="*/ 38099 w 76200"/>
              <a:gd name="T21" fmla="*/ 0 h 573405"/>
              <a:gd name="T22" fmla="*/ 69844 w 76200"/>
              <a:gd name="T23" fmla="*/ 63139 h 573405"/>
              <a:gd name="T24" fmla="*/ 44445 w 76200"/>
              <a:gd name="T25" fmla="*/ 63139 h 573405"/>
              <a:gd name="T26" fmla="*/ 44445 w 76200"/>
              <a:gd name="T27" fmla="*/ 75779 h 573405"/>
              <a:gd name="T28" fmla="*/ 76199 w 76200"/>
              <a:gd name="T29" fmla="*/ 75779 h 573405"/>
              <a:gd name="T30" fmla="*/ 69844 w 76200"/>
              <a:gd name="T31" fmla="*/ 63139 h 5734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573405"/>
              <a:gd name="T50" fmla="*/ 76200 w 76200"/>
              <a:gd name="T51" fmla="*/ 573405 h 5734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573405">
                <a:moveTo>
                  <a:pt x="44445" y="63489"/>
                </a:moveTo>
                <a:lnTo>
                  <a:pt x="31753" y="63489"/>
                </a:lnTo>
                <a:lnTo>
                  <a:pt x="31753" y="573017"/>
                </a:lnTo>
                <a:lnTo>
                  <a:pt x="44445" y="573017"/>
                </a:lnTo>
                <a:lnTo>
                  <a:pt x="44445" y="63489"/>
                </a:lnTo>
                <a:close/>
              </a:path>
              <a:path w="76200" h="573405">
                <a:moveTo>
                  <a:pt x="38099" y="0"/>
                </a:moveTo>
                <a:lnTo>
                  <a:pt x="0" y="76199"/>
                </a:lnTo>
                <a:lnTo>
                  <a:pt x="31753" y="76199"/>
                </a:lnTo>
                <a:lnTo>
                  <a:pt x="31753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573405">
                <a:moveTo>
                  <a:pt x="69844" y="63489"/>
                </a:moveTo>
                <a:lnTo>
                  <a:pt x="44445" y="63489"/>
                </a:lnTo>
                <a:lnTo>
                  <a:pt x="44445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FBE7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88" name="object 112"/>
          <p:cNvSpPr>
            <a:spLocks/>
          </p:cNvSpPr>
          <p:nvPr/>
        </p:nvSpPr>
        <p:spPr bwMode="auto">
          <a:xfrm>
            <a:off x="4518025" y="2316163"/>
            <a:ext cx="76200" cy="523875"/>
          </a:xfrm>
          <a:custGeom>
            <a:avLst/>
            <a:gdLst>
              <a:gd name="T0" fmla="*/ 31747 w 76200"/>
              <a:gd name="T1" fmla="*/ 451982 h 523239"/>
              <a:gd name="T2" fmla="*/ 0 w 76200"/>
              <a:gd name="T3" fmla="*/ 451982 h 523239"/>
              <a:gd name="T4" fmla="*/ 38099 w 76200"/>
              <a:gd name="T5" fmla="*/ 529113 h 523239"/>
              <a:gd name="T6" fmla="*/ 69844 w 76200"/>
              <a:gd name="T7" fmla="*/ 464849 h 523239"/>
              <a:gd name="T8" fmla="*/ 31747 w 76200"/>
              <a:gd name="T9" fmla="*/ 464849 h 523239"/>
              <a:gd name="T10" fmla="*/ 31747 w 76200"/>
              <a:gd name="T11" fmla="*/ 451982 h 523239"/>
              <a:gd name="T12" fmla="*/ 44439 w 76200"/>
              <a:gd name="T13" fmla="*/ 0 h 523239"/>
              <a:gd name="T14" fmla="*/ 31747 w 76200"/>
              <a:gd name="T15" fmla="*/ 0 h 523239"/>
              <a:gd name="T16" fmla="*/ 31747 w 76200"/>
              <a:gd name="T17" fmla="*/ 464849 h 523239"/>
              <a:gd name="T18" fmla="*/ 44439 w 76200"/>
              <a:gd name="T19" fmla="*/ 464849 h 523239"/>
              <a:gd name="T20" fmla="*/ 44439 w 76200"/>
              <a:gd name="T21" fmla="*/ 0 h 523239"/>
              <a:gd name="T22" fmla="*/ 76199 w 76200"/>
              <a:gd name="T23" fmla="*/ 451982 h 523239"/>
              <a:gd name="T24" fmla="*/ 44439 w 76200"/>
              <a:gd name="T25" fmla="*/ 451982 h 523239"/>
              <a:gd name="T26" fmla="*/ 44439 w 76200"/>
              <a:gd name="T27" fmla="*/ 464849 h 523239"/>
              <a:gd name="T28" fmla="*/ 69844 w 76200"/>
              <a:gd name="T29" fmla="*/ 464849 h 523239"/>
              <a:gd name="T30" fmla="*/ 76199 w 76200"/>
              <a:gd name="T31" fmla="*/ 451982 h 5232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523239"/>
              <a:gd name="T50" fmla="*/ 76200 w 76200"/>
              <a:gd name="T51" fmla="*/ 523239 h 5232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523239">
                <a:moveTo>
                  <a:pt x="31747" y="446525"/>
                </a:moveTo>
                <a:lnTo>
                  <a:pt x="0" y="446525"/>
                </a:lnTo>
                <a:lnTo>
                  <a:pt x="38099" y="522725"/>
                </a:lnTo>
                <a:lnTo>
                  <a:pt x="69844" y="459236"/>
                </a:lnTo>
                <a:lnTo>
                  <a:pt x="31747" y="459236"/>
                </a:lnTo>
                <a:lnTo>
                  <a:pt x="31747" y="446525"/>
                </a:lnTo>
                <a:close/>
              </a:path>
              <a:path w="76200" h="523239">
                <a:moveTo>
                  <a:pt x="44439" y="0"/>
                </a:moveTo>
                <a:lnTo>
                  <a:pt x="31747" y="0"/>
                </a:lnTo>
                <a:lnTo>
                  <a:pt x="31747" y="459236"/>
                </a:lnTo>
                <a:lnTo>
                  <a:pt x="44439" y="459236"/>
                </a:lnTo>
                <a:lnTo>
                  <a:pt x="44439" y="0"/>
                </a:lnTo>
                <a:close/>
              </a:path>
              <a:path w="76200" h="523239">
                <a:moveTo>
                  <a:pt x="76199" y="446525"/>
                </a:moveTo>
                <a:lnTo>
                  <a:pt x="44439" y="446525"/>
                </a:lnTo>
                <a:lnTo>
                  <a:pt x="44439" y="459236"/>
                </a:lnTo>
                <a:lnTo>
                  <a:pt x="69844" y="459236"/>
                </a:lnTo>
                <a:lnTo>
                  <a:pt x="76199" y="446525"/>
                </a:lnTo>
                <a:close/>
              </a:path>
            </a:pathLst>
          </a:custGeom>
          <a:solidFill>
            <a:srgbClr val="FBE7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89" name="object 113"/>
          <p:cNvSpPr>
            <a:spLocks/>
          </p:cNvSpPr>
          <p:nvPr/>
        </p:nvSpPr>
        <p:spPr bwMode="auto">
          <a:xfrm>
            <a:off x="3473450" y="1744663"/>
            <a:ext cx="76200" cy="328612"/>
          </a:xfrm>
          <a:custGeom>
            <a:avLst/>
            <a:gdLst>
              <a:gd name="T0" fmla="*/ 44439 w 76200"/>
              <a:gd name="T1" fmla="*/ 65358 h 327660"/>
              <a:gd name="T2" fmla="*/ 31747 w 76200"/>
              <a:gd name="T3" fmla="*/ 65358 h 327660"/>
              <a:gd name="T4" fmla="*/ 31747 w 76200"/>
              <a:gd name="T5" fmla="*/ 337299 h 327660"/>
              <a:gd name="T6" fmla="*/ 44439 w 76200"/>
              <a:gd name="T7" fmla="*/ 337299 h 327660"/>
              <a:gd name="T8" fmla="*/ 44439 w 76200"/>
              <a:gd name="T9" fmla="*/ 65358 h 327660"/>
              <a:gd name="T10" fmla="*/ 38099 w 76200"/>
              <a:gd name="T11" fmla="*/ 0 h 327660"/>
              <a:gd name="T12" fmla="*/ 0 w 76200"/>
              <a:gd name="T13" fmla="*/ 78442 h 327660"/>
              <a:gd name="T14" fmla="*/ 31747 w 76200"/>
              <a:gd name="T15" fmla="*/ 78442 h 327660"/>
              <a:gd name="T16" fmla="*/ 31747 w 76200"/>
              <a:gd name="T17" fmla="*/ 65358 h 327660"/>
              <a:gd name="T18" fmla="*/ 69844 w 76200"/>
              <a:gd name="T19" fmla="*/ 65358 h 327660"/>
              <a:gd name="T20" fmla="*/ 38099 w 76200"/>
              <a:gd name="T21" fmla="*/ 0 h 327660"/>
              <a:gd name="T22" fmla="*/ 69844 w 76200"/>
              <a:gd name="T23" fmla="*/ 65358 h 327660"/>
              <a:gd name="T24" fmla="*/ 44439 w 76200"/>
              <a:gd name="T25" fmla="*/ 65358 h 327660"/>
              <a:gd name="T26" fmla="*/ 44439 w 76200"/>
              <a:gd name="T27" fmla="*/ 78442 h 327660"/>
              <a:gd name="T28" fmla="*/ 76199 w 76200"/>
              <a:gd name="T29" fmla="*/ 78442 h 327660"/>
              <a:gd name="T30" fmla="*/ 69844 w 76200"/>
              <a:gd name="T31" fmla="*/ 65358 h 3276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27660"/>
              <a:gd name="T50" fmla="*/ 76200 w 76200"/>
              <a:gd name="T51" fmla="*/ 327660 h 3276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27660">
                <a:moveTo>
                  <a:pt x="44439" y="63489"/>
                </a:moveTo>
                <a:lnTo>
                  <a:pt x="31747" y="63489"/>
                </a:lnTo>
                <a:lnTo>
                  <a:pt x="31747" y="327653"/>
                </a:lnTo>
                <a:lnTo>
                  <a:pt x="44439" y="327653"/>
                </a:lnTo>
                <a:lnTo>
                  <a:pt x="44439" y="63489"/>
                </a:lnTo>
                <a:close/>
              </a:path>
              <a:path w="76200" h="327660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327660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90" name="object 114"/>
          <p:cNvSpPr>
            <a:spLocks/>
          </p:cNvSpPr>
          <p:nvPr/>
        </p:nvSpPr>
        <p:spPr bwMode="auto">
          <a:xfrm>
            <a:off x="3511550" y="2073275"/>
            <a:ext cx="1100138" cy="0"/>
          </a:xfrm>
          <a:custGeom>
            <a:avLst/>
            <a:gdLst>
              <a:gd name="T0" fmla="*/ 0 w 1100454"/>
              <a:gd name="T1" fmla="*/ 1097171 w 1100454"/>
              <a:gd name="T2" fmla="*/ 0 60000 65536"/>
              <a:gd name="T3" fmla="*/ 0 60000 65536"/>
              <a:gd name="T4" fmla="*/ 0 w 1100454"/>
              <a:gd name="T5" fmla="*/ 1100454 w 110045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100454">
                <a:moveTo>
                  <a:pt x="0" y="0"/>
                </a:moveTo>
                <a:lnTo>
                  <a:pt x="1100327" y="0"/>
                </a:lnTo>
              </a:path>
            </a:pathLst>
          </a:custGeom>
          <a:noFill/>
          <a:ln w="914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91" name="object 115"/>
          <p:cNvSpPr>
            <a:spLocks/>
          </p:cNvSpPr>
          <p:nvPr/>
        </p:nvSpPr>
        <p:spPr bwMode="auto">
          <a:xfrm>
            <a:off x="4573588" y="2073275"/>
            <a:ext cx="76200" cy="766763"/>
          </a:xfrm>
          <a:custGeom>
            <a:avLst/>
            <a:gdLst>
              <a:gd name="T0" fmla="*/ 31747 w 76200"/>
              <a:gd name="T1" fmla="*/ 687518 h 767080"/>
              <a:gd name="T2" fmla="*/ 0 w 76200"/>
              <a:gd name="T3" fmla="*/ 687518 h 767080"/>
              <a:gd name="T4" fmla="*/ 38099 w 76200"/>
              <a:gd name="T5" fmla="*/ 763402 h 767080"/>
              <a:gd name="T6" fmla="*/ 69844 w 76200"/>
              <a:gd name="T7" fmla="*/ 700176 h 767080"/>
              <a:gd name="T8" fmla="*/ 31747 w 76200"/>
              <a:gd name="T9" fmla="*/ 700176 h 767080"/>
              <a:gd name="T10" fmla="*/ 31747 w 76200"/>
              <a:gd name="T11" fmla="*/ 687518 h 767080"/>
              <a:gd name="T12" fmla="*/ 44439 w 76200"/>
              <a:gd name="T13" fmla="*/ 0 h 767080"/>
              <a:gd name="T14" fmla="*/ 31747 w 76200"/>
              <a:gd name="T15" fmla="*/ 0 h 767080"/>
              <a:gd name="T16" fmla="*/ 31747 w 76200"/>
              <a:gd name="T17" fmla="*/ 700176 h 767080"/>
              <a:gd name="T18" fmla="*/ 44439 w 76200"/>
              <a:gd name="T19" fmla="*/ 700176 h 767080"/>
              <a:gd name="T20" fmla="*/ 44439 w 76200"/>
              <a:gd name="T21" fmla="*/ 0 h 767080"/>
              <a:gd name="T22" fmla="*/ 76199 w 76200"/>
              <a:gd name="T23" fmla="*/ 687518 h 767080"/>
              <a:gd name="T24" fmla="*/ 44439 w 76200"/>
              <a:gd name="T25" fmla="*/ 687518 h 767080"/>
              <a:gd name="T26" fmla="*/ 44439 w 76200"/>
              <a:gd name="T27" fmla="*/ 700176 h 767080"/>
              <a:gd name="T28" fmla="*/ 69844 w 76200"/>
              <a:gd name="T29" fmla="*/ 700176 h 767080"/>
              <a:gd name="T30" fmla="*/ 76199 w 76200"/>
              <a:gd name="T31" fmla="*/ 687518 h 7670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767080"/>
              <a:gd name="T50" fmla="*/ 76200 w 76200"/>
              <a:gd name="T51" fmla="*/ 767080 h 7670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767080">
                <a:moveTo>
                  <a:pt x="31747" y="690365"/>
                </a:moveTo>
                <a:lnTo>
                  <a:pt x="0" y="690365"/>
                </a:lnTo>
                <a:lnTo>
                  <a:pt x="38099" y="766565"/>
                </a:lnTo>
                <a:lnTo>
                  <a:pt x="69844" y="703076"/>
                </a:lnTo>
                <a:lnTo>
                  <a:pt x="31747" y="703076"/>
                </a:lnTo>
                <a:lnTo>
                  <a:pt x="31747" y="690365"/>
                </a:lnTo>
                <a:close/>
              </a:path>
              <a:path w="76200" h="767080">
                <a:moveTo>
                  <a:pt x="44439" y="0"/>
                </a:moveTo>
                <a:lnTo>
                  <a:pt x="31747" y="0"/>
                </a:lnTo>
                <a:lnTo>
                  <a:pt x="31747" y="703076"/>
                </a:lnTo>
                <a:lnTo>
                  <a:pt x="44439" y="703076"/>
                </a:lnTo>
                <a:lnTo>
                  <a:pt x="44439" y="0"/>
                </a:lnTo>
                <a:close/>
              </a:path>
              <a:path w="76200" h="767080">
                <a:moveTo>
                  <a:pt x="76199" y="690365"/>
                </a:moveTo>
                <a:lnTo>
                  <a:pt x="44439" y="690365"/>
                </a:lnTo>
                <a:lnTo>
                  <a:pt x="44439" y="703076"/>
                </a:lnTo>
                <a:lnTo>
                  <a:pt x="69844" y="703076"/>
                </a:lnTo>
                <a:lnTo>
                  <a:pt x="76199" y="69036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92" name="object 116"/>
          <p:cNvSpPr>
            <a:spLocks/>
          </p:cNvSpPr>
          <p:nvPr/>
        </p:nvSpPr>
        <p:spPr bwMode="auto">
          <a:xfrm>
            <a:off x="3913188" y="1744663"/>
            <a:ext cx="76200" cy="601662"/>
          </a:xfrm>
          <a:custGeom>
            <a:avLst/>
            <a:gdLst>
              <a:gd name="T0" fmla="*/ 44439 w 76200"/>
              <a:gd name="T1" fmla="*/ 64503 h 600710"/>
              <a:gd name="T2" fmla="*/ 31747 w 76200"/>
              <a:gd name="T3" fmla="*/ 64503 h 600710"/>
              <a:gd name="T4" fmla="*/ 31747 w 76200"/>
              <a:gd name="T5" fmla="*/ 610034 h 600710"/>
              <a:gd name="T6" fmla="*/ 44439 w 76200"/>
              <a:gd name="T7" fmla="*/ 610034 h 600710"/>
              <a:gd name="T8" fmla="*/ 44439 w 76200"/>
              <a:gd name="T9" fmla="*/ 64503 h 600710"/>
              <a:gd name="T10" fmla="*/ 38099 w 76200"/>
              <a:gd name="T11" fmla="*/ 0 h 600710"/>
              <a:gd name="T12" fmla="*/ 0 w 76200"/>
              <a:gd name="T13" fmla="*/ 77415 h 600710"/>
              <a:gd name="T14" fmla="*/ 31747 w 76200"/>
              <a:gd name="T15" fmla="*/ 77415 h 600710"/>
              <a:gd name="T16" fmla="*/ 31747 w 76200"/>
              <a:gd name="T17" fmla="*/ 64503 h 600710"/>
              <a:gd name="T18" fmla="*/ 69844 w 76200"/>
              <a:gd name="T19" fmla="*/ 64503 h 600710"/>
              <a:gd name="T20" fmla="*/ 38099 w 76200"/>
              <a:gd name="T21" fmla="*/ 0 h 600710"/>
              <a:gd name="T22" fmla="*/ 69844 w 76200"/>
              <a:gd name="T23" fmla="*/ 64503 h 600710"/>
              <a:gd name="T24" fmla="*/ 44439 w 76200"/>
              <a:gd name="T25" fmla="*/ 64503 h 600710"/>
              <a:gd name="T26" fmla="*/ 44439 w 76200"/>
              <a:gd name="T27" fmla="*/ 77415 h 600710"/>
              <a:gd name="T28" fmla="*/ 76199 w 76200"/>
              <a:gd name="T29" fmla="*/ 77415 h 600710"/>
              <a:gd name="T30" fmla="*/ 69844 w 76200"/>
              <a:gd name="T31" fmla="*/ 64503 h 6007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600710"/>
              <a:gd name="T50" fmla="*/ 76200 w 76200"/>
              <a:gd name="T51" fmla="*/ 600710 h 6007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600710">
                <a:moveTo>
                  <a:pt x="44439" y="63489"/>
                </a:moveTo>
                <a:lnTo>
                  <a:pt x="31747" y="63489"/>
                </a:lnTo>
                <a:lnTo>
                  <a:pt x="31747" y="600449"/>
                </a:lnTo>
                <a:lnTo>
                  <a:pt x="44439" y="600449"/>
                </a:lnTo>
                <a:lnTo>
                  <a:pt x="44439" y="63489"/>
                </a:lnTo>
                <a:close/>
              </a:path>
              <a:path w="76200" h="600710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600710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93" name="object 117"/>
          <p:cNvSpPr>
            <a:spLocks/>
          </p:cNvSpPr>
          <p:nvPr/>
        </p:nvSpPr>
        <p:spPr bwMode="auto">
          <a:xfrm>
            <a:off x="3895725" y="2127250"/>
            <a:ext cx="769938" cy="0"/>
          </a:xfrm>
          <a:custGeom>
            <a:avLst/>
            <a:gdLst>
              <a:gd name="T0" fmla="*/ 0 w 769620"/>
              <a:gd name="T1" fmla="*/ 772805 w 769620"/>
              <a:gd name="T2" fmla="*/ 0 60000 65536"/>
              <a:gd name="T3" fmla="*/ 0 60000 65536"/>
              <a:gd name="T4" fmla="*/ 0 w 769620"/>
              <a:gd name="T5" fmla="*/ 769620 w 7696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69620">
                <a:moveTo>
                  <a:pt x="0" y="0"/>
                </a:moveTo>
                <a:lnTo>
                  <a:pt x="769619" y="0"/>
                </a:lnTo>
              </a:path>
            </a:pathLst>
          </a:custGeom>
          <a:noFill/>
          <a:ln w="9143">
            <a:solidFill>
              <a:srgbClr val="7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94" name="object 118"/>
          <p:cNvSpPr>
            <a:spLocks/>
          </p:cNvSpPr>
          <p:nvPr/>
        </p:nvSpPr>
        <p:spPr bwMode="auto">
          <a:xfrm>
            <a:off x="4627563" y="2127250"/>
            <a:ext cx="76200" cy="712788"/>
          </a:xfrm>
          <a:custGeom>
            <a:avLst/>
            <a:gdLst>
              <a:gd name="T0" fmla="*/ 31747 w 76200"/>
              <a:gd name="T1" fmla="*/ 644061 h 711835"/>
              <a:gd name="T2" fmla="*/ 0 w 76200"/>
              <a:gd name="T3" fmla="*/ 644061 h 711835"/>
              <a:gd name="T4" fmla="*/ 38099 w 76200"/>
              <a:gd name="T5" fmla="*/ 721286 h 711835"/>
              <a:gd name="T6" fmla="*/ 69844 w 76200"/>
              <a:gd name="T7" fmla="*/ 656942 h 711835"/>
              <a:gd name="T8" fmla="*/ 31747 w 76200"/>
              <a:gd name="T9" fmla="*/ 656942 h 711835"/>
              <a:gd name="T10" fmla="*/ 31747 w 76200"/>
              <a:gd name="T11" fmla="*/ 644061 h 711835"/>
              <a:gd name="T12" fmla="*/ 44439 w 76200"/>
              <a:gd name="T13" fmla="*/ 0 h 711835"/>
              <a:gd name="T14" fmla="*/ 31747 w 76200"/>
              <a:gd name="T15" fmla="*/ 0 h 711835"/>
              <a:gd name="T16" fmla="*/ 31747 w 76200"/>
              <a:gd name="T17" fmla="*/ 656942 h 711835"/>
              <a:gd name="T18" fmla="*/ 44439 w 76200"/>
              <a:gd name="T19" fmla="*/ 656942 h 711835"/>
              <a:gd name="T20" fmla="*/ 44439 w 76200"/>
              <a:gd name="T21" fmla="*/ 0 h 711835"/>
              <a:gd name="T22" fmla="*/ 76199 w 76200"/>
              <a:gd name="T23" fmla="*/ 644061 h 711835"/>
              <a:gd name="T24" fmla="*/ 44439 w 76200"/>
              <a:gd name="T25" fmla="*/ 644061 h 711835"/>
              <a:gd name="T26" fmla="*/ 44439 w 76200"/>
              <a:gd name="T27" fmla="*/ 656942 h 711835"/>
              <a:gd name="T28" fmla="*/ 69844 w 76200"/>
              <a:gd name="T29" fmla="*/ 656942 h 711835"/>
              <a:gd name="T30" fmla="*/ 76199 w 76200"/>
              <a:gd name="T31" fmla="*/ 644061 h 7118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711835"/>
              <a:gd name="T50" fmla="*/ 76200 w 76200"/>
              <a:gd name="T51" fmla="*/ 711835 h 7118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711835">
                <a:moveTo>
                  <a:pt x="31747" y="635501"/>
                </a:moveTo>
                <a:lnTo>
                  <a:pt x="0" y="635501"/>
                </a:lnTo>
                <a:lnTo>
                  <a:pt x="38099" y="711701"/>
                </a:lnTo>
                <a:lnTo>
                  <a:pt x="69844" y="648212"/>
                </a:lnTo>
                <a:lnTo>
                  <a:pt x="31747" y="648212"/>
                </a:lnTo>
                <a:lnTo>
                  <a:pt x="31747" y="635501"/>
                </a:lnTo>
                <a:close/>
              </a:path>
              <a:path w="76200" h="711835">
                <a:moveTo>
                  <a:pt x="44439" y="0"/>
                </a:moveTo>
                <a:lnTo>
                  <a:pt x="31747" y="0"/>
                </a:lnTo>
                <a:lnTo>
                  <a:pt x="31747" y="648212"/>
                </a:lnTo>
                <a:lnTo>
                  <a:pt x="44439" y="648212"/>
                </a:lnTo>
                <a:lnTo>
                  <a:pt x="44439" y="0"/>
                </a:lnTo>
                <a:close/>
              </a:path>
              <a:path w="76200" h="711835">
                <a:moveTo>
                  <a:pt x="76199" y="635501"/>
                </a:moveTo>
                <a:lnTo>
                  <a:pt x="44439" y="635501"/>
                </a:lnTo>
                <a:lnTo>
                  <a:pt x="44439" y="648212"/>
                </a:lnTo>
                <a:lnTo>
                  <a:pt x="69844" y="648212"/>
                </a:lnTo>
                <a:lnTo>
                  <a:pt x="76199" y="635501"/>
                </a:lnTo>
                <a:close/>
              </a:path>
            </a:pathLst>
          </a:custGeom>
          <a:solidFill>
            <a:srgbClr val="7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95" name="object 119"/>
          <p:cNvSpPr>
            <a:spLocks/>
          </p:cNvSpPr>
          <p:nvPr/>
        </p:nvSpPr>
        <p:spPr bwMode="auto">
          <a:xfrm>
            <a:off x="4462463" y="1744663"/>
            <a:ext cx="76200" cy="1095375"/>
          </a:xfrm>
          <a:custGeom>
            <a:avLst/>
            <a:gdLst>
              <a:gd name="T0" fmla="*/ 31747 w 76200"/>
              <a:gd name="T1" fmla="*/ 1023960 h 1094739"/>
              <a:gd name="T2" fmla="*/ 0 w 76200"/>
              <a:gd name="T3" fmla="*/ 1023960 h 1094739"/>
              <a:gd name="T4" fmla="*/ 38099 w 76200"/>
              <a:gd name="T5" fmla="*/ 1100605 h 1094739"/>
              <a:gd name="T6" fmla="*/ 69844 w 76200"/>
              <a:gd name="T7" fmla="*/ 1036747 h 1094739"/>
              <a:gd name="T8" fmla="*/ 31747 w 76200"/>
              <a:gd name="T9" fmla="*/ 1036747 h 1094739"/>
              <a:gd name="T10" fmla="*/ 31747 w 76200"/>
              <a:gd name="T11" fmla="*/ 1023960 h 1094739"/>
              <a:gd name="T12" fmla="*/ 44439 w 76200"/>
              <a:gd name="T13" fmla="*/ 63872 h 1094739"/>
              <a:gd name="T14" fmla="*/ 31747 w 76200"/>
              <a:gd name="T15" fmla="*/ 63872 h 1094739"/>
              <a:gd name="T16" fmla="*/ 31747 w 76200"/>
              <a:gd name="T17" fmla="*/ 1036747 h 1094739"/>
              <a:gd name="T18" fmla="*/ 44439 w 76200"/>
              <a:gd name="T19" fmla="*/ 1036747 h 1094739"/>
              <a:gd name="T20" fmla="*/ 44439 w 76200"/>
              <a:gd name="T21" fmla="*/ 63872 h 1094739"/>
              <a:gd name="T22" fmla="*/ 76199 w 76200"/>
              <a:gd name="T23" fmla="*/ 1023960 h 1094739"/>
              <a:gd name="T24" fmla="*/ 44439 w 76200"/>
              <a:gd name="T25" fmla="*/ 1023960 h 1094739"/>
              <a:gd name="T26" fmla="*/ 44439 w 76200"/>
              <a:gd name="T27" fmla="*/ 1036747 h 1094739"/>
              <a:gd name="T28" fmla="*/ 69844 w 76200"/>
              <a:gd name="T29" fmla="*/ 1036747 h 1094739"/>
              <a:gd name="T30" fmla="*/ 76199 w 76200"/>
              <a:gd name="T31" fmla="*/ 1023960 h 1094739"/>
              <a:gd name="T32" fmla="*/ 38099 w 76200"/>
              <a:gd name="T33" fmla="*/ 0 h 1094739"/>
              <a:gd name="T34" fmla="*/ 0 w 76200"/>
              <a:gd name="T35" fmla="*/ 76639 h 1094739"/>
              <a:gd name="T36" fmla="*/ 31747 w 76200"/>
              <a:gd name="T37" fmla="*/ 76639 h 1094739"/>
              <a:gd name="T38" fmla="*/ 31747 w 76200"/>
              <a:gd name="T39" fmla="*/ 63872 h 1094739"/>
              <a:gd name="T40" fmla="*/ 69851 w 76200"/>
              <a:gd name="T41" fmla="*/ 63872 h 1094739"/>
              <a:gd name="T42" fmla="*/ 38099 w 76200"/>
              <a:gd name="T43" fmla="*/ 0 h 1094739"/>
              <a:gd name="T44" fmla="*/ 69851 w 76200"/>
              <a:gd name="T45" fmla="*/ 63872 h 1094739"/>
              <a:gd name="T46" fmla="*/ 44439 w 76200"/>
              <a:gd name="T47" fmla="*/ 63872 h 1094739"/>
              <a:gd name="T48" fmla="*/ 44439 w 76200"/>
              <a:gd name="T49" fmla="*/ 76639 h 1094739"/>
              <a:gd name="T50" fmla="*/ 76199 w 76200"/>
              <a:gd name="T51" fmla="*/ 76639 h 1094739"/>
              <a:gd name="T52" fmla="*/ 69851 w 76200"/>
              <a:gd name="T53" fmla="*/ 63872 h 109473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6200"/>
              <a:gd name="T82" fmla="*/ 0 h 1094739"/>
              <a:gd name="T83" fmla="*/ 76200 w 76200"/>
              <a:gd name="T84" fmla="*/ 1094739 h 109473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6200" h="1094739">
                <a:moveTo>
                  <a:pt x="31747" y="1018031"/>
                </a:moveTo>
                <a:lnTo>
                  <a:pt x="0" y="1018031"/>
                </a:lnTo>
                <a:lnTo>
                  <a:pt x="38099" y="1094231"/>
                </a:lnTo>
                <a:lnTo>
                  <a:pt x="69844" y="1030742"/>
                </a:lnTo>
                <a:lnTo>
                  <a:pt x="31747" y="1030742"/>
                </a:lnTo>
                <a:lnTo>
                  <a:pt x="31747" y="1018031"/>
                </a:lnTo>
                <a:close/>
              </a:path>
              <a:path w="76200" h="1094739">
                <a:moveTo>
                  <a:pt x="44439" y="63502"/>
                </a:moveTo>
                <a:lnTo>
                  <a:pt x="31747" y="63502"/>
                </a:lnTo>
                <a:lnTo>
                  <a:pt x="31747" y="1030742"/>
                </a:lnTo>
                <a:lnTo>
                  <a:pt x="44439" y="1030742"/>
                </a:lnTo>
                <a:lnTo>
                  <a:pt x="44439" y="63502"/>
                </a:lnTo>
                <a:close/>
              </a:path>
              <a:path w="76200" h="1094739">
                <a:moveTo>
                  <a:pt x="76199" y="1018031"/>
                </a:moveTo>
                <a:lnTo>
                  <a:pt x="44439" y="1018031"/>
                </a:lnTo>
                <a:lnTo>
                  <a:pt x="44439" y="1030742"/>
                </a:lnTo>
                <a:lnTo>
                  <a:pt x="69844" y="1030742"/>
                </a:lnTo>
                <a:lnTo>
                  <a:pt x="76199" y="1018031"/>
                </a:lnTo>
                <a:close/>
              </a:path>
              <a:path w="76200" h="1094739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502"/>
                </a:lnTo>
                <a:lnTo>
                  <a:pt x="69851" y="63502"/>
                </a:lnTo>
                <a:lnTo>
                  <a:pt x="38099" y="0"/>
                </a:lnTo>
                <a:close/>
              </a:path>
              <a:path w="76200" h="1094739">
                <a:moveTo>
                  <a:pt x="69851" y="63502"/>
                </a:moveTo>
                <a:lnTo>
                  <a:pt x="44439" y="63502"/>
                </a:lnTo>
                <a:lnTo>
                  <a:pt x="44439" y="76199"/>
                </a:lnTo>
                <a:lnTo>
                  <a:pt x="76199" y="76199"/>
                </a:lnTo>
                <a:lnTo>
                  <a:pt x="69851" y="63502"/>
                </a:lnTo>
                <a:close/>
              </a:path>
            </a:pathLst>
          </a:custGeom>
          <a:solidFill>
            <a:srgbClr val="67D2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96" name="object 120"/>
          <p:cNvSpPr>
            <a:spLocks/>
          </p:cNvSpPr>
          <p:nvPr/>
        </p:nvSpPr>
        <p:spPr bwMode="auto">
          <a:xfrm>
            <a:off x="4959350" y="1744663"/>
            <a:ext cx="76200" cy="436562"/>
          </a:xfrm>
          <a:custGeom>
            <a:avLst/>
            <a:gdLst>
              <a:gd name="T0" fmla="*/ 44439 w 76200"/>
              <a:gd name="T1" fmla="*/ 63952 h 436244"/>
              <a:gd name="T2" fmla="*/ 31747 w 76200"/>
              <a:gd name="T3" fmla="*/ 63952 h 436244"/>
              <a:gd name="T4" fmla="*/ 31747 w 76200"/>
              <a:gd name="T5" fmla="*/ 439045 h 436244"/>
              <a:gd name="T6" fmla="*/ 44439 w 76200"/>
              <a:gd name="T7" fmla="*/ 439045 h 436244"/>
              <a:gd name="T8" fmla="*/ 44439 w 76200"/>
              <a:gd name="T9" fmla="*/ 63952 h 436244"/>
              <a:gd name="T10" fmla="*/ 38099 w 76200"/>
              <a:gd name="T11" fmla="*/ 0 h 436244"/>
              <a:gd name="T12" fmla="*/ 0 w 76200"/>
              <a:gd name="T13" fmla="*/ 76759 h 436244"/>
              <a:gd name="T14" fmla="*/ 31747 w 76200"/>
              <a:gd name="T15" fmla="*/ 76759 h 436244"/>
              <a:gd name="T16" fmla="*/ 31747 w 76200"/>
              <a:gd name="T17" fmla="*/ 63952 h 436244"/>
              <a:gd name="T18" fmla="*/ 69844 w 76200"/>
              <a:gd name="T19" fmla="*/ 63952 h 436244"/>
              <a:gd name="T20" fmla="*/ 38099 w 76200"/>
              <a:gd name="T21" fmla="*/ 0 h 436244"/>
              <a:gd name="T22" fmla="*/ 69844 w 76200"/>
              <a:gd name="T23" fmla="*/ 63952 h 436244"/>
              <a:gd name="T24" fmla="*/ 44439 w 76200"/>
              <a:gd name="T25" fmla="*/ 63952 h 436244"/>
              <a:gd name="T26" fmla="*/ 44439 w 76200"/>
              <a:gd name="T27" fmla="*/ 76759 h 436244"/>
              <a:gd name="T28" fmla="*/ 76199 w 76200"/>
              <a:gd name="T29" fmla="*/ 76759 h 436244"/>
              <a:gd name="T30" fmla="*/ 69844 w 76200"/>
              <a:gd name="T31" fmla="*/ 63952 h 4362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36244"/>
              <a:gd name="T50" fmla="*/ 76200 w 76200"/>
              <a:gd name="T51" fmla="*/ 436244 h 4362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36244">
                <a:moveTo>
                  <a:pt x="44439" y="63489"/>
                </a:moveTo>
                <a:lnTo>
                  <a:pt x="31747" y="63489"/>
                </a:lnTo>
                <a:lnTo>
                  <a:pt x="31747" y="435857"/>
                </a:lnTo>
                <a:lnTo>
                  <a:pt x="44439" y="435857"/>
                </a:lnTo>
                <a:lnTo>
                  <a:pt x="44439" y="63489"/>
                </a:lnTo>
                <a:close/>
              </a:path>
              <a:path w="76200" h="436244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436244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EC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97" name="object 121"/>
          <p:cNvSpPr>
            <a:spLocks/>
          </p:cNvSpPr>
          <p:nvPr/>
        </p:nvSpPr>
        <p:spPr bwMode="auto">
          <a:xfrm>
            <a:off x="4721225" y="2181225"/>
            <a:ext cx="276225" cy="0"/>
          </a:xfrm>
          <a:custGeom>
            <a:avLst/>
            <a:gdLst>
              <a:gd name="T0" fmla="*/ 0 w 276225"/>
              <a:gd name="T1" fmla="*/ 275843 w 276225"/>
              <a:gd name="T2" fmla="*/ 0 60000 65536"/>
              <a:gd name="T3" fmla="*/ 0 60000 65536"/>
              <a:gd name="T4" fmla="*/ 0 w 276225"/>
              <a:gd name="T5" fmla="*/ 276225 w 27622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76225">
                <a:moveTo>
                  <a:pt x="0" y="0"/>
                </a:moveTo>
                <a:lnTo>
                  <a:pt x="275843" y="0"/>
                </a:lnTo>
              </a:path>
            </a:pathLst>
          </a:custGeom>
          <a:noFill/>
          <a:ln w="9143">
            <a:solidFill>
              <a:srgbClr val="EC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98" name="object 122"/>
          <p:cNvSpPr>
            <a:spLocks/>
          </p:cNvSpPr>
          <p:nvPr/>
        </p:nvSpPr>
        <p:spPr bwMode="auto">
          <a:xfrm>
            <a:off x="4683125" y="2181225"/>
            <a:ext cx="76200" cy="658813"/>
          </a:xfrm>
          <a:custGeom>
            <a:avLst/>
            <a:gdLst>
              <a:gd name="T0" fmla="*/ 31747 w 76200"/>
              <a:gd name="T1" fmla="*/ 584987 h 658494"/>
              <a:gd name="T2" fmla="*/ 0 w 76200"/>
              <a:gd name="T3" fmla="*/ 584987 h 658494"/>
              <a:gd name="T4" fmla="*/ 38099 w 76200"/>
              <a:gd name="T5" fmla="*/ 661557 h 658494"/>
              <a:gd name="T6" fmla="*/ 69844 w 76200"/>
              <a:gd name="T7" fmla="*/ 597759 h 658494"/>
              <a:gd name="T8" fmla="*/ 31747 w 76200"/>
              <a:gd name="T9" fmla="*/ 597759 h 658494"/>
              <a:gd name="T10" fmla="*/ 31747 w 76200"/>
              <a:gd name="T11" fmla="*/ 584987 h 658494"/>
              <a:gd name="T12" fmla="*/ 44439 w 76200"/>
              <a:gd name="T13" fmla="*/ 0 h 658494"/>
              <a:gd name="T14" fmla="*/ 31747 w 76200"/>
              <a:gd name="T15" fmla="*/ 0 h 658494"/>
              <a:gd name="T16" fmla="*/ 31747 w 76200"/>
              <a:gd name="T17" fmla="*/ 597759 h 658494"/>
              <a:gd name="T18" fmla="*/ 44439 w 76200"/>
              <a:gd name="T19" fmla="*/ 597759 h 658494"/>
              <a:gd name="T20" fmla="*/ 44439 w 76200"/>
              <a:gd name="T21" fmla="*/ 0 h 658494"/>
              <a:gd name="T22" fmla="*/ 76199 w 76200"/>
              <a:gd name="T23" fmla="*/ 584987 h 658494"/>
              <a:gd name="T24" fmla="*/ 44439 w 76200"/>
              <a:gd name="T25" fmla="*/ 584987 h 658494"/>
              <a:gd name="T26" fmla="*/ 44439 w 76200"/>
              <a:gd name="T27" fmla="*/ 597759 h 658494"/>
              <a:gd name="T28" fmla="*/ 69844 w 76200"/>
              <a:gd name="T29" fmla="*/ 597759 h 658494"/>
              <a:gd name="T30" fmla="*/ 76199 w 76200"/>
              <a:gd name="T31" fmla="*/ 584987 h 65849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658494"/>
              <a:gd name="T50" fmla="*/ 76200 w 76200"/>
              <a:gd name="T51" fmla="*/ 658494 h 65849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658494">
                <a:moveTo>
                  <a:pt x="31747" y="582161"/>
                </a:moveTo>
                <a:lnTo>
                  <a:pt x="0" y="582161"/>
                </a:lnTo>
                <a:lnTo>
                  <a:pt x="38099" y="658361"/>
                </a:lnTo>
                <a:lnTo>
                  <a:pt x="69844" y="594872"/>
                </a:lnTo>
                <a:lnTo>
                  <a:pt x="31747" y="594872"/>
                </a:lnTo>
                <a:lnTo>
                  <a:pt x="31747" y="582161"/>
                </a:lnTo>
                <a:close/>
              </a:path>
              <a:path w="76200" h="658494">
                <a:moveTo>
                  <a:pt x="44439" y="0"/>
                </a:moveTo>
                <a:lnTo>
                  <a:pt x="31747" y="0"/>
                </a:lnTo>
                <a:lnTo>
                  <a:pt x="31747" y="594872"/>
                </a:lnTo>
                <a:lnTo>
                  <a:pt x="44439" y="594872"/>
                </a:lnTo>
                <a:lnTo>
                  <a:pt x="44439" y="0"/>
                </a:lnTo>
                <a:close/>
              </a:path>
              <a:path w="76200" h="658494">
                <a:moveTo>
                  <a:pt x="76199" y="582161"/>
                </a:moveTo>
                <a:lnTo>
                  <a:pt x="44439" y="582161"/>
                </a:lnTo>
                <a:lnTo>
                  <a:pt x="44439" y="594872"/>
                </a:lnTo>
                <a:lnTo>
                  <a:pt x="69844" y="594872"/>
                </a:lnTo>
                <a:lnTo>
                  <a:pt x="76199" y="582161"/>
                </a:lnTo>
                <a:close/>
              </a:path>
            </a:pathLst>
          </a:custGeom>
          <a:solidFill>
            <a:srgbClr val="EC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99" name="object 123"/>
          <p:cNvSpPr>
            <a:spLocks/>
          </p:cNvSpPr>
          <p:nvPr/>
        </p:nvSpPr>
        <p:spPr bwMode="auto">
          <a:xfrm>
            <a:off x="5784850" y="1744663"/>
            <a:ext cx="76200" cy="711200"/>
          </a:xfrm>
          <a:custGeom>
            <a:avLst/>
            <a:gdLst>
              <a:gd name="T0" fmla="*/ 44439 w 76200"/>
              <a:gd name="T1" fmla="*/ 64059 h 710564"/>
              <a:gd name="T2" fmla="*/ 31747 w 76200"/>
              <a:gd name="T3" fmla="*/ 64059 h 710564"/>
              <a:gd name="T4" fmla="*/ 31747 w 76200"/>
              <a:gd name="T5" fmla="*/ 716560 h 710564"/>
              <a:gd name="T6" fmla="*/ 44439 w 76200"/>
              <a:gd name="T7" fmla="*/ 716560 h 710564"/>
              <a:gd name="T8" fmla="*/ 44439 w 76200"/>
              <a:gd name="T9" fmla="*/ 64059 h 710564"/>
              <a:gd name="T10" fmla="*/ 38099 w 76200"/>
              <a:gd name="T11" fmla="*/ 0 h 710564"/>
              <a:gd name="T12" fmla="*/ 0 w 76200"/>
              <a:gd name="T13" fmla="*/ 76884 h 710564"/>
              <a:gd name="T14" fmla="*/ 31747 w 76200"/>
              <a:gd name="T15" fmla="*/ 76884 h 710564"/>
              <a:gd name="T16" fmla="*/ 31747 w 76200"/>
              <a:gd name="T17" fmla="*/ 64059 h 710564"/>
              <a:gd name="T18" fmla="*/ 69844 w 76200"/>
              <a:gd name="T19" fmla="*/ 64059 h 710564"/>
              <a:gd name="T20" fmla="*/ 38099 w 76200"/>
              <a:gd name="T21" fmla="*/ 0 h 710564"/>
              <a:gd name="T22" fmla="*/ 69844 w 76200"/>
              <a:gd name="T23" fmla="*/ 64059 h 710564"/>
              <a:gd name="T24" fmla="*/ 44439 w 76200"/>
              <a:gd name="T25" fmla="*/ 64059 h 710564"/>
              <a:gd name="T26" fmla="*/ 44439 w 76200"/>
              <a:gd name="T27" fmla="*/ 76884 h 710564"/>
              <a:gd name="T28" fmla="*/ 76199 w 76200"/>
              <a:gd name="T29" fmla="*/ 76884 h 710564"/>
              <a:gd name="T30" fmla="*/ 69844 w 76200"/>
              <a:gd name="T31" fmla="*/ 64059 h 7105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710564"/>
              <a:gd name="T50" fmla="*/ 76200 w 76200"/>
              <a:gd name="T51" fmla="*/ 710564 h 7105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710564">
                <a:moveTo>
                  <a:pt x="44439" y="63489"/>
                </a:moveTo>
                <a:lnTo>
                  <a:pt x="31747" y="63489"/>
                </a:lnTo>
                <a:lnTo>
                  <a:pt x="31747" y="710177"/>
                </a:lnTo>
                <a:lnTo>
                  <a:pt x="44439" y="710177"/>
                </a:lnTo>
                <a:lnTo>
                  <a:pt x="44439" y="63489"/>
                </a:lnTo>
                <a:close/>
              </a:path>
              <a:path w="76200" h="710564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710564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00" name="object 124"/>
          <p:cNvSpPr>
            <a:spLocks/>
          </p:cNvSpPr>
          <p:nvPr/>
        </p:nvSpPr>
        <p:spPr bwMode="auto">
          <a:xfrm>
            <a:off x="4830763" y="2455863"/>
            <a:ext cx="992187" cy="0"/>
          </a:xfrm>
          <a:custGeom>
            <a:avLst/>
            <a:gdLst>
              <a:gd name="T0" fmla="*/ 0 w 992504"/>
              <a:gd name="T1" fmla="*/ 988959 w 992504"/>
              <a:gd name="T2" fmla="*/ 0 60000 65536"/>
              <a:gd name="T3" fmla="*/ 0 60000 65536"/>
              <a:gd name="T4" fmla="*/ 0 w 992504"/>
              <a:gd name="T5" fmla="*/ 992504 w 99250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92504">
                <a:moveTo>
                  <a:pt x="0" y="0"/>
                </a:moveTo>
                <a:lnTo>
                  <a:pt x="992123" y="0"/>
                </a:lnTo>
              </a:path>
            </a:pathLst>
          </a:custGeom>
          <a:noFill/>
          <a:ln w="9143">
            <a:solidFill>
              <a:srgbClr val="7F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01" name="object 125"/>
          <p:cNvSpPr>
            <a:spLocks/>
          </p:cNvSpPr>
          <p:nvPr/>
        </p:nvSpPr>
        <p:spPr bwMode="auto">
          <a:xfrm>
            <a:off x="4792663" y="2455863"/>
            <a:ext cx="76200" cy="384175"/>
          </a:xfrm>
          <a:custGeom>
            <a:avLst/>
            <a:gdLst>
              <a:gd name="T0" fmla="*/ 31747 w 76200"/>
              <a:gd name="T1" fmla="*/ 307841 h 384175"/>
              <a:gd name="T2" fmla="*/ 0 w 76200"/>
              <a:gd name="T3" fmla="*/ 307841 h 384175"/>
              <a:gd name="T4" fmla="*/ 38099 w 76200"/>
              <a:gd name="T5" fmla="*/ 384041 h 384175"/>
              <a:gd name="T6" fmla="*/ 69844 w 76200"/>
              <a:gd name="T7" fmla="*/ 320552 h 384175"/>
              <a:gd name="T8" fmla="*/ 31747 w 76200"/>
              <a:gd name="T9" fmla="*/ 320552 h 384175"/>
              <a:gd name="T10" fmla="*/ 31747 w 76200"/>
              <a:gd name="T11" fmla="*/ 307841 h 384175"/>
              <a:gd name="T12" fmla="*/ 44439 w 76200"/>
              <a:gd name="T13" fmla="*/ 0 h 384175"/>
              <a:gd name="T14" fmla="*/ 31747 w 76200"/>
              <a:gd name="T15" fmla="*/ 0 h 384175"/>
              <a:gd name="T16" fmla="*/ 31747 w 76200"/>
              <a:gd name="T17" fmla="*/ 320552 h 384175"/>
              <a:gd name="T18" fmla="*/ 44439 w 76200"/>
              <a:gd name="T19" fmla="*/ 320552 h 384175"/>
              <a:gd name="T20" fmla="*/ 44439 w 76200"/>
              <a:gd name="T21" fmla="*/ 0 h 384175"/>
              <a:gd name="T22" fmla="*/ 76199 w 76200"/>
              <a:gd name="T23" fmla="*/ 307841 h 384175"/>
              <a:gd name="T24" fmla="*/ 44439 w 76200"/>
              <a:gd name="T25" fmla="*/ 307841 h 384175"/>
              <a:gd name="T26" fmla="*/ 44439 w 76200"/>
              <a:gd name="T27" fmla="*/ 320552 h 384175"/>
              <a:gd name="T28" fmla="*/ 69844 w 76200"/>
              <a:gd name="T29" fmla="*/ 320552 h 384175"/>
              <a:gd name="T30" fmla="*/ 76199 w 76200"/>
              <a:gd name="T31" fmla="*/ 307841 h 3841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84175"/>
              <a:gd name="T50" fmla="*/ 76200 w 76200"/>
              <a:gd name="T51" fmla="*/ 384175 h 3841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84175">
                <a:moveTo>
                  <a:pt x="31747" y="307841"/>
                </a:moveTo>
                <a:lnTo>
                  <a:pt x="0" y="307841"/>
                </a:lnTo>
                <a:lnTo>
                  <a:pt x="38099" y="384041"/>
                </a:lnTo>
                <a:lnTo>
                  <a:pt x="69844" y="320552"/>
                </a:lnTo>
                <a:lnTo>
                  <a:pt x="31747" y="320552"/>
                </a:lnTo>
                <a:lnTo>
                  <a:pt x="31747" y="307841"/>
                </a:lnTo>
                <a:close/>
              </a:path>
              <a:path w="76200" h="384175">
                <a:moveTo>
                  <a:pt x="44439" y="0"/>
                </a:moveTo>
                <a:lnTo>
                  <a:pt x="31747" y="0"/>
                </a:lnTo>
                <a:lnTo>
                  <a:pt x="31747" y="320552"/>
                </a:lnTo>
                <a:lnTo>
                  <a:pt x="44439" y="320552"/>
                </a:lnTo>
                <a:lnTo>
                  <a:pt x="44439" y="0"/>
                </a:lnTo>
                <a:close/>
              </a:path>
              <a:path w="76200" h="384175">
                <a:moveTo>
                  <a:pt x="76199" y="307841"/>
                </a:moveTo>
                <a:lnTo>
                  <a:pt x="44439" y="307841"/>
                </a:lnTo>
                <a:lnTo>
                  <a:pt x="44439" y="320552"/>
                </a:lnTo>
                <a:lnTo>
                  <a:pt x="69844" y="320552"/>
                </a:lnTo>
                <a:lnTo>
                  <a:pt x="76199" y="307841"/>
                </a:lnTo>
                <a:close/>
              </a:path>
            </a:pathLst>
          </a:custGeom>
          <a:solidFill>
            <a:srgbClr val="7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02" name="object 126"/>
          <p:cNvSpPr>
            <a:spLocks/>
          </p:cNvSpPr>
          <p:nvPr/>
        </p:nvSpPr>
        <p:spPr bwMode="auto">
          <a:xfrm>
            <a:off x="6389688" y="1744663"/>
            <a:ext cx="76200" cy="601662"/>
          </a:xfrm>
          <a:custGeom>
            <a:avLst/>
            <a:gdLst>
              <a:gd name="T0" fmla="*/ 44439 w 76200"/>
              <a:gd name="T1" fmla="*/ 64503 h 600710"/>
              <a:gd name="T2" fmla="*/ 31747 w 76200"/>
              <a:gd name="T3" fmla="*/ 64503 h 600710"/>
              <a:gd name="T4" fmla="*/ 31747 w 76200"/>
              <a:gd name="T5" fmla="*/ 610034 h 600710"/>
              <a:gd name="T6" fmla="*/ 44439 w 76200"/>
              <a:gd name="T7" fmla="*/ 610034 h 600710"/>
              <a:gd name="T8" fmla="*/ 44439 w 76200"/>
              <a:gd name="T9" fmla="*/ 64503 h 600710"/>
              <a:gd name="T10" fmla="*/ 38099 w 76200"/>
              <a:gd name="T11" fmla="*/ 0 h 600710"/>
              <a:gd name="T12" fmla="*/ 0 w 76200"/>
              <a:gd name="T13" fmla="*/ 77415 h 600710"/>
              <a:gd name="T14" fmla="*/ 31747 w 76200"/>
              <a:gd name="T15" fmla="*/ 77415 h 600710"/>
              <a:gd name="T16" fmla="*/ 31747 w 76200"/>
              <a:gd name="T17" fmla="*/ 64503 h 600710"/>
              <a:gd name="T18" fmla="*/ 69844 w 76200"/>
              <a:gd name="T19" fmla="*/ 64503 h 600710"/>
              <a:gd name="T20" fmla="*/ 38099 w 76200"/>
              <a:gd name="T21" fmla="*/ 0 h 600710"/>
              <a:gd name="T22" fmla="*/ 69844 w 76200"/>
              <a:gd name="T23" fmla="*/ 64503 h 600710"/>
              <a:gd name="T24" fmla="*/ 44439 w 76200"/>
              <a:gd name="T25" fmla="*/ 64503 h 600710"/>
              <a:gd name="T26" fmla="*/ 44439 w 76200"/>
              <a:gd name="T27" fmla="*/ 77415 h 600710"/>
              <a:gd name="T28" fmla="*/ 76199 w 76200"/>
              <a:gd name="T29" fmla="*/ 77415 h 600710"/>
              <a:gd name="T30" fmla="*/ 69844 w 76200"/>
              <a:gd name="T31" fmla="*/ 64503 h 6007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600710"/>
              <a:gd name="T50" fmla="*/ 76200 w 76200"/>
              <a:gd name="T51" fmla="*/ 600710 h 6007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600710">
                <a:moveTo>
                  <a:pt x="44439" y="63489"/>
                </a:moveTo>
                <a:lnTo>
                  <a:pt x="31747" y="63489"/>
                </a:lnTo>
                <a:lnTo>
                  <a:pt x="31747" y="600449"/>
                </a:lnTo>
                <a:lnTo>
                  <a:pt x="44439" y="600449"/>
                </a:lnTo>
                <a:lnTo>
                  <a:pt x="44439" y="63489"/>
                </a:lnTo>
                <a:close/>
              </a:path>
              <a:path w="76200" h="600710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600710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9832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03" name="object 127"/>
          <p:cNvSpPr>
            <a:spLocks/>
          </p:cNvSpPr>
          <p:nvPr/>
        </p:nvSpPr>
        <p:spPr bwMode="auto">
          <a:xfrm>
            <a:off x="4940300" y="2344738"/>
            <a:ext cx="1489075" cy="0"/>
          </a:xfrm>
          <a:custGeom>
            <a:avLst/>
            <a:gdLst>
              <a:gd name="T0" fmla="*/ 0 w 1487804"/>
              <a:gd name="T1" fmla="*/ 1500178 w 1487804"/>
              <a:gd name="T2" fmla="*/ 0 60000 65536"/>
              <a:gd name="T3" fmla="*/ 0 60000 65536"/>
              <a:gd name="T4" fmla="*/ 0 w 1487804"/>
              <a:gd name="T5" fmla="*/ 1487804 w 148780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87804">
                <a:moveTo>
                  <a:pt x="0" y="0"/>
                </a:moveTo>
                <a:lnTo>
                  <a:pt x="1487423" y="0"/>
                </a:lnTo>
              </a:path>
            </a:pathLst>
          </a:custGeom>
          <a:noFill/>
          <a:ln w="9143">
            <a:solidFill>
              <a:srgbClr val="9832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04" name="object 128"/>
          <p:cNvSpPr>
            <a:spLocks/>
          </p:cNvSpPr>
          <p:nvPr/>
        </p:nvSpPr>
        <p:spPr bwMode="auto">
          <a:xfrm>
            <a:off x="4902200" y="2344738"/>
            <a:ext cx="76200" cy="495300"/>
          </a:xfrm>
          <a:custGeom>
            <a:avLst/>
            <a:gdLst>
              <a:gd name="T0" fmla="*/ 31747 w 76200"/>
              <a:gd name="T1" fmla="*/ 428429 h 494030"/>
              <a:gd name="T2" fmla="*/ 0 w 76200"/>
              <a:gd name="T3" fmla="*/ 428429 h 494030"/>
              <a:gd name="T4" fmla="*/ 38099 w 76200"/>
              <a:gd name="T5" fmla="*/ 506610 h 494030"/>
              <a:gd name="T6" fmla="*/ 69844 w 76200"/>
              <a:gd name="T7" fmla="*/ 441470 h 494030"/>
              <a:gd name="T8" fmla="*/ 31747 w 76200"/>
              <a:gd name="T9" fmla="*/ 441470 h 494030"/>
              <a:gd name="T10" fmla="*/ 31747 w 76200"/>
              <a:gd name="T11" fmla="*/ 428429 h 494030"/>
              <a:gd name="T12" fmla="*/ 44439 w 76200"/>
              <a:gd name="T13" fmla="*/ 0 h 494030"/>
              <a:gd name="T14" fmla="*/ 31747 w 76200"/>
              <a:gd name="T15" fmla="*/ 0 h 494030"/>
              <a:gd name="T16" fmla="*/ 31747 w 76200"/>
              <a:gd name="T17" fmla="*/ 441470 h 494030"/>
              <a:gd name="T18" fmla="*/ 44439 w 76200"/>
              <a:gd name="T19" fmla="*/ 441470 h 494030"/>
              <a:gd name="T20" fmla="*/ 44439 w 76200"/>
              <a:gd name="T21" fmla="*/ 0 h 494030"/>
              <a:gd name="T22" fmla="*/ 76199 w 76200"/>
              <a:gd name="T23" fmla="*/ 428429 h 494030"/>
              <a:gd name="T24" fmla="*/ 44439 w 76200"/>
              <a:gd name="T25" fmla="*/ 428429 h 494030"/>
              <a:gd name="T26" fmla="*/ 44439 w 76200"/>
              <a:gd name="T27" fmla="*/ 441470 h 494030"/>
              <a:gd name="T28" fmla="*/ 69844 w 76200"/>
              <a:gd name="T29" fmla="*/ 441470 h 494030"/>
              <a:gd name="T30" fmla="*/ 76199 w 76200"/>
              <a:gd name="T31" fmla="*/ 428429 h 49403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94030"/>
              <a:gd name="T50" fmla="*/ 76200 w 76200"/>
              <a:gd name="T51" fmla="*/ 494030 h 49403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94030">
                <a:moveTo>
                  <a:pt x="31747" y="417569"/>
                </a:moveTo>
                <a:lnTo>
                  <a:pt x="0" y="417569"/>
                </a:lnTo>
                <a:lnTo>
                  <a:pt x="38099" y="493769"/>
                </a:lnTo>
                <a:lnTo>
                  <a:pt x="69844" y="430280"/>
                </a:lnTo>
                <a:lnTo>
                  <a:pt x="31747" y="430280"/>
                </a:lnTo>
                <a:lnTo>
                  <a:pt x="31747" y="417569"/>
                </a:lnTo>
                <a:close/>
              </a:path>
              <a:path w="76200" h="494030">
                <a:moveTo>
                  <a:pt x="44439" y="0"/>
                </a:moveTo>
                <a:lnTo>
                  <a:pt x="31747" y="0"/>
                </a:lnTo>
                <a:lnTo>
                  <a:pt x="31747" y="430280"/>
                </a:lnTo>
                <a:lnTo>
                  <a:pt x="44439" y="430280"/>
                </a:lnTo>
                <a:lnTo>
                  <a:pt x="44439" y="0"/>
                </a:lnTo>
                <a:close/>
              </a:path>
              <a:path w="76200" h="494030">
                <a:moveTo>
                  <a:pt x="76199" y="417569"/>
                </a:moveTo>
                <a:lnTo>
                  <a:pt x="44439" y="417569"/>
                </a:lnTo>
                <a:lnTo>
                  <a:pt x="44439" y="430280"/>
                </a:lnTo>
                <a:lnTo>
                  <a:pt x="69844" y="430280"/>
                </a:lnTo>
                <a:lnTo>
                  <a:pt x="76199" y="417569"/>
                </a:lnTo>
                <a:close/>
              </a:path>
            </a:pathLst>
          </a:custGeom>
          <a:solidFill>
            <a:srgbClr val="9832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05" name="object 129"/>
          <p:cNvSpPr>
            <a:spLocks/>
          </p:cNvSpPr>
          <p:nvPr/>
        </p:nvSpPr>
        <p:spPr bwMode="auto">
          <a:xfrm>
            <a:off x="6884988" y="1744663"/>
            <a:ext cx="76200" cy="655637"/>
          </a:xfrm>
          <a:custGeom>
            <a:avLst/>
            <a:gdLst>
              <a:gd name="T0" fmla="*/ 44439 w 76200"/>
              <a:gd name="T1" fmla="*/ 63799 h 655319"/>
              <a:gd name="T2" fmla="*/ 31747 w 76200"/>
              <a:gd name="T3" fmla="*/ 63799 h 655319"/>
              <a:gd name="T4" fmla="*/ 31747 w 76200"/>
              <a:gd name="T5" fmla="*/ 658499 h 655319"/>
              <a:gd name="T6" fmla="*/ 44439 w 76200"/>
              <a:gd name="T7" fmla="*/ 658499 h 655319"/>
              <a:gd name="T8" fmla="*/ 44439 w 76200"/>
              <a:gd name="T9" fmla="*/ 63799 h 655319"/>
              <a:gd name="T10" fmla="*/ 38099 w 76200"/>
              <a:gd name="T11" fmla="*/ 0 h 655319"/>
              <a:gd name="T12" fmla="*/ 0 w 76200"/>
              <a:gd name="T13" fmla="*/ 76569 h 655319"/>
              <a:gd name="T14" fmla="*/ 31747 w 76200"/>
              <a:gd name="T15" fmla="*/ 76569 h 655319"/>
              <a:gd name="T16" fmla="*/ 31747 w 76200"/>
              <a:gd name="T17" fmla="*/ 63799 h 655319"/>
              <a:gd name="T18" fmla="*/ 69844 w 76200"/>
              <a:gd name="T19" fmla="*/ 63799 h 655319"/>
              <a:gd name="T20" fmla="*/ 38099 w 76200"/>
              <a:gd name="T21" fmla="*/ 0 h 655319"/>
              <a:gd name="T22" fmla="*/ 69844 w 76200"/>
              <a:gd name="T23" fmla="*/ 63799 h 655319"/>
              <a:gd name="T24" fmla="*/ 44439 w 76200"/>
              <a:gd name="T25" fmla="*/ 63799 h 655319"/>
              <a:gd name="T26" fmla="*/ 44439 w 76200"/>
              <a:gd name="T27" fmla="*/ 76569 h 655319"/>
              <a:gd name="T28" fmla="*/ 76199 w 76200"/>
              <a:gd name="T29" fmla="*/ 76569 h 655319"/>
              <a:gd name="T30" fmla="*/ 69844 w 76200"/>
              <a:gd name="T31" fmla="*/ 63799 h 6553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655319"/>
              <a:gd name="T50" fmla="*/ 76200 w 76200"/>
              <a:gd name="T51" fmla="*/ 655319 h 6553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655319">
                <a:moveTo>
                  <a:pt x="44439" y="63489"/>
                </a:moveTo>
                <a:lnTo>
                  <a:pt x="31747" y="63489"/>
                </a:lnTo>
                <a:lnTo>
                  <a:pt x="31747" y="655313"/>
                </a:lnTo>
                <a:lnTo>
                  <a:pt x="44439" y="655313"/>
                </a:lnTo>
                <a:lnTo>
                  <a:pt x="44439" y="63489"/>
                </a:lnTo>
                <a:close/>
              </a:path>
              <a:path w="76200" h="655319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655319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FF9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06" name="object 130"/>
          <p:cNvSpPr>
            <a:spLocks/>
          </p:cNvSpPr>
          <p:nvPr/>
        </p:nvSpPr>
        <p:spPr bwMode="auto">
          <a:xfrm>
            <a:off x="5602288" y="2400300"/>
            <a:ext cx="1320800" cy="0"/>
          </a:xfrm>
          <a:custGeom>
            <a:avLst/>
            <a:gdLst>
              <a:gd name="T0" fmla="*/ 0 w 1321434"/>
              <a:gd name="T1" fmla="*/ 1314981 w 1321434"/>
              <a:gd name="T2" fmla="*/ 0 60000 65536"/>
              <a:gd name="T3" fmla="*/ 0 60000 65536"/>
              <a:gd name="T4" fmla="*/ 0 w 1321434"/>
              <a:gd name="T5" fmla="*/ 1321434 w 132143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321434">
                <a:moveTo>
                  <a:pt x="0" y="0"/>
                </a:moveTo>
                <a:lnTo>
                  <a:pt x="1321307" y="0"/>
                </a:lnTo>
              </a:path>
            </a:pathLst>
          </a:custGeom>
          <a:noFill/>
          <a:ln w="9143">
            <a:solidFill>
              <a:srgbClr val="FF9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07" name="object 131"/>
          <p:cNvSpPr>
            <a:spLocks/>
          </p:cNvSpPr>
          <p:nvPr/>
        </p:nvSpPr>
        <p:spPr bwMode="auto">
          <a:xfrm>
            <a:off x="5602288" y="2400300"/>
            <a:ext cx="0" cy="165100"/>
          </a:xfrm>
          <a:custGeom>
            <a:avLst/>
            <a:gdLst>
              <a:gd name="T0" fmla="*/ 0 h 165100"/>
              <a:gd name="T1" fmla="*/ 164591 h 165100"/>
              <a:gd name="T2" fmla="*/ 0 60000 65536"/>
              <a:gd name="T3" fmla="*/ 0 60000 65536"/>
              <a:gd name="T4" fmla="*/ 0 h 165100"/>
              <a:gd name="T5" fmla="*/ 165100 h 1651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65100">
                <a:moveTo>
                  <a:pt x="0" y="0"/>
                </a:moveTo>
                <a:lnTo>
                  <a:pt x="0" y="164591"/>
                </a:lnTo>
              </a:path>
            </a:pathLst>
          </a:custGeom>
          <a:noFill/>
          <a:ln w="9143">
            <a:solidFill>
              <a:srgbClr val="FF9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08" name="object 132"/>
          <p:cNvSpPr>
            <a:spLocks/>
          </p:cNvSpPr>
          <p:nvPr/>
        </p:nvSpPr>
        <p:spPr bwMode="auto">
          <a:xfrm>
            <a:off x="4997450" y="2565400"/>
            <a:ext cx="604838" cy="0"/>
          </a:xfrm>
          <a:custGeom>
            <a:avLst/>
            <a:gdLst>
              <a:gd name="T0" fmla="*/ 0 w 605154"/>
              <a:gd name="T1" fmla="*/ 601875 w 605154"/>
              <a:gd name="T2" fmla="*/ 0 60000 65536"/>
              <a:gd name="T3" fmla="*/ 0 60000 65536"/>
              <a:gd name="T4" fmla="*/ 0 w 605154"/>
              <a:gd name="T5" fmla="*/ 605154 w 60515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05154">
                <a:moveTo>
                  <a:pt x="0" y="0"/>
                </a:moveTo>
                <a:lnTo>
                  <a:pt x="605027" y="0"/>
                </a:lnTo>
              </a:path>
            </a:pathLst>
          </a:custGeom>
          <a:noFill/>
          <a:ln w="9143">
            <a:solidFill>
              <a:srgbClr val="FF9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09" name="object 133"/>
          <p:cNvSpPr>
            <a:spLocks/>
          </p:cNvSpPr>
          <p:nvPr/>
        </p:nvSpPr>
        <p:spPr bwMode="auto">
          <a:xfrm>
            <a:off x="4959350" y="2565400"/>
            <a:ext cx="76200" cy="273050"/>
          </a:xfrm>
          <a:custGeom>
            <a:avLst/>
            <a:gdLst>
              <a:gd name="T0" fmla="*/ 31747 w 76200"/>
              <a:gd name="T1" fmla="*/ 189138 h 274319"/>
              <a:gd name="T2" fmla="*/ 0 w 76200"/>
              <a:gd name="T3" fmla="*/ 189138 h 274319"/>
              <a:gd name="T4" fmla="*/ 38099 w 76200"/>
              <a:gd name="T5" fmla="*/ 261885 h 274319"/>
              <a:gd name="T6" fmla="*/ 69844 w 76200"/>
              <a:gd name="T7" fmla="*/ 201272 h 274319"/>
              <a:gd name="T8" fmla="*/ 31747 w 76200"/>
              <a:gd name="T9" fmla="*/ 201272 h 274319"/>
              <a:gd name="T10" fmla="*/ 31747 w 76200"/>
              <a:gd name="T11" fmla="*/ 189138 h 274319"/>
              <a:gd name="T12" fmla="*/ 44439 w 76200"/>
              <a:gd name="T13" fmla="*/ 0 h 274319"/>
              <a:gd name="T14" fmla="*/ 31747 w 76200"/>
              <a:gd name="T15" fmla="*/ 0 h 274319"/>
              <a:gd name="T16" fmla="*/ 31747 w 76200"/>
              <a:gd name="T17" fmla="*/ 201272 h 274319"/>
              <a:gd name="T18" fmla="*/ 44439 w 76200"/>
              <a:gd name="T19" fmla="*/ 201272 h 274319"/>
              <a:gd name="T20" fmla="*/ 44439 w 76200"/>
              <a:gd name="T21" fmla="*/ 0 h 274319"/>
              <a:gd name="T22" fmla="*/ 76199 w 76200"/>
              <a:gd name="T23" fmla="*/ 189138 h 274319"/>
              <a:gd name="T24" fmla="*/ 44439 w 76200"/>
              <a:gd name="T25" fmla="*/ 189138 h 274319"/>
              <a:gd name="T26" fmla="*/ 44439 w 76200"/>
              <a:gd name="T27" fmla="*/ 201272 h 274319"/>
              <a:gd name="T28" fmla="*/ 69844 w 76200"/>
              <a:gd name="T29" fmla="*/ 201272 h 274319"/>
              <a:gd name="T30" fmla="*/ 76199 w 76200"/>
              <a:gd name="T31" fmla="*/ 189138 h 2743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74319"/>
              <a:gd name="T50" fmla="*/ 76200 w 76200"/>
              <a:gd name="T51" fmla="*/ 274319 h 2743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74319">
                <a:moveTo>
                  <a:pt x="31747" y="198113"/>
                </a:moveTo>
                <a:lnTo>
                  <a:pt x="0" y="198113"/>
                </a:lnTo>
                <a:lnTo>
                  <a:pt x="38099" y="274313"/>
                </a:lnTo>
                <a:lnTo>
                  <a:pt x="69844" y="210824"/>
                </a:lnTo>
                <a:lnTo>
                  <a:pt x="31747" y="210824"/>
                </a:lnTo>
                <a:lnTo>
                  <a:pt x="31747" y="198113"/>
                </a:lnTo>
                <a:close/>
              </a:path>
              <a:path w="76200" h="274319">
                <a:moveTo>
                  <a:pt x="44439" y="0"/>
                </a:moveTo>
                <a:lnTo>
                  <a:pt x="31747" y="0"/>
                </a:lnTo>
                <a:lnTo>
                  <a:pt x="31747" y="210824"/>
                </a:lnTo>
                <a:lnTo>
                  <a:pt x="44439" y="210824"/>
                </a:lnTo>
                <a:lnTo>
                  <a:pt x="44439" y="0"/>
                </a:lnTo>
                <a:close/>
              </a:path>
              <a:path w="76200" h="274319">
                <a:moveTo>
                  <a:pt x="76199" y="198113"/>
                </a:moveTo>
                <a:lnTo>
                  <a:pt x="44439" y="198113"/>
                </a:lnTo>
                <a:lnTo>
                  <a:pt x="44439" y="210824"/>
                </a:lnTo>
                <a:lnTo>
                  <a:pt x="69844" y="210824"/>
                </a:lnTo>
                <a:lnTo>
                  <a:pt x="76199" y="198113"/>
                </a:lnTo>
                <a:close/>
              </a:path>
            </a:pathLst>
          </a:custGeom>
          <a:solidFill>
            <a:srgbClr val="FF9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10" name="object 134"/>
          <p:cNvSpPr>
            <a:spLocks/>
          </p:cNvSpPr>
          <p:nvPr/>
        </p:nvSpPr>
        <p:spPr bwMode="auto">
          <a:xfrm>
            <a:off x="5051425" y="2617788"/>
            <a:ext cx="2698750" cy="0"/>
          </a:xfrm>
          <a:custGeom>
            <a:avLst/>
            <a:gdLst>
              <a:gd name="T0" fmla="*/ 0 w 2697479"/>
              <a:gd name="T1" fmla="*/ 2710217 w 2697479"/>
              <a:gd name="T2" fmla="*/ 0 60000 65536"/>
              <a:gd name="T3" fmla="*/ 0 60000 65536"/>
              <a:gd name="T4" fmla="*/ 0 w 2697479"/>
              <a:gd name="T5" fmla="*/ 2697479 w 269747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97479">
                <a:moveTo>
                  <a:pt x="0" y="0"/>
                </a:moveTo>
                <a:lnTo>
                  <a:pt x="2697479" y="0"/>
                </a:lnTo>
              </a:path>
            </a:pathLst>
          </a:custGeom>
          <a:noFill/>
          <a:ln w="9143">
            <a:solidFill>
              <a:srgbClr val="7403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11" name="object 135"/>
          <p:cNvSpPr>
            <a:spLocks/>
          </p:cNvSpPr>
          <p:nvPr/>
        </p:nvSpPr>
        <p:spPr bwMode="auto">
          <a:xfrm>
            <a:off x="5013325" y="2617788"/>
            <a:ext cx="76200" cy="220662"/>
          </a:xfrm>
          <a:custGeom>
            <a:avLst/>
            <a:gdLst>
              <a:gd name="T0" fmla="*/ 31747 w 76200"/>
              <a:gd name="T1" fmla="*/ 142703 h 220980"/>
              <a:gd name="T2" fmla="*/ 0 w 76200"/>
              <a:gd name="T3" fmla="*/ 142703 h 220980"/>
              <a:gd name="T4" fmla="*/ 38099 w 76200"/>
              <a:gd name="T5" fmla="*/ 217813 h 220980"/>
              <a:gd name="T6" fmla="*/ 69844 w 76200"/>
              <a:gd name="T7" fmla="*/ 155232 h 220980"/>
              <a:gd name="T8" fmla="*/ 31747 w 76200"/>
              <a:gd name="T9" fmla="*/ 155232 h 220980"/>
              <a:gd name="T10" fmla="*/ 31747 w 76200"/>
              <a:gd name="T11" fmla="*/ 142703 h 220980"/>
              <a:gd name="T12" fmla="*/ 44439 w 76200"/>
              <a:gd name="T13" fmla="*/ 0 h 220980"/>
              <a:gd name="T14" fmla="*/ 31747 w 76200"/>
              <a:gd name="T15" fmla="*/ 0 h 220980"/>
              <a:gd name="T16" fmla="*/ 31747 w 76200"/>
              <a:gd name="T17" fmla="*/ 155232 h 220980"/>
              <a:gd name="T18" fmla="*/ 44439 w 76200"/>
              <a:gd name="T19" fmla="*/ 155232 h 220980"/>
              <a:gd name="T20" fmla="*/ 44439 w 76200"/>
              <a:gd name="T21" fmla="*/ 0 h 220980"/>
              <a:gd name="T22" fmla="*/ 76199 w 76200"/>
              <a:gd name="T23" fmla="*/ 142703 h 220980"/>
              <a:gd name="T24" fmla="*/ 44439 w 76200"/>
              <a:gd name="T25" fmla="*/ 142703 h 220980"/>
              <a:gd name="T26" fmla="*/ 44439 w 76200"/>
              <a:gd name="T27" fmla="*/ 155232 h 220980"/>
              <a:gd name="T28" fmla="*/ 69844 w 76200"/>
              <a:gd name="T29" fmla="*/ 155232 h 220980"/>
              <a:gd name="T30" fmla="*/ 76199 w 76200"/>
              <a:gd name="T31" fmla="*/ 142703 h 2209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20980"/>
              <a:gd name="T50" fmla="*/ 76200 w 76200"/>
              <a:gd name="T51" fmla="*/ 220980 h 2209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20980">
                <a:moveTo>
                  <a:pt x="31747" y="144773"/>
                </a:moveTo>
                <a:lnTo>
                  <a:pt x="0" y="144773"/>
                </a:lnTo>
                <a:lnTo>
                  <a:pt x="38099" y="220973"/>
                </a:lnTo>
                <a:lnTo>
                  <a:pt x="69844" y="157484"/>
                </a:lnTo>
                <a:lnTo>
                  <a:pt x="31747" y="157484"/>
                </a:lnTo>
                <a:lnTo>
                  <a:pt x="31747" y="144773"/>
                </a:lnTo>
                <a:close/>
              </a:path>
              <a:path w="76200" h="220980">
                <a:moveTo>
                  <a:pt x="44439" y="0"/>
                </a:moveTo>
                <a:lnTo>
                  <a:pt x="31747" y="0"/>
                </a:lnTo>
                <a:lnTo>
                  <a:pt x="31747" y="157484"/>
                </a:lnTo>
                <a:lnTo>
                  <a:pt x="44439" y="157484"/>
                </a:lnTo>
                <a:lnTo>
                  <a:pt x="44439" y="0"/>
                </a:lnTo>
                <a:close/>
              </a:path>
              <a:path w="76200" h="220980">
                <a:moveTo>
                  <a:pt x="76199" y="144773"/>
                </a:moveTo>
                <a:lnTo>
                  <a:pt x="44439" y="144773"/>
                </a:lnTo>
                <a:lnTo>
                  <a:pt x="44439" y="157484"/>
                </a:lnTo>
                <a:lnTo>
                  <a:pt x="69844" y="157484"/>
                </a:lnTo>
                <a:lnTo>
                  <a:pt x="76199" y="144773"/>
                </a:lnTo>
                <a:close/>
              </a:path>
            </a:pathLst>
          </a:custGeom>
          <a:solidFill>
            <a:srgbClr val="7403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12" name="object 136"/>
          <p:cNvSpPr>
            <a:spLocks/>
          </p:cNvSpPr>
          <p:nvPr/>
        </p:nvSpPr>
        <p:spPr bwMode="auto">
          <a:xfrm>
            <a:off x="5178425" y="1744663"/>
            <a:ext cx="76200" cy="1095375"/>
          </a:xfrm>
          <a:custGeom>
            <a:avLst/>
            <a:gdLst>
              <a:gd name="T0" fmla="*/ 31747 w 76200"/>
              <a:gd name="T1" fmla="*/ 1023960 h 1094739"/>
              <a:gd name="T2" fmla="*/ 0 w 76200"/>
              <a:gd name="T3" fmla="*/ 1023960 h 1094739"/>
              <a:gd name="T4" fmla="*/ 38099 w 76200"/>
              <a:gd name="T5" fmla="*/ 1100605 h 1094739"/>
              <a:gd name="T6" fmla="*/ 69844 w 76200"/>
              <a:gd name="T7" fmla="*/ 1036747 h 1094739"/>
              <a:gd name="T8" fmla="*/ 31747 w 76200"/>
              <a:gd name="T9" fmla="*/ 1036747 h 1094739"/>
              <a:gd name="T10" fmla="*/ 31747 w 76200"/>
              <a:gd name="T11" fmla="*/ 1023960 h 1094739"/>
              <a:gd name="T12" fmla="*/ 44439 w 76200"/>
              <a:gd name="T13" fmla="*/ 63872 h 1094739"/>
              <a:gd name="T14" fmla="*/ 31747 w 76200"/>
              <a:gd name="T15" fmla="*/ 63872 h 1094739"/>
              <a:gd name="T16" fmla="*/ 31747 w 76200"/>
              <a:gd name="T17" fmla="*/ 1036747 h 1094739"/>
              <a:gd name="T18" fmla="*/ 44439 w 76200"/>
              <a:gd name="T19" fmla="*/ 1036747 h 1094739"/>
              <a:gd name="T20" fmla="*/ 44439 w 76200"/>
              <a:gd name="T21" fmla="*/ 63872 h 1094739"/>
              <a:gd name="T22" fmla="*/ 76199 w 76200"/>
              <a:gd name="T23" fmla="*/ 1023960 h 1094739"/>
              <a:gd name="T24" fmla="*/ 44439 w 76200"/>
              <a:gd name="T25" fmla="*/ 1023960 h 1094739"/>
              <a:gd name="T26" fmla="*/ 44439 w 76200"/>
              <a:gd name="T27" fmla="*/ 1036747 h 1094739"/>
              <a:gd name="T28" fmla="*/ 69844 w 76200"/>
              <a:gd name="T29" fmla="*/ 1036747 h 1094739"/>
              <a:gd name="T30" fmla="*/ 76199 w 76200"/>
              <a:gd name="T31" fmla="*/ 1023960 h 1094739"/>
              <a:gd name="T32" fmla="*/ 38099 w 76200"/>
              <a:gd name="T33" fmla="*/ 0 h 1094739"/>
              <a:gd name="T34" fmla="*/ 0 w 76200"/>
              <a:gd name="T35" fmla="*/ 76639 h 1094739"/>
              <a:gd name="T36" fmla="*/ 31747 w 76200"/>
              <a:gd name="T37" fmla="*/ 76639 h 1094739"/>
              <a:gd name="T38" fmla="*/ 31747 w 76200"/>
              <a:gd name="T39" fmla="*/ 63872 h 1094739"/>
              <a:gd name="T40" fmla="*/ 69851 w 76200"/>
              <a:gd name="T41" fmla="*/ 63872 h 1094739"/>
              <a:gd name="T42" fmla="*/ 38099 w 76200"/>
              <a:gd name="T43" fmla="*/ 0 h 1094739"/>
              <a:gd name="T44" fmla="*/ 69851 w 76200"/>
              <a:gd name="T45" fmla="*/ 63872 h 1094739"/>
              <a:gd name="T46" fmla="*/ 44439 w 76200"/>
              <a:gd name="T47" fmla="*/ 63872 h 1094739"/>
              <a:gd name="T48" fmla="*/ 44439 w 76200"/>
              <a:gd name="T49" fmla="*/ 76639 h 1094739"/>
              <a:gd name="T50" fmla="*/ 76199 w 76200"/>
              <a:gd name="T51" fmla="*/ 76639 h 1094739"/>
              <a:gd name="T52" fmla="*/ 69851 w 76200"/>
              <a:gd name="T53" fmla="*/ 63872 h 109473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6200"/>
              <a:gd name="T82" fmla="*/ 0 h 1094739"/>
              <a:gd name="T83" fmla="*/ 76200 w 76200"/>
              <a:gd name="T84" fmla="*/ 1094739 h 109473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6200" h="1094739">
                <a:moveTo>
                  <a:pt x="31747" y="1018031"/>
                </a:moveTo>
                <a:lnTo>
                  <a:pt x="0" y="1018031"/>
                </a:lnTo>
                <a:lnTo>
                  <a:pt x="38099" y="1094231"/>
                </a:lnTo>
                <a:lnTo>
                  <a:pt x="69844" y="1030742"/>
                </a:lnTo>
                <a:lnTo>
                  <a:pt x="31747" y="1030742"/>
                </a:lnTo>
                <a:lnTo>
                  <a:pt x="31747" y="1018031"/>
                </a:lnTo>
                <a:close/>
              </a:path>
              <a:path w="76200" h="1094739">
                <a:moveTo>
                  <a:pt x="44439" y="63502"/>
                </a:moveTo>
                <a:lnTo>
                  <a:pt x="31747" y="63502"/>
                </a:lnTo>
                <a:lnTo>
                  <a:pt x="31747" y="1030742"/>
                </a:lnTo>
                <a:lnTo>
                  <a:pt x="44439" y="1030742"/>
                </a:lnTo>
                <a:lnTo>
                  <a:pt x="44439" y="63502"/>
                </a:lnTo>
                <a:close/>
              </a:path>
              <a:path w="76200" h="1094739">
                <a:moveTo>
                  <a:pt x="76199" y="1018031"/>
                </a:moveTo>
                <a:lnTo>
                  <a:pt x="44439" y="1018031"/>
                </a:lnTo>
                <a:lnTo>
                  <a:pt x="44439" y="1030742"/>
                </a:lnTo>
                <a:lnTo>
                  <a:pt x="69844" y="1030742"/>
                </a:lnTo>
                <a:lnTo>
                  <a:pt x="76199" y="1018031"/>
                </a:lnTo>
                <a:close/>
              </a:path>
              <a:path w="76200" h="1094739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502"/>
                </a:lnTo>
                <a:lnTo>
                  <a:pt x="69851" y="63502"/>
                </a:lnTo>
                <a:lnTo>
                  <a:pt x="38099" y="0"/>
                </a:lnTo>
                <a:close/>
              </a:path>
              <a:path w="76200" h="1094739">
                <a:moveTo>
                  <a:pt x="69851" y="63502"/>
                </a:moveTo>
                <a:lnTo>
                  <a:pt x="44439" y="63502"/>
                </a:lnTo>
                <a:lnTo>
                  <a:pt x="44439" y="76199"/>
                </a:lnTo>
                <a:lnTo>
                  <a:pt x="76199" y="76199"/>
                </a:lnTo>
                <a:lnTo>
                  <a:pt x="69851" y="63502"/>
                </a:lnTo>
                <a:close/>
              </a:path>
            </a:pathLst>
          </a:custGeom>
          <a:solidFill>
            <a:srgbClr val="EC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13" name="object 137"/>
          <p:cNvSpPr>
            <a:spLocks/>
          </p:cNvSpPr>
          <p:nvPr/>
        </p:nvSpPr>
        <p:spPr bwMode="auto">
          <a:xfrm>
            <a:off x="5326063" y="2674938"/>
            <a:ext cx="2478087" cy="0"/>
          </a:xfrm>
          <a:custGeom>
            <a:avLst/>
            <a:gdLst>
              <a:gd name="T0" fmla="*/ 0 w 2478404"/>
              <a:gd name="T1" fmla="*/ 2474852 w 2478404"/>
              <a:gd name="T2" fmla="*/ 0 60000 65536"/>
              <a:gd name="T3" fmla="*/ 0 60000 65536"/>
              <a:gd name="T4" fmla="*/ 0 w 2478404"/>
              <a:gd name="T5" fmla="*/ 2478404 w 247840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478404">
                <a:moveTo>
                  <a:pt x="0" y="0"/>
                </a:moveTo>
                <a:lnTo>
                  <a:pt x="2478023" y="0"/>
                </a:lnTo>
              </a:path>
            </a:pathLst>
          </a:custGeom>
          <a:noFill/>
          <a:ln w="9143">
            <a:solidFill>
              <a:srgbClr val="7403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14" name="object 138"/>
          <p:cNvSpPr>
            <a:spLocks/>
          </p:cNvSpPr>
          <p:nvPr/>
        </p:nvSpPr>
        <p:spPr bwMode="auto">
          <a:xfrm>
            <a:off x="5287963" y="2674938"/>
            <a:ext cx="76200" cy="165100"/>
          </a:xfrm>
          <a:custGeom>
            <a:avLst/>
            <a:gdLst>
              <a:gd name="T0" fmla="*/ 31747 w 76200"/>
              <a:gd name="T1" fmla="*/ 88385 h 165100"/>
              <a:gd name="T2" fmla="*/ 0 w 76200"/>
              <a:gd name="T3" fmla="*/ 88385 h 165100"/>
              <a:gd name="T4" fmla="*/ 38099 w 76200"/>
              <a:gd name="T5" fmla="*/ 164585 h 165100"/>
              <a:gd name="T6" fmla="*/ 69844 w 76200"/>
              <a:gd name="T7" fmla="*/ 101096 h 165100"/>
              <a:gd name="T8" fmla="*/ 31747 w 76200"/>
              <a:gd name="T9" fmla="*/ 101096 h 165100"/>
              <a:gd name="T10" fmla="*/ 31747 w 76200"/>
              <a:gd name="T11" fmla="*/ 88385 h 165100"/>
              <a:gd name="T12" fmla="*/ 44439 w 76200"/>
              <a:gd name="T13" fmla="*/ 0 h 165100"/>
              <a:gd name="T14" fmla="*/ 31747 w 76200"/>
              <a:gd name="T15" fmla="*/ 0 h 165100"/>
              <a:gd name="T16" fmla="*/ 31747 w 76200"/>
              <a:gd name="T17" fmla="*/ 101096 h 165100"/>
              <a:gd name="T18" fmla="*/ 44439 w 76200"/>
              <a:gd name="T19" fmla="*/ 101096 h 165100"/>
              <a:gd name="T20" fmla="*/ 44439 w 76200"/>
              <a:gd name="T21" fmla="*/ 0 h 165100"/>
              <a:gd name="T22" fmla="*/ 76199 w 76200"/>
              <a:gd name="T23" fmla="*/ 88385 h 165100"/>
              <a:gd name="T24" fmla="*/ 44439 w 76200"/>
              <a:gd name="T25" fmla="*/ 88385 h 165100"/>
              <a:gd name="T26" fmla="*/ 44439 w 76200"/>
              <a:gd name="T27" fmla="*/ 101096 h 165100"/>
              <a:gd name="T28" fmla="*/ 69844 w 76200"/>
              <a:gd name="T29" fmla="*/ 101096 h 165100"/>
              <a:gd name="T30" fmla="*/ 76199 w 76200"/>
              <a:gd name="T31" fmla="*/ 88385 h 1651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65100"/>
              <a:gd name="T50" fmla="*/ 76200 w 76200"/>
              <a:gd name="T51" fmla="*/ 165100 h 1651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65100">
                <a:moveTo>
                  <a:pt x="31747" y="88385"/>
                </a:moveTo>
                <a:lnTo>
                  <a:pt x="0" y="88385"/>
                </a:lnTo>
                <a:lnTo>
                  <a:pt x="38099" y="164585"/>
                </a:lnTo>
                <a:lnTo>
                  <a:pt x="69844" y="101096"/>
                </a:lnTo>
                <a:lnTo>
                  <a:pt x="31747" y="101096"/>
                </a:lnTo>
                <a:lnTo>
                  <a:pt x="31747" y="88385"/>
                </a:lnTo>
                <a:close/>
              </a:path>
              <a:path w="76200" h="165100">
                <a:moveTo>
                  <a:pt x="44439" y="0"/>
                </a:moveTo>
                <a:lnTo>
                  <a:pt x="31747" y="0"/>
                </a:lnTo>
                <a:lnTo>
                  <a:pt x="31747" y="101096"/>
                </a:lnTo>
                <a:lnTo>
                  <a:pt x="44439" y="101096"/>
                </a:lnTo>
                <a:lnTo>
                  <a:pt x="44439" y="0"/>
                </a:lnTo>
                <a:close/>
              </a:path>
              <a:path w="76200" h="165100">
                <a:moveTo>
                  <a:pt x="76199" y="88385"/>
                </a:moveTo>
                <a:lnTo>
                  <a:pt x="44439" y="88385"/>
                </a:lnTo>
                <a:lnTo>
                  <a:pt x="44439" y="101096"/>
                </a:lnTo>
                <a:lnTo>
                  <a:pt x="69844" y="101096"/>
                </a:lnTo>
                <a:lnTo>
                  <a:pt x="76199" y="88385"/>
                </a:lnTo>
                <a:close/>
              </a:path>
            </a:pathLst>
          </a:custGeom>
          <a:solidFill>
            <a:srgbClr val="7403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15" name="object 139"/>
          <p:cNvSpPr>
            <a:spLocks/>
          </p:cNvSpPr>
          <p:nvPr/>
        </p:nvSpPr>
        <p:spPr bwMode="auto">
          <a:xfrm>
            <a:off x="3951288" y="2344738"/>
            <a:ext cx="220662" cy="0"/>
          </a:xfrm>
          <a:custGeom>
            <a:avLst/>
            <a:gdLst>
              <a:gd name="T0" fmla="*/ 0 w 219710"/>
              <a:gd name="T1" fmla="*/ 229151 w 219710"/>
              <a:gd name="T2" fmla="*/ 0 60000 65536"/>
              <a:gd name="T3" fmla="*/ 0 60000 65536"/>
              <a:gd name="T4" fmla="*/ 0 w 219710"/>
              <a:gd name="T5" fmla="*/ 219710 w 21971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noFill/>
          <a:ln w="9143">
            <a:solidFill>
              <a:srgbClr val="7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16" name="object 140"/>
          <p:cNvSpPr>
            <a:spLocks/>
          </p:cNvSpPr>
          <p:nvPr/>
        </p:nvSpPr>
        <p:spPr bwMode="auto">
          <a:xfrm>
            <a:off x="5673725" y="2206625"/>
            <a:ext cx="76200" cy="631825"/>
          </a:xfrm>
          <a:custGeom>
            <a:avLst/>
            <a:gdLst>
              <a:gd name="T0" fmla="*/ 31747 w 76200"/>
              <a:gd name="T1" fmla="*/ 550694 h 632460"/>
              <a:gd name="T2" fmla="*/ 0 w 76200"/>
              <a:gd name="T3" fmla="*/ 550694 h 632460"/>
              <a:gd name="T4" fmla="*/ 38099 w 76200"/>
              <a:gd name="T5" fmla="*/ 626132 h 632460"/>
              <a:gd name="T6" fmla="*/ 69844 w 76200"/>
              <a:gd name="T7" fmla="*/ 563277 h 632460"/>
              <a:gd name="T8" fmla="*/ 31747 w 76200"/>
              <a:gd name="T9" fmla="*/ 563277 h 632460"/>
              <a:gd name="T10" fmla="*/ 31747 w 76200"/>
              <a:gd name="T11" fmla="*/ 550694 h 632460"/>
              <a:gd name="T12" fmla="*/ 44439 w 76200"/>
              <a:gd name="T13" fmla="*/ 0 h 632460"/>
              <a:gd name="T14" fmla="*/ 31747 w 76200"/>
              <a:gd name="T15" fmla="*/ 0 h 632460"/>
              <a:gd name="T16" fmla="*/ 31747 w 76200"/>
              <a:gd name="T17" fmla="*/ 563277 h 632460"/>
              <a:gd name="T18" fmla="*/ 44439 w 76200"/>
              <a:gd name="T19" fmla="*/ 563277 h 632460"/>
              <a:gd name="T20" fmla="*/ 44439 w 76200"/>
              <a:gd name="T21" fmla="*/ 0 h 632460"/>
              <a:gd name="T22" fmla="*/ 76199 w 76200"/>
              <a:gd name="T23" fmla="*/ 550694 h 632460"/>
              <a:gd name="T24" fmla="*/ 44439 w 76200"/>
              <a:gd name="T25" fmla="*/ 550694 h 632460"/>
              <a:gd name="T26" fmla="*/ 44439 w 76200"/>
              <a:gd name="T27" fmla="*/ 563277 h 632460"/>
              <a:gd name="T28" fmla="*/ 69844 w 76200"/>
              <a:gd name="T29" fmla="*/ 563277 h 632460"/>
              <a:gd name="T30" fmla="*/ 76199 w 76200"/>
              <a:gd name="T31" fmla="*/ 550694 h 6324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632460"/>
              <a:gd name="T50" fmla="*/ 76200 w 76200"/>
              <a:gd name="T51" fmla="*/ 632460 h 6324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632460">
                <a:moveTo>
                  <a:pt x="31747" y="556253"/>
                </a:moveTo>
                <a:lnTo>
                  <a:pt x="0" y="556253"/>
                </a:lnTo>
                <a:lnTo>
                  <a:pt x="38099" y="632453"/>
                </a:lnTo>
                <a:lnTo>
                  <a:pt x="69844" y="568964"/>
                </a:lnTo>
                <a:lnTo>
                  <a:pt x="31747" y="568964"/>
                </a:lnTo>
                <a:lnTo>
                  <a:pt x="31747" y="556253"/>
                </a:lnTo>
                <a:close/>
              </a:path>
              <a:path w="76200" h="632460">
                <a:moveTo>
                  <a:pt x="44439" y="0"/>
                </a:moveTo>
                <a:lnTo>
                  <a:pt x="31747" y="0"/>
                </a:lnTo>
                <a:lnTo>
                  <a:pt x="31747" y="568964"/>
                </a:lnTo>
                <a:lnTo>
                  <a:pt x="44439" y="568964"/>
                </a:lnTo>
                <a:lnTo>
                  <a:pt x="44439" y="0"/>
                </a:lnTo>
                <a:close/>
              </a:path>
              <a:path w="76200" h="632460">
                <a:moveTo>
                  <a:pt x="76199" y="556253"/>
                </a:moveTo>
                <a:lnTo>
                  <a:pt x="44439" y="556253"/>
                </a:lnTo>
                <a:lnTo>
                  <a:pt x="44439" y="568964"/>
                </a:lnTo>
                <a:lnTo>
                  <a:pt x="69844" y="568964"/>
                </a:lnTo>
                <a:lnTo>
                  <a:pt x="76199" y="556253"/>
                </a:lnTo>
                <a:close/>
              </a:path>
            </a:pathLst>
          </a:custGeom>
          <a:solidFill>
            <a:srgbClr val="7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17" name="object 141"/>
          <p:cNvSpPr>
            <a:spLocks/>
          </p:cNvSpPr>
          <p:nvPr/>
        </p:nvSpPr>
        <p:spPr bwMode="auto">
          <a:xfrm>
            <a:off x="4005263" y="2208213"/>
            <a:ext cx="1706562" cy="0"/>
          </a:xfrm>
          <a:custGeom>
            <a:avLst/>
            <a:gdLst>
              <a:gd name="T0" fmla="*/ 0 w 1706879"/>
              <a:gd name="T1" fmla="*/ 1703710 w 1706879"/>
              <a:gd name="T2" fmla="*/ 0 60000 65536"/>
              <a:gd name="T3" fmla="*/ 0 60000 65536"/>
              <a:gd name="T4" fmla="*/ 0 w 1706879"/>
              <a:gd name="T5" fmla="*/ 1706879 w 170687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706879">
                <a:moveTo>
                  <a:pt x="0" y="0"/>
                </a:moveTo>
                <a:lnTo>
                  <a:pt x="1706879" y="0"/>
                </a:lnTo>
              </a:path>
            </a:pathLst>
          </a:custGeom>
          <a:noFill/>
          <a:ln w="9143">
            <a:solidFill>
              <a:srgbClr val="7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18" name="object 142"/>
          <p:cNvSpPr>
            <a:spLocks/>
          </p:cNvSpPr>
          <p:nvPr/>
        </p:nvSpPr>
        <p:spPr bwMode="auto">
          <a:xfrm>
            <a:off x="3967163" y="1744663"/>
            <a:ext cx="76200" cy="463550"/>
          </a:xfrm>
          <a:custGeom>
            <a:avLst/>
            <a:gdLst>
              <a:gd name="T0" fmla="*/ 44439 w 76200"/>
              <a:gd name="T1" fmla="*/ 63489 h 463550"/>
              <a:gd name="T2" fmla="*/ 31747 w 76200"/>
              <a:gd name="T3" fmla="*/ 63489 h 463550"/>
              <a:gd name="T4" fmla="*/ 31747 w 76200"/>
              <a:gd name="T5" fmla="*/ 463289 h 463550"/>
              <a:gd name="T6" fmla="*/ 44439 w 76200"/>
              <a:gd name="T7" fmla="*/ 463289 h 463550"/>
              <a:gd name="T8" fmla="*/ 44439 w 76200"/>
              <a:gd name="T9" fmla="*/ 63489 h 463550"/>
              <a:gd name="T10" fmla="*/ 38099 w 76200"/>
              <a:gd name="T11" fmla="*/ 0 h 463550"/>
              <a:gd name="T12" fmla="*/ 0 w 76200"/>
              <a:gd name="T13" fmla="*/ 76199 h 463550"/>
              <a:gd name="T14" fmla="*/ 31747 w 76200"/>
              <a:gd name="T15" fmla="*/ 76199 h 463550"/>
              <a:gd name="T16" fmla="*/ 31747 w 76200"/>
              <a:gd name="T17" fmla="*/ 63489 h 463550"/>
              <a:gd name="T18" fmla="*/ 69844 w 76200"/>
              <a:gd name="T19" fmla="*/ 63489 h 463550"/>
              <a:gd name="T20" fmla="*/ 38099 w 76200"/>
              <a:gd name="T21" fmla="*/ 0 h 463550"/>
              <a:gd name="T22" fmla="*/ 69844 w 76200"/>
              <a:gd name="T23" fmla="*/ 63489 h 463550"/>
              <a:gd name="T24" fmla="*/ 44439 w 76200"/>
              <a:gd name="T25" fmla="*/ 63489 h 463550"/>
              <a:gd name="T26" fmla="*/ 44439 w 76200"/>
              <a:gd name="T27" fmla="*/ 76199 h 463550"/>
              <a:gd name="T28" fmla="*/ 76199 w 76200"/>
              <a:gd name="T29" fmla="*/ 76199 h 463550"/>
              <a:gd name="T30" fmla="*/ 69844 w 76200"/>
              <a:gd name="T31" fmla="*/ 63489 h 4635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63550"/>
              <a:gd name="T50" fmla="*/ 76200 w 76200"/>
              <a:gd name="T51" fmla="*/ 463550 h 4635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63550">
                <a:moveTo>
                  <a:pt x="44439" y="63489"/>
                </a:moveTo>
                <a:lnTo>
                  <a:pt x="31747" y="63489"/>
                </a:lnTo>
                <a:lnTo>
                  <a:pt x="31747" y="463289"/>
                </a:lnTo>
                <a:lnTo>
                  <a:pt x="44439" y="463289"/>
                </a:lnTo>
                <a:lnTo>
                  <a:pt x="44439" y="63489"/>
                </a:lnTo>
                <a:close/>
              </a:path>
              <a:path w="76200" h="463550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463550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19" name="object 143"/>
          <p:cNvSpPr>
            <a:spLocks/>
          </p:cNvSpPr>
          <p:nvPr/>
        </p:nvSpPr>
        <p:spPr bwMode="auto">
          <a:xfrm>
            <a:off x="5397500" y="1744663"/>
            <a:ext cx="76200" cy="493712"/>
          </a:xfrm>
          <a:custGeom>
            <a:avLst/>
            <a:gdLst>
              <a:gd name="T0" fmla="*/ 44439 w 76200"/>
              <a:gd name="T1" fmla="*/ 64727 h 492760"/>
              <a:gd name="T2" fmla="*/ 31747 w 76200"/>
              <a:gd name="T3" fmla="*/ 64727 h 492760"/>
              <a:gd name="T4" fmla="*/ 31747 w 76200"/>
              <a:gd name="T5" fmla="*/ 501839 h 492760"/>
              <a:gd name="T6" fmla="*/ 44439 w 76200"/>
              <a:gd name="T7" fmla="*/ 501839 h 492760"/>
              <a:gd name="T8" fmla="*/ 44439 w 76200"/>
              <a:gd name="T9" fmla="*/ 64727 h 492760"/>
              <a:gd name="T10" fmla="*/ 38099 w 76200"/>
              <a:gd name="T11" fmla="*/ 0 h 492760"/>
              <a:gd name="T12" fmla="*/ 0 w 76200"/>
              <a:gd name="T13" fmla="*/ 77684 h 492760"/>
              <a:gd name="T14" fmla="*/ 31747 w 76200"/>
              <a:gd name="T15" fmla="*/ 77684 h 492760"/>
              <a:gd name="T16" fmla="*/ 31747 w 76200"/>
              <a:gd name="T17" fmla="*/ 64727 h 492760"/>
              <a:gd name="T18" fmla="*/ 69844 w 76200"/>
              <a:gd name="T19" fmla="*/ 64727 h 492760"/>
              <a:gd name="T20" fmla="*/ 38099 w 76200"/>
              <a:gd name="T21" fmla="*/ 0 h 492760"/>
              <a:gd name="T22" fmla="*/ 69844 w 76200"/>
              <a:gd name="T23" fmla="*/ 64727 h 492760"/>
              <a:gd name="T24" fmla="*/ 44439 w 76200"/>
              <a:gd name="T25" fmla="*/ 64727 h 492760"/>
              <a:gd name="T26" fmla="*/ 44439 w 76200"/>
              <a:gd name="T27" fmla="*/ 77684 h 492760"/>
              <a:gd name="T28" fmla="*/ 76199 w 76200"/>
              <a:gd name="T29" fmla="*/ 77684 h 492760"/>
              <a:gd name="T30" fmla="*/ 69844 w 76200"/>
              <a:gd name="T31" fmla="*/ 64727 h 4927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92760"/>
              <a:gd name="T50" fmla="*/ 76200 w 76200"/>
              <a:gd name="T51" fmla="*/ 492760 h 4927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92760">
                <a:moveTo>
                  <a:pt x="44439" y="63489"/>
                </a:moveTo>
                <a:lnTo>
                  <a:pt x="31747" y="63489"/>
                </a:lnTo>
                <a:lnTo>
                  <a:pt x="31747" y="492245"/>
                </a:lnTo>
                <a:lnTo>
                  <a:pt x="44439" y="492245"/>
                </a:lnTo>
                <a:lnTo>
                  <a:pt x="44439" y="63489"/>
                </a:lnTo>
                <a:close/>
              </a:path>
              <a:path w="76200" h="492760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492760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EC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20" name="object 144"/>
          <p:cNvSpPr>
            <a:spLocks/>
          </p:cNvSpPr>
          <p:nvPr/>
        </p:nvSpPr>
        <p:spPr bwMode="auto">
          <a:xfrm>
            <a:off x="5435600" y="2236788"/>
            <a:ext cx="331788" cy="0"/>
          </a:xfrm>
          <a:custGeom>
            <a:avLst/>
            <a:gdLst>
              <a:gd name="T0" fmla="*/ 0 w 330835"/>
              <a:gd name="T1" fmla="*/ 340358 w 330835"/>
              <a:gd name="T2" fmla="*/ 0 60000 65536"/>
              <a:gd name="T3" fmla="*/ 0 60000 65536"/>
              <a:gd name="T4" fmla="*/ 0 w 330835"/>
              <a:gd name="T5" fmla="*/ 330835 w 33083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30835">
                <a:moveTo>
                  <a:pt x="0" y="0"/>
                </a:moveTo>
                <a:lnTo>
                  <a:pt x="330707" y="0"/>
                </a:lnTo>
              </a:path>
            </a:pathLst>
          </a:custGeom>
          <a:noFill/>
          <a:ln w="9143">
            <a:solidFill>
              <a:srgbClr val="EC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21" name="object 145"/>
          <p:cNvSpPr>
            <a:spLocks/>
          </p:cNvSpPr>
          <p:nvPr/>
        </p:nvSpPr>
        <p:spPr bwMode="auto">
          <a:xfrm>
            <a:off x="5729288" y="2236788"/>
            <a:ext cx="76200" cy="601662"/>
          </a:xfrm>
          <a:custGeom>
            <a:avLst/>
            <a:gdLst>
              <a:gd name="T0" fmla="*/ 31747 w 76200"/>
              <a:gd name="T1" fmla="*/ 523002 h 601980"/>
              <a:gd name="T2" fmla="*/ 0 w 76200"/>
              <a:gd name="T3" fmla="*/ 523002 h 601980"/>
              <a:gd name="T4" fmla="*/ 38099 w 76200"/>
              <a:gd name="T5" fmla="*/ 598801 h 601980"/>
              <a:gd name="T6" fmla="*/ 69844 w 76200"/>
              <a:gd name="T7" fmla="*/ 535647 h 601980"/>
              <a:gd name="T8" fmla="*/ 31747 w 76200"/>
              <a:gd name="T9" fmla="*/ 535647 h 601980"/>
              <a:gd name="T10" fmla="*/ 31747 w 76200"/>
              <a:gd name="T11" fmla="*/ 523002 h 601980"/>
              <a:gd name="T12" fmla="*/ 44439 w 76200"/>
              <a:gd name="T13" fmla="*/ 0 h 601980"/>
              <a:gd name="T14" fmla="*/ 31747 w 76200"/>
              <a:gd name="T15" fmla="*/ 0 h 601980"/>
              <a:gd name="T16" fmla="*/ 31747 w 76200"/>
              <a:gd name="T17" fmla="*/ 535647 h 601980"/>
              <a:gd name="T18" fmla="*/ 44439 w 76200"/>
              <a:gd name="T19" fmla="*/ 535647 h 601980"/>
              <a:gd name="T20" fmla="*/ 44439 w 76200"/>
              <a:gd name="T21" fmla="*/ 0 h 601980"/>
              <a:gd name="T22" fmla="*/ 76199 w 76200"/>
              <a:gd name="T23" fmla="*/ 523002 h 601980"/>
              <a:gd name="T24" fmla="*/ 44439 w 76200"/>
              <a:gd name="T25" fmla="*/ 523002 h 601980"/>
              <a:gd name="T26" fmla="*/ 44439 w 76200"/>
              <a:gd name="T27" fmla="*/ 535647 h 601980"/>
              <a:gd name="T28" fmla="*/ 69844 w 76200"/>
              <a:gd name="T29" fmla="*/ 535647 h 601980"/>
              <a:gd name="T30" fmla="*/ 76199 w 76200"/>
              <a:gd name="T31" fmla="*/ 523002 h 6019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601980"/>
              <a:gd name="T50" fmla="*/ 76200 w 76200"/>
              <a:gd name="T51" fmla="*/ 601980 h 6019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601980">
                <a:moveTo>
                  <a:pt x="31747" y="525773"/>
                </a:moveTo>
                <a:lnTo>
                  <a:pt x="0" y="525773"/>
                </a:lnTo>
                <a:lnTo>
                  <a:pt x="38099" y="601973"/>
                </a:lnTo>
                <a:lnTo>
                  <a:pt x="69844" y="538484"/>
                </a:lnTo>
                <a:lnTo>
                  <a:pt x="31747" y="538484"/>
                </a:lnTo>
                <a:lnTo>
                  <a:pt x="31747" y="525773"/>
                </a:lnTo>
                <a:close/>
              </a:path>
              <a:path w="76200" h="601980">
                <a:moveTo>
                  <a:pt x="44439" y="0"/>
                </a:moveTo>
                <a:lnTo>
                  <a:pt x="31747" y="0"/>
                </a:lnTo>
                <a:lnTo>
                  <a:pt x="31747" y="538484"/>
                </a:lnTo>
                <a:lnTo>
                  <a:pt x="44439" y="538484"/>
                </a:lnTo>
                <a:lnTo>
                  <a:pt x="44439" y="0"/>
                </a:lnTo>
                <a:close/>
              </a:path>
              <a:path w="76200" h="601980">
                <a:moveTo>
                  <a:pt x="76199" y="525773"/>
                </a:moveTo>
                <a:lnTo>
                  <a:pt x="44439" y="525773"/>
                </a:lnTo>
                <a:lnTo>
                  <a:pt x="44439" y="538484"/>
                </a:lnTo>
                <a:lnTo>
                  <a:pt x="69844" y="538484"/>
                </a:lnTo>
                <a:lnTo>
                  <a:pt x="76199" y="525773"/>
                </a:lnTo>
                <a:close/>
              </a:path>
            </a:pathLst>
          </a:custGeom>
          <a:solidFill>
            <a:srgbClr val="EC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22" name="object 146"/>
          <p:cNvSpPr>
            <a:spLocks/>
          </p:cNvSpPr>
          <p:nvPr/>
        </p:nvSpPr>
        <p:spPr bwMode="auto">
          <a:xfrm>
            <a:off x="5822950" y="2727325"/>
            <a:ext cx="2036763" cy="0"/>
          </a:xfrm>
          <a:custGeom>
            <a:avLst/>
            <a:gdLst>
              <a:gd name="T0" fmla="*/ 0 w 2036445"/>
              <a:gd name="T1" fmla="*/ 2039243 w 2036445"/>
              <a:gd name="T2" fmla="*/ 0 60000 65536"/>
              <a:gd name="T3" fmla="*/ 0 60000 65536"/>
              <a:gd name="T4" fmla="*/ 0 w 2036445"/>
              <a:gd name="T5" fmla="*/ 2036445 w 203644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36445">
                <a:moveTo>
                  <a:pt x="0" y="0"/>
                </a:moveTo>
                <a:lnTo>
                  <a:pt x="2036063" y="0"/>
                </a:lnTo>
              </a:path>
            </a:pathLst>
          </a:custGeom>
          <a:noFill/>
          <a:ln w="9143">
            <a:solidFill>
              <a:srgbClr val="7403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23" name="object 147"/>
          <p:cNvSpPr>
            <a:spLocks/>
          </p:cNvSpPr>
          <p:nvPr/>
        </p:nvSpPr>
        <p:spPr bwMode="auto">
          <a:xfrm>
            <a:off x="5784850" y="2727325"/>
            <a:ext cx="76200" cy="112713"/>
          </a:xfrm>
          <a:custGeom>
            <a:avLst/>
            <a:gdLst>
              <a:gd name="T0" fmla="*/ 31747 w 76200"/>
              <a:gd name="T1" fmla="*/ 38151 h 111760"/>
              <a:gd name="T2" fmla="*/ 0 w 76200"/>
              <a:gd name="T3" fmla="*/ 38151 h 111760"/>
              <a:gd name="T4" fmla="*/ 38099 w 76200"/>
              <a:gd name="T5" fmla="*/ 121104 h 111760"/>
              <a:gd name="T6" fmla="*/ 69844 w 76200"/>
              <a:gd name="T7" fmla="*/ 51989 h 111760"/>
              <a:gd name="T8" fmla="*/ 31747 w 76200"/>
              <a:gd name="T9" fmla="*/ 51989 h 111760"/>
              <a:gd name="T10" fmla="*/ 31747 w 76200"/>
              <a:gd name="T11" fmla="*/ 38151 h 111760"/>
              <a:gd name="T12" fmla="*/ 44439 w 76200"/>
              <a:gd name="T13" fmla="*/ 0 h 111760"/>
              <a:gd name="T14" fmla="*/ 31747 w 76200"/>
              <a:gd name="T15" fmla="*/ 0 h 111760"/>
              <a:gd name="T16" fmla="*/ 31747 w 76200"/>
              <a:gd name="T17" fmla="*/ 51989 h 111760"/>
              <a:gd name="T18" fmla="*/ 44439 w 76200"/>
              <a:gd name="T19" fmla="*/ 51989 h 111760"/>
              <a:gd name="T20" fmla="*/ 44439 w 76200"/>
              <a:gd name="T21" fmla="*/ 0 h 111760"/>
              <a:gd name="T22" fmla="*/ 76199 w 76200"/>
              <a:gd name="T23" fmla="*/ 38151 h 111760"/>
              <a:gd name="T24" fmla="*/ 44439 w 76200"/>
              <a:gd name="T25" fmla="*/ 38151 h 111760"/>
              <a:gd name="T26" fmla="*/ 44439 w 76200"/>
              <a:gd name="T27" fmla="*/ 51989 h 111760"/>
              <a:gd name="T28" fmla="*/ 69844 w 76200"/>
              <a:gd name="T29" fmla="*/ 51989 h 111760"/>
              <a:gd name="T30" fmla="*/ 76199 w 76200"/>
              <a:gd name="T31" fmla="*/ 38151 h 1117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11760"/>
              <a:gd name="T50" fmla="*/ 76200 w 76200"/>
              <a:gd name="T51" fmla="*/ 111760 h 1117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11760">
                <a:moveTo>
                  <a:pt x="31747" y="35045"/>
                </a:moveTo>
                <a:lnTo>
                  <a:pt x="0" y="35045"/>
                </a:lnTo>
                <a:lnTo>
                  <a:pt x="38099" y="111245"/>
                </a:lnTo>
                <a:lnTo>
                  <a:pt x="69844" y="47756"/>
                </a:lnTo>
                <a:lnTo>
                  <a:pt x="31747" y="47756"/>
                </a:lnTo>
                <a:lnTo>
                  <a:pt x="31747" y="35045"/>
                </a:lnTo>
                <a:close/>
              </a:path>
              <a:path w="76200" h="111760">
                <a:moveTo>
                  <a:pt x="44439" y="0"/>
                </a:moveTo>
                <a:lnTo>
                  <a:pt x="31747" y="0"/>
                </a:lnTo>
                <a:lnTo>
                  <a:pt x="31747" y="47756"/>
                </a:lnTo>
                <a:lnTo>
                  <a:pt x="44439" y="47756"/>
                </a:lnTo>
                <a:lnTo>
                  <a:pt x="44439" y="0"/>
                </a:lnTo>
                <a:close/>
              </a:path>
              <a:path w="76200" h="111760">
                <a:moveTo>
                  <a:pt x="76199" y="35045"/>
                </a:moveTo>
                <a:lnTo>
                  <a:pt x="44439" y="35045"/>
                </a:lnTo>
                <a:lnTo>
                  <a:pt x="44439" y="47756"/>
                </a:lnTo>
                <a:lnTo>
                  <a:pt x="69844" y="47756"/>
                </a:lnTo>
                <a:lnTo>
                  <a:pt x="76199" y="35045"/>
                </a:lnTo>
                <a:close/>
              </a:path>
            </a:pathLst>
          </a:custGeom>
          <a:solidFill>
            <a:srgbClr val="7403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24" name="object 148"/>
          <p:cNvSpPr>
            <a:spLocks/>
          </p:cNvSpPr>
          <p:nvPr/>
        </p:nvSpPr>
        <p:spPr bwMode="auto">
          <a:xfrm>
            <a:off x="4021138" y="1744663"/>
            <a:ext cx="76200" cy="355600"/>
          </a:xfrm>
          <a:custGeom>
            <a:avLst/>
            <a:gdLst>
              <a:gd name="T0" fmla="*/ 44439 w 76200"/>
              <a:gd name="T1" fmla="*/ 63489 h 355600"/>
              <a:gd name="T2" fmla="*/ 31747 w 76200"/>
              <a:gd name="T3" fmla="*/ 63489 h 355600"/>
              <a:gd name="T4" fmla="*/ 31747 w 76200"/>
              <a:gd name="T5" fmla="*/ 355085 h 355600"/>
              <a:gd name="T6" fmla="*/ 44439 w 76200"/>
              <a:gd name="T7" fmla="*/ 355085 h 355600"/>
              <a:gd name="T8" fmla="*/ 44439 w 76200"/>
              <a:gd name="T9" fmla="*/ 63489 h 355600"/>
              <a:gd name="T10" fmla="*/ 38099 w 76200"/>
              <a:gd name="T11" fmla="*/ 0 h 355600"/>
              <a:gd name="T12" fmla="*/ 0 w 76200"/>
              <a:gd name="T13" fmla="*/ 76199 h 355600"/>
              <a:gd name="T14" fmla="*/ 31747 w 76200"/>
              <a:gd name="T15" fmla="*/ 76199 h 355600"/>
              <a:gd name="T16" fmla="*/ 31747 w 76200"/>
              <a:gd name="T17" fmla="*/ 63489 h 355600"/>
              <a:gd name="T18" fmla="*/ 69844 w 76200"/>
              <a:gd name="T19" fmla="*/ 63489 h 355600"/>
              <a:gd name="T20" fmla="*/ 38099 w 76200"/>
              <a:gd name="T21" fmla="*/ 0 h 355600"/>
              <a:gd name="T22" fmla="*/ 69844 w 76200"/>
              <a:gd name="T23" fmla="*/ 63489 h 355600"/>
              <a:gd name="T24" fmla="*/ 44439 w 76200"/>
              <a:gd name="T25" fmla="*/ 63489 h 355600"/>
              <a:gd name="T26" fmla="*/ 44439 w 76200"/>
              <a:gd name="T27" fmla="*/ 76199 h 355600"/>
              <a:gd name="T28" fmla="*/ 76199 w 76200"/>
              <a:gd name="T29" fmla="*/ 76199 h 355600"/>
              <a:gd name="T30" fmla="*/ 69844 w 76200"/>
              <a:gd name="T31" fmla="*/ 63489 h 3556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55600"/>
              <a:gd name="T50" fmla="*/ 76200 w 76200"/>
              <a:gd name="T51" fmla="*/ 355600 h 3556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55600">
                <a:moveTo>
                  <a:pt x="44439" y="63489"/>
                </a:moveTo>
                <a:lnTo>
                  <a:pt x="31747" y="63489"/>
                </a:lnTo>
                <a:lnTo>
                  <a:pt x="31747" y="355085"/>
                </a:lnTo>
                <a:lnTo>
                  <a:pt x="44439" y="355085"/>
                </a:lnTo>
                <a:lnTo>
                  <a:pt x="44439" y="63489"/>
                </a:lnTo>
                <a:close/>
              </a:path>
              <a:path w="76200" h="355600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355600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25" name="object 149"/>
          <p:cNvSpPr>
            <a:spLocks/>
          </p:cNvSpPr>
          <p:nvPr/>
        </p:nvSpPr>
        <p:spPr bwMode="auto">
          <a:xfrm>
            <a:off x="4059238" y="2100263"/>
            <a:ext cx="1928812" cy="0"/>
          </a:xfrm>
          <a:custGeom>
            <a:avLst/>
            <a:gdLst>
              <a:gd name="T0" fmla="*/ 0 w 1927860"/>
              <a:gd name="T1" fmla="*/ 1937399 w 1927860"/>
              <a:gd name="T2" fmla="*/ 0 60000 65536"/>
              <a:gd name="T3" fmla="*/ 0 60000 65536"/>
              <a:gd name="T4" fmla="*/ 0 w 1927860"/>
              <a:gd name="T5" fmla="*/ 1927860 w 192786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927860">
                <a:moveTo>
                  <a:pt x="0" y="0"/>
                </a:moveTo>
                <a:lnTo>
                  <a:pt x="1927859" y="0"/>
                </a:lnTo>
              </a:path>
            </a:pathLst>
          </a:custGeom>
          <a:noFill/>
          <a:ln w="9143">
            <a:solidFill>
              <a:srgbClr val="7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26" name="object 150"/>
          <p:cNvSpPr>
            <a:spLocks/>
          </p:cNvSpPr>
          <p:nvPr/>
        </p:nvSpPr>
        <p:spPr bwMode="auto">
          <a:xfrm>
            <a:off x="5949950" y="2100263"/>
            <a:ext cx="76200" cy="738187"/>
          </a:xfrm>
          <a:custGeom>
            <a:avLst/>
            <a:gdLst>
              <a:gd name="T0" fmla="*/ 31747 w 76200"/>
              <a:gd name="T1" fmla="*/ 654444 h 739139"/>
              <a:gd name="T2" fmla="*/ 0 w 76200"/>
              <a:gd name="T3" fmla="*/ 654444 h 739139"/>
              <a:gd name="T4" fmla="*/ 38099 w 76200"/>
              <a:gd name="T5" fmla="*/ 729668 h 739139"/>
              <a:gd name="T6" fmla="*/ 69844 w 76200"/>
              <a:gd name="T7" fmla="*/ 666993 h 739139"/>
              <a:gd name="T8" fmla="*/ 31747 w 76200"/>
              <a:gd name="T9" fmla="*/ 666993 h 739139"/>
              <a:gd name="T10" fmla="*/ 31747 w 76200"/>
              <a:gd name="T11" fmla="*/ 654444 h 739139"/>
              <a:gd name="T12" fmla="*/ 44439 w 76200"/>
              <a:gd name="T13" fmla="*/ 0 h 739139"/>
              <a:gd name="T14" fmla="*/ 31747 w 76200"/>
              <a:gd name="T15" fmla="*/ 0 h 739139"/>
              <a:gd name="T16" fmla="*/ 31747 w 76200"/>
              <a:gd name="T17" fmla="*/ 666993 h 739139"/>
              <a:gd name="T18" fmla="*/ 44439 w 76200"/>
              <a:gd name="T19" fmla="*/ 666993 h 739139"/>
              <a:gd name="T20" fmla="*/ 44439 w 76200"/>
              <a:gd name="T21" fmla="*/ 0 h 739139"/>
              <a:gd name="T22" fmla="*/ 76199 w 76200"/>
              <a:gd name="T23" fmla="*/ 654444 h 739139"/>
              <a:gd name="T24" fmla="*/ 44439 w 76200"/>
              <a:gd name="T25" fmla="*/ 654444 h 739139"/>
              <a:gd name="T26" fmla="*/ 44439 w 76200"/>
              <a:gd name="T27" fmla="*/ 666993 h 739139"/>
              <a:gd name="T28" fmla="*/ 69844 w 76200"/>
              <a:gd name="T29" fmla="*/ 666993 h 739139"/>
              <a:gd name="T30" fmla="*/ 76199 w 76200"/>
              <a:gd name="T31" fmla="*/ 654444 h 7391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739139"/>
              <a:gd name="T50" fmla="*/ 76200 w 76200"/>
              <a:gd name="T51" fmla="*/ 739139 h 7391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739139">
                <a:moveTo>
                  <a:pt x="31747" y="662933"/>
                </a:moveTo>
                <a:lnTo>
                  <a:pt x="0" y="662933"/>
                </a:lnTo>
                <a:lnTo>
                  <a:pt x="38099" y="739133"/>
                </a:lnTo>
                <a:lnTo>
                  <a:pt x="69844" y="675644"/>
                </a:lnTo>
                <a:lnTo>
                  <a:pt x="31747" y="675644"/>
                </a:lnTo>
                <a:lnTo>
                  <a:pt x="31747" y="662933"/>
                </a:lnTo>
                <a:close/>
              </a:path>
              <a:path w="76200" h="739139">
                <a:moveTo>
                  <a:pt x="44439" y="0"/>
                </a:moveTo>
                <a:lnTo>
                  <a:pt x="31747" y="0"/>
                </a:lnTo>
                <a:lnTo>
                  <a:pt x="31747" y="675644"/>
                </a:lnTo>
                <a:lnTo>
                  <a:pt x="44439" y="675644"/>
                </a:lnTo>
                <a:lnTo>
                  <a:pt x="44439" y="0"/>
                </a:lnTo>
                <a:close/>
              </a:path>
              <a:path w="76200" h="739139">
                <a:moveTo>
                  <a:pt x="76199" y="662933"/>
                </a:moveTo>
                <a:lnTo>
                  <a:pt x="44439" y="662933"/>
                </a:lnTo>
                <a:lnTo>
                  <a:pt x="44439" y="675644"/>
                </a:lnTo>
                <a:lnTo>
                  <a:pt x="69844" y="675644"/>
                </a:lnTo>
                <a:lnTo>
                  <a:pt x="76199" y="662933"/>
                </a:lnTo>
                <a:close/>
              </a:path>
            </a:pathLst>
          </a:custGeom>
          <a:solidFill>
            <a:srgbClr val="7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27" name="object 151"/>
          <p:cNvSpPr>
            <a:spLocks/>
          </p:cNvSpPr>
          <p:nvPr/>
        </p:nvSpPr>
        <p:spPr bwMode="auto">
          <a:xfrm>
            <a:off x="4408488" y="1744663"/>
            <a:ext cx="76200" cy="219075"/>
          </a:xfrm>
          <a:custGeom>
            <a:avLst/>
            <a:gdLst>
              <a:gd name="T0" fmla="*/ 44439 w 76200"/>
              <a:gd name="T1" fmla="*/ 65362 h 218439"/>
              <a:gd name="T2" fmla="*/ 31747 w 76200"/>
              <a:gd name="T3" fmla="*/ 65362 h 218439"/>
              <a:gd name="T4" fmla="*/ 31747 w 76200"/>
              <a:gd name="T5" fmla="*/ 224354 h 218439"/>
              <a:gd name="T6" fmla="*/ 44439 w 76200"/>
              <a:gd name="T7" fmla="*/ 224354 h 218439"/>
              <a:gd name="T8" fmla="*/ 44439 w 76200"/>
              <a:gd name="T9" fmla="*/ 65362 h 218439"/>
              <a:gd name="T10" fmla="*/ 38099 w 76200"/>
              <a:gd name="T11" fmla="*/ 0 h 218439"/>
              <a:gd name="T12" fmla="*/ 0 w 76200"/>
              <a:gd name="T13" fmla="*/ 78447 h 218439"/>
              <a:gd name="T14" fmla="*/ 31747 w 76200"/>
              <a:gd name="T15" fmla="*/ 78447 h 218439"/>
              <a:gd name="T16" fmla="*/ 31747 w 76200"/>
              <a:gd name="T17" fmla="*/ 65362 h 218439"/>
              <a:gd name="T18" fmla="*/ 69844 w 76200"/>
              <a:gd name="T19" fmla="*/ 65362 h 218439"/>
              <a:gd name="T20" fmla="*/ 38099 w 76200"/>
              <a:gd name="T21" fmla="*/ 0 h 218439"/>
              <a:gd name="T22" fmla="*/ 69844 w 76200"/>
              <a:gd name="T23" fmla="*/ 65362 h 218439"/>
              <a:gd name="T24" fmla="*/ 44439 w 76200"/>
              <a:gd name="T25" fmla="*/ 65362 h 218439"/>
              <a:gd name="T26" fmla="*/ 44439 w 76200"/>
              <a:gd name="T27" fmla="*/ 78447 h 218439"/>
              <a:gd name="T28" fmla="*/ 76199 w 76200"/>
              <a:gd name="T29" fmla="*/ 78447 h 218439"/>
              <a:gd name="T30" fmla="*/ 69844 w 76200"/>
              <a:gd name="T31" fmla="*/ 65362 h 2184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18439"/>
              <a:gd name="T50" fmla="*/ 76200 w 76200"/>
              <a:gd name="T51" fmla="*/ 218439 h 2184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18439">
                <a:moveTo>
                  <a:pt x="44439" y="63489"/>
                </a:moveTo>
                <a:lnTo>
                  <a:pt x="31747" y="63489"/>
                </a:lnTo>
                <a:lnTo>
                  <a:pt x="31747" y="217925"/>
                </a:lnTo>
                <a:lnTo>
                  <a:pt x="44439" y="217925"/>
                </a:lnTo>
                <a:lnTo>
                  <a:pt x="44439" y="63489"/>
                </a:lnTo>
                <a:close/>
              </a:path>
              <a:path w="76200" h="218439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218439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67D2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28" name="object 152"/>
          <p:cNvSpPr>
            <a:spLocks/>
          </p:cNvSpPr>
          <p:nvPr/>
        </p:nvSpPr>
        <p:spPr bwMode="auto">
          <a:xfrm>
            <a:off x="4446588" y="1962150"/>
            <a:ext cx="1595437" cy="0"/>
          </a:xfrm>
          <a:custGeom>
            <a:avLst/>
            <a:gdLst>
              <a:gd name="T0" fmla="*/ 0 w 1594485"/>
              <a:gd name="T1" fmla="*/ 1603646 w 1594485"/>
              <a:gd name="T2" fmla="*/ 0 60000 65536"/>
              <a:gd name="T3" fmla="*/ 0 60000 65536"/>
              <a:gd name="T4" fmla="*/ 0 w 1594485"/>
              <a:gd name="T5" fmla="*/ 1594485 w 159448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94485">
                <a:moveTo>
                  <a:pt x="0" y="0"/>
                </a:moveTo>
                <a:lnTo>
                  <a:pt x="1594103" y="0"/>
                </a:lnTo>
              </a:path>
            </a:pathLst>
          </a:custGeom>
          <a:noFill/>
          <a:ln w="9143">
            <a:solidFill>
              <a:srgbClr val="67D2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29" name="object 153"/>
          <p:cNvSpPr>
            <a:spLocks/>
          </p:cNvSpPr>
          <p:nvPr/>
        </p:nvSpPr>
        <p:spPr bwMode="auto">
          <a:xfrm>
            <a:off x="6002338" y="1962150"/>
            <a:ext cx="76200" cy="876300"/>
          </a:xfrm>
          <a:custGeom>
            <a:avLst/>
            <a:gdLst>
              <a:gd name="T0" fmla="*/ 31747 w 76200"/>
              <a:gd name="T1" fmla="*/ 800093 h 876300"/>
              <a:gd name="T2" fmla="*/ 0 w 76200"/>
              <a:gd name="T3" fmla="*/ 800093 h 876300"/>
              <a:gd name="T4" fmla="*/ 38099 w 76200"/>
              <a:gd name="T5" fmla="*/ 876293 h 876300"/>
              <a:gd name="T6" fmla="*/ 69844 w 76200"/>
              <a:gd name="T7" fmla="*/ 812804 h 876300"/>
              <a:gd name="T8" fmla="*/ 31747 w 76200"/>
              <a:gd name="T9" fmla="*/ 812804 h 876300"/>
              <a:gd name="T10" fmla="*/ 31747 w 76200"/>
              <a:gd name="T11" fmla="*/ 800093 h 876300"/>
              <a:gd name="T12" fmla="*/ 44439 w 76200"/>
              <a:gd name="T13" fmla="*/ 0 h 876300"/>
              <a:gd name="T14" fmla="*/ 31747 w 76200"/>
              <a:gd name="T15" fmla="*/ 0 h 876300"/>
              <a:gd name="T16" fmla="*/ 31747 w 76200"/>
              <a:gd name="T17" fmla="*/ 812804 h 876300"/>
              <a:gd name="T18" fmla="*/ 44439 w 76200"/>
              <a:gd name="T19" fmla="*/ 812804 h 876300"/>
              <a:gd name="T20" fmla="*/ 44439 w 76200"/>
              <a:gd name="T21" fmla="*/ 0 h 876300"/>
              <a:gd name="T22" fmla="*/ 76199 w 76200"/>
              <a:gd name="T23" fmla="*/ 800093 h 876300"/>
              <a:gd name="T24" fmla="*/ 44439 w 76200"/>
              <a:gd name="T25" fmla="*/ 800093 h 876300"/>
              <a:gd name="T26" fmla="*/ 44439 w 76200"/>
              <a:gd name="T27" fmla="*/ 812804 h 876300"/>
              <a:gd name="T28" fmla="*/ 69844 w 76200"/>
              <a:gd name="T29" fmla="*/ 812804 h 876300"/>
              <a:gd name="T30" fmla="*/ 76199 w 76200"/>
              <a:gd name="T31" fmla="*/ 800093 h 8763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876300"/>
              <a:gd name="T50" fmla="*/ 76200 w 76200"/>
              <a:gd name="T51" fmla="*/ 876300 h 8763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876300">
                <a:moveTo>
                  <a:pt x="31747" y="800093"/>
                </a:moveTo>
                <a:lnTo>
                  <a:pt x="0" y="800093"/>
                </a:lnTo>
                <a:lnTo>
                  <a:pt x="38099" y="876293"/>
                </a:lnTo>
                <a:lnTo>
                  <a:pt x="69844" y="812804"/>
                </a:lnTo>
                <a:lnTo>
                  <a:pt x="31747" y="812804"/>
                </a:lnTo>
                <a:lnTo>
                  <a:pt x="31747" y="800093"/>
                </a:lnTo>
                <a:close/>
              </a:path>
              <a:path w="76200" h="876300">
                <a:moveTo>
                  <a:pt x="44439" y="0"/>
                </a:moveTo>
                <a:lnTo>
                  <a:pt x="31747" y="0"/>
                </a:lnTo>
                <a:lnTo>
                  <a:pt x="31747" y="812804"/>
                </a:lnTo>
                <a:lnTo>
                  <a:pt x="44439" y="812804"/>
                </a:lnTo>
                <a:lnTo>
                  <a:pt x="44439" y="0"/>
                </a:lnTo>
                <a:close/>
              </a:path>
              <a:path w="76200" h="876300">
                <a:moveTo>
                  <a:pt x="76199" y="800093"/>
                </a:moveTo>
                <a:lnTo>
                  <a:pt x="44439" y="800093"/>
                </a:lnTo>
                <a:lnTo>
                  <a:pt x="44439" y="812804"/>
                </a:lnTo>
                <a:lnTo>
                  <a:pt x="69844" y="812804"/>
                </a:lnTo>
                <a:lnTo>
                  <a:pt x="76199" y="800093"/>
                </a:lnTo>
                <a:close/>
              </a:path>
            </a:pathLst>
          </a:custGeom>
          <a:solidFill>
            <a:srgbClr val="67D2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30" name="object 154"/>
          <p:cNvSpPr>
            <a:spLocks/>
          </p:cNvSpPr>
          <p:nvPr/>
        </p:nvSpPr>
        <p:spPr bwMode="auto">
          <a:xfrm>
            <a:off x="5454650" y="1744663"/>
            <a:ext cx="76200" cy="436562"/>
          </a:xfrm>
          <a:custGeom>
            <a:avLst/>
            <a:gdLst>
              <a:gd name="T0" fmla="*/ 44439 w 76200"/>
              <a:gd name="T1" fmla="*/ 63952 h 436244"/>
              <a:gd name="T2" fmla="*/ 31747 w 76200"/>
              <a:gd name="T3" fmla="*/ 63952 h 436244"/>
              <a:gd name="T4" fmla="*/ 31747 w 76200"/>
              <a:gd name="T5" fmla="*/ 439045 h 436244"/>
              <a:gd name="T6" fmla="*/ 44439 w 76200"/>
              <a:gd name="T7" fmla="*/ 439045 h 436244"/>
              <a:gd name="T8" fmla="*/ 44439 w 76200"/>
              <a:gd name="T9" fmla="*/ 63952 h 436244"/>
              <a:gd name="T10" fmla="*/ 38099 w 76200"/>
              <a:gd name="T11" fmla="*/ 0 h 436244"/>
              <a:gd name="T12" fmla="*/ 0 w 76200"/>
              <a:gd name="T13" fmla="*/ 76759 h 436244"/>
              <a:gd name="T14" fmla="*/ 31747 w 76200"/>
              <a:gd name="T15" fmla="*/ 76759 h 436244"/>
              <a:gd name="T16" fmla="*/ 31747 w 76200"/>
              <a:gd name="T17" fmla="*/ 63952 h 436244"/>
              <a:gd name="T18" fmla="*/ 69844 w 76200"/>
              <a:gd name="T19" fmla="*/ 63952 h 436244"/>
              <a:gd name="T20" fmla="*/ 38099 w 76200"/>
              <a:gd name="T21" fmla="*/ 0 h 436244"/>
              <a:gd name="T22" fmla="*/ 69844 w 76200"/>
              <a:gd name="T23" fmla="*/ 63952 h 436244"/>
              <a:gd name="T24" fmla="*/ 44439 w 76200"/>
              <a:gd name="T25" fmla="*/ 63952 h 436244"/>
              <a:gd name="T26" fmla="*/ 44439 w 76200"/>
              <a:gd name="T27" fmla="*/ 76759 h 436244"/>
              <a:gd name="T28" fmla="*/ 76199 w 76200"/>
              <a:gd name="T29" fmla="*/ 76759 h 436244"/>
              <a:gd name="T30" fmla="*/ 69844 w 76200"/>
              <a:gd name="T31" fmla="*/ 63952 h 4362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36244"/>
              <a:gd name="T50" fmla="*/ 76200 w 76200"/>
              <a:gd name="T51" fmla="*/ 436244 h 4362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36244">
                <a:moveTo>
                  <a:pt x="44439" y="63489"/>
                </a:moveTo>
                <a:lnTo>
                  <a:pt x="31747" y="63489"/>
                </a:lnTo>
                <a:lnTo>
                  <a:pt x="31747" y="435857"/>
                </a:lnTo>
                <a:lnTo>
                  <a:pt x="44439" y="435857"/>
                </a:lnTo>
                <a:lnTo>
                  <a:pt x="44439" y="63489"/>
                </a:lnTo>
                <a:close/>
              </a:path>
              <a:path w="76200" h="436244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436244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EC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31" name="object 155"/>
          <p:cNvSpPr>
            <a:spLocks/>
          </p:cNvSpPr>
          <p:nvPr/>
        </p:nvSpPr>
        <p:spPr bwMode="auto">
          <a:xfrm>
            <a:off x="5492750" y="2181225"/>
            <a:ext cx="604838" cy="0"/>
          </a:xfrm>
          <a:custGeom>
            <a:avLst/>
            <a:gdLst>
              <a:gd name="T0" fmla="*/ 0 w 605154"/>
              <a:gd name="T1" fmla="*/ 601875 w 605154"/>
              <a:gd name="T2" fmla="*/ 0 60000 65536"/>
              <a:gd name="T3" fmla="*/ 0 60000 65536"/>
              <a:gd name="T4" fmla="*/ 0 w 605154"/>
              <a:gd name="T5" fmla="*/ 605154 w 60515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05154">
                <a:moveTo>
                  <a:pt x="0" y="0"/>
                </a:moveTo>
                <a:lnTo>
                  <a:pt x="605027" y="0"/>
                </a:lnTo>
              </a:path>
            </a:pathLst>
          </a:custGeom>
          <a:noFill/>
          <a:ln w="9143">
            <a:solidFill>
              <a:srgbClr val="EC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32" name="object 156"/>
          <p:cNvSpPr>
            <a:spLocks/>
          </p:cNvSpPr>
          <p:nvPr/>
        </p:nvSpPr>
        <p:spPr bwMode="auto">
          <a:xfrm>
            <a:off x="6059488" y="2181225"/>
            <a:ext cx="76200" cy="658813"/>
          </a:xfrm>
          <a:custGeom>
            <a:avLst/>
            <a:gdLst>
              <a:gd name="T0" fmla="*/ 31747 w 76200"/>
              <a:gd name="T1" fmla="*/ 584987 h 658494"/>
              <a:gd name="T2" fmla="*/ 0 w 76200"/>
              <a:gd name="T3" fmla="*/ 584987 h 658494"/>
              <a:gd name="T4" fmla="*/ 38099 w 76200"/>
              <a:gd name="T5" fmla="*/ 661557 h 658494"/>
              <a:gd name="T6" fmla="*/ 69844 w 76200"/>
              <a:gd name="T7" fmla="*/ 597759 h 658494"/>
              <a:gd name="T8" fmla="*/ 31747 w 76200"/>
              <a:gd name="T9" fmla="*/ 597759 h 658494"/>
              <a:gd name="T10" fmla="*/ 31747 w 76200"/>
              <a:gd name="T11" fmla="*/ 584987 h 658494"/>
              <a:gd name="T12" fmla="*/ 44439 w 76200"/>
              <a:gd name="T13" fmla="*/ 0 h 658494"/>
              <a:gd name="T14" fmla="*/ 31747 w 76200"/>
              <a:gd name="T15" fmla="*/ 0 h 658494"/>
              <a:gd name="T16" fmla="*/ 31747 w 76200"/>
              <a:gd name="T17" fmla="*/ 597759 h 658494"/>
              <a:gd name="T18" fmla="*/ 44439 w 76200"/>
              <a:gd name="T19" fmla="*/ 597759 h 658494"/>
              <a:gd name="T20" fmla="*/ 44439 w 76200"/>
              <a:gd name="T21" fmla="*/ 0 h 658494"/>
              <a:gd name="T22" fmla="*/ 76199 w 76200"/>
              <a:gd name="T23" fmla="*/ 584987 h 658494"/>
              <a:gd name="T24" fmla="*/ 44439 w 76200"/>
              <a:gd name="T25" fmla="*/ 584987 h 658494"/>
              <a:gd name="T26" fmla="*/ 44439 w 76200"/>
              <a:gd name="T27" fmla="*/ 597759 h 658494"/>
              <a:gd name="T28" fmla="*/ 69844 w 76200"/>
              <a:gd name="T29" fmla="*/ 597759 h 658494"/>
              <a:gd name="T30" fmla="*/ 76199 w 76200"/>
              <a:gd name="T31" fmla="*/ 584987 h 65849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658494"/>
              <a:gd name="T50" fmla="*/ 76200 w 76200"/>
              <a:gd name="T51" fmla="*/ 658494 h 65849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658494">
                <a:moveTo>
                  <a:pt x="31747" y="582161"/>
                </a:moveTo>
                <a:lnTo>
                  <a:pt x="0" y="582161"/>
                </a:lnTo>
                <a:lnTo>
                  <a:pt x="38099" y="658361"/>
                </a:lnTo>
                <a:lnTo>
                  <a:pt x="69844" y="594872"/>
                </a:lnTo>
                <a:lnTo>
                  <a:pt x="31747" y="594872"/>
                </a:lnTo>
                <a:lnTo>
                  <a:pt x="31747" y="582161"/>
                </a:lnTo>
                <a:close/>
              </a:path>
              <a:path w="76200" h="658494">
                <a:moveTo>
                  <a:pt x="44439" y="0"/>
                </a:moveTo>
                <a:lnTo>
                  <a:pt x="31747" y="0"/>
                </a:lnTo>
                <a:lnTo>
                  <a:pt x="31747" y="594872"/>
                </a:lnTo>
                <a:lnTo>
                  <a:pt x="44439" y="594872"/>
                </a:lnTo>
                <a:lnTo>
                  <a:pt x="44439" y="0"/>
                </a:lnTo>
                <a:close/>
              </a:path>
              <a:path w="76200" h="658494">
                <a:moveTo>
                  <a:pt x="76199" y="582161"/>
                </a:moveTo>
                <a:lnTo>
                  <a:pt x="44439" y="582161"/>
                </a:lnTo>
                <a:lnTo>
                  <a:pt x="44439" y="594872"/>
                </a:lnTo>
                <a:lnTo>
                  <a:pt x="69844" y="594872"/>
                </a:lnTo>
                <a:lnTo>
                  <a:pt x="76199" y="582161"/>
                </a:lnTo>
                <a:close/>
              </a:path>
            </a:pathLst>
          </a:custGeom>
          <a:solidFill>
            <a:srgbClr val="EC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33" name="object 157"/>
          <p:cNvSpPr>
            <a:spLocks/>
          </p:cNvSpPr>
          <p:nvPr/>
        </p:nvSpPr>
        <p:spPr bwMode="auto">
          <a:xfrm>
            <a:off x="6153150" y="2565400"/>
            <a:ext cx="1541463" cy="0"/>
          </a:xfrm>
          <a:custGeom>
            <a:avLst/>
            <a:gdLst>
              <a:gd name="T0" fmla="*/ 0 w 1542415"/>
              <a:gd name="T1" fmla="*/ 1532794 w 1542415"/>
              <a:gd name="T2" fmla="*/ 0 60000 65536"/>
              <a:gd name="T3" fmla="*/ 0 60000 65536"/>
              <a:gd name="T4" fmla="*/ 0 w 1542415"/>
              <a:gd name="T5" fmla="*/ 1542415 w 154241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42415">
                <a:moveTo>
                  <a:pt x="0" y="0"/>
                </a:moveTo>
                <a:lnTo>
                  <a:pt x="1542287" y="0"/>
                </a:lnTo>
              </a:path>
            </a:pathLst>
          </a:custGeom>
          <a:noFill/>
          <a:ln w="9143">
            <a:solidFill>
              <a:srgbClr val="7403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34" name="object 158"/>
          <p:cNvSpPr>
            <a:spLocks/>
          </p:cNvSpPr>
          <p:nvPr/>
        </p:nvSpPr>
        <p:spPr bwMode="auto">
          <a:xfrm>
            <a:off x="6115050" y="2565400"/>
            <a:ext cx="76200" cy="273050"/>
          </a:xfrm>
          <a:custGeom>
            <a:avLst/>
            <a:gdLst>
              <a:gd name="T0" fmla="*/ 31747 w 76200"/>
              <a:gd name="T1" fmla="*/ 189138 h 274319"/>
              <a:gd name="T2" fmla="*/ 0 w 76200"/>
              <a:gd name="T3" fmla="*/ 189138 h 274319"/>
              <a:gd name="T4" fmla="*/ 38099 w 76200"/>
              <a:gd name="T5" fmla="*/ 261885 h 274319"/>
              <a:gd name="T6" fmla="*/ 69844 w 76200"/>
              <a:gd name="T7" fmla="*/ 201272 h 274319"/>
              <a:gd name="T8" fmla="*/ 31747 w 76200"/>
              <a:gd name="T9" fmla="*/ 201272 h 274319"/>
              <a:gd name="T10" fmla="*/ 31747 w 76200"/>
              <a:gd name="T11" fmla="*/ 189138 h 274319"/>
              <a:gd name="T12" fmla="*/ 44439 w 76200"/>
              <a:gd name="T13" fmla="*/ 0 h 274319"/>
              <a:gd name="T14" fmla="*/ 31747 w 76200"/>
              <a:gd name="T15" fmla="*/ 0 h 274319"/>
              <a:gd name="T16" fmla="*/ 31747 w 76200"/>
              <a:gd name="T17" fmla="*/ 201272 h 274319"/>
              <a:gd name="T18" fmla="*/ 44439 w 76200"/>
              <a:gd name="T19" fmla="*/ 201272 h 274319"/>
              <a:gd name="T20" fmla="*/ 44439 w 76200"/>
              <a:gd name="T21" fmla="*/ 0 h 274319"/>
              <a:gd name="T22" fmla="*/ 76199 w 76200"/>
              <a:gd name="T23" fmla="*/ 189138 h 274319"/>
              <a:gd name="T24" fmla="*/ 44439 w 76200"/>
              <a:gd name="T25" fmla="*/ 189138 h 274319"/>
              <a:gd name="T26" fmla="*/ 44439 w 76200"/>
              <a:gd name="T27" fmla="*/ 201272 h 274319"/>
              <a:gd name="T28" fmla="*/ 69844 w 76200"/>
              <a:gd name="T29" fmla="*/ 201272 h 274319"/>
              <a:gd name="T30" fmla="*/ 76199 w 76200"/>
              <a:gd name="T31" fmla="*/ 189138 h 2743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74319"/>
              <a:gd name="T50" fmla="*/ 76200 w 76200"/>
              <a:gd name="T51" fmla="*/ 274319 h 2743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74319">
                <a:moveTo>
                  <a:pt x="31747" y="198113"/>
                </a:moveTo>
                <a:lnTo>
                  <a:pt x="0" y="198113"/>
                </a:lnTo>
                <a:lnTo>
                  <a:pt x="38099" y="274313"/>
                </a:lnTo>
                <a:lnTo>
                  <a:pt x="69844" y="210824"/>
                </a:lnTo>
                <a:lnTo>
                  <a:pt x="31747" y="210824"/>
                </a:lnTo>
                <a:lnTo>
                  <a:pt x="31747" y="198113"/>
                </a:lnTo>
                <a:close/>
              </a:path>
              <a:path w="76200" h="274319">
                <a:moveTo>
                  <a:pt x="44439" y="0"/>
                </a:moveTo>
                <a:lnTo>
                  <a:pt x="31747" y="0"/>
                </a:lnTo>
                <a:lnTo>
                  <a:pt x="31747" y="210824"/>
                </a:lnTo>
                <a:lnTo>
                  <a:pt x="44439" y="210824"/>
                </a:lnTo>
                <a:lnTo>
                  <a:pt x="44439" y="0"/>
                </a:lnTo>
                <a:close/>
              </a:path>
              <a:path w="76200" h="274319">
                <a:moveTo>
                  <a:pt x="76199" y="198113"/>
                </a:moveTo>
                <a:lnTo>
                  <a:pt x="44439" y="198113"/>
                </a:lnTo>
                <a:lnTo>
                  <a:pt x="44439" y="210824"/>
                </a:lnTo>
                <a:lnTo>
                  <a:pt x="69844" y="210824"/>
                </a:lnTo>
                <a:lnTo>
                  <a:pt x="76199" y="198113"/>
                </a:lnTo>
                <a:close/>
              </a:path>
            </a:pathLst>
          </a:custGeom>
          <a:solidFill>
            <a:srgbClr val="7403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35" name="object 159"/>
          <p:cNvSpPr>
            <a:spLocks/>
          </p:cNvSpPr>
          <p:nvPr/>
        </p:nvSpPr>
        <p:spPr bwMode="auto">
          <a:xfrm>
            <a:off x="5894388" y="1744663"/>
            <a:ext cx="76200" cy="493712"/>
          </a:xfrm>
          <a:custGeom>
            <a:avLst/>
            <a:gdLst>
              <a:gd name="T0" fmla="*/ 44439 w 76200"/>
              <a:gd name="T1" fmla="*/ 64727 h 492760"/>
              <a:gd name="T2" fmla="*/ 31747 w 76200"/>
              <a:gd name="T3" fmla="*/ 64727 h 492760"/>
              <a:gd name="T4" fmla="*/ 31747 w 76200"/>
              <a:gd name="T5" fmla="*/ 501839 h 492760"/>
              <a:gd name="T6" fmla="*/ 44439 w 76200"/>
              <a:gd name="T7" fmla="*/ 501839 h 492760"/>
              <a:gd name="T8" fmla="*/ 44439 w 76200"/>
              <a:gd name="T9" fmla="*/ 64727 h 492760"/>
              <a:gd name="T10" fmla="*/ 38099 w 76200"/>
              <a:gd name="T11" fmla="*/ 0 h 492760"/>
              <a:gd name="T12" fmla="*/ 0 w 76200"/>
              <a:gd name="T13" fmla="*/ 77684 h 492760"/>
              <a:gd name="T14" fmla="*/ 31747 w 76200"/>
              <a:gd name="T15" fmla="*/ 77684 h 492760"/>
              <a:gd name="T16" fmla="*/ 31747 w 76200"/>
              <a:gd name="T17" fmla="*/ 64727 h 492760"/>
              <a:gd name="T18" fmla="*/ 69844 w 76200"/>
              <a:gd name="T19" fmla="*/ 64727 h 492760"/>
              <a:gd name="T20" fmla="*/ 38099 w 76200"/>
              <a:gd name="T21" fmla="*/ 0 h 492760"/>
              <a:gd name="T22" fmla="*/ 69844 w 76200"/>
              <a:gd name="T23" fmla="*/ 64727 h 492760"/>
              <a:gd name="T24" fmla="*/ 44439 w 76200"/>
              <a:gd name="T25" fmla="*/ 64727 h 492760"/>
              <a:gd name="T26" fmla="*/ 44439 w 76200"/>
              <a:gd name="T27" fmla="*/ 77684 h 492760"/>
              <a:gd name="T28" fmla="*/ 76199 w 76200"/>
              <a:gd name="T29" fmla="*/ 77684 h 492760"/>
              <a:gd name="T30" fmla="*/ 69844 w 76200"/>
              <a:gd name="T31" fmla="*/ 64727 h 4927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92760"/>
              <a:gd name="T50" fmla="*/ 76200 w 76200"/>
              <a:gd name="T51" fmla="*/ 492760 h 4927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92760">
                <a:moveTo>
                  <a:pt x="44439" y="63489"/>
                </a:moveTo>
                <a:lnTo>
                  <a:pt x="31747" y="63489"/>
                </a:lnTo>
                <a:lnTo>
                  <a:pt x="31747" y="492245"/>
                </a:lnTo>
                <a:lnTo>
                  <a:pt x="44439" y="492245"/>
                </a:lnTo>
                <a:lnTo>
                  <a:pt x="44439" y="63489"/>
                </a:lnTo>
                <a:close/>
              </a:path>
              <a:path w="76200" h="492760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492760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36" name="object 160"/>
          <p:cNvSpPr>
            <a:spLocks/>
          </p:cNvSpPr>
          <p:nvPr/>
        </p:nvSpPr>
        <p:spPr bwMode="auto">
          <a:xfrm>
            <a:off x="5932488" y="2236788"/>
            <a:ext cx="384175" cy="0"/>
          </a:xfrm>
          <a:custGeom>
            <a:avLst/>
            <a:gdLst>
              <a:gd name="T0" fmla="*/ 0 w 384175"/>
              <a:gd name="T1" fmla="*/ 384047 w 384175"/>
              <a:gd name="T2" fmla="*/ 0 60000 65536"/>
              <a:gd name="T3" fmla="*/ 0 60000 65536"/>
              <a:gd name="T4" fmla="*/ 0 w 384175"/>
              <a:gd name="T5" fmla="*/ 384175 w 3841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4175">
                <a:moveTo>
                  <a:pt x="0" y="0"/>
                </a:moveTo>
                <a:lnTo>
                  <a:pt x="384047" y="0"/>
                </a:lnTo>
              </a:path>
            </a:pathLst>
          </a:custGeom>
          <a:noFill/>
          <a:ln w="9143">
            <a:solidFill>
              <a:srgbClr val="7F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37" name="object 161"/>
          <p:cNvSpPr>
            <a:spLocks/>
          </p:cNvSpPr>
          <p:nvPr/>
        </p:nvSpPr>
        <p:spPr bwMode="auto">
          <a:xfrm>
            <a:off x="6278563" y="2236788"/>
            <a:ext cx="76200" cy="601662"/>
          </a:xfrm>
          <a:custGeom>
            <a:avLst/>
            <a:gdLst>
              <a:gd name="T0" fmla="*/ 31747 w 76200"/>
              <a:gd name="T1" fmla="*/ 523002 h 601980"/>
              <a:gd name="T2" fmla="*/ 0 w 76200"/>
              <a:gd name="T3" fmla="*/ 523002 h 601980"/>
              <a:gd name="T4" fmla="*/ 38099 w 76200"/>
              <a:gd name="T5" fmla="*/ 598801 h 601980"/>
              <a:gd name="T6" fmla="*/ 69844 w 76200"/>
              <a:gd name="T7" fmla="*/ 535647 h 601980"/>
              <a:gd name="T8" fmla="*/ 31747 w 76200"/>
              <a:gd name="T9" fmla="*/ 535647 h 601980"/>
              <a:gd name="T10" fmla="*/ 31747 w 76200"/>
              <a:gd name="T11" fmla="*/ 523002 h 601980"/>
              <a:gd name="T12" fmla="*/ 44439 w 76200"/>
              <a:gd name="T13" fmla="*/ 0 h 601980"/>
              <a:gd name="T14" fmla="*/ 31747 w 76200"/>
              <a:gd name="T15" fmla="*/ 0 h 601980"/>
              <a:gd name="T16" fmla="*/ 31747 w 76200"/>
              <a:gd name="T17" fmla="*/ 535647 h 601980"/>
              <a:gd name="T18" fmla="*/ 44439 w 76200"/>
              <a:gd name="T19" fmla="*/ 535647 h 601980"/>
              <a:gd name="T20" fmla="*/ 44439 w 76200"/>
              <a:gd name="T21" fmla="*/ 0 h 601980"/>
              <a:gd name="T22" fmla="*/ 76199 w 76200"/>
              <a:gd name="T23" fmla="*/ 523002 h 601980"/>
              <a:gd name="T24" fmla="*/ 44439 w 76200"/>
              <a:gd name="T25" fmla="*/ 523002 h 601980"/>
              <a:gd name="T26" fmla="*/ 44439 w 76200"/>
              <a:gd name="T27" fmla="*/ 535647 h 601980"/>
              <a:gd name="T28" fmla="*/ 69844 w 76200"/>
              <a:gd name="T29" fmla="*/ 535647 h 601980"/>
              <a:gd name="T30" fmla="*/ 76199 w 76200"/>
              <a:gd name="T31" fmla="*/ 523002 h 6019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601980"/>
              <a:gd name="T50" fmla="*/ 76200 w 76200"/>
              <a:gd name="T51" fmla="*/ 601980 h 6019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601980">
                <a:moveTo>
                  <a:pt x="31747" y="525773"/>
                </a:moveTo>
                <a:lnTo>
                  <a:pt x="0" y="525773"/>
                </a:lnTo>
                <a:lnTo>
                  <a:pt x="38099" y="601973"/>
                </a:lnTo>
                <a:lnTo>
                  <a:pt x="69844" y="538484"/>
                </a:lnTo>
                <a:lnTo>
                  <a:pt x="31747" y="538484"/>
                </a:lnTo>
                <a:lnTo>
                  <a:pt x="31747" y="525773"/>
                </a:lnTo>
                <a:close/>
              </a:path>
              <a:path w="76200" h="601980">
                <a:moveTo>
                  <a:pt x="44439" y="0"/>
                </a:moveTo>
                <a:lnTo>
                  <a:pt x="31747" y="0"/>
                </a:lnTo>
                <a:lnTo>
                  <a:pt x="31747" y="538484"/>
                </a:lnTo>
                <a:lnTo>
                  <a:pt x="44439" y="538484"/>
                </a:lnTo>
                <a:lnTo>
                  <a:pt x="44439" y="0"/>
                </a:lnTo>
                <a:close/>
              </a:path>
              <a:path w="76200" h="601980">
                <a:moveTo>
                  <a:pt x="76199" y="525773"/>
                </a:moveTo>
                <a:lnTo>
                  <a:pt x="44439" y="525773"/>
                </a:lnTo>
                <a:lnTo>
                  <a:pt x="44439" y="538484"/>
                </a:lnTo>
                <a:lnTo>
                  <a:pt x="69844" y="538484"/>
                </a:lnTo>
                <a:lnTo>
                  <a:pt x="76199" y="525773"/>
                </a:lnTo>
                <a:close/>
              </a:path>
            </a:pathLst>
          </a:custGeom>
          <a:solidFill>
            <a:srgbClr val="7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38" name="object 162"/>
          <p:cNvSpPr>
            <a:spLocks/>
          </p:cNvSpPr>
          <p:nvPr/>
        </p:nvSpPr>
        <p:spPr bwMode="auto">
          <a:xfrm>
            <a:off x="6499225" y="2041525"/>
            <a:ext cx="76200" cy="798513"/>
          </a:xfrm>
          <a:custGeom>
            <a:avLst/>
            <a:gdLst>
              <a:gd name="T0" fmla="*/ 31747 w 76200"/>
              <a:gd name="T1" fmla="*/ 729504 h 797560"/>
              <a:gd name="T2" fmla="*/ 0 w 76200"/>
              <a:gd name="T3" fmla="*/ 729504 h 797560"/>
              <a:gd name="T4" fmla="*/ 38099 w 76200"/>
              <a:gd name="T5" fmla="*/ 806621 h 797560"/>
              <a:gd name="T6" fmla="*/ 69844 w 76200"/>
              <a:gd name="T7" fmla="*/ 742371 h 797560"/>
              <a:gd name="T8" fmla="*/ 31747 w 76200"/>
              <a:gd name="T9" fmla="*/ 742371 h 797560"/>
              <a:gd name="T10" fmla="*/ 31747 w 76200"/>
              <a:gd name="T11" fmla="*/ 729504 h 797560"/>
              <a:gd name="T12" fmla="*/ 44439 w 76200"/>
              <a:gd name="T13" fmla="*/ 0 h 797560"/>
              <a:gd name="T14" fmla="*/ 31747 w 76200"/>
              <a:gd name="T15" fmla="*/ 0 h 797560"/>
              <a:gd name="T16" fmla="*/ 31747 w 76200"/>
              <a:gd name="T17" fmla="*/ 742371 h 797560"/>
              <a:gd name="T18" fmla="*/ 44439 w 76200"/>
              <a:gd name="T19" fmla="*/ 742371 h 797560"/>
              <a:gd name="T20" fmla="*/ 44439 w 76200"/>
              <a:gd name="T21" fmla="*/ 0 h 797560"/>
              <a:gd name="T22" fmla="*/ 76199 w 76200"/>
              <a:gd name="T23" fmla="*/ 729504 h 797560"/>
              <a:gd name="T24" fmla="*/ 44439 w 76200"/>
              <a:gd name="T25" fmla="*/ 729504 h 797560"/>
              <a:gd name="T26" fmla="*/ 44439 w 76200"/>
              <a:gd name="T27" fmla="*/ 742371 h 797560"/>
              <a:gd name="T28" fmla="*/ 69844 w 76200"/>
              <a:gd name="T29" fmla="*/ 742371 h 797560"/>
              <a:gd name="T30" fmla="*/ 76199 w 76200"/>
              <a:gd name="T31" fmla="*/ 729504 h 7975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797560"/>
              <a:gd name="T50" fmla="*/ 76200 w 76200"/>
              <a:gd name="T51" fmla="*/ 797560 h 7975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797560">
                <a:moveTo>
                  <a:pt x="31747" y="720845"/>
                </a:moveTo>
                <a:lnTo>
                  <a:pt x="0" y="720845"/>
                </a:lnTo>
                <a:lnTo>
                  <a:pt x="38099" y="797045"/>
                </a:lnTo>
                <a:lnTo>
                  <a:pt x="69844" y="733556"/>
                </a:lnTo>
                <a:lnTo>
                  <a:pt x="31747" y="733556"/>
                </a:lnTo>
                <a:lnTo>
                  <a:pt x="31747" y="720845"/>
                </a:lnTo>
                <a:close/>
              </a:path>
              <a:path w="76200" h="797560">
                <a:moveTo>
                  <a:pt x="44439" y="0"/>
                </a:moveTo>
                <a:lnTo>
                  <a:pt x="31747" y="0"/>
                </a:lnTo>
                <a:lnTo>
                  <a:pt x="31747" y="733556"/>
                </a:lnTo>
                <a:lnTo>
                  <a:pt x="44439" y="733556"/>
                </a:lnTo>
                <a:lnTo>
                  <a:pt x="44439" y="0"/>
                </a:lnTo>
                <a:close/>
              </a:path>
              <a:path w="76200" h="797560">
                <a:moveTo>
                  <a:pt x="76199" y="720845"/>
                </a:moveTo>
                <a:lnTo>
                  <a:pt x="44439" y="720845"/>
                </a:lnTo>
                <a:lnTo>
                  <a:pt x="44439" y="733556"/>
                </a:lnTo>
                <a:lnTo>
                  <a:pt x="69844" y="733556"/>
                </a:lnTo>
                <a:lnTo>
                  <a:pt x="76199" y="720845"/>
                </a:lnTo>
                <a:close/>
              </a:path>
            </a:pathLst>
          </a:custGeom>
          <a:solidFill>
            <a:srgbClr val="7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39" name="object 163"/>
          <p:cNvSpPr>
            <a:spLocks/>
          </p:cNvSpPr>
          <p:nvPr/>
        </p:nvSpPr>
        <p:spPr bwMode="auto">
          <a:xfrm>
            <a:off x="4116388" y="2041525"/>
            <a:ext cx="2422525" cy="0"/>
          </a:xfrm>
          <a:custGeom>
            <a:avLst/>
            <a:gdLst>
              <a:gd name="T0" fmla="*/ 0 w 2421890"/>
              <a:gd name="T1" fmla="*/ 2427990 w 2421890"/>
              <a:gd name="T2" fmla="*/ 0 60000 65536"/>
              <a:gd name="T3" fmla="*/ 0 60000 65536"/>
              <a:gd name="T4" fmla="*/ 0 w 2421890"/>
              <a:gd name="T5" fmla="*/ 2421890 w 24218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421890">
                <a:moveTo>
                  <a:pt x="0" y="0"/>
                </a:moveTo>
                <a:lnTo>
                  <a:pt x="2421635" y="0"/>
                </a:lnTo>
              </a:path>
            </a:pathLst>
          </a:custGeom>
          <a:noFill/>
          <a:ln w="9143">
            <a:solidFill>
              <a:srgbClr val="7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40" name="object 164"/>
          <p:cNvSpPr>
            <a:spLocks/>
          </p:cNvSpPr>
          <p:nvPr/>
        </p:nvSpPr>
        <p:spPr bwMode="auto">
          <a:xfrm>
            <a:off x="4078288" y="1744663"/>
            <a:ext cx="76200" cy="300037"/>
          </a:xfrm>
          <a:custGeom>
            <a:avLst/>
            <a:gdLst>
              <a:gd name="T0" fmla="*/ 44439 w 76200"/>
              <a:gd name="T1" fmla="*/ 62819 h 300355"/>
              <a:gd name="T2" fmla="*/ 31747 w 76200"/>
              <a:gd name="T3" fmla="*/ 62819 h 300355"/>
              <a:gd name="T4" fmla="*/ 31747 w 76200"/>
              <a:gd name="T5" fmla="*/ 297056 h 300355"/>
              <a:gd name="T6" fmla="*/ 44439 w 76200"/>
              <a:gd name="T7" fmla="*/ 297056 h 300355"/>
              <a:gd name="T8" fmla="*/ 44439 w 76200"/>
              <a:gd name="T9" fmla="*/ 62819 h 300355"/>
              <a:gd name="T10" fmla="*/ 38099 w 76200"/>
              <a:gd name="T11" fmla="*/ 0 h 300355"/>
              <a:gd name="T12" fmla="*/ 0 w 76200"/>
              <a:gd name="T13" fmla="*/ 75396 h 300355"/>
              <a:gd name="T14" fmla="*/ 31747 w 76200"/>
              <a:gd name="T15" fmla="*/ 75396 h 300355"/>
              <a:gd name="T16" fmla="*/ 31747 w 76200"/>
              <a:gd name="T17" fmla="*/ 62819 h 300355"/>
              <a:gd name="T18" fmla="*/ 69844 w 76200"/>
              <a:gd name="T19" fmla="*/ 62819 h 300355"/>
              <a:gd name="T20" fmla="*/ 38099 w 76200"/>
              <a:gd name="T21" fmla="*/ 0 h 300355"/>
              <a:gd name="T22" fmla="*/ 69844 w 76200"/>
              <a:gd name="T23" fmla="*/ 62819 h 300355"/>
              <a:gd name="T24" fmla="*/ 44439 w 76200"/>
              <a:gd name="T25" fmla="*/ 62819 h 300355"/>
              <a:gd name="T26" fmla="*/ 44439 w 76200"/>
              <a:gd name="T27" fmla="*/ 75396 h 300355"/>
              <a:gd name="T28" fmla="*/ 76199 w 76200"/>
              <a:gd name="T29" fmla="*/ 75396 h 300355"/>
              <a:gd name="T30" fmla="*/ 69844 w 76200"/>
              <a:gd name="T31" fmla="*/ 62819 h 3003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00355"/>
              <a:gd name="T50" fmla="*/ 76200 w 76200"/>
              <a:gd name="T51" fmla="*/ 300355 h 3003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00355">
                <a:moveTo>
                  <a:pt x="44439" y="63489"/>
                </a:moveTo>
                <a:lnTo>
                  <a:pt x="31747" y="63489"/>
                </a:lnTo>
                <a:lnTo>
                  <a:pt x="31747" y="300221"/>
                </a:lnTo>
                <a:lnTo>
                  <a:pt x="44439" y="300221"/>
                </a:lnTo>
                <a:lnTo>
                  <a:pt x="44439" y="63489"/>
                </a:lnTo>
                <a:close/>
              </a:path>
              <a:path w="76200" h="300355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300355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41" name="object 165"/>
          <p:cNvSpPr>
            <a:spLocks/>
          </p:cNvSpPr>
          <p:nvPr/>
        </p:nvSpPr>
        <p:spPr bwMode="auto">
          <a:xfrm>
            <a:off x="5508625" y="2400300"/>
            <a:ext cx="76200" cy="439738"/>
          </a:xfrm>
          <a:custGeom>
            <a:avLst/>
            <a:gdLst>
              <a:gd name="T0" fmla="*/ 31747 w 76200"/>
              <a:gd name="T1" fmla="*/ 365346 h 439419"/>
              <a:gd name="T2" fmla="*/ 0 w 76200"/>
              <a:gd name="T3" fmla="*/ 365346 h 439419"/>
              <a:gd name="T4" fmla="*/ 38099 w 76200"/>
              <a:gd name="T5" fmla="*/ 442102 h 439419"/>
              <a:gd name="T6" fmla="*/ 69844 w 76200"/>
              <a:gd name="T7" fmla="*/ 378151 h 439419"/>
              <a:gd name="T8" fmla="*/ 31747 w 76200"/>
              <a:gd name="T9" fmla="*/ 378151 h 439419"/>
              <a:gd name="T10" fmla="*/ 31747 w 76200"/>
              <a:gd name="T11" fmla="*/ 365346 h 439419"/>
              <a:gd name="T12" fmla="*/ 44439 w 76200"/>
              <a:gd name="T13" fmla="*/ 0 h 439419"/>
              <a:gd name="T14" fmla="*/ 31747 w 76200"/>
              <a:gd name="T15" fmla="*/ 0 h 439419"/>
              <a:gd name="T16" fmla="*/ 31747 w 76200"/>
              <a:gd name="T17" fmla="*/ 378151 h 439419"/>
              <a:gd name="T18" fmla="*/ 44439 w 76200"/>
              <a:gd name="T19" fmla="*/ 378151 h 439419"/>
              <a:gd name="T20" fmla="*/ 44439 w 76200"/>
              <a:gd name="T21" fmla="*/ 0 h 439419"/>
              <a:gd name="T22" fmla="*/ 76199 w 76200"/>
              <a:gd name="T23" fmla="*/ 365346 h 439419"/>
              <a:gd name="T24" fmla="*/ 44439 w 76200"/>
              <a:gd name="T25" fmla="*/ 365346 h 439419"/>
              <a:gd name="T26" fmla="*/ 44439 w 76200"/>
              <a:gd name="T27" fmla="*/ 378151 h 439419"/>
              <a:gd name="T28" fmla="*/ 69844 w 76200"/>
              <a:gd name="T29" fmla="*/ 378151 h 439419"/>
              <a:gd name="T30" fmla="*/ 76199 w 76200"/>
              <a:gd name="T31" fmla="*/ 365346 h 4394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39419"/>
              <a:gd name="T50" fmla="*/ 76200 w 76200"/>
              <a:gd name="T51" fmla="*/ 439419 h 4394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39419">
                <a:moveTo>
                  <a:pt x="31747" y="362705"/>
                </a:moveTo>
                <a:lnTo>
                  <a:pt x="0" y="362705"/>
                </a:lnTo>
                <a:lnTo>
                  <a:pt x="38099" y="438905"/>
                </a:lnTo>
                <a:lnTo>
                  <a:pt x="69844" y="375416"/>
                </a:lnTo>
                <a:lnTo>
                  <a:pt x="31747" y="375416"/>
                </a:lnTo>
                <a:lnTo>
                  <a:pt x="31747" y="362705"/>
                </a:lnTo>
                <a:close/>
              </a:path>
              <a:path w="76200" h="439419">
                <a:moveTo>
                  <a:pt x="44439" y="0"/>
                </a:moveTo>
                <a:lnTo>
                  <a:pt x="31747" y="0"/>
                </a:lnTo>
                <a:lnTo>
                  <a:pt x="31747" y="375416"/>
                </a:lnTo>
                <a:lnTo>
                  <a:pt x="44439" y="375416"/>
                </a:lnTo>
                <a:lnTo>
                  <a:pt x="44439" y="0"/>
                </a:lnTo>
                <a:close/>
              </a:path>
              <a:path w="76200" h="439419">
                <a:moveTo>
                  <a:pt x="76199" y="362705"/>
                </a:moveTo>
                <a:lnTo>
                  <a:pt x="44439" y="362705"/>
                </a:lnTo>
                <a:lnTo>
                  <a:pt x="44439" y="375416"/>
                </a:lnTo>
                <a:lnTo>
                  <a:pt x="69844" y="375416"/>
                </a:lnTo>
                <a:lnTo>
                  <a:pt x="76199" y="362705"/>
                </a:lnTo>
                <a:close/>
              </a:path>
            </a:pathLst>
          </a:custGeom>
          <a:solidFill>
            <a:srgbClr val="EC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42" name="object 166"/>
          <p:cNvSpPr>
            <a:spLocks/>
          </p:cNvSpPr>
          <p:nvPr/>
        </p:nvSpPr>
        <p:spPr bwMode="auto">
          <a:xfrm>
            <a:off x="5383213" y="2400300"/>
            <a:ext cx="165100" cy="0"/>
          </a:xfrm>
          <a:custGeom>
            <a:avLst/>
            <a:gdLst>
              <a:gd name="T0" fmla="*/ 0 w 165100"/>
              <a:gd name="T1" fmla="*/ 164591 w 165100"/>
              <a:gd name="T2" fmla="*/ 0 60000 65536"/>
              <a:gd name="T3" fmla="*/ 0 60000 65536"/>
              <a:gd name="T4" fmla="*/ 0 w 165100"/>
              <a:gd name="T5" fmla="*/ 165100 w 1651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65100">
                <a:moveTo>
                  <a:pt x="0" y="0"/>
                </a:moveTo>
                <a:lnTo>
                  <a:pt x="164591" y="0"/>
                </a:lnTo>
              </a:path>
            </a:pathLst>
          </a:custGeom>
          <a:noFill/>
          <a:ln w="9143">
            <a:solidFill>
              <a:srgbClr val="EC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43" name="object 167"/>
          <p:cNvSpPr>
            <a:spLocks/>
          </p:cNvSpPr>
          <p:nvPr/>
        </p:nvSpPr>
        <p:spPr bwMode="auto">
          <a:xfrm>
            <a:off x="5345113" y="1744663"/>
            <a:ext cx="76200" cy="655637"/>
          </a:xfrm>
          <a:custGeom>
            <a:avLst/>
            <a:gdLst>
              <a:gd name="T0" fmla="*/ 44439 w 76200"/>
              <a:gd name="T1" fmla="*/ 63799 h 655319"/>
              <a:gd name="T2" fmla="*/ 31747 w 76200"/>
              <a:gd name="T3" fmla="*/ 63799 h 655319"/>
              <a:gd name="T4" fmla="*/ 31747 w 76200"/>
              <a:gd name="T5" fmla="*/ 658499 h 655319"/>
              <a:gd name="T6" fmla="*/ 44439 w 76200"/>
              <a:gd name="T7" fmla="*/ 658499 h 655319"/>
              <a:gd name="T8" fmla="*/ 44439 w 76200"/>
              <a:gd name="T9" fmla="*/ 63799 h 655319"/>
              <a:gd name="T10" fmla="*/ 38099 w 76200"/>
              <a:gd name="T11" fmla="*/ 0 h 655319"/>
              <a:gd name="T12" fmla="*/ 0 w 76200"/>
              <a:gd name="T13" fmla="*/ 76569 h 655319"/>
              <a:gd name="T14" fmla="*/ 31747 w 76200"/>
              <a:gd name="T15" fmla="*/ 76569 h 655319"/>
              <a:gd name="T16" fmla="*/ 31747 w 76200"/>
              <a:gd name="T17" fmla="*/ 63799 h 655319"/>
              <a:gd name="T18" fmla="*/ 69844 w 76200"/>
              <a:gd name="T19" fmla="*/ 63799 h 655319"/>
              <a:gd name="T20" fmla="*/ 38099 w 76200"/>
              <a:gd name="T21" fmla="*/ 0 h 655319"/>
              <a:gd name="T22" fmla="*/ 69844 w 76200"/>
              <a:gd name="T23" fmla="*/ 63799 h 655319"/>
              <a:gd name="T24" fmla="*/ 44439 w 76200"/>
              <a:gd name="T25" fmla="*/ 63799 h 655319"/>
              <a:gd name="T26" fmla="*/ 44439 w 76200"/>
              <a:gd name="T27" fmla="*/ 76569 h 655319"/>
              <a:gd name="T28" fmla="*/ 76199 w 76200"/>
              <a:gd name="T29" fmla="*/ 76569 h 655319"/>
              <a:gd name="T30" fmla="*/ 69844 w 76200"/>
              <a:gd name="T31" fmla="*/ 63799 h 6553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655319"/>
              <a:gd name="T50" fmla="*/ 76200 w 76200"/>
              <a:gd name="T51" fmla="*/ 655319 h 6553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655319">
                <a:moveTo>
                  <a:pt x="44439" y="63489"/>
                </a:moveTo>
                <a:lnTo>
                  <a:pt x="31747" y="63489"/>
                </a:lnTo>
                <a:lnTo>
                  <a:pt x="31747" y="655313"/>
                </a:lnTo>
                <a:lnTo>
                  <a:pt x="44439" y="655313"/>
                </a:lnTo>
                <a:lnTo>
                  <a:pt x="44439" y="63489"/>
                </a:lnTo>
                <a:close/>
              </a:path>
              <a:path w="76200" h="655319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655319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EC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44" name="object 168"/>
          <p:cNvSpPr>
            <a:spLocks/>
          </p:cNvSpPr>
          <p:nvPr/>
        </p:nvSpPr>
        <p:spPr bwMode="auto">
          <a:xfrm>
            <a:off x="5508625" y="1744663"/>
            <a:ext cx="76200" cy="382587"/>
          </a:xfrm>
          <a:custGeom>
            <a:avLst/>
            <a:gdLst>
              <a:gd name="T0" fmla="*/ 44439 w 76200"/>
              <a:gd name="T1" fmla="*/ 62963 h 382905"/>
              <a:gd name="T2" fmla="*/ 31747 w 76200"/>
              <a:gd name="T3" fmla="*/ 62963 h 382905"/>
              <a:gd name="T4" fmla="*/ 31747 w 76200"/>
              <a:gd name="T5" fmla="*/ 379352 h 382905"/>
              <a:gd name="T6" fmla="*/ 44439 w 76200"/>
              <a:gd name="T7" fmla="*/ 379352 h 382905"/>
              <a:gd name="T8" fmla="*/ 44439 w 76200"/>
              <a:gd name="T9" fmla="*/ 62963 h 382905"/>
              <a:gd name="T10" fmla="*/ 38099 w 76200"/>
              <a:gd name="T11" fmla="*/ 0 h 382905"/>
              <a:gd name="T12" fmla="*/ 0 w 76200"/>
              <a:gd name="T13" fmla="*/ 75569 h 382905"/>
              <a:gd name="T14" fmla="*/ 31747 w 76200"/>
              <a:gd name="T15" fmla="*/ 75569 h 382905"/>
              <a:gd name="T16" fmla="*/ 31747 w 76200"/>
              <a:gd name="T17" fmla="*/ 62963 h 382905"/>
              <a:gd name="T18" fmla="*/ 69844 w 76200"/>
              <a:gd name="T19" fmla="*/ 62963 h 382905"/>
              <a:gd name="T20" fmla="*/ 38099 w 76200"/>
              <a:gd name="T21" fmla="*/ 0 h 382905"/>
              <a:gd name="T22" fmla="*/ 69844 w 76200"/>
              <a:gd name="T23" fmla="*/ 62963 h 382905"/>
              <a:gd name="T24" fmla="*/ 44439 w 76200"/>
              <a:gd name="T25" fmla="*/ 62963 h 382905"/>
              <a:gd name="T26" fmla="*/ 44439 w 76200"/>
              <a:gd name="T27" fmla="*/ 75569 h 382905"/>
              <a:gd name="T28" fmla="*/ 76199 w 76200"/>
              <a:gd name="T29" fmla="*/ 75569 h 382905"/>
              <a:gd name="T30" fmla="*/ 69844 w 76200"/>
              <a:gd name="T31" fmla="*/ 62963 h 3829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82905"/>
              <a:gd name="T50" fmla="*/ 76200 w 76200"/>
              <a:gd name="T51" fmla="*/ 382905 h 3829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82905">
                <a:moveTo>
                  <a:pt x="44439" y="63489"/>
                </a:moveTo>
                <a:lnTo>
                  <a:pt x="31747" y="63489"/>
                </a:lnTo>
                <a:lnTo>
                  <a:pt x="31747" y="382517"/>
                </a:lnTo>
                <a:lnTo>
                  <a:pt x="44439" y="382517"/>
                </a:lnTo>
                <a:lnTo>
                  <a:pt x="44439" y="63489"/>
                </a:lnTo>
                <a:close/>
              </a:path>
              <a:path w="76200" h="382905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382905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EC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45" name="object 169"/>
          <p:cNvSpPr>
            <a:spLocks/>
          </p:cNvSpPr>
          <p:nvPr/>
        </p:nvSpPr>
        <p:spPr bwMode="auto">
          <a:xfrm>
            <a:off x="5546725" y="2127250"/>
            <a:ext cx="1046163" cy="0"/>
          </a:xfrm>
          <a:custGeom>
            <a:avLst/>
            <a:gdLst>
              <a:gd name="T0" fmla="*/ 0 w 1045845"/>
              <a:gd name="T1" fmla="*/ 1048646 w 1045845"/>
              <a:gd name="T2" fmla="*/ 0 60000 65536"/>
              <a:gd name="T3" fmla="*/ 0 60000 65536"/>
              <a:gd name="T4" fmla="*/ 0 w 1045845"/>
              <a:gd name="T5" fmla="*/ 1045845 w 104584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45845">
                <a:moveTo>
                  <a:pt x="0" y="0"/>
                </a:moveTo>
                <a:lnTo>
                  <a:pt x="1045463" y="0"/>
                </a:lnTo>
              </a:path>
            </a:pathLst>
          </a:custGeom>
          <a:noFill/>
          <a:ln w="9143">
            <a:solidFill>
              <a:srgbClr val="EC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46" name="object 170"/>
          <p:cNvSpPr>
            <a:spLocks/>
          </p:cNvSpPr>
          <p:nvPr/>
        </p:nvSpPr>
        <p:spPr bwMode="auto">
          <a:xfrm>
            <a:off x="6554788" y="2127250"/>
            <a:ext cx="76200" cy="712788"/>
          </a:xfrm>
          <a:custGeom>
            <a:avLst/>
            <a:gdLst>
              <a:gd name="T0" fmla="*/ 31747 w 76200"/>
              <a:gd name="T1" fmla="*/ 644061 h 711835"/>
              <a:gd name="T2" fmla="*/ 0 w 76200"/>
              <a:gd name="T3" fmla="*/ 644061 h 711835"/>
              <a:gd name="T4" fmla="*/ 38099 w 76200"/>
              <a:gd name="T5" fmla="*/ 721286 h 711835"/>
              <a:gd name="T6" fmla="*/ 69844 w 76200"/>
              <a:gd name="T7" fmla="*/ 656942 h 711835"/>
              <a:gd name="T8" fmla="*/ 31747 w 76200"/>
              <a:gd name="T9" fmla="*/ 656942 h 711835"/>
              <a:gd name="T10" fmla="*/ 31747 w 76200"/>
              <a:gd name="T11" fmla="*/ 644061 h 711835"/>
              <a:gd name="T12" fmla="*/ 44439 w 76200"/>
              <a:gd name="T13" fmla="*/ 0 h 711835"/>
              <a:gd name="T14" fmla="*/ 31747 w 76200"/>
              <a:gd name="T15" fmla="*/ 0 h 711835"/>
              <a:gd name="T16" fmla="*/ 31747 w 76200"/>
              <a:gd name="T17" fmla="*/ 656942 h 711835"/>
              <a:gd name="T18" fmla="*/ 44439 w 76200"/>
              <a:gd name="T19" fmla="*/ 656942 h 711835"/>
              <a:gd name="T20" fmla="*/ 44439 w 76200"/>
              <a:gd name="T21" fmla="*/ 0 h 711835"/>
              <a:gd name="T22" fmla="*/ 76199 w 76200"/>
              <a:gd name="T23" fmla="*/ 644061 h 711835"/>
              <a:gd name="T24" fmla="*/ 44439 w 76200"/>
              <a:gd name="T25" fmla="*/ 644061 h 711835"/>
              <a:gd name="T26" fmla="*/ 44439 w 76200"/>
              <a:gd name="T27" fmla="*/ 656942 h 711835"/>
              <a:gd name="T28" fmla="*/ 69844 w 76200"/>
              <a:gd name="T29" fmla="*/ 656942 h 711835"/>
              <a:gd name="T30" fmla="*/ 76199 w 76200"/>
              <a:gd name="T31" fmla="*/ 644061 h 7118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711835"/>
              <a:gd name="T50" fmla="*/ 76200 w 76200"/>
              <a:gd name="T51" fmla="*/ 711835 h 7118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711835">
                <a:moveTo>
                  <a:pt x="31747" y="635501"/>
                </a:moveTo>
                <a:lnTo>
                  <a:pt x="0" y="635501"/>
                </a:lnTo>
                <a:lnTo>
                  <a:pt x="38099" y="711701"/>
                </a:lnTo>
                <a:lnTo>
                  <a:pt x="69844" y="648212"/>
                </a:lnTo>
                <a:lnTo>
                  <a:pt x="31747" y="648212"/>
                </a:lnTo>
                <a:lnTo>
                  <a:pt x="31747" y="635501"/>
                </a:lnTo>
                <a:close/>
              </a:path>
              <a:path w="76200" h="711835">
                <a:moveTo>
                  <a:pt x="44439" y="0"/>
                </a:moveTo>
                <a:lnTo>
                  <a:pt x="31747" y="0"/>
                </a:lnTo>
                <a:lnTo>
                  <a:pt x="31747" y="648212"/>
                </a:lnTo>
                <a:lnTo>
                  <a:pt x="44439" y="648212"/>
                </a:lnTo>
                <a:lnTo>
                  <a:pt x="44439" y="0"/>
                </a:lnTo>
                <a:close/>
              </a:path>
              <a:path w="76200" h="711835">
                <a:moveTo>
                  <a:pt x="76199" y="635501"/>
                </a:moveTo>
                <a:lnTo>
                  <a:pt x="44439" y="635501"/>
                </a:lnTo>
                <a:lnTo>
                  <a:pt x="44439" y="648212"/>
                </a:lnTo>
                <a:lnTo>
                  <a:pt x="69844" y="648212"/>
                </a:lnTo>
                <a:lnTo>
                  <a:pt x="76199" y="635501"/>
                </a:lnTo>
                <a:close/>
              </a:path>
            </a:pathLst>
          </a:custGeom>
          <a:solidFill>
            <a:srgbClr val="EC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47" name="object 171"/>
          <p:cNvSpPr>
            <a:spLocks/>
          </p:cNvSpPr>
          <p:nvPr/>
        </p:nvSpPr>
        <p:spPr bwMode="auto">
          <a:xfrm>
            <a:off x="7600950" y="1744663"/>
            <a:ext cx="76200" cy="765175"/>
          </a:xfrm>
          <a:custGeom>
            <a:avLst/>
            <a:gdLst>
              <a:gd name="T0" fmla="*/ 44439 w 76200"/>
              <a:gd name="T1" fmla="*/ 63489 h 765175"/>
              <a:gd name="T2" fmla="*/ 31747 w 76200"/>
              <a:gd name="T3" fmla="*/ 63489 h 765175"/>
              <a:gd name="T4" fmla="*/ 31747 w 76200"/>
              <a:gd name="T5" fmla="*/ 765041 h 765175"/>
              <a:gd name="T6" fmla="*/ 44439 w 76200"/>
              <a:gd name="T7" fmla="*/ 765041 h 765175"/>
              <a:gd name="T8" fmla="*/ 44439 w 76200"/>
              <a:gd name="T9" fmla="*/ 63489 h 765175"/>
              <a:gd name="T10" fmla="*/ 38099 w 76200"/>
              <a:gd name="T11" fmla="*/ 0 h 765175"/>
              <a:gd name="T12" fmla="*/ 0 w 76200"/>
              <a:gd name="T13" fmla="*/ 76199 h 765175"/>
              <a:gd name="T14" fmla="*/ 31747 w 76200"/>
              <a:gd name="T15" fmla="*/ 76199 h 765175"/>
              <a:gd name="T16" fmla="*/ 31747 w 76200"/>
              <a:gd name="T17" fmla="*/ 63489 h 765175"/>
              <a:gd name="T18" fmla="*/ 69844 w 76200"/>
              <a:gd name="T19" fmla="*/ 63489 h 765175"/>
              <a:gd name="T20" fmla="*/ 38099 w 76200"/>
              <a:gd name="T21" fmla="*/ 0 h 765175"/>
              <a:gd name="T22" fmla="*/ 69844 w 76200"/>
              <a:gd name="T23" fmla="*/ 63489 h 765175"/>
              <a:gd name="T24" fmla="*/ 44439 w 76200"/>
              <a:gd name="T25" fmla="*/ 63489 h 765175"/>
              <a:gd name="T26" fmla="*/ 44439 w 76200"/>
              <a:gd name="T27" fmla="*/ 76199 h 765175"/>
              <a:gd name="T28" fmla="*/ 76199 w 76200"/>
              <a:gd name="T29" fmla="*/ 76199 h 765175"/>
              <a:gd name="T30" fmla="*/ 69844 w 76200"/>
              <a:gd name="T31" fmla="*/ 63489 h 7651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765175"/>
              <a:gd name="T50" fmla="*/ 76200 w 76200"/>
              <a:gd name="T51" fmla="*/ 765175 h 7651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765175">
                <a:moveTo>
                  <a:pt x="44439" y="63489"/>
                </a:moveTo>
                <a:lnTo>
                  <a:pt x="31747" y="63489"/>
                </a:lnTo>
                <a:lnTo>
                  <a:pt x="31747" y="765041"/>
                </a:lnTo>
                <a:lnTo>
                  <a:pt x="44439" y="765041"/>
                </a:lnTo>
                <a:lnTo>
                  <a:pt x="44439" y="63489"/>
                </a:lnTo>
                <a:close/>
              </a:path>
              <a:path w="76200" h="765175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765175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403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48" name="object 172"/>
          <p:cNvSpPr>
            <a:spLocks/>
          </p:cNvSpPr>
          <p:nvPr/>
        </p:nvSpPr>
        <p:spPr bwMode="auto">
          <a:xfrm>
            <a:off x="6648450" y="2509838"/>
            <a:ext cx="992188" cy="0"/>
          </a:xfrm>
          <a:custGeom>
            <a:avLst/>
            <a:gdLst>
              <a:gd name="T0" fmla="*/ 0 w 992504"/>
              <a:gd name="T1" fmla="*/ 988969 w 992504"/>
              <a:gd name="T2" fmla="*/ 0 60000 65536"/>
              <a:gd name="T3" fmla="*/ 0 60000 65536"/>
              <a:gd name="T4" fmla="*/ 0 w 992504"/>
              <a:gd name="T5" fmla="*/ 992504 w 99250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92504">
                <a:moveTo>
                  <a:pt x="0" y="0"/>
                </a:moveTo>
                <a:lnTo>
                  <a:pt x="992123" y="0"/>
                </a:lnTo>
              </a:path>
            </a:pathLst>
          </a:custGeom>
          <a:noFill/>
          <a:ln w="9143">
            <a:solidFill>
              <a:srgbClr val="7403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49" name="object 173"/>
          <p:cNvSpPr>
            <a:spLocks/>
          </p:cNvSpPr>
          <p:nvPr/>
        </p:nvSpPr>
        <p:spPr bwMode="auto">
          <a:xfrm>
            <a:off x="6610350" y="2509838"/>
            <a:ext cx="76200" cy="330200"/>
          </a:xfrm>
          <a:custGeom>
            <a:avLst/>
            <a:gdLst>
              <a:gd name="T0" fmla="*/ 31747 w 76200"/>
              <a:gd name="T1" fmla="*/ 257902 h 329564"/>
              <a:gd name="T2" fmla="*/ 0 w 76200"/>
              <a:gd name="T3" fmla="*/ 257902 h 329564"/>
              <a:gd name="T4" fmla="*/ 38099 w 76200"/>
              <a:gd name="T5" fmla="*/ 335584 h 329564"/>
              <a:gd name="T6" fmla="*/ 69844 w 76200"/>
              <a:gd name="T7" fmla="*/ 270863 h 329564"/>
              <a:gd name="T8" fmla="*/ 31747 w 76200"/>
              <a:gd name="T9" fmla="*/ 270863 h 329564"/>
              <a:gd name="T10" fmla="*/ 31747 w 76200"/>
              <a:gd name="T11" fmla="*/ 257902 h 329564"/>
              <a:gd name="T12" fmla="*/ 44439 w 76200"/>
              <a:gd name="T13" fmla="*/ 0 h 329564"/>
              <a:gd name="T14" fmla="*/ 31747 w 76200"/>
              <a:gd name="T15" fmla="*/ 0 h 329564"/>
              <a:gd name="T16" fmla="*/ 31747 w 76200"/>
              <a:gd name="T17" fmla="*/ 270863 h 329564"/>
              <a:gd name="T18" fmla="*/ 44439 w 76200"/>
              <a:gd name="T19" fmla="*/ 270863 h 329564"/>
              <a:gd name="T20" fmla="*/ 44439 w 76200"/>
              <a:gd name="T21" fmla="*/ 0 h 329564"/>
              <a:gd name="T22" fmla="*/ 76199 w 76200"/>
              <a:gd name="T23" fmla="*/ 257902 h 329564"/>
              <a:gd name="T24" fmla="*/ 44439 w 76200"/>
              <a:gd name="T25" fmla="*/ 257902 h 329564"/>
              <a:gd name="T26" fmla="*/ 44439 w 76200"/>
              <a:gd name="T27" fmla="*/ 270863 h 329564"/>
              <a:gd name="T28" fmla="*/ 69844 w 76200"/>
              <a:gd name="T29" fmla="*/ 270863 h 329564"/>
              <a:gd name="T30" fmla="*/ 76199 w 76200"/>
              <a:gd name="T31" fmla="*/ 257902 h 3295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29564"/>
              <a:gd name="T50" fmla="*/ 76200 w 76200"/>
              <a:gd name="T51" fmla="*/ 329564 h 3295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29564">
                <a:moveTo>
                  <a:pt x="31747" y="252977"/>
                </a:moveTo>
                <a:lnTo>
                  <a:pt x="0" y="252977"/>
                </a:lnTo>
                <a:lnTo>
                  <a:pt x="38099" y="329177"/>
                </a:lnTo>
                <a:lnTo>
                  <a:pt x="69844" y="265688"/>
                </a:lnTo>
                <a:lnTo>
                  <a:pt x="31747" y="265688"/>
                </a:lnTo>
                <a:lnTo>
                  <a:pt x="31747" y="252977"/>
                </a:lnTo>
                <a:close/>
              </a:path>
              <a:path w="76200" h="329564">
                <a:moveTo>
                  <a:pt x="44439" y="0"/>
                </a:moveTo>
                <a:lnTo>
                  <a:pt x="31747" y="0"/>
                </a:lnTo>
                <a:lnTo>
                  <a:pt x="31747" y="265688"/>
                </a:lnTo>
                <a:lnTo>
                  <a:pt x="44439" y="265688"/>
                </a:lnTo>
                <a:lnTo>
                  <a:pt x="44439" y="0"/>
                </a:lnTo>
                <a:close/>
              </a:path>
              <a:path w="76200" h="329564">
                <a:moveTo>
                  <a:pt x="76199" y="252977"/>
                </a:moveTo>
                <a:lnTo>
                  <a:pt x="44439" y="252977"/>
                </a:lnTo>
                <a:lnTo>
                  <a:pt x="44439" y="265688"/>
                </a:lnTo>
                <a:lnTo>
                  <a:pt x="69844" y="265688"/>
                </a:lnTo>
                <a:lnTo>
                  <a:pt x="76199" y="252977"/>
                </a:lnTo>
                <a:close/>
              </a:path>
            </a:pathLst>
          </a:custGeom>
          <a:solidFill>
            <a:srgbClr val="7403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50" name="object 174"/>
          <p:cNvSpPr>
            <a:spLocks/>
          </p:cNvSpPr>
          <p:nvPr/>
        </p:nvSpPr>
        <p:spPr bwMode="auto">
          <a:xfrm>
            <a:off x="6002338" y="1744663"/>
            <a:ext cx="76200" cy="163512"/>
          </a:xfrm>
          <a:custGeom>
            <a:avLst/>
            <a:gdLst>
              <a:gd name="T0" fmla="*/ 44439 w 76200"/>
              <a:gd name="T1" fmla="*/ 64737 h 163194"/>
              <a:gd name="T2" fmla="*/ 31747 w 76200"/>
              <a:gd name="T3" fmla="*/ 64737 h 163194"/>
              <a:gd name="T4" fmla="*/ 31747 w 76200"/>
              <a:gd name="T5" fmla="*/ 166266 h 163194"/>
              <a:gd name="T6" fmla="*/ 44439 w 76200"/>
              <a:gd name="T7" fmla="*/ 166266 h 163194"/>
              <a:gd name="T8" fmla="*/ 44439 w 76200"/>
              <a:gd name="T9" fmla="*/ 64737 h 163194"/>
              <a:gd name="T10" fmla="*/ 38099 w 76200"/>
              <a:gd name="T11" fmla="*/ 0 h 163194"/>
              <a:gd name="T12" fmla="*/ 0 w 76200"/>
              <a:gd name="T13" fmla="*/ 77697 h 163194"/>
              <a:gd name="T14" fmla="*/ 31747 w 76200"/>
              <a:gd name="T15" fmla="*/ 77697 h 163194"/>
              <a:gd name="T16" fmla="*/ 31747 w 76200"/>
              <a:gd name="T17" fmla="*/ 64737 h 163194"/>
              <a:gd name="T18" fmla="*/ 69844 w 76200"/>
              <a:gd name="T19" fmla="*/ 64737 h 163194"/>
              <a:gd name="T20" fmla="*/ 38099 w 76200"/>
              <a:gd name="T21" fmla="*/ 0 h 163194"/>
              <a:gd name="T22" fmla="*/ 69844 w 76200"/>
              <a:gd name="T23" fmla="*/ 64737 h 163194"/>
              <a:gd name="T24" fmla="*/ 44439 w 76200"/>
              <a:gd name="T25" fmla="*/ 64737 h 163194"/>
              <a:gd name="T26" fmla="*/ 44439 w 76200"/>
              <a:gd name="T27" fmla="*/ 77697 h 163194"/>
              <a:gd name="T28" fmla="*/ 76199 w 76200"/>
              <a:gd name="T29" fmla="*/ 77697 h 163194"/>
              <a:gd name="T30" fmla="*/ 69844 w 76200"/>
              <a:gd name="T31" fmla="*/ 64737 h 16319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63194"/>
              <a:gd name="T50" fmla="*/ 76200 w 76200"/>
              <a:gd name="T51" fmla="*/ 163194 h 16319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63194">
                <a:moveTo>
                  <a:pt x="44439" y="63489"/>
                </a:moveTo>
                <a:lnTo>
                  <a:pt x="31747" y="63489"/>
                </a:lnTo>
                <a:lnTo>
                  <a:pt x="31747" y="163061"/>
                </a:lnTo>
                <a:lnTo>
                  <a:pt x="44439" y="163061"/>
                </a:lnTo>
                <a:lnTo>
                  <a:pt x="44439" y="63489"/>
                </a:lnTo>
                <a:close/>
              </a:path>
              <a:path w="76200" h="163194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163194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51" name="object 175"/>
          <p:cNvSpPr>
            <a:spLocks/>
          </p:cNvSpPr>
          <p:nvPr/>
        </p:nvSpPr>
        <p:spPr bwMode="auto">
          <a:xfrm>
            <a:off x="6040438" y="1908175"/>
            <a:ext cx="828675" cy="0"/>
          </a:xfrm>
          <a:custGeom>
            <a:avLst/>
            <a:gdLst>
              <a:gd name="T0" fmla="*/ 0 w 828040"/>
              <a:gd name="T1" fmla="*/ 833901 w 828040"/>
              <a:gd name="T2" fmla="*/ 0 60000 65536"/>
              <a:gd name="T3" fmla="*/ 0 60000 65536"/>
              <a:gd name="T4" fmla="*/ 0 w 828040"/>
              <a:gd name="T5" fmla="*/ 828040 w 82804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28040">
                <a:moveTo>
                  <a:pt x="0" y="0"/>
                </a:moveTo>
                <a:lnTo>
                  <a:pt x="827531" y="0"/>
                </a:lnTo>
              </a:path>
            </a:pathLst>
          </a:custGeom>
          <a:noFill/>
          <a:ln w="9143">
            <a:solidFill>
              <a:srgbClr val="7F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52" name="object 176"/>
          <p:cNvSpPr>
            <a:spLocks/>
          </p:cNvSpPr>
          <p:nvPr/>
        </p:nvSpPr>
        <p:spPr bwMode="auto">
          <a:xfrm>
            <a:off x="6831013" y="1908175"/>
            <a:ext cx="76200" cy="931863"/>
          </a:xfrm>
          <a:custGeom>
            <a:avLst/>
            <a:gdLst>
              <a:gd name="T0" fmla="*/ 31747 w 76200"/>
              <a:gd name="T1" fmla="*/ 857889 h 931544"/>
              <a:gd name="T2" fmla="*/ 0 w 76200"/>
              <a:gd name="T3" fmla="*/ 857889 h 931544"/>
              <a:gd name="T4" fmla="*/ 38099 w 76200"/>
              <a:gd name="T5" fmla="*/ 934351 h 931544"/>
              <a:gd name="T6" fmla="*/ 69844 w 76200"/>
              <a:gd name="T7" fmla="*/ 870644 h 931544"/>
              <a:gd name="T8" fmla="*/ 31747 w 76200"/>
              <a:gd name="T9" fmla="*/ 870644 h 931544"/>
              <a:gd name="T10" fmla="*/ 31747 w 76200"/>
              <a:gd name="T11" fmla="*/ 857889 h 931544"/>
              <a:gd name="T12" fmla="*/ 44439 w 76200"/>
              <a:gd name="T13" fmla="*/ 0 h 931544"/>
              <a:gd name="T14" fmla="*/ 31747 w 76200"/>
              <a:gd name="T15" fmla="*/ 0 h 931544"/>
              <a:gd name="T16" fmla="*/ 31747 w 76200"/>
              <a:gd name="T17" fmla="*/ 870644 h 931544"/>
              <a:gd name="T18" fmla="*/ 44439 w 76200"/>
              <a:gd name="T19" fmla="*/ 870644 h 931544"/>
              <a:gd name="T20" fmla="*/ 44439 w 76200"/>
              <a:gd name="T21" fmla="*/ 0 h 931544"/>
              <a:gd name="T22" fmla="*/ 76199 w 76200"/>
              <a:gd name="T23" fmla="*/ 857889 h 931544"/>
              <a:gd name="T24" fmla="*/ 44439 w 76200"/>
              <a:gd name="T25" fmla="*/ 857889 h 931544"/>
              <a:gd name="T26" fmla="*/ 44439 w 76200"/>
              <a:gd name="T27" fmla="*/ 870644 h 931544"/>
              <a:gd name="T28" fmla="*/ 69844 w 76200"/>
              <a:gd name="T29" fmla="*/ 870644 h 931544"/>
              <a:gd name="T30" fmla="*/ 76199 w 76200"/>
              <a:gd name="T31" fmla="*/ 857889 h 9315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931544"/>
              <a:gd name="T50" fmla="*/ 76200 w 76200"/>
              <a:gd name="T51" fmla="*/ 931544 h 9315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931544">
                <a:moveTo>
                  <a:pt x="31747" y="854957"/>
                </a:moveTo>
                <a:lnTo>
                  <a:pt x="0" y="854957"/>
                </a:lnTo>
                <a:lnTo>
                  <a:pt x="38099" y="931157"/>
                </a:lnTo>
                <a:lnTo>
                  <a:pt x="69844" y="867668"/>
                </a:lnTo>
                <a:lnTo>
                  <a:pt x="31747" y="867668"/>
                </a:lnTo>
                <a:lnTo>
                  <a:pt x="31747" y="854957"/>
                </a:lnTo>
                <a:close/>
              </a:path>
              <a:path w="76200" h="931544">
                <a:moveTo>
                  <a:pt x="44439" y="0"/>
                </a:moveTo>
                <a:lnTo>
                  <a:pt x="31747" y="0"/>
                </a:lnTo>
                <a:lnTo>
                  <a:pt x="31747" y="867668"/>
                </a:lnTo>
                <a:lnTo>
                  <a:pt x="44439" y="867668"/>
                </a:lnTo>
                <a:lnTo>
                  <a:pt x="44439" y="0"/>
                </a:lnTo>
                <a:close/>
              </a:path>
              <a:path w="76200" h="931544">
                <a:moveTo>
                  <a:pt x="76199" y="854957"/>
                </a:moveTo>
                <a:lnTo>
                  <a:pt x="44439" y="854957"/>
                </a:lnTo>
                <a:lnTo>
                  <a:pt x="44439" y="867668"/>
                </a:lnTo>
                <a:lnTo>
                  <a:pt x="69844" y="867668"/>
                </a:lnTo>
                <a:lnTo>
                  <a:pt x="76199" y="854957"/>
                </a:lnTo>
                <a:close/>
              </a:path>
            </a:pathLst>
          </a:custGeom>
          <a:solidFill>
            <a:srgbClr val="7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53" name="object 177"/>
          <p:cNvSpPr>
            <a:spLocks/>
          </p:cNvSpPr>
          <p:nvPr/>
        </p:nvSpPr>
        <p:spPr bwMode="auto">
          <a:xfrm>
            <a:off x="7270750" y="1744663"/>
            <a:ext cx="76200" cy="1095375"/>
          </a:xfrm>
          <a:custGeom>
            <a:avLst/>
            <a:gdLst>
              <a:gd name="T0" fmla="*/ 31747 w 76200"/>
              <a:gd name="T1" fmla="*/ 1023960 h 1094739"/>
              <a:gd name="T2" fmla="*/ 0 w 76200"/>
              <a:gd name="T3" fmla="*/ 1023960 h 1094739"/>
              <a:gd name="T4" fmla="*/ 38099 w 76200"/>
              <a:gd name="T5" fmla="*/ 1100605 h 1094739"/>
              <a:gd name="T6" fmla="*/ 69844 w 76200"/>
              <a:gd name="T7" fmla="*/ 1036747 h 1094739"/>
              <a:gd name="T8" fmla="*/ 31747 w 76200"/>
              <a:gd name="T9" fmla="*/ 1036747 h 1094739"/>
              <a:gd name="T10" fmla="*/ 31747 w 76200"/>
              <a:gd name="T11" fmla="*/ 1023960 h 1094739"/>
              <a:gd name="T12" fmla="*/ 44439 w 76200"/>
              <a:gd name="T13" fmla="*/ 63872 h 1094739"/>
              <a:gd name="T14" fmla="*/ 31747 w 76200"/>
              <a:gd name="T15" fmla="*/ 63872 h 1094739"/>
              <a:gd name="T16" fmla="*/ 31747 w 76200"/>
              <a:gd name="T17" fmla="*/ 1036747 h 1094739"/>
              <a:gd name="T18" fmla="*/ 44439 w 76200"/>
              <a:gd name="T19" fmla="*/ 1036747 h 1094739"/>
              <a:gd name="T20" fmla="*/ 44439 w 76200"/>
              <a:gd name="T21" fmla="*/ 63872 h 1094739"/>
              <a:gd name="T22" fmla="*/ 76199 w 76200"/>
              <a:gd name="T23" fmla="*/ 1023960 h 1094739"/>
              <a:gd name="T24" fmla="*/ 44439 w 76200"/>
              <a:gd name="T25" fmla="*/ 1023960 h 1094739"/>
              <a:gd name="T26" fmla="*/ 44439 w 76200"/>
              <a:gd name="T27" fmla="*/ 1036747 h 1094739"/>
              <a:gd name="T28" fmla="*/ 69844 w 76200"/>
              <a:gd name="T29" fmla="*/ 1036747 h 1094739"/>
              <a:gd name="T30" fmla="*/ 76199 w 76200"/>
              <a:gd name="T31" fmla="*/ 1023960 h 1094739"/>
              <a:gd name="T32" fmla="*/ 38099 w 76200"/>
              <a:gd name="T33" fmla="*/ 0 h 1094739"/>
              <a:gd name="T34" fmla="*/ 0 w 76200"/>
              <a:gd name="T35" fmla="*/ 76639 h 1094739"/>
              <a:gd name="T36" fmla="*/ 31747 w 76200"/>
              <a:gd name="T37" fmla="*/ 76639 h 1094739"/>
              <a:gd name="T38" fmla="*/ 31747 w 76200"/>
              <a:gd name="T39" fmla="*/ 63872 h 1094739"/>
              <a:gd name="T40" fmla="*/ 69851 w 76200"/>
              <a:gd name="T41" fmla="*/ 63872 h 1094739"/>
              <a:gd name="T42" fmla="*/ 38099 w 76200"/>
              <a:gd name="T43" fmla="*/ 0 h 1094739"/>
              <a:gd name="T44" fmla="*/ 69851 w 76200"/>
              <a:gd name="T45" fmla="*/ 63872 h 1094739"/>
              <a:gd name="T46" fmla="*/ 44439 w 76200"/>
              <a:gd name="T47" fmla="*/ 63872 h 1094739"/>
              <a:gd name="T48" fmla="*/ 44439 w 76200"/>
              <a:gd name="T49" fmla="*/ 76639 h 1094739"/>
              <a:gd name="T50" fmla="*/ 76199 w 76200"/>
              <a:gd name="T51" fmla="*/ 76639 h 1094739"/>
              <a:gd name="T52" fmla="*/ 69851 w 76200"/>
              <a:gd name="T53" fmla="*/ 63872 h 109473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6200"/>
              <a:gd name="T82" fmla="*/ 0 h 1094739"/>
              <a:gd name="T83" fmla="*/ 76200 w 76200"/>
              <a:gd name="T84" fmla="*/ 1094739 h 109473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6200" h="1094739">
                <a:moveTo>
                  <a:pt x="31747" y="1018031"/>
                </a:moveTo>
                <a:lnTo>
                  <a:pt x="0" y="1018031"/>
                </a:lnTo>
                <a:lnTo>
                  <a:pt x="38099" y="1094231"/>
                </a:lnTo>
                <a:lnTo>
                  <a:pt x="69844" y="1030742"/>
                </a:lnTo>
                <a:lnTo>
                  <a:pt x="31747" y="1030742"/>
                </a:lnTo>
                <a:lnTo>
                  <a:pt x="31747" y="1018031"/>
                </a:lnTo>
                <a:close/>
              </a:path>
              <a:path w="76200" h="1094739">
                <a:moveTo>
                  <a:pt x="44439" y="63502"/>
                </a:moveTo>
                <a:lnTo>
                  <a:pt x="31747" y="63502"/>
                </a:lnTo>
                <a:lnTo>
                  <a:pt x="31747" y="1030742"/>
                </a:lnTo>
                <a:lnTo>
                  <a:pt x="44439" y="1030742"/>
                </a:lnTo>
                <a:lnTo>
                  <a:pt x="44439" y="63502"/>
                </a:lnTo>
                <a:close/>
              </a:path>
              <a:path w="76200" h="1094739">
                <a:moveTo>
                  <a:pt x="76199" y="1018031"/>
                </a:moveTo>
                <a:lnTo>
                  <a:pt x="44439" y="1018031"/>
                </a:lnTo>
                <a:lnTo>
                  <a:pt x="44439" y="1030742"/>
                </a:lnTo>
                <a:lnTo>
                  <a:pt x="69844" y="1030742"/>
                </a:lnTo>
                <a:lnTo>
                  <a:pt x="76199" y="1018031"/>
                </a:lnTo>
                <a:close/>
              </a:path>
              <a:path w="76200" h="1094739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502"/>
                </a:lnTo>
                <a:lnTo>
                  <a:pt x="69851" y="63502"/>
                </a:lnTo>
                <a:lnTo>
                  <a:pt x="38099" y="0"/>
                </a:lnTo>
                <a:close/>
              </a:path>
              <a:path w="76200" h="1094739">
                <a:moveTo>
                  <a:pt x="69851" y="63502"/>
                </a:moveTo>
                <a:lnTo>
                  <a:pt x="44439" y="63502"/>
                </a:lnTo>
                <a:lnTo>
                  <a:pt x="44439" y="76199"/>
                </a:lnTo>
                <a:lnTo>
                  <a:pt x="76199" y="76199"/>
                </a:lnTo>
                <a:lnTo>
                  <a:pt x="69851" y="63502"/>
                </a:lnTo>
                <a:close/>
              </a:path>
            </a:pathLst>
          </a:custGeom>
          <a:solidFill>
            <a:srgbClr val="FF9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54" name="object 178"/>
          <p:cNvSpPr>
            <a:spLocks/>
          </p:cNvSpPr>
          <p:nvPr/>
        </p:nvSpPr>
        <p:spPr bwMode="auto">
          <a:xfrm>
            <a:off x="5564188" y="1744663"/>
            <a:ext cx="76200" cy="273050"/>
          </a:xfrm>
          <a:custGeom>
            <a:avLst/>
            <a:gdLst>
              <a:gd name="T0" fmla="*/ 44439 w 76200"/>
              <a:gd name="T1" fmla="*/ 63489 h 273050"/>
              <a:gd name="T2" fmla="*/ 31747 w 76200"/>
              <a:gd name="T3" fmla="*/ 63489 h 273050"/>
              <a:gd name="T4" fmla="*/ 31747 w 76200"/>
              <a:gd name="T5" fmla="*/ 272789 h 273050"/>
              <a:gd name="T6" fmla="*/ 44439 w 76200"/>
              <a:gd name="T7" fmla="*/ 272789 h 273050"/>
              <a:gd name="T8" fmla="*/ 44439 w 76200"/>
              <a:gd name="T9" fmla="*/ 63489 h 273050"/>
              <a:gd name="T10" fmla="*/ 38099 w 76200"/>
              <a:gd name="T11" fmla="*/ 0 h 273050"/>
              <a:gd name="T12" fmla="*/ 0 w 76200"/>
              <a:gd name="T13" fmla="*/ 76199 h 273050"/>
              <a:gd name="T14" fmla="*/ 31747 w 76200"/>
              <a:gd name="T15" fmla="*/ 76199 h 273050"/>
              <a:gd name="T16" fmla="*/ 31747 w 76200"/>
              <a:gd name="T17" fmla="*/ 63489 h 273050"/>
              <a:gd name="T18" fmla="*/ 69844 w 76200"/>
              <a:gd name="T19" fmla="*/ 63489 h 273050"/>
              <a:gd name="T20" fmla="*/ 38099 w 76200"/>
              <a:gd name="T21" fmla="*/ 0 h 273050"/>
              <a:gd name="T22" fmla="*/ 69844 w 76200"/>
              <a:gd name="T23" fmla="*/ 63489 h 273050"/>
              <a:gd name="T24" fmla="*/ 44439 w 76200"/>
              <a:gd name="T25" fmla="*/ 63489 h 273050"/>
              <a:gd name="T26" fmla="*/ 44439 w 76200"/>
              <a:gd name="T27" fmla="*/ 76199 h 273050"/>
              <a:gd name="T28" fmla="*/ 76199 w 76200"/>
              <a:gd name="T29" fmla="*/ 76199 h 273050"/>
              <a:gd name="T30" fmla="*/ 69844 w 76200"/>
              <a:gd name="T31" fmla="*/ 63489 h 2730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73050"/>
              <a:gd name="T50" fmla="*/ 76200 w 76200"/>
              <a:gd name="T51" fmla="*/ 273050 h 2730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73050">
                <a:moveTo>
                  <a:pt x="44439" y="63489"/>
                </a:moveTo>
                <a:lnTo>
                  <a:pt x="31747" y="63489"/>
                </a:lnTo>
                <a:lnTo>
                  <a:pt x="31747" y="272789"/>
                </a:lnTo>
                <a:lnTo>
                  <a:pt x="44439" y="272789"/>
                </a:lnTo>
                <a:lnTo>
                  <a:pt x="44439" y="63489"/>
                </a:lnTo>
                <a:close/>
              </a:path>
              <a:path w="76200" h="273050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273050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EC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55" name="object 179"/>
          <p:cNvSpPr>
            <a:spLocks/>
          </p:cNvSpPr>
          <p:nvPr/>
        </p:nvSpPr>
        <p:spPr bwMode="auto">
          <a:xfrm>
            <a:off x="5602288" y="2017713"/>
            <a:ext cx="1651000" cy="0"/>
          </a:xfrm>
          <a:custGeom>
            <a:avLst/>
            <a:gdLst>
              <a:gd name="T0" fmla="*/ 0 w 1651000"/>
              <a:gd name="T1" fmla="*/ 1650491 w 1651000"/>
              <a:gd name="T2" fmla="*/ 0 60000 65536"/>
              <a:gd name="T3" fmla="*/ 0 60000 65536"/>
              <a:gd name="T4" fmla="*/ 0 w 1651000"/>
              <a:gd name="T5" fmla="*/ 1651000 w 16510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651000">
                <a:moveTo>
                  <a:pt x="0" y="0"/>
                </a:moveTo>
                <a:lnTo>
                  <a:pt x="1650491" y="0"/>
                </a:lnTo>
              </a:path>
            </a:pathLst>
          </a:custGeom>
          <a:noFill/>
          <a:ln w="9143">
            <a:solidFill>
              <a:srgbClr val="EC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56" name="object 180"/>
          <p:cNvSpPr>
            <a:spLocks/>
          </p:cNvSpPr>
          <p:nvPr/>
        </p:nvSpPr>
        <p:spPr bwMode="auto">
          <a:xfrm>
            <a:off x="7215188" y="2017713"/>
            <a:ext cx="76200" cy="822325"/>
          </a:xfrm>
          <a:custGeom>
            <a:avLst/>
            <a:gdLst>
              <a:gd name="T0" fmla="*/ 31747 w 76200"/>
              <a:gd name="T1" fmla="*/ 751018 h 821689"/>
              <a:gd name="T2" fmla="*/ 0 w 76200"/>
              <a:gd name="T3" fmla="*/ 751018 h 821689"/>
              <a:gd name="T4" fmla="*/ 38099 w 76200"/>
              <a:gd name="T5" fmla="*/ 827809 h 821689"/>
              <a:gd name="T6" fmla="*/ 69844 w 76200"/>
              <a:gd name="T7" fmla="*/ 763827 h 821689"/>
              <a:gd name="T8" fmla="*/ 31747 w 76200"/>
              <a:gd name="T9" fmla="*/ 763827 h 821689"/>
              <a:gd name="T10" fmla="*/ 31747 w 76200"/>
              <a:gd name="T11" fmla="*/ 751018 h 821689"/>
              <a:gd name="T12" fmla="*/ 44439 w 76200"/>
              <a:gd name="T13" fmla="*/ 0 h 821689"/>
              <a:gd name="T14" fmla="*/ 31747 w 76200"/>
              <a:gd name="T15" fmla="*/ 0 h 821689"/>
              <a:gd name="T16" fmla="*/ 31747 w 76200"/>
              <a:gd name="T17" fmla="*/ 763827 h 821689"/>
              <a:gd name="T18" fmla="*/ 44439 w 76200"/>
              <a:gd name="T19" fmla="*/ 763827 h 821689"/>
              <a:gd name="T20" fmla="*/ 44439 w 76200"/>
              <a:gd name="T21" fmla="*/ 0 h 821689"/>
              <a:gd name="T22" fmla="*/ 76199 w 76200"/>
              <a:gd name="T23" fmla="*/ 751018 h 821689"/>
              <a:gd name="T24" fmla="*/ 44439 w 76200"/>
              <a:gd name="T25" fmla="*/ 751018 h 821689"/>
              <a:gd name="T26" fmla="*/ 44439 w 76200"/>
              <a:gd name="T27" fmla="*/ 763827 h 821689"/>
              <a:gd name="T28" fmla="*/ 69844 w 76200"/>
              <a:gd name="T29" fmla="*/ 763827 h 821689"/>
              <a:gd name="T30" fmla="*/ 76199 w 76200"/>
              <a:gd name="T31" fmla="*/ 751018 h 8216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821689"/>
              <a:gd name="T50" fmla="*/ 76200 w 76200"/>
              <a:gd name="T51" fmla="*/ 821689 h 82168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821689">
                <a:moveTo>
                  <a:pt x="31747" y="745229"/>
                </a:moveTo>
                <a:lnTo>
                  <a:pt x="0" y="745229"/>
                </a:lnTo>
                <a:lnTo>
                  <a:pt x="38099" y="821429"/>
                </a:lnTo>
                <a:lnTo>
                  <a:pt x="69844" y="757940"/>
                </a:lnTo>
                <a:lnTo>
                  <a:pt x="31747" y="757940"/>
                </a:lnTo>
                <a:lnTo>
                  <a:pt x="31747" y="745229"/>
                </a:lnTo>
                <a:close/>
              </a:path>
              <a:path w="76200" h="821689">
                <a:moveTo>
                  <a:pt x="44439" y="0"/>
                </a:moveTo>
                <a:lnTo>
                  <a:pt x="31747" y="0"/>
                </a:lnTo>
                <a:lnTo>
                  <a:pt x="31747" y="757940"/>
                </a:lnTo>
                <a:lnTo>
                  <a:pt x="44439" y="757940"/>
                </a:lnTo>
                <a:lnTo>
                  <a:pt x="44439" y="0"/>
                </a:lnTo>
                <a:close/>
              </a:path>
              <a:path w="76200" h="821689">
                <a:moveTo>
                  <a:pt x="76199" y="745229"/>
                </a:moveTo>
                <a:lnTo>
                  <a:pt x="44439" y="745229"/>
                </a:lnTo>
                <a:lnTo>
                  <a:pt x="44439" y="757940"/>
                </a:lnTo>
                <a:lnTo>
                  <a:pt x="69844" y="757940"/>
                </a:lnTo>
                <a:lnTo>
                  <a:pt x="76199" y="745229"/>
                </a:lnTo>
                <a:close/>
              </a:path>
            </a:pathLst>
          </a:custGeom>
          <a:solidFill>
            <a:srgbClr val="EC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57" name="object 181"/>
          <p:cNvSpPr>
            <a:spLocks/>
          </p:cNvSpPr>
          <p:nvPr/>
        </p:nvSpPr>
        <p:spPr bwMode="auto">
          <a:xfrm>
            <a:off x="3143250" y="2400300"/>
            <a:ext cx="76200" cy="439738"/>
          </a:xfrm>
          <a:custGeom>
            <a:avLst/>
            <a:gdLst>
              <a:gd name="T0" fmla="*/ 31747 w 76200"/>
              <a:gd name="T1" fmla="*/ 365346 h 439419"/>
              <a:gd name="T2" fmla="*/ 0 w 76200"/>
              <a:gd name="T3" fmla="*/ 365346 h 439419"/>
              <a:gd name="T4" fmla="*/ 38099 w 76200"/>
              <a:gd name="T5" fmla="*/ 442102 h 439419"/>
              <a:gd name="T6" fmla="*/ 69844 w 76200"/>
              <a:gd name="T7" fmla="*/ 378151 h 439419"/>
              <a:gd name="T8" fmla="*/ 31747 w 76200"/>
              <a:gd name="T9" fmla="*/ 378151 h 439419"/>
              <a:gd name="T10" fmla="*/ 31747 w 76200"/>
              <a:gd name="T11" fmla="*/ 365346 h 439419"/>
              <a:gd name="T12" fmla="*/ 44439 w 76200"/>
              <a:gd name="T13" fmla="*/ 0 h 439419"/>
              <a:gd name="T14" fmla="*/ 31747 w 76200"/>
              <a:gd name="T15" fmla="*/ 0 h 439419"/>
              <a:gd name="T16" fmla="*/ 31747 w 76200"/>
              <a:gd name="T17" fmla="*/ 378151 h 439419"/>
              <a:gd name="T18" fmla="*/ 44439 w 76200"/>
              <a:gd name="T19" fmla="*/ 378151 h 439419"/>
              <a:gd name="T20" fmla="*/ 44439 w 76200"/>
              <a:gd name="T21" fmla="*/ 0 h 439419"/>
              <a:gd name="T22" fmla="*/ 76199 w 76200"/>
              <a:gd name="T23" fmla="*/ 365346 h 439419"/>
              <a:gd name="T24" fmla="*/ 44439 w 76200"/>
              <a:gd name="T25" fmla="*/ 365346 h 439419"/>
              <a:gd name="T26" fmla="*/ 44439 w 76200"/>
              <a:gd name="T27" fmla="*/ 378151 h 439419"/>
              <a:gd name="T28" fmla="*/ 69844 w 76200"/>
              <a:gd name="T29" fmla="*/ 378151 h 439419"/>
              <a:gd name="T30" fmla="*/ 76199 w 76200"/>
              <a:gd name="T31" fmla="*/ 365346 h 4394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39419"/>
              <a:gd name="T50" fmla="*/ 76200 w 76200"/>
              <a:gd name="T51" fmla="*/ 439419 h 4394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39419">
                <a:moveTo>
                  <a:pt x="31747" y="362705"/>
                </a:moveTo>
                <a:lnTo>
                  <a:pt x="0" y="362705"/>
                </a:lnTo>
                <a:lnTo>
                  <a:pt x="38099" y="438905"/>
                </a:lnTo>
                <a:lnTo>
                  <a:pt x="69844" y="375416"/>
                </a:lnTo>
                <a:lnTo>
                  <a:pt x="31747" y="375416"/>
                </a:lnTo>
                <a:lnTo>
                  <a:pt x="31747" y="362705"/>
                </a:lnTo>
                <a:close/>
              </a:path>
              <a:path w="76200" h="439419">
                <a:moveTo>
                  <a:pt x="44439" y="0"/>
                </a:moveTo>
                <a:lnTo>
                  <a:pt x="31747" y="0"/>
                </a:lnTo>
                <a:lnTo>
                  <a:pt x="31747" y="375416"/>
                </a:lnTo>
                <a:lnTo>
                  <a:pt x="44439" y="375416"/>
                </a:lnTo>
                <a:lnTo>
                  <a:pt x="44439" y="0"/>
                </a:lnTo>
                <a:close/>
              </a:path>
              <a:path w="76200" h="439419">
                <a:moveTo>
                  <a:pt x="76199" y="362705"/>
                </a:moveTo>
                <a:lnTo>
                  <a:pt x="44439" y="362705"/>
                </a:lnTo>
                <a:lnTo>
                  <a:pt x="44439" y="375416"/>
                </a:lnTo>
                <a:lnTo>
                  <a:pt x="69844" y="375416"/>
                </a:lnTo>
                <a:lnTo>
                  <a:pt x="76199" y="362705"/>
                </a:lnTo>
                <a:close/>
              </a:path>
            </a:pathLst>
          </a:custGeom>
          <a:solidFill>
            <a:srgbClr val="FBE7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58" name="object 182"/>
          <p:cNvSpPr>
            <a:spLocks/>
          </p:cNvSpPr>
          <p:nvPr/>
        </p:nvSpPr>
        <p:spPr bwMode="auto">
          <a:xfrm>
            <a:off x="2849563" y="2400300"/>
            <a:ext cx="331787" cy="0"/>
          </a:xfrm>
          <a:custGeom>
            <a:avLst/>
            <a:gdLst>
              <a:gd name="T0" fmla="*/ 0 w 330835"/>
              <a:gd name="T1" fmla="*/ 340348 w 330835"/>
              <a:gd name="T2" fmla="*/ 0 60000 65536"/>
              <a:gd name="T3" fmla="*/ 0 60000 65536"/>
              <a:gd name="T4" fmla="*/ 0 w 330835"/>
              <a:gd name="T5" fmla="*/ 330835 w 33083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30835">
                <a:moveTo>
                  <a:pt x="0" y="0"/>
                </a:moveTo>
                <a:lnTo>
                  <a:pt x="330707" y="0"/>
                </a:lnTo>
              </a:path>
            </a:pathLst>
          </a:custGeom>
          <a:noFill/>
          <a:ln w="9143">
            <a:solidFill>
              <a:srgbClr val="FBE7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59" name="object 183"/>
          <p:cNvSpPr>
            <a:spLocks/>
          </p:cNvSpPr>
          <p:nvPr/>
        </p:nvSpPr>
        <p:spPr bwMode="auto">
          <a:xfrm>
            <a:off x="2811463" y="1744663"/>
            <a:ext cx="76200" cy="655637"/>
          </a:xfrm>
          <a:custGeom>
            <a:avLst/>
            <a:gdLst>
              <a:gd name="T0" fmla="*/ 44445 w 76200"/>
              <a:gd name="T1" fmla="*/ 63799 h 655319"/>
              <a:gd name="T2" fmla="*/ 31753 w 76200"/>
              <a:gd name="T3" fmla="*/ 63799 h 655319"/>
              <a:gd name="T4" fmla="*/ 31753 w 76200"/>
              <a:gd name="T5" fmla="*/ 658499 h 655319"/>
              <a:gd name="T6" fmla="*/ 44445 w 76200"/>
              <a:gd name="T7" fmla="*/ 658499 h 655319"/>
              <a:gd name="T8" fmla="*/ 44445 w 76200"/>
              <a:gd name="T9" fmla="*/ 63799 h 655319"/>
              <a:gd name="T10" fmla="*/ 38099 w 76200"/>
              <a:gd name="T11" fmla="*/ 0 h 655319"/>
              <a:gd name="T12" fmla="*/ 0 w 76200"/>
              <a:gd name="T13" fmla="*/ 76569 h 655319"/>
              <a:gd name="T14" fmla="*/ 31753 w 76200"/>
              <a:gd name="T15" fmla="*/ 76569 h 655319"/>
              <a:gd name="T16" fmla="*/ 31753 w 76200"/>
              <a:gd name="T17" fmla="*/ 63799 h 655319"/>
              <a:gd name="T18" fmla="*/ 69844 w 76200"/>
              <a:gd name="T19" fmla="*/ 63799 h 655319"/>
              <a:gd name="T20" fmla="*/ 38099 w 76200"/>
              <a:gd name="T21" fmla="*/ 0 h 655319"/>
              <a:gd name="T22" fmla="*/ 69844 w 76200"/>
              <a:gd name="T23" fmla="*/ 63799 h 655319"/>
              <a:gd name="T24" fmla="*/ 44445 w 76200"/>
              <a:gd name="T25" fmla="*/ 63799 h 655319"/>
              <a:gd name="T26" fmla="*/ 44445 w 76200"/>
              <a:gd name="T27" fmla="*/ 76569 h 655319"/>
              <a:gd name="T28" fmla="*/ 76199 w 76200"/>
              <a:gd name="T29" fmla="*/ 76569 h 655319"/>
              <a:gd name="T30" fmla="*/ 69844 w 76200"/>
              <a:gd name="T31" fmla="*/ 63799 h 6553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655319"/>
              <a:gd name="T50" fmla="*/ 76200 w 76200"/>
              <a:gd name="T51" fmla="*/ 655319 h 6553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655319">
                <a:moveTo>
                  <a:pt x="44445" y="63489"/>
                </a:moveTo>
                <a:lnTo>
                  <a:pt x="31753" y="63489"/>
                </a:lnTo>
                <a:lnTo>
                  <a:pt x="31753" y="655313"/>
                </a:lnTo>
                <a:lnTo>
                  <a:pt x="44445" y="655313"/>
                </a:lnTo>
                <a:lnTo>
                  <a:pt x="44445" y="63489"/>
                </a:lnTo>
                <a:close/>
              </a:path>
              <a:path w="76200" h="655319">
                <a:moveTo>
                  <a:pt x="38099" y="0"/>
                </a:moveTo>
                <a:lnTo>
                  <a:pt x="0" y="76199"/>
                </a:lnTo>
                <a:lnTo>
                  <a:pt x="31753" y="76199"/>
                </a:lnTo>
                <a:lnTo>
                  <a:pt x="31753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655319">
                <a:moveTo>
                  <a:pt x="69844" y="63489"/>
                </a:moveTo>
                <a:lnTo>
                  <a:pt x="44445" y="63489"/>
                </a:lnTo>
                <a:lnTo>
                  <a:pt x="44445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FBE7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60" name="object 184"/>
          <p:cNvSpPr>
            <a:spLocks/>
          </p:cNvSpPr>
          <p:nvPr/>
        </p:nvSpPr>
        <p:spPr bwMode="auto">
          <a:xfrm>
            <a:off x="2905125" y="2317750"/>
            <a:ext cx="1652588" cy="0"/>
          </a:xfrm>
          <a:custGeom>
            <a:avLst/>
            <a:gdLst>
              <a:gd name="T0" fmla="*/ 0 w 1652270"/>
              <a:gd name="T1" fmla="*/ 1655196 w 1652270"/>
              <a:gd name="T2" fmla="*/ 0 60000 65536"/>
              <a:gd name="T3" fmla="*/ 0 60000 65536"/>
              <a:gd name="T4" fmla="*/ 0 w 1652270"/>
              <a:gd name="T5" fmla="*/ 1652270 w 16522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652270">
                <a:moveTo>
                  <a:pt x="0" y="0"/>
                </a:moveTo>
                <a:lnTo>
                  <a:pt x="1652015" y="0"/>
                </a:lnTo>
              </a:path>
            </a:pathLst>
          </a:custGeom>
          <a:noFill/>
          <a:ln w="9143">
            <a:solidFill>
              <a:srgbClr val="FBE7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61" name="object 185"/>
          <p:cNvSpPr>
            <a:spLocks/>
          </p:cNvSpPr>
          <p:nvPr/>
        </p:nvSpPr>
        <p:spPr bwMode="auto">
          <a:xfrm>
            <a:off x="3143250" y="1744663"/>
            <a:ext cx="76200" cy="493712"/>
          </a:xfrm>
          <a:custGeom>
            <a:avLst/>
            <a:gdLst>
              <a:gd name="T0" fmla="*/ 44439 w 76200"/>
              <a:gd name="T1" fmla="*/ 64727 h 492760"/>
              <a:gd name="T2" fmla="*/ 31747 w 76200"/>
              <a:gd name="T3" fmla="*/ 64727 h 492760"/>
              <a:gd name="T4" fmla="*/ 31747 w 76200"/>
              <a:gd name="T5" fmla="*/ 501839 h 492760"/>
              <a:gd name="T6" fmla="*/ 44439 w 76200"/>
              <a:gd name="T7" fmla="*/ 501839 h 492760"/>
              <a:gd name="T8" fmla="*/ 44439 w 76200"/>
              <a:gd name="T9" fmla="*/ 64727 h 492760"/>
              <a:gd name="T10" fmla="*/ 38099 w 76200"/>
              <a:gd name="T11" fmla="*/ 0 h 492760"/>
              <a:gd name="T12" fmla="*/ 0 w 76200"/>
              <a:gd name="T13" fmla="*/ 77684 h 492760"/>
              <a:gd name="T14" fmla="*/ 31747 w 76200"/>
              <a:gd name="T15" fmla="*/ 77684 h 492760"/>
              <a:gd name="T16" fmla="*/ 31747 w 76200"/>
              <a:gd name="T17" fmla="*/ 64727 h 492760"/>
              <a:gd name="T18" fmla="*/ 69844 w 76200"/>
              <a:gd name="T19" fmla="*/ 64727 h 492760"/>
              <a:gd name="T20" fmla="*/ 38099 w 76200"/>
              <a:gd name="T21" fmla="*/ 0 h 492760"/>
              <a:gd name="T22" fmla="*/ 69844 w 76200"/>
              <a:gd name="T23" fmla="*/ 64727 h 492760"/>
              <a:gd name="T24" fmla="*/ 44439 w 76200"/>
              <a:gd name="T25" fmla="*/ 64727 h 492760"/>
              <a:gd name="T26" fmla="*/ 44439 w 76200"/>
              <a:gd name="T27" fmla="*/ 77684 h 492760"/>
              <a:gd name="T28" fmla="*/ 76199 w 76200"/>
              <a:gd name="T29" fmla="*/ 77684 h 492760"/>
              <a:gd name="T30" fmla="*/ 69844 w 76200"/>
              <a:gd name="T31" fmla="*/ 64727 h 4927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92760"/>
              <a:gd name="T50" fmla="*/ 76200 w 76200"/>
              <a:gd name="T51" fmla="*/ 492760 h 4927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92760">
                <a:moveTo>
                  <a:pt x="44439" y="63489"/>
                </a:moveTo>
                <a:lnTo>
                  <a:pt x="31747" y="63489"/>
                </a:lnTo>
                <a:lnTo>
                  <a:pt x="31747" y="492245"/>
                </a:lnTo>
                <a:lnTo>
                  <a:pt x="44439" y="492245"/>
                </a:lnTo>
                <a:lnTo>
                  <a:pt x="44439" y="63489"/>
                </a:lnTo>
                <a:close/>
              </a:path>
              <a:path w="76200" h="492760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492760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FBE7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62" name="object 186"/>
          <p:cNvSpPr>
            <a:spLocks/>
          </p:cNvSpPr>
          <p:nvPr/>
        </p:nvSpPr>
        <p:spPr bwMode="auto">
          <a:xfrm>
            <a:off x="3181350" y="2236788"/>
            <a:ext cx="107950" cy="0"/>
          </a:xfrm>
          <a:custGeom>
            <a:avLst/>
            <a:gdLst>
              <a:gd name="T0" fmla="*/ 0 w 108585"/>
              <a:gd name="T1" fmla="*/ 102040 w 108585"/>
              <a:gd name="T2" fmla="*/ 0 60000 65536"/>
              <a:gd name="T3" fmla="*/ 0 60000 65536"/>
              <a:gd name="T4" fmla="*/ 0 w 108585"/>
              <a:gd name="T5" fmla="*/ 108585 w 10858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8585">
                <a:moveTo>
                  <a:pt x="0" y="0"/>
                </a:moveTo>
                <a:lnTo>
                  <a:pt x="108203" y="0"/>
                </a:lnTo>
              </a:path>
            </a:pathLst>
          </a:custGeom>
          <a:noFill/>
          <a:ln w="9143">
            <a:solidFill>
              <a:srgbClr val="98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63" name="object 187"/>
          <p:cNvSpPr>
            <a:spLocks/>
          </p:cNvSpPr>
          <p:nvPr/>
        </p:nvSpPr>
        <p:spPr bwMode="auto">
          <a:xfrm>
            <a:off x="3289300" y="2236788"/>
            <a:ext cx="0" cy="354012"/>
          </a:xfrm>
          <a:custGeom>
            <a:avLst/>
            <a:gdLst>
              <a:gd name="T0" fmla="*/ 0 h 353694"/>
              <a:gd name="T1" fmla="*/ 356758 h 353694"/>
              <a:gd name="T2" fmla="*/ 0 60000 65536"/>
              <a:gd name="T3" fmla="*/ 0 60000 65536"/>
              <a:gd name="T4" fmla="*/ 0 h 353694"/>
              <a:gd name="T5" fmla="*/ 353694 h 35369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53694">
                <a:moveTo>
                  <a:pt x="0" y="0"/>
                </a:moveTo>
                <a:lnTo>
                  <a:pt x="0" y="353567"/>
                </a:lnTo>
              </a:path>
            </a:pathLst>
          </a:custGeom>
          <a:noFill/>
          <a:ln w="9143">
            <a:solidFill>
              <a:srgbClr val="FBE7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64" name="object 188"/>
          <p:cNvSpPr>
            <a:spLocks/>
          </p:cNvSpPr>
          <p:nvPr/>
        </p:nvSpPr>
        <p:spPr bwMode="auto">
          <a:xfrm>
            <a:off x="3289300" y="2592388"/>
            <a:ext cx="3854450" cy="0"/>
          </a:xfrm>
          <a:custGeom>
            <a:avLst/>
            <a:gdLst>
              <a:gd name="T0" fmla="*/ 0 w 3854450"/>
              <a:gd name="T1" fmla="*/ 3854194 w 3854450"/>
              <a:gd name="T2" fmla="*/ 0 60000 65536"/>
              <a:gd name="T3" fmla="*/ 0 60000 65536"/>
              <a:gd name="T4" fmla="*/ 0 w 3854450"/>
              <a:gd name="T5" fmla="*/ 3854450 w 38544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54450">
                <a:moveTo>
                  <a:pt x="0" y="0"/>
                </a:moveTo>
                <a:lnTo>
                  <a:pt x="3854195" y="0"/>
                </a:lnTo>
              </a:path>
            </a:pathLst>
          </a:custGeom>
          <a:noFill/>
          <a:ln w="9143">
            <a:solidFill>
              <a:srgbClr val="FBE7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65" name="object 189"/>
          <p:cNvSpPr>
            <a:spLocks/>
          </p:cNvSpPr>
          <p:nvPr/>
        </p:nvSpPr>
        <p:spPr bwMode="auto">
          <a:xfrm>
            <a:off x="7105650" y="2592388"/>
            <a:ext cx="76200" cy="247650"/>
          </a:xfrm>
          <a:custGeom>
            <a:avLst/>
            <a:gdLst>
              <a:gd name="T0" fmla="*/ 31747 w 76200"/>
              <a:gd name="T1" fmla="*/ 175127 h 247014"/>
              <a:gd name="T2" fmla="*/ 0 w 76200"/>
              <a:gd name="T3" fmla="*/ 175127 h 247014"/>
              <a:gd name="T4" fmla="*/ 38099 w 76200"/>
              <a:gd name="T5" fmla="*/ 253313 h 247014"/>
              <a:gd name="T6" fmla="*/ 69844 w 76200"/>
              <a:gd name="T7" fmla="*/ 188169 h 247014"/>
              <a:gd name="T8" fmla="*/ 31747 w 76200"/>
              <a:gd name="T9" fmla="*/ 188169 h 247014"/>
              <a:gd name="T10" fmla="*/ 31747 w 76200"/>
              <a:gd name="T11" fmla="*/ 175127 h 247014"/>
              <a:gd name="T12" fmla="*/ 44439 w 76200"/>
              <a:gd name="T13" fmla="*/ 0 h 247014"/>
              <a:gd name="T14" fmla="*/ 31747 w 76200"/>
              <a:gd name="T15" fmla="*/ 0 h 247014"/>
              <a:gd name="T16" fmla="*/ 31747 w 76200"/>
              <a:gd name="T17" fmla="*/ 188169 h 247014"/>
              <a:gd name="T18" fmla="*/ 44439 w 76200"/>
              <a:gd name="T19" fmla="*/ 188169 h 247014"/>
              <a:gd name="T20" fmla="*/ 44439 w 76200"/>
              <a:gd name="T21" fmla="*/ 0 h 247014"/>
              <a:gd name="T22" fmla="*/ 76199 w 76200"/>
              <a:gd name="T23" fmla="*/ 175127 h 247014"/>
              <a:gd name="T24" fmla="*/ 44439 w 76200"/>
              <a:gd name="T25" fmla="*/ 175127 h 247014"/>
              <a:gd name="T26" fmla="*/ 44439 w 76200"/>
              <a:gd name="T27" fmla="*/ 188169 h 247014"/>
              <a:gd name="T28" fmla="*/ 69844 w 76200"/>
              <a:gd name="T29" fmla="*/ 188169 h 247014"/>
              <a:gd name="T30" fmla="*/ 76199 w 76200"/>
              <a:gd name="T31" fmla="*/ 175127 h 2470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47014"/>
              <a:gd name="T50" fmla="*/ 76200 w 76200"/>
              <a:gd name="T51" fmla="*/ 247014 h 2470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47014">
                <a:moveTo>
                  <a:pt x="31747" y="170681"/>
                </a:moveTo>
                <a:lnTo>
                  <a:pt x="0" y="170681"/>
                </a:lnTo>
                <a:lnTo>
                  <a:pt x="38099" y="246881"/>
                </a:lnTo>
                <a:lnTo>
                  <a:pt x="69844" y="183392"/>
                </a:lnTo>
                <a:lnTo>
                  <a:pt x="31747" y="183392"/>
                </a:lnTo>
                <a:lnTo>
                  <a:pt x="31747" y="170681"/>
                </a:lnTo>
                <a:close/>
              </a:path>
              <a:path w="76200" h="247014">
                <a:moveTo>
                  <a:pt x="44439" y="0"/>
                </a:moveTo>
                <a:lnTo>
                  <a:pt x="31747" y="0"/>
                </a:lnTo>
                <a:lnTo>
                  <a:pt x="31747" y="183392"/>
                </a:lnTo>
                <a:lnTo>
                  <a:pt x="44439" y="183392"/>
                </a:lnTo>
                <a:lnTo>
                  <a:pt x="44439" y="0"/>
                </a:lnTo>
                <a:close/>
              </a:path>
              <a:path w="76200" h="247014">
                <a:moveTo>
                  <a:pt x="76199" y="170681"/>
                </a:moveTo>
                <a:lnTo>
                  <a:pt x="44439" y="170681"/>
                </a:lnTo>
                <a:lnTo>
                  <a:pt x="44439" y="183392"/>
                </a:lnTo>
                <a:lnTo>
                  <a:pt x="69844" y="183392"/>
                </a:lnTo>
                <a:lnTo>
                  <a:pt x="76199" y="170681"/>
                </a:lnTo>
                <a:close/>
              </a:path>
            </a:pathLst>
          </a:custGeom>
          <a:solidFill>
            <a:srgbClr val="FBE7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66" name="object 190"/>
          <p:cNvSpPr>
            <a:spLocks/>
          </p:cNvSpPr>
          <p:nvPr/>
        </p:nvSpPr>
        <p:spPr bwMode="auto">
          <a:xfrm>
            <a:off x="6445250" y="1744663"/>
            <a:ext cx="76200" cy="601662"/>
          </a:xfrm>
          <a:custGeom>
            <a:avLst/>
            <a:gdLst>
              <a:gd name="T0" fmla="*/ 44439 w 76200"/>
              <a:gd name="T1" fmla="*/ 64503 h 600710"/>
              <a:gd name="T2" fmla="*/ 31747 w 76200"/>
              <a:gd name="T3" fmla="*/ 64503 h 600710"/>
              <a:gd name="T4" fmla="*/ 31747 w 76200"/>
              <a:gd name="T5" fmla="*/ 610034 h 600710"/>
              <a:gd name="T6" fmla="*/ 44439 w 76200"/>
              <a:gd name="T7" fmla="*/ 610034 h 600710"/>
              <a:gd name="T8" fmla="*/ 44439 w 76200"/>
              <a:gd name="T9" fmla="*/ 64503 h 600710"/>
              <a:gd name="T10" fmla="*/ 38099 w 76200"/>
              <a:gd name="T11" fmla="*/ 0 h 600710"/>
              <a:gd name="T12" fmla="*/ 0 w 76200"/>
              <a:gd name="T13" fmla="*/ 77415 h 600710"/>
              <a:gd name="T14" fmla="*/ 31747 w 76200"/>
              <a:gd name="T15" fmla="*/ 77415 h 600710"/>
              <a:gd name="T16" fmla="*/ 31747 w 76200"/>
              <a:gd name="T17" fmla="*/ 64503 h 600710"/>
              <a:gd name="T18" fmla="*/ 69844 w 76200"/>
              <a:gd name="T19" fmla="*/ 64503 h 600710"/>
              <a:gd name="T20" fmla="*/ 38099 w 76200"/>
              <a:gd name="T21" fmla="*/ 0 h 600710"/>
              <a:gd name="T22" fmla="*/ 69844 w 76200"/>
              <a:gd name="T23" fmla="*/ 64503 h 600710"/>
              <a:gd name="T24" fmla="*/ 44439 w 76200"/>
              <a:gd name="T25" fmla="*/ 64503 h 600710"/>
              <a:gd name="T26" fmla="*/ 44439 w 76200"/>
              <a:gd name="T27" fmla="*/ 77415 h 600710"/>
              <a:gd name="T28" fmla="*/ 76199 w 76200"/>
              <a:gd name="T29" fmla="*/ 77415 h 600710"/>
              <a:gd name="T30" fmla="*/ 69844 w 76200"/>
              <a:gd name="T31" fmla="*/ 64503 h 6007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600710"/>
              <a:gd name="T50" fmla="*/ 76200 w 76200"/>
              <a:gd name="T51" fmla="*/ 600710 h 6007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600710">
                <a:moveTo>
                  <a:pt x="44439" y="63489"/>
                </a:moveTo>
                <a:lnTo>
                  <a:pt x="31747" y="63489"/>
                </a:lnTo>
                <a:lnTo>
                  <a:pt x="31747" y="600449"/>
                </a:lnTo>
                <a:lnTo>
                  <a:pt x="44439" y="600449"/>
                </a:lnTo>
                <a:lnTo>
                  <a:pt x="44439" y="63489"/>
                </a:lnTo>
                <a:close/>
              </a:path>
              <a:path w="76200" h="600710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600710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9832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67" name="object 191"/>
          <p:cNvSpPr>
            <a:spLocks/>
          </p:cNvSpPr>
          <p:nvPr/>
        </p:nvSpPr>
        <p:spPr bwMode="auto">
          <a:xfrm>
            <a:off x="6483350" y="2344738"/>
            <a:ext cx="1100138" cy="0"/>
          </a:xfrm>
          <a:custGeom>
            <a:avLst/>
            <a:gdLst>
              <a:gd name="T0" fmla="*/ 0 w 1100454"/>
              <a:gd name="T1" fmla="*/ 1097171 w 1100454"/>
              <a:gd name="T2" fmla="*/ 0 60000 65536"/>
              <a:gd name="T3" fmla="*/ 0 60000 65536"/>
              <a:gd name="T4" fmla="*/ 0 w 1100454"/>
              <a:gd name="T5" fmla="*/ 1100454 w 110045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100454">
                <a:moveTo>
                  <a:pt x="0" y="0"/>
                </a:moveTo>
                <a:lnTo>
                  <a:pt x="1100327" y="0"/>
                </a:lnTo>
              </a:path>
            </a:pathLst>
          </a:custGeom>
          <a:noFill/>
          <a:ln w="9143">
            <a:solidFill>
              <a:srgbClr val="9832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68" name="object 192"/>
          <p:cNvSpPr>
            <a:spLocks/>
          </p:cNvSpPr>
          <p:nvPr/>
        </p:nvSpPr>
        <p:spPr bwMode="auto">
          <a:xfrm>
            <a:off x="7545388" y="2344738"/>
            <a:ext cx="76200" cy="495300"/>
          </a:xfrm>
          <a:custGeom>
            <a:avLst/>
            <a:gdLst>
              <a:gd name="T0" fmla="*/ 31747 w 76200"/>
              <a:gd name="T1" fmla="*/ 428429 h 494030"/>
              <a:gd name="T2" fmla="*/ 0 w 76200"/>
              <a:gd name="T3" fmla="*/ 428429 h 494030"/>
              <a:gd name="T4" fmla="*/ 38099 w 76200"/>
              <a:gd name="T5" fmla="*/ 506610 h 494030"/>
              <a:gd name="T6" fmla="*/ 69844 w 76200"/>
              <a:gd name="T7" fmla="*/ 441470 h 494030"/>
              <a:gd name="T8" fmla="*/ 31747 w 76200"/>
              <a:gd name="T9" fmla="*/ 441470 h 494030"/>
              <a:gd name="T10" fmla="*/ 31747 w 76200"/>
              <a:gd name="T11" fmla="*/ 428429 h 494030"/>
              <a:gd name="T12" fmla="*/ 44439 w 76200"/>
              <a:gd name="T13" fmla="*/ 0 h 494030"/>
              <a:gd name="T14" fmla="*/ 31747 w 76200"/>
              <a:gd name="T15" fmla="*/ 0 h 494030"/>
              <a:gd name="T16" fmla="*/ 31747 w 76200"/>
              <a:gd name="T17" fmla="*/ 441470 h 494030"/>
              <a:gd name="T18" fmla="*/ 44439 w 76200"/>
              <a:gd name="T19" fmla="*/ 441470 h 494030"/>
              <a:gd name="T20" fmla="*/ 44439 w 76200"/>
              <a:gd name="T21" fmla="*/ 0 h 494030"/>
              <a:gd name="T22" fmla="*/ 76199 w 76200"/>
              <a:gd name="T23" fmla="*/ 428429 h 494030"/>
              <a:gd name="T24" fmla="*/ 44439 w 76200"/>
              <a:gd name="T25" fmla="*/ 428429 h 494030"/>
              <a:gd name="T26" fmla="*/ 44439 w 76200"/>
              <a:gd name="T27" fmla="*/ 441470 h 494030"/>
              <a:gd name="T28" fmla="*/ 69844 w 76200"/>
              <a:gd name="T29" fmla="*/ 441470 h 494030"/>
              <a:gd name="T30" fmla="*/ 76199 w 76200"/>
              <a:gd name="T31" fmla="*/ 428429 h 49403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94030"/>
              <a:gd name="T50" fmla="*/ 76200 w 76200"/>
              <a:gd name="T51" fmla="*/ 494030 h 49403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94030">
                <a:moveTo>
                  <a:pt x="31747" y="417569"/>
                </a:moveTo>
                <a:lnTo>
                  <a:pt x="0" y="417569"/>
                </a:lnTo>
                <a:lnTo>
                  <a:pt x="38099" y="493769"/>
                </a:lnTo>
                <a:lnTo>
                  <a:pt x="69844" y="430280"/>
                </a:lnTo>
                <a:lnTo>
                  <a:pt x="31747" y="430280"/>
                </a:lnTo>
                <a:lnTo>
                  <a:pt x="31747" y="417569"/>
                </a:lnTo>
                <a:close/>
              </a:path>
              <a:path w="76200" h="494030">
                <a:moveTo>
                  <a:pt x="44439" y="0"/>
                </a:moveTo>
                <a:lnTo>
                  <a:pt x="31747" y="0"/>
                </a:lnTo>
                <a:lnTo>
                  <a:pt x="31747" y="430280"/>
                </a:lnTo>
                <a:lnTo>
                  <a:pt x="44439" y="430280"/>
                </a:lnTo>
                <a:lnTo>
                  <a:pt x="44439" y="0"/>
                </a:lnTo>
                <a:close/>
              </a:path>
              <a:path w="76200" h="494030">
                <a:moveTo>
                  <a:pt x="76199" y="417569"/>
                </a:moveTo>
                <a:lnTo>
                  <a:pt x="44439" y="417569"/>
                </a:lnTo>
                <a:lnTo>
                  <a:pt x="44439" y="430280"/>
                </a:lnTo>
                <a:lnTo>
                  <a:pt x="69844" y="430280"/>
                </a:lnTo>
                <a:lnTo>
                  <a:pt x="76199" y="417569"/>
                </a:lnTo>
                <a:close/>
              </a:path>
            </a:pathLst>
          </a:custGeom>
          <a:solidFill>
            <a:srgbClr val="9832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69" name="object 193"/>
          <p:cNvSpPr>
            <a:spLocks/>
          </p:cNvSpPr>
          <p:nvPr/>
        </p:nvSpPr>
        <p:spPr bwMode="auto">
          <a:xfrm>
            <a:off x="4556125" y="3605213"/>
            <a:ext cx="1485900" cy="0"/>
          </a:xfrm>
          <a:custGeom>
            <a:avLst/>
            <a:gdLst>
              <a:gd name="T0" fmla="*/ 0 w 1484629"/>
              <a:gd name="T1" fmla="*/ 1497132 w 1484629"/>
              <a:gd name="T2" fmla="*/ 0 60000 65536"/>
              <a:gd name="T3" fmla="*/ 0 60000 65536"/>
              <a:gd name="T4" fmla="*/ 0 w 1484629"/>
              <a:gd name="T5" fmla="*/ 1484629 w 14846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84629">
                <a:moveTo>
                  <a:pt x="0" y="0"/>
                </a:moveTo>
                <a:lnTo>
                  <a:pt x="1484375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70" name="object 194"/>
          <p:cNvSpPr>
            <a:spLocks/>
          </p:cNvSpPr>
          <p:nvPr/>
        </p:nvSpPr>
        <p:spPr bwMode="auto">
          <a:xfrm>
            <a:off x="6040438" y="3486150"/>
            <a:ext cx="0" cy="120650"/>
          </a:xfrm>
          <a:custGeom>
            <a:avLst/>
            <a:gdLst>
              <a:gd name="T0" fmla="*/ 0 h 119379"/>
              <a:gd name="T1" fmla="*/ 132150 h 119379"/>
              <a:gd name="T2" fmla="*/ 0 60000 65536"/>
              <a:gd name="T3" fmla="*/ 0 60000 65536"/>
              <a:gd name="T4" fmla="*/ 0 h 119379"/>
              <a:gd name="T5" fmla="*/ 119379 h 11937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19379">
                <a:moveTo>
                  <a:pt x="0" y="0"/>
                </a:moveTo>
                <a:lnTo>
                  <a:pt x="0" y="118871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71" name="object 195"/>
          <p:cNvSpPr>
            <a:spLocks/>
          </p:cNvSpPr>
          <p:nvPr/>
        </p:nvSpPr>
        <p:spPr bwMode="auto">
          <a:xfrm>
            <a:off x="5233988" y="3441700"/>
            <a:ext cx="76200" cy="382588"/>
          </a:xfrm>
          <a:custGeom>
            <a:avLst/>
            <a:gdLst>
              <a:gd name="T0" fmla="*/ 31747 w 76200"/>
              <a:gd name="T1" fmla="*/ 303798 h 382904"/>
              <a:gd name="T2" fmla="*/ 0 w 76200"/>
              <a:gd name="T3" fmla="*/ 303798 h 382904"/>
              <a:gd name="T4" fmla="*/ 38099 w 76200"/>
              <a:gd name="T5" fmla="*/ 379372 h 382904"/>
              <a:gd name="T6" fmla="*/ 69844 w 76200"/>
              <a:gd name="T7" fmla="*/ 316405 h 382904"/>
              <a:gd name="T8" fmla="*/ 31747 w 76200"/>
              <a:gd name="T9" fmla="*/ 316405 h 382904"/>
              <a:gd name="T10" fmla="*/ 31747 w 76200"/>
              <a:gd name="T11" fmla="*/ 303798 h 382904"/>
              <a:gd name="T12" fmla="*/ 44439 w 76200"/>
              <a:gd name="T13" fmla="*/ 0 h 382904"/>
              <a:gd name="T14" fmla="*/ 31747 w 76200"/>
              <a:gd name="T15" fmla="*/ 0 h 382904"/>
              <a:gd name="T16" fmla="*/ 31747 w 76200"/>
              <a:gd name="T17" fmla="*/ 316405 h 382904"/>
              <a:gd name="T18" fmla="*/ 44439 w 76200"/>
              <a:gd name="T19" fmla="*/ 316405 h 382904"/>
              <a:gd name="T20" fmla="*/ 44439 w 76200"/>
              <a:gd name="T21" fmla="*/ 0 h 382904"/>
              <a:gd name="T22" fmla="*/ 76199 w 76200"/>
              <a:gd name="T23" fmla="*/ 303798 h 382904"/>
              <a:gd name="T24" fmla="*/ 44439 w 76200"/>
              <a:gd name="T25" fmla="*/ 303798 h 382904"/>
              <a:gd name="T26" fmla="*/ 44439 w 76200"/>
              <a:gd name="T27" fmla="*/ 316405 h 382904"/>
              <a:gd name="T28" fmla="*/ 69844 w 76200"/>
              <a:gd name="T29" fmla="*/ 316405 h 382904"/>
              <a:gd name="T30" fmla="*/ 76199 w 76200"/>
              <a:gd name="T31" fmla="*/ 303798 h 3829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82904"/>
              <a:gd name="T50" fmla="*/ 76200 w 76200"/>
              <a:gd name="T51" fmla="*/ 382904 h 38290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82904">
                <a:moveTo>
                  <a:pt x="31747" y="306317"/>
                </a:moveTo>
                <a:lnTo>
                  <a:pt x="0" y="306317"/>
                </a:lnTo>
                <a:lnTo>
                  <a:pt x="38099" y="382517"/>
                </a:lnTo>
                <a:lnTo>
                  <a:pt x="69844" y="319028"/>
                </a:lnTo>
                <a:lnTo>
                  <a:pt x="31747" y="319028"/>
                </a:lnTo>
                <a:lnTo>
                  <a:pt x="31747" y="306317"/>
                </a:lnTo>
                <a:close/>
              </a:path>
              <a:path w="76200" h="382904">
                <a:moveTo>
                  <a:pt x="44439" y="0"/>
                </a:moveTo>
                <a:lnTo>
                  <a:pt x="31747" y="0"/>
                </a:lnTo>
                <a:lnTo>
                  <a:pt x="31747" y="319028"/>
                </a:lnTo>
                <a:lnTo>
                  <a:pt x="44439" y="319028"/>
                </a:lnTo>
                <a:lnTo>
                  <a:pt x="44439" y="0"/>
                </a:lnTo>
                <a:close/>
              </a:path>
              <a:path w="76200" h="382904">
                <a:moveTo>
                  <a:pt x="76199" y="306317"/>
                </a:moveTo>
                <a:lnTo>
                  <a:pt x="44439" y="306317"/>
                </a:lnTo>
                <a:lnTo>
                  <a:pt x="44439" y="319028"/>
                </a:lnTo>
                <a:lnTo>
                  <a:pt x="69844" y="319028"/>
                </a:lnTo>
                <a:lnTo>
                  <a:pt x="76199" y="3063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72" name="object 196"/>
          <p:cNvSpPr>
            <a:spLocks/>
          </p:cNvSpPr>
          <p:nvPr/>
        </p:nvSpPr>
        <p:spPr bwMode="auto">
          <a:xfrm>
            <a:off x="5454650" y="3386138"/>
            <a:ext cx="76200" cy="438150"/>
          </a:xfrm>
          <a:custGeom>
            <a:avLst/>
            <a:gdLst>
              <a:gd name="T0" fmla="*/ 31747 w 76200"/>
              <a:gd name="T1" fmla="*/ 366466 h 437514"/>
              <a:gd name="T2" fmla="*/ 0 w 76200"/>
              <a:gd name="T3" fmla="*/ 366466 h 437514"/>
              <a:gd name="T4" fmla="*/ 38099 w 76200"/>
              <a:gd name="T5" fmla="*/ 443781 h 437514"/>
              <a:gd name="T6" fmla="*/ 69844 w 76200"/>
              <a:gd name="T7" fmla="*/ 379363 h 437514"/>
              <a:gd name="T8" fmla="*/ 31747 w 76200"/>
              <a:gd name="T9" fmla="*/ 379363 h 437514"/>
              <a:gd name="T10" fmla="*/ 31747 w 76200"/>
              <a:gd name="T11" fmla="*/ 366466 h 437514"/>
              <a:gd name="T12" fmla="*/ 44439 w 76200"/>
              <a:gd name="T13" fmla="*/ 0 h 437514"/>
              <a:gd name="T14" fmla="*/ 31747 w 76200"/>
              <a:gd name="T15" fmla="*/ 0 h 437514"/>
              <a:gd name="T16" fmla="*/ 31747 w 76200"/>
              <a:gd name="T17" fmla="*/ 379363 h 437514"/>
              <a:gd name="T18" fmla="*/ 44439 w 76200"/>
              <a:gd name="T19" fmla="*/ 379363 h 437514"/>
              <a:gd name="T20" fmla="*/ 44439 w 76200"/>
              <a:gd name="T21" fmla="*/ 0 h 437514"/>
              <a:gd name="T22" fmla="*/ 76199 w 76200"/>
              <a:gd name="T23" fmla="*/ 366466 h 437514"/>
              <a:gd name="T24" fmla="*/ 44439 w 76200"/>
              <a:gd name="T25" fmla="*/ 366466 h 437514"/>
              <a:gd name="T26" fmla="*/ 44439 w 76200"/>
              <a:gd name="T27" fmla="*/ 379363 h 437514"/>
              <a:gd name="T28" fmla="*/ 69844 w 76200"/>
              <a:gd name="T29" fmla="*/ 379363 h 437514"/>
              <a:gd name="T30" fmla="*/ 76199 w 76200"/>
              <a:gd name="T31" fmla="*/ 366466 h 4375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37514"/>
              <a:gd name="T50" fmla="*/ 76200 w 76200"/>
              <a:gd name="T51" fmla="*/ 437514 h 4375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37514">
                <a:moveTo>
                  <a:pt x="31747" y="361181"/>
                </a:moveTo>
                <a:lnTo>
                  <a:pt x="0" y="361181"/>
                </a:lnTo>
                <a:lnTo>
                  <a:pt x="38099" y="437381"/>
                </a:lnTo>
                <a:lnTo>
                  <a:pt x="69844" y="373892"/>
                </a:lnTo>
                <a:lnTo>
                  <a:pt x="31747" y="373892"/>
                </a:lnTo>
                <a:lnTo>
                  <a:pt x="31747" y="361181"/>
                </a:lnTo>
                <a:close/>
              </a:path>
              <a:path w="76200" h="437514">
                <a:moveTo>
                  <a:pt x="44439" y="0"/>
                </a:moveTo>
                <a:lnTo>
                  <a:pt x="31747" y="0"/>
                </a:lnTo>
                <a:lnTo>
                  <a:pt x="31747" y="373892"/>
                </a:lnTo>
                <a:lnTo>
                  <a:pt x="44439" y="373892"/>
                </a:lnTo>
                <a:lnTo>
                  <a:pt x="44439" y="0"/>
                </a:lnTo>
                <a:close/>
              </a:path>
              <a:path w="76200" h="437514">
                <a:moveTo>
                  <a:pt x="76199" y="361181"/>
                </a:moveTo>
                <a:lnTo>
                  <a:pt x="44439" y="361181"/>
                </a:lnTo>
                <a:lnTo>
                  <a:pt x="44439" y="373892"/>
                </a:lnTo>
                <a:lnTo>
                  <a:pt x="69844" y="373892"/>
                </a:lnTo>
                <a:lnTo>
                  <a:pt x="76199" y="3611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73" name="object 197"/>
          <p:cNvSpPr>
            <a:spLocks/>
          </p:cNvSpPr>
          <p:nvPr/>
        </p:nvSpPr>
        <p:spPr bwMode="auto">
          <a:xfrm>
            <a:off x="5729288" y="3495675"/>
            <a:ext cx="76200" cy="328613"/>
          </a:xfrm>
          <a:custGeom>
            <a:avLst/>
            <a:gdLst>
              <a:gd name="T0" fmla="*/ 31747 w 76200"/>
              <a:gd name="T1" fmla="*/ 258863 h 327660"/>
              <a:gd name="T2" fmla="*/ 0 w 76200"/>
              <a:gd name="T3" fmla="*/ 258863 h 327660"/>
              <a:gd name="T4" fmla="*/ 38099 w 76200"/>
              <a:gd name="T5" fmla="*/ 337309 h 327660"/>
              <a:gd name="T6" fmla="*/ 69844 w 76200"/>
              <a:gd name="T7" fmla="*/ 271949 h 327660"/>
              <a:gd name="T8" fmla="*/ 31747 w 76200"/>
              <a:gd name="T9" fmla="*/ 271949 h 327660"/>
              <a:gd name="T10" fmla="*/ 31747 w 76200"/>
              <a:gd name="T11" fmla="*/ 258863 h 327660"/>
              <a:gd name="T12" fmla="*/ 44439 w 76200"/>
              <a:gd name="T13" fmla="*/ 0 h 327660"/>
              <a:gd name="T14" fmla="*/ 31747 w 76200"/>
              <a:gd name="T15" fmla="*/ 0 h 327660"/>
              <a:gd name="T16" fmla="*/ 31747 w 76200"/>
              <a:gd name="T17" fmla="*/ 271949 h 327660"/>
              <a:gd name="T18" fmla="*/ 44439 w 76200"/>
              <a:gd name="T19" fmla="*/ 271949 h 327660"/>
              <a:gd name="T20" fmla="*/ 44439 w 76200"/>
              <a:gd name="T21" fmla="*/ 0 h 327660"/>
              <a:gd name="T22" fmla="*/ 76199 w 76200"/>
              <a:gd name="T23" fmla="*/ 258863 h 327660"/>
              <a:gd name="T24" fmla="*/ 44439 w 76200"/>
              <a:gd name="T25" fmla="*/ 258863 h 327660"/>
              <a:gd name="T26" fmla="*/ 44439 w 76200"/>
              <a:gd name="T27" fmla="*/ 271949 h 327660"/>
              <a:gd name="T28" fmla="*/ 69844 w 76200"/>
              <a:gd name="T29" fmla="*/ 271949 h 327660"/>
              <a:gd name="T30" fmla="*/ 76199 w 76200"/>
              <a:gd name="T31" fmla="*/ 258863 h 3276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27660"/>
              <a:gd name="T50" fmla="*/ 76200 w 76200"/>
              <a:gd name="T51" fmla="*/ 327660 h 3276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27660">
                <a:moveTo>
                  <a:pt x="31747" y="251453"/>
                </a:moveTo>
                <a:lnTo>
                  <a:pt x="0" y="251453"/>
                </a:lnTo>
                <a:lnTo>
                  <a:pt x="38099" y="327653"/>
                </a:lnTo>
                <a:lnTo>
                  <a:pt x="69844" y="264164"/>
                </a:lnTo>
                <a:lnTo>
                  <a:pt x="31747" y="264164"/>
                </a:lnTo>
                <a:lnTo>
                  <a:pt x="31747" y="251453"/>
                </a:lnTo>
                <a:close/>
              </a:path>
              <a:path w="76200" h="327660">
                <a:moveTo>
                  <a:pt x="44439" y="0"/>
                </a:moveTo>
                <a:lnTo>
                  <a:pt x="31747" y="0"/>
                </a:lnTo>
                <a:lnTo>
                  <a:pt x="31747" y="264164"/>
                </a:lnTo>
                <a:lnTo>
                  <a:pt x="44439" y="264164"/>
                </a:lnTo>
                <a:lnTo>
                  <a:pt x="44439" y="0"/>
                </a:lnTo>
                <a:close/>
              </a:path>
              <a:path w="76200" h="327660">
                <a:moveTo>
                  <a:pt x="76199" y="251453"/>
                </a:moveTo>
                <a:lnTo>
                  <a:pt x="44439" y="251453"/>
                </a:lnTo>
                <a:lnTo>
                  <a:pt x="44439" y="264164"/>
                </a:lnTo>
                <a:lnTo>
                  <a:pt x="69844" y="264164"/>
                </a:lnTo>
                <a:lnTo>
                  <a:pt x="76199" y="2514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74" name="object 198"/>
          <p:cNvSpPr>
            <a:spLocks/>
          </p:cNvSpPr>
          <p:nvPr/>
        </p:nvSpPr>
        <p:spPr bwMode="auto">
          <a:xfrm>
            <a:off x="4792663" y="3386138"/>
            <a:ext cx="76200" cy="438150"/>
          </a:xfrm>
          <a:custGeom>
            <a:avLst/>
            <a:gdLst>
              <a:gd name="T0" fmla="*/ 31747 w 76200"/>
              <a:gd name="T1" fmla="*/ 366466 h 437514"/>
              <a:gd name="T2" fmla="*/ 0 w 76200"/>
              <a:gd name="T3" fmla="*/ 366466 h 437514"/>
              <a:gd name="T4" fmla="*/ 38099 w 76200"/>
              <a:gd name="T5" fmla="*/ 443781 h 437514"/>
              <a:gd name="T6" fmla="*/ 69844 w 76200"/>
              <a:gd name="T7" fmla="*/ 379363 h 437514"/>
              <a:gd name="T8" fmla="*/ 31747 w 76200"/>
              <a:gd name="T9" fmla="*/ 379363 h 437514"/>
              <a:gd name="T10" fmla="*/ 31747 w 76200"/>
              <a:gd name="T11" fmla="*/ 366466 h 437514"/>
              <a:gd name="T12" fmla="*/ 44439 w 76200"/>
              <a:gd name="T13" fmla="*/ 0 h 437514"/>
              <a:gd name="T14" fmla="*/ 31747 w 76200"/>
              <a:gd name="T15" fmla="*/ 0 h 437514"/>
              <a:gd name="T16" fmla="*/ 31747 w 76200"/>
              <a:gd name="T17" fmla="*/ 379363 h 437514"/>
              <a:gd name="T18" fmla="*/ 44439 w 76200"/>
              <a:gd name="T19" fmla="*/ 379363 h 437514"/>
              <a:gd name="T20" fmla="*/ 44439 w 76200"/>
              <a:gd name="T21" fmla="*/ 0 h 437514"/>
              <a:gd name="T22" fmla="*/ 76199 w 76200"/>
              <a:gd name="T23" fmla="*/ 366466 h 437514"/>
              <a:gd name="T24" fmla="*/ 44439 w 76200"/>
              <a:gd name="T25" fmla="*/ 366466 h 437514"/>
              <a:gd name="T26" fmla="*/ 44439 w 76200"/>
              <a:gd name="T27" fmla="*/ 379363 h 437514"/>
              <a:gd name="T28" fmla="*/ 69844 w 76200"/>
              <a:gd name="T29" fmla="*/ 379363 h 437514"/>
              <a:gd name="T30" fmla="*/ 76199 w 76200"/>
              <a:gd name="T31" fmla="*/ 366466 h 4375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37514"/>
              <a:gd name="T50" fmla="*/ 76200 w 76200"/>
              <a:gd name="T51" fmla="*/ 437514 h 4375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37514">
                <a:moveTo>
                  <a:pt x="31747" y="361181"/>
                </a:moveTo>
                <a:lnTo>
                  <a:pt x="0" y="361181"/>
                </a:lnTo>
                <a:lnTo>
                  <a:pt x="38099" y="437381"/>
                </a:lnTo>
                <a:lnTo>
                  <a:pt x="69844" y="373892"/>
                </a:lnTo>
                <a:lnTo>
                  <a:pt x="31747" y="373892"/>
                </a:lnTo>
                <a:lnTo>
                  <a:pt x="31747" y="361181"/>
                </a:lnTo>
                <a:close/>
              </a:path>
              <a:path w="76200" h="437514">
                <a:moveTo>
                  <a:pt x="44439" y="0"/>
                </a:moveTo>
                <a:lnTo>
                  <a:pt x="31747" y="0"/>
                </a:lnTo>
                <a:lnTo>
                  <a:pt x="31747" y="373892"/>
                </a:lnTo>
                <a:lnTo>
                  <a:pt x="44439" y="373892"/>
                </a:lnTo>
                <a:lnTo>
                  <a:pt x="44439" y="0"/>
                </a:lnTo>
                <a:close/>
              </a:path>
              <a:path w="76200" h="437514">
                <a:moveTo>
                  <a:pt x="76199" y="361181"/>
                </a:moveTo>
                <a:lnTo>
                  <a:pt x="44439" y="361181"/>
                </a:lnTo>
                <a:lnTo>
                  <a:pt x="44439" y="373892"/>
                </a:lnTo>
                <a:lnTo>
                  <a:pt x="69844" y="373892"/>
                </a:lnTo>
                <a:lnTo>
                  <a:pt x="76199" y="3611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75" name="object 199"/>
          <p:cNvSpPr>
            <a:spLocks/>
          </p:cNvSpPr>
          <p:nvPr/>
        </p:nvSpPr>
        <p:spPr bwMode="auto">
          <a:xfrm>
            <a:off x="2898775" y="3436938"/>
            <a:ext cx="282575" cy="387350"/>
          </a:xfrm>
          <a:custGeom>
            <a:avLst/>
            <a:gdLst>
              <a:gd name="T0" fmla="*/ 241992 w 281305"/>
              <a:gd name="T1" fmla="*/ 333574 h 386714"/>
              <a:gd name="T2" fmla="*/ 215081 w 281305"/>
              <a:gd name="T3" fmla="*/ 352454 h 386714"/>
              <a:gd name="T4" fmla="*/ 293995 w 281305"/>
              <a:gd name="T5" fmla="*/ 392610 h 386714"/>
              <a:gd name="T6" fmla="*/ 285843 w 281305"/>
              <a:gd name="T7" fmla="*/ 344056 h 386714"/>
              <a:gd name="T8" fmla="*/ 249775 w 281305"/>
              <a:gd name="T9" fmla="*/ 344056 h 386714"/>
              <a:gd name="T10" fmla="*/ 241992 w 281305"/>
              <a:gd name="T11" fmla="*/ 333574 h 386714"/>
              <a:gd name="T12" fmla="*/ 252780 w 281305"/>
              <a:gd name="T13" fmla="*/ 326005 h 386714"/>
              <a:gd name="T14" fmla="*/ 241992 w 281305"/>
              <a:gd name="T15" fmla="*/ 333574 h 386714"/>
              <a:gd name="T16" fmla="*/ 249775 w 281305"/>
              <a:gd name="T17" fmla="*/ 344056 h 386714"/>
              <a:gd name="T18" fmla="*/ 260517 w 281305"/>
              <a:gd name="T19" fmla="*/ 336434 h 386714"/>
              <a:gd name="T20" fmla="*/ 252780 w 281305"/>
              <a:gd name="T21" fmla="*/ 326005 h 386714"/>
              <a:gd name="T22" fmla="*/ 279647 w 281305"/>
              <a:gd name="T23" fmla="*/ 307154 h 386714"/>
              <a:gd name="T24" fmla="*/ 252780 w 281305"/>
              <a:gd name="T25" fmla="*/ 326005 h 386714"/>
              <a:gd name="T26" fmla="*/ 260517 w 281305"/>
              <a:gd name="T27" fmla="*/ 336434 h 386714"/>
              <a:gd name="T28" fmla="*/ 249775 w 281305"/>
              <a:gd name="T29" fmla="*/ 344056 h 386714"/>
              <a:gd name="T30" fmla="*/ 285843 w 281305"/>
              <a:gd name="T31" fmla="*/ 344056 h 386714"/>
              <a:gd name="T32" fmla="*/ 279647 w 281305"/>
              <a:gd name="T33" fmla="*/ 307154 h 386714"/>
              <a:gd name="T34" fmla="*/ 10884 w 281305"/>
              <a:gd name="T35" fmla="*/ 0 h 386714"/>
              <a:gd name="T36" fmla="*/ 0 w 281305"/>
              <a:gd name="T37" fmla="*/ 7496 h 386714"/>
              <a:gd name="T38" fmla="*/ 241992 w 281305"/>
              <a:gd name="T39" fmla="*/ 333574 h 386714"/>
              <a:gd name="T40" fmla="*/ 252780 w 281305"/>
              <a:gd name="T41" fmla="*/ 326005 h 386714"/>
              <a:gd name="T42" fmla="*/ 10884 w 281305"/>
              <a:gd name="T43" fmla="*/ 0 h 3867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1305"/>
              <a:gd name="T67" fmla="*/ 0 h 386714"/>
              <a:gd name="T68" fmla="*/ 281305 w 281305"/>
              <a:gd name="T69" fmla="*/ 386714 h 3867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1305" h="386714">
                <a:moveTo>
                  <a:pt x="231333" y="328137"/>
                </a:moveTo>
                <a:lnTo>
                  <a:pt x="205608" y="346709"/>
                </a:lnTo>
                <a:lnTo>
                  <a:pt x="281046" y="386212"/>
                </a:lnTo>
                <a:lnTo>
                  <a:pt x="273253" y="338449"/>
                </a:lnTo>
                <a:lnTo>
                  <a:pt x="238771" y="338449"/>
                </a:lnTo>
                <a:lnTo>
                  <a:pt x="231333" y="328137"/>
                </a:lnTo>
                <a:close/>
              </a:path>
              <a:path w="281305" h="386714">
                <a:moveTo>
                  <a:pt x="241645" y="320692"/>
                </a:moveTo>
                <a:lnTo>
                  <a:pt x="231333" y="328137"/>
                </a:lnTo>
                <a:lnTo>
                  <a:pt x="238771" y="338449"/>
                </a:lnTo>
                <a:lnTo>
                  <a:pt x="249042" y="330951"/>
                </a:lnTo>
                <a:lnTo>
                  <a:pt x="241645" y="320692"/>
                </a:lnTo>
                <a:close/>
              </a:path>
              <a:path w="281305" h="386714">
                <a:moveTo>
                  <a:pt x="267330" y="302148"/>
                </a:moveTo>
                <a:lnTo>
                  <a:pt x="241645" y="320692"/>
                </a:lnTo>
                <a:lnTo>
                  <a:pt x="249042" y="330951"/>
                </a:lnTo>
                <a:lnTo>
                  <a:pt x="238771" y="338449"/>
                </a:lnTo>
                <a:lnTo>
                  <a:pt x="273253" y="338449"/>
                </a:lnTo>
                <a:lnTo>
                  <a:pt x="267330" y="302148"/>
                </a:lnTo>
                <a:close/>
              </a:path>
              <a:path w="281305" h="386714">
                <a:moveTo>
                  <a:pt x="10405" y="0"/>
                </a:moveTo>
                <a:lnTo>
                  <a:pt x="0" y="7376"/>
                </a:lnTo>
                <a:lnTo>
                  <a:pt x="231333" y="328137"/>
                </a:lnTo>
                <a:lnTo>
                  <a:pt x="241645" y="320692"/>
                </a:lnTo>
                <a:lnTo>
                  <a:pt x="1040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76" name="object 200"/>
          <p:cNvSpPr>
            <a:spLocks/>
          </p:cNvSpPr>
          <p:nvPr/>
        </p:nvSpPr>
        <p:spPr bwMode="auto">
          <a:xfrm>
            <a:off x="3009900" y="3436938"/>
            <a:ext cx="446088" cy="387350"/>
          </a:xfrm>
          <a:custGeom>
            <a:avLst/>
            <a:gdLst>
              <a:gd name="T0" fmla="*/ 391211 w 445135"/>
              <a:gd name="T1" fmla="*/ 342154 h 387350"/>
              <a:gd name="T2" fmla="*/ 369915 w 445135"/>
              <a:gd name="T3" fmla="*/ 366125 h 387350"/>
              <a:gd name="T4" fmla="*/ 454236 w 445135"/>
              <a:gd name="T5" fmla="*/ 387339 h 387350"/>
              <a:gd name="T6" fmla="*/ 438697 w 445135"/>
              <a:gd name="T7" fmla="*/ 350519 h 387350"/>
              <a:gd name="T8" fmla="*/ 401052 w 445135"/>
              <a:gd name="T9" fmla="*/ 350519 h 387350"/>
              <a:gd name="T10" fmla="*/ 391211 w 445135"/>
              <a:gd name="T11" fmla="*/ 342154 h 387350"/>
              <a:gd name="T12" fmla="*/ 399733 w 445135"/>
              <a:gd name="T13" fmla="*/ 332561 h 387350"/>
              <a:gd name="T14" fmla="*/ 391211 w 445135"/>
              <a:gd name="T15" fmla="*/ 342154 h 387350"/>
              <a:gd name="T16" fmla="*/ 401052 w 445135"/>
              <a:gd name="T17" fmla="*/ 350519 h 387350"/>
              <a:gd name="T18" fmla="*/ 409492 w 445135"/>
              <a:gd name="T19" fmla="*/ 340857 h 387350"/>
              <a:gd name="T20" fmla="*/ 399733 w 445135"/>
              <a:gd name="T21" fmla="*/ 332561 h 387350"/>
              <a:gd name="T22" fmla="*/ 421013 w 445135"/>
              <a:gd name="T23" fmla="*/ 308609 h 387350"/>
              <a:gd name="T24" fmla="*/ 399733 w 445135"/>
              <a:gd name="T25" fmla="*/ 332561 h 387350"/>
              <a:gd name="T26" fmla="*/ 409492 w 445135"/>
              <a:gd name="T27" fmla="*/ 340857 h 387350"/>
              <a:gd name="T28" fmla="*/ 401052 w 445135"/>
              <a:gd name="T29" fmla="*/ 350519 h 387350"/>
              <a:gd name="T30" fmla="*/ 438697 w 445135"/>
              <a:gd name="T31" fmla="*/ 350519 h 387350"/>
              <a:gd name="T32" fmla="*/ 421013 w 445135"/>
              <a:gd name="T33" fmla="*/ 308609 h 387350"/>
              <a:gd name="T34" fmla="*/ 8561 w 445135"/>
              <a:gd name="T35" fmla="*/ 0 h 387350"/>
              <a:gd name="T36" fmla="*/ 0 w 445135"/>
              <a:gd name="T37" fmla="*/ 9631 h 387350"/>
              <a:gd name="T38" fmla="*/ 391211 w 445135"/>
              <a:gd name="T39" fmla="*/ 342154 h 387350"/>
              <a:gd name="T40" fmla="*/ 399733 w 445135"/>
              <a:gd name="T41" fmla="*/ 332561 h 387350"/>
              <a:gd name="T42" fmla="*/ 8561 w 445135"/>
              <a:gd name="T43" fmla="*/ 0 h 3873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45135"/>
              <a:gd name="T67" fmla="*/ 0 h 387350"/>
              <a:gd name="T68" fmla="*/ 445135 w 445135"/>
              <a:gd name="T69" fmla="*/ 387350 h 3873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45135" h="387350">
                <a:moveTo>
                  <a:pt x="382933" y="342154"/>
                </a:moveTo>
                <a:lnTo>
                  <a:pt x="362087" y="366125"/>
                </a:lnTo>
                <a:lnTo>
                  <a:pt x="444626" y="387339"/>
                </a:lnTo>
                <a:lnTo>
                  <a:pt x="429417" y="350519"/>
                </a:lnTo>
                <a:lnTo>
                  <a:pt x="392567" y="350519"/>
                </a:lnTo>
                <a:lnTo>
                  <a:pt x="382933" y="342154"/>
                </a:lnTo>
                <a:close/>
              </a:path>
              <a:path w="445135" h="387350">
                <a:moveTo>
                  <a:pt x="391275" y="332561"/>
                </a:moveTo>
                <a:lnTo>
                  <a:pt x="382933" y="342154"/>
                </a:lnTo>
                <a:lnTo>
                  <a:pt x="392567" y="350519"/>
                </a:lnTo>
                <a:lnTo>
                  <a:pt x="400827" y="340857"/>
                </a:lnTo>
                <a:lnTo>
                  <a:pt x="391275" y="332561"/>
                </a:lnTo>
                <a:close/>
              </a:path>
              <a:path w="445135" h="387350">
                <a:moveTo>
                  <a:pt x="412104" y="308609"/>
                </a:moveTo>
                <a:lnTo>
                  <a:pt x="391275" y="332561"/>
                </a:lnTo>
                <a:lnTo>
                  <a:pt x="400827" y="340857"/>
                </a:lnTo>
                <a:lnTo>
                  <a:pt x="392567" y="350519"/>
                </a:lnTo>
                <a:lnTo>
                  <a:pt x="429417" y="350519"/>
                </a:lnTo>
                <a:lnTo>
                  <a:pt x="412104" y="308609"/>
                </a:lnTo>
                <a:close/>
              </a:path>
              <a:path w="445135" h="387350">
                <a:moveTo>
                  <a:pt x="8381" y="0"/>
                </a:moveTo>
                <a:lnTo>
                  <a:pt x="0" y="9631"/>
                </a:lnTo>
                <a:lnTo>
                  <a:pt x="382933" y="342154"/>
                </a:lnTo>
                <a:lnTo>
                  <a:pt x="391275" y="332561"/>
                </a:lnTo>
                <a:lnTo>
                  <a:pt x="838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77" name="object 201"/>
          <p:cNvSpPr>
            <a:spLocks/>
          </p:cNvSpPr>
          <p:nvPr/>
        </p:nvSpPr>
        <p:spPr bwMode="auto">
          <a:xfrm>
            <a:off x="7018338" y="3440113"/>
            <a:ext cx="130175" cy="384175"/>
          </a:xfrm>
          <a:custGeom>
            <a:avLst/>
            <a:gdLst>
              <a:gd name="T0" fmla="*/ 0 w 130175"/>
              <a:gd name="T1" fmla="*/ 295669 h 384810"/>
              <a:gd name="T2" fmla="*/ 15880 w 130175"/>
              <a:gd name="T3" fmla="*/ 377996 h 384810"/>
              <a:gd name="T4" fmla="*/ 70025 w 130175"/>
              <a:gd name="T5" fmla="*/ 319534 h 384810"/>
              <a:gd name="T6" fmla="*/ 39258 w 130175"/>
              <a:gd name="T7" fmla="*/ 319534 h 384810"/>
              <a:gd name="T8" fmla="*/ 27066 w 130175"/>
              <a:gd name="T9" fmla="*/ 316146 h 384810"/>
              <a:gd name="T10" fmla="*/ 30516 w 130175"/>
              <a:gd name="T11" fmla="*/ 304148 h 384810"/>
              <a:gd name="T12" fmla="*/ 0 w 130175"/>
              <a:gd name="T13" fmla="*/ 295669 h 384810"/>
              <a:gd name="T14" fmla="*/ 30516 w 130175"/>
              <a:gd name="T15" fmla="*/ 304148 h 384810"/>
              <a:gd name="T16" fmla="*/ 27066 w 130175"/>
              <a:gd name="T17" fmla="*/ 316146 h 384810"/>
              <a:gd name="T18" fmla="*/ 39258 w 130175"/>
              <a:gd name="T19" fmla="*/ 319534 h 384810"/>
              <a:gd name="T20" fmla="*/ 42710 w 130175"/>
              <a:gd name="T21" fmla="*/ 307536 h 384810"/>
              <a:gd name="T22" fmla="*/ 30516 w 130175"/>
              <a:gd name="T23" fmla="*/ 304148 h 384810"/>
              <a:gd name="T24" fmla="*/ 42710 w 130175"/>
              <a:gd name="T25" fmla="*/ 307536 h 384810"/>
              <a:gd name="T26" fmla="*/ 39258 w 130175"/>
              <a:gd name="T27" fmla="*/ 319534 h 384810"/>
              <a:gd name="T28" fmla="*/ 70025 w 130175"/>
              <a:gd name="T29" fmla="*/ 319534 h 384810"/>
              <a:gd name="T30" fmla="*/ 73273 w 130175"/>
              <a:gd name="T31" fmla="*/ 316027 h 384810"/>
              <a:gd name="T32" fmla="*/ 42710 w 130175"/>
              <a:gd name="T33" fmla="*/ 307536 h 384810"/>
              <a:gd name="T34" fmla="*/ 117988 w 130175"/>
              <a:gd name="T35" fmla="*/ 0 h 384810"/>
              <a:gd name="T36" fmla="*/ 30516 w 130175"/>
              <a:gd name="T37" fmla="*/ 304148 h 384810"/>
              <a:gd name="T38" fmla="*/ 42710 w 130175"/>
              <a:gd name="T39" fmla="*/ 307536 h 384810"/>
              <a:gd name="T40" fmla="*/ 130180 w 130175"/>
              <a:gd name="T41" fmla="*/ 3475 h 384810"/>
              <a:gd name="T42" fmla="*/ 117988 w 130175"/>
              <a:gd name="T43" fmla="*/ 0 h 3848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0175"/>
              <a:gd name="T67" fmla="*/ 0 h 384810"/>
              <a:gd name="T68" fmla="*/ 130175 w 130175"/>
              <a:gd name="T69" fmla="*/ 384810 h 3848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0175" h="384810">
                <a:moveTo>
                  <a:pt x="0" y="300593"/>
                </a:moveTo>
                <a:lnTo>
                  <a:pt x="15880" y="384291"/>
                </a:lnTo>
                <a:lnTo>
                  <a:pt x="70025" y="324855"/>
                </a:lnTo>
                <a:lnTo>
                  <a:pt x="39258" y="324855"/>
                </a:lnTo>
                <a:lnTo>
                  <a:pt x="27066" y="321411"/>
                </a:lnTo>
                <a:lnTo>
                  <a:pt x="30516" y="309213"/>
                </a:lnTo>
                <a:lnTo>
                  <a:pt x="0" y="300593"/>
                </a:lnTo>
                <a:close/>
              </a:path>
              <a:path w="130175" h="384810">
                <a:moveTo>
                  <a:pt x="30516" y="309213"/>
                </a:moveTo>
                <a:lnTo>
                  <a:pt x="27066" y="321411"/>
                </a:lnTo>
                <a:lnTo>
                  <a:pt x="39258" y="324855"/>
                </a:lnTo>
                <a:lnTo>
                  <a:pt x="42710" y="312657"/>
                </a:lnTo>
                <a:lnTo>
                  <a:pt x="30516" y="309213"/>
                </a:lnTo>
                <a:close/>
              </a:path>
              <a:path w="130175" h="384810">
                <a:moveTo>
                  <a:pt x="42710" y="312657"/>
                </a:moveTo>
                <a:lnTo>
                  <a:pt x="39258" y="324855"/>
                </a:lnTo>
                <a:lnTo>
                  <a:pt x="70025" y="324855"/>
                </a:lnTo>
                <a:lnTo>
                  <a:pt x="73273" y="321289"/>
                </a:lnTo>
                <a:lnTo>
                  <a:pt x="42710" y="312657"/>
                </a:lnTo>
                <a:close/>
              </a:path>
              <a:path w="130175" h="384810">
                <a:moveTo>
                  <a:pt x="117988" y="0"/>
                </a:moveTo>
                <a:lnTo>
                  <a:pt x="30516" y="309213"/>
                </a:lnTo>
                <a:lnTo>
                  <a:pt x="42710" y="312657"/>
                </a:lnTo>
                <a:lnTo>
                  <a:pt x="130180" y="3535"/>
                </a:lnTo>
                <a:lnTo>
                  <a:pt x="1179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78" name="object 202"/>
          <p:cNvSpPr>
            <a:spLocks/>
          </p:cNvSpPr>
          <p:nvPr/>
        </p:nvSpPr>
        <p:spPr bwMode="auto">
          <a:xfrm>
            <a:off x="2352675" y="3436938"/>
            <a:ext cx="392113" cy="387350"/>
          </a:xfrm>
          <a:custGeom>
            <a:avLst/>
            <a:gdLst>
              <a:gd name="T0" fmla="*/ 27651 w 391794"/>
              <a:gd name="T1" fmla="*/ 306445 h 387350"/>
              <a:gd name="T2" fmla="*/ 0 w 391794"/>
              <a:gd name="T3" fmla="*/ 387095 h 387350"/>
              <a:gd name="T4" fmla="*/ 81681 w 391794"/>
              <a:gd name="T5" fmla="*/ 360669 h 387350"/>
              <a:gd name="T6" fmla="*/ 68016 w 391794"/>
              <a:gd name="T7" fmla="*/ 346953 h 387350"/>
              <a:gd name="T8" fmla="*/ 50068 w 391794"/>
              <a:gd name="T9" fmla="*/ 346953 h 387350"/>
              <a:gd name="T10" fmla="*/ 41096 w 391794"/>
              <a:gd name="T11" fmla="*/ 337931 h 387350"/>
              <a:gd name="T12" fmla="*/ 50172 w 391794"/>
              <a:gd name="T13" fmla="*/ 329040 h 387350"/>
              <a:gd name="T14" fmla="*/ 27651 w 391794"/>
              <a:gd name="T15" fmla="*/ 306445 h 387350"/>
              <a:gd name="T16" fmla="*/ 50172 w 391794"/>
              <a:gd name="T17" fmla="*/ 329040 h 387350"/>
              <a:gd name="T18" fmla="*/ 41096 w 391794"/>
              <a:gd name="T19" fmla="*/ 337931 h 387350"/>
              <a:gd name="T20" fmla="*/ 50068 w 391794"/>
              <a:gd name="T21" fmla="*/ 346953 h 387350"/>
              <a:gd name="T22" fmla="*/ 59149 w 391794"/>
              <a:gd name="T23" fmla="*/ 338052 h 387350"/>
              <a:gd name="T24" fmla="*/ 50172 w 391794"/>
              <a:gd name="T25" fmla="*/ 329040 h 387350"/>
              <a:gd name="T26" fmla="*/ 59149 w 391794"/>
              <a:gd name="T27" fmla="*/ 338052 h 387350"/>
              <a:gd name="T28" fmla="*/ 50068 w 391794"/>
              <a:gd name="T29" fmla="*/ 346953 h 387350"/>
              <a:gd name="T30" fmla="*/ 68016 w 391794"/>
              <a:gd name="T31" fmla="*/ 346953 h 387350"/>
              <a:gd name="T32" fmla="*/ 59149 w 391794"/>
              <a:gd name="T33" fmla="*/ 338052 h 387350"/>
              <a:gd name="T34" fmla="*/ 385783 w 391794"/>
              <a:gd name="T35" fmla="*/ 0 h 387350"/>
              <a:gd name="T36" fmla="*/ 50172 w 391794"/>
              <a:gd name="T37" fmla="*/ 329040 h 387350"/>
              <a:gd name="T38" fmla="*/ 59149 w 391794"/>
              <a:gd name="T39" fmla="*/ 338052 h 387350"/>
              <a:gd name="T40" fmla="*/ 394736 w 391794"/>
              <a:gd name="T41" fmla="*/ 9143 h 387350"/>
              <a:gd name="T42" fmla="*/ 385783 w 391794"/>
              <a:gd name="T43" fmla="*/ 0 h 3873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1794"/>
              <a:gd name="T67" fmla="*/ 0 h 387350"/>
              <a:gd name="T68" fmla="*/ 391794 w 391794"/>
              <a:gd name="T69" fmla="*/ 387350 h 3873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1794" h="387350">
                <a:moveTo>
                  <a:pt x="27431" y="306445"/>
                </a:moveTo>
                <a:lnTo>
                  <a:pt x="0" y="387095"/>
                </a:lnTo>
                <a:lnTo>
                  <a:pt x="81021" y="360669"/>
                </a:lnTo>
                <a:lnTo>
                  <a:pt x="67466" y="346953"/>
                </a:lnTo>
                <a:lnTo>
                  <a:pt x="49661" y="346953"/>
                </a:lnTo>
                <a:lnTo>
                  <a:pt x="40766" y="337931"/>
                </a:lnTo>
                <a:lnTo>
                  <a:pt x="49762" y="329040"/>
                </a:lnTo>
                <a:lnTo>
                  <a:pt x="27431" y="306445"/>
                </a:lnTo>
                <a:close/>
              </a:path>
              <a:path w="391794" h="387350">
                <a:moveTo>
                  <a:pt x="49762" y="329040"/>
                </a:moveTo>
                <a:lnTo>
                  <a:pt x="40766" y="337931"/>
                </a:lnTo>
                <a:lnTo>
                  <a:pt x="49661" y="346953"/>
                </a:lnTo>
                <a:lnTo>
                  <a:pt x="58669" y="338052"/>
                </a:lnTo>
                <a:lnTo>
                  <a:pt x="49762" y="329040"/>
                </a:lnTo>
                <a:close/>
              </a:path>
              <a:path w="391794" h="387350">
                <a:moveTo>
                  <a:pt x="58669" y="338052"/>
                </a:moveTo>
                <a:lnTo>
                  <a:pt x="49661" y="346953"/>
                </a:lnTo>
                <a:lnTo>
                  <a:pt x="67466" y="346953"/>
                </a:lnTo>
                <a:lnTo>
                  <a:pt x="58669" y="338052"/>
                </a:lnTo>
                <a:close/>
              </a:path>
              <a:path w="391794" h="387350">
                <a:moveTo>
                  <a:pt x="382655" y="0"/>
                </a:moveTo>
                <a:lnTo>
                  <a:pt x="49762" y="329040"/>
                </a:lnTo>
                <a:lnTo>
                  <a:pt x="58669" y="338052"/>
                </a:lnTo>
                <a:lnTo>
                  <a:pt x="391536" y="9143"/>
                </a:lnTo>
                <a:lnTo>
                  <a:pt x="3826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79" name="object 203"/>
          <p:cNvSpPr>
            <a:spLocks/>
          </p:cNvSpPr>
          <p:nvPr/>
        </p:nvSpPr>
        <p:spPr bwMode="auto">
          <a:xfrm>
            <a:off x="4000500" y="3435350"/>
            <a:ext cx="500063" cy="388938"/>
          </a:xfrm>
          <a:custGeom>
            <a:avLst/>
            <a:gdLst>
              <a:gd name="T0" fmla="*/ 437820 w 499745"/>
              <a:gd name="T1" fmla="*/ 354649 h 387985"/>
              <a:gd name="T2" fmla="*/ 418309 w 499745"/>
              <a:gd name="T3" fmla="*/ 380435 h 387985"/>
              <a:gd name="T4" fmla="*/ 502416 w 499745"/>
              <a:gd name="T5" fmla="*/ 397240 h 387985"/>
              <a:gd name="T6" fmla="*/ 485983 w 499745"/>
              <a:gd name="T7" fmla="*/ 362630 h 387985"/>
              <a:gd name="T8" fmla="*/ 447970 w 499745"/>
              <a:gd name="T9" fmla="*/ 362630 h 387985"/>
              <a:gd name="T10" fmla="*/ 437820 w 499745"/>
              <a:gd name="T11" fmla="*/ 354649 h 387985"/>
              <a:gd name="T12" fmla="*/ 445619 w 499745"/>
              <a:gd name="T13" fmla="*/ 344342 h 387985"/>
              <a:gd name="T14" fmla="*/ 437820 w 499745"/>
              <a:gd name="T15" fmla="*/ 354649 h 387985"/>
              <a:gd name="T16" fmla="*/ 447970 w 499745"/>
              <a:gd name="T17" fmla="*/ 362630 h 387985"/>
              <a:gd name="T18" fmla="*/ 455761 w 499745"/>
              <a:gd name="T19" fmla="*/ 352322 h 387985"/>
              <a:gd name="T20" fmla="*/ 445619 w 499745"/>
              <a:gd name="T21" fmla="*/ 344342 h 387985"/>
              <a:gd name="T22" fmla="*/ 465086 w 499745"/>
              <a:gd name="T23" fmla="*/ 318617 h 387985"/>
              <a:gd name="T24" fmla="*/ 445619 w 499745"/>
              <a:gd name="T25" fmla="*/ 344342 h 387985"/>
              <a:gd name="T26" fmla="*/ 455761 w 499745"/>
              <a:gd name="T27" fmla="*/ 352322 h 387985"/>
              <a:gd name="T28" fmla="*/ 447970 w 499745"/>
              <a:gd name="T29" fmla="*/ 362630 h 387985"/>
              <a:gd name="T30" fmla="*/ 485983 w 499745"/>
              <a:gd name="T31" fmla="*/ 362630 h 387985"/>
              <a:gd name="T32" fmla="*/ 465086 w 499745"/>
              <a:gd name="T33" fmla="*/ 318617 h 387985"/>
              <a:gd name="T34" fmla="*/ 7913 w 499745"/>
              <a:gd name="T35" fmla="*/ 0 h 387985"/>
              <a:gd name="T36" fmla="*/ 0 w 499745"/>
              <a:gd name="T37" fmla="*/ 10431 h 387985"/>
              <a:gd name="T38" fmla="*/ 437820 w 499745"/>
              <a:gd name="T39" fmla="*/ 354649 h 387985"/>
              <a:gd name="T40" fmla="*/ 445619 w 499745"/>
              <a:gd name="T41" fmla="*/ 344342 h 387985"/>
              <a:gd name="T42" fmla="*/ 7913 w 499745"/>
              <a:gd name="T43" fmla="*/ 0 h 3879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99745"/>
              <a:gd name="T67" fmla="*/ 0 h 387985"/>
              <a:gd name="T68" fmla="*/ 499745 w 499745"/>
              <a:gd name="T69" fmla="*/ 387985 h 3879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99745" h="387985">
                <a:moveTo>
                  <a:pt x="435044" y="346055"/>
                </a:moveTo>
                <a:lnTo>
                  <a:pt x="415655" y="371215"/>
                </a:lnTo>
                <a:lnTo>
                  <a:pt x="499231" y="387614"/>
                </a:lnTo>
                <a:lnTo>
                  <a:pt x="482902" y="353842"/>
                </a:lnTo>
                <a:lnTo>
                  <a:pt x="445129" y="353842"/>
                </a:lnTo>
                <a:lnTo>
                  <a:pt x="435044" y="346055"/>
                </a:lnTo>
                <a:close/>
              </a:path>
              <a:path w="499745" h="387985">
                <a:moveTo>
                  <a:pt x="442794" y="335998"/>
                </a:moveTo>
                <a:lnTo>
                  <a:pt x="435044" y="346055"/>
                </a:lnTo>
                <a:lnTo>
                  <a:pt x="445129" y="353842"/>
                </a:lnTo>
                <a:lnTo>
                  <a:pt x="452871" y="343783"/>
                </a:lnTo>
                <a:lnTo>
                  <a:pt x="442794" y="335998"/>
                </a:lnTo>
                <a:close/>
              </a:path>
              <a:path w="499745" h="387985">
                <a:moveTo>
                  <a:pt x="462137" y="310895"/>
                </a:moveTo>
                <a:lnTo>
                  <a:pt x="442794" y="335998"/>
                </a:lnTo>
                <a:lnTo>
                  <a:pt x="452871" y="343783"/>
                </a:lnTo>
                <a:lnTo>
                  <a:pt x="445129" y="353842"/>
                </a:lnTo>
                <a:lnTo>
                  <a:pt x="482902" y="353842"/>
                </a:lnTo>
                <a:lnTo>
                  <a:pt x="462137" y="310895"/>
                </a:lnTo>
                <a:close/>
              </a:path>
              <a:path w="499745" h="387985">
                <a:moveTo>
                  <a:pt x="7863" y="0"/>
                </a:moveTo>
                <a:lnTo>
                  <a:pt x="0" y="10180"/>
                </a:lnTo>
                <a:lnTo>
                  <a:pt x="435044" y="346055"/>
                </a:lnTo>
                <a:lnTo>
                  <a:pt x="442794" y="335998"/>
                </a:lnTo>
                <a:lnTo>
                  <a:pt x="78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80" name="object 204"/>
          <p:cNvSpPr>
            <a:spLocks/>
          </p:cNvSpPr>
          <p:nvPr/>
        </p:nvSpPr>
        <p:spPr bwMode="auto">
          <a:xfrm>
            <a:off x="3729038" y="3490913"/>
            <a:ext cx="0" cy="58737"/>
          </a:xfrm>
          <a:custGeom>
            <a:avLst/>
            <a:gdLst>
              <a:gd name="T0" fmla="*/ 0 h 58420"/>
              <a:gd name="T1" fmla="*/ 61131 h 58420"/>
              <a:gd name="T2" fmla="*/ 0 60000 65536"/>
              <a:gd name="T3" fmla="*/ 0 60000 65536"/>
              <a:gd name="T4" fmla="*/ 0 h 58420"/>
              <a:gd name="T5" fmla="*/ 58420 h 5842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8420">
                <a:moveTo>
                  <a:pt x="0" y="0"/>
                </a:moveTo>
                <a:lnTo>
                  <a:pt x="0" y="57911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81" name="object 205"/>
          <p:cNvSpPr>
            <a:spLocks/>
          </p:cNvSpPr>
          <p:nvPr/>
        </p:nvSpPr>
        <p:spPr bwMode="auto">
          <a:xfrm>
            <a:off x="2849563" y="3549650"/>
            <a:ext cx="881062" cy="0"/>
          </a:xfrm>
          <a:custGeom>
            <a:avLst/>
            <a:gdLst>
              <a:gd name="T0" fmla="*/ 0 w 881379"/>
              <a:gd name="T1" fmla="*/ 877708 w 881379"/>
              <a:gd name="T2" fmla="*/ 0 60000 65536"/>
              <a:gd name="T3" fmla="*/ 0 60000 65536"/>
              <a:gd name="T4" fmla="*/ 0 w 881379"/>
              <a:gd name="T5" fmla="*/ 881379 w 88137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81379">
                <a:moveTo>
                  <a:pt x="0" y="0"/>
                </a:moveTo>
                <a:lnTo>
                  <a:pt x="880871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82" name="object 206"/>
          <p:cNvSpPr>
            <a:spLocks/>
          </p:cNvSpPr>
          <p:nvPr/>
        </p:nvSpPr>
        <p:spPr bwMode="auto">
          <a:xfrm>
            <a:off x="2811463" y="3549650"/>
            <a:ext cx="76200" cy="274638"/>
          </a:xfrm>
          <a:custGeom>
            <a:avLst/>
            <a:gdLst>
              <a:gd name="T0" fmla="*/ 31753 w 76200"/>
              <a:gd name="T1" fmla="*/ 200422 h 274320"/>
              <a:gd name="T2" fmla="*/ 0 w 76200"/>
              <a:gd name="T3" fmla="*/ 200422 h 274320"/>
              <a:gd name="T4" fmla="*/ 38099 w 76200"/>
              <a:gd name="T5" fmla="*/ 277509 h 274320"/>
              <a:gd name="T6" fmla="*/ 69844 w 76200"/>
              <a:gd name="T7" fmla="*/ 213281 h 274320"/>
              <a:gd name="T8" fmla="*/ 31753 w 76200"/>
              <a:gd name="T9" fmla="*/ 213281 h 274320"/>
              <a:gd name="T10" fmla="*/ 31753 w 76200"/>
              <a:gd name="T11" fmla="*/ 200422 h 274320"/>
              <a:gd name="T12" fmla="*/ 44445 w 76200"/>
              <a:gd name="T13" fmla="*/ 0 h 274320"/>
              <a:gd name="T14" fmla="*/ 31753 w 76200"/>
              <a:gd name="T15" fmla="*/ 0 h 274320"/>
              <a:gd name="T16" fmla="*/ 31753 w 76200"/>
              <a:gd name="T17" fmla="*/ 213281 h 274320"/>
              <a:gd name="T18" fmla="*/ 44445 w 76200"/>
              <a:gd name="T19" fmla="*/ 213281 h 274320"/>
              <a:gd name="T20" fmla="*/ 44445 w 76200"/>
              <a:gd name="T21" fmla="*/ 0 h 274320"/>
              <a:gd name="T22" fmla="*/ 76199 w 76200"/>
              <a:gd name="T23" fmla="*/ 200422 h 274320"/>
              <a:gd name="T24" fmla="*/ 44445 w 76200"/>
              <a:gd name="T25" fmla="*/ 200422 h 274320"/>
              <a:gd name="T26" fmla="*/ 44445 w 76200"/>
              <a:gd name="T27" fmla="*/ 213281 h 274320"/>
              <a:gd name="T28" fmla="*/ 69844 w 76200"/>
              <a:gd name="T29" fmla="*/ 213281 h 274320"/>
              <a:gd name="T30" fmla="*/ 76199 w 76200"/>
              <a:gd name="T31" fmla="*/ 200422 h 2743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74320"/>
              <a:gd name="T50" fmla="*/ 76200 w 76200"/>
              <a:gd name="T51" fmla="*/ 274320 h 2743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74320">
                <a:moveTo>
                  <a:pt x="31753" y="198113"/>
                </a:moveTo>
                <a:lnTo>
                  <a:pt x="0" y="198113"/>
                </a:lnTo>
                <a:lnTo>
                  <a:pt x="38099" y="274313"/>
                </a:lnTo>
                <a:lnTo>
                  <a:pt x="69844" y="210824"/>
                </a:lnTo>
                <a:lnTo>
                  <a:pt x="31753" y="210824"/>
                </a:lnTo>
                <a:lnTo>
                  <a:pt x="31753" y="198113"/>
                </a:lnTo>
                <a:close/>
              </a:path>
              <a:path w="76200" h="274320">
                <a:moveTo>
                  <a:pt x="44445" y="0"/>
                </a:moveTo>
                <a:lnTo>
                  <a:pt x="31753" y="0"/>
                </a:lnTo>
                <a:lnTo>
                  <a:pt x="31753" y="210824"/>
                </a:lnTo>
                <a:lnTo>
                  <a:pt x="44445" y="210824"/>
                </a:lnTo>
                <a:lnTo>
                  <a:pt x="44445" y="0"/>
                </a:lnTo>
                <a:close/>
              </a:path>
              <a:path w="76200" h="274320">
                <a:moveTo>
                  <a:pt x="76199" y="198113"/>
                </a:moveTo>
                <a:lnTo>
                  <a:pt x="44445" y="198113"/>
                </a:lnTo>
                <a:lnTo>
                  <a:pt x="44445" y="210824"/>
                </a:lnTo>
                <a:lnTo>
                  <a:pt x="69844" y="210824"/>
                </a:lnTo>
                <a:lnTo>
                  <a:pt x="76199" y="1981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83" name="object 207"/>
          <p:cNvSpPr>
            <a:spLocks/>
          </p:cNvSpPr>
          <p:nvPr/>
        </p:nvSpPr>
        <p:spPr bwMode="auto">
          <a:xfrm>
            <a:off x="2959100" y="3659188"/>
            <a:ext cx="3579813" cy="0"/>
          </a:xfrm>
          <a:custGeom>
            <a:avLst/>
            <a:gdLst>
              <a:gd name="T0" fmla="*/ 0 w 3578859"/>
              <a:gd name="T1" fmla="*/ 3587902 w 3578859"/>
              <a:gd name="T2" fmla="*/ 0 60000 65536"/>
              <a:gd name="T3" fmla="*/ 0 60000 65536"/>
              <a:gd name="T4" fmla="*/ 0 w 3578859"/>
              <a:gd name="T5" fmla="*/ 3578859 w 35788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578859">
                <a:moveTo>
                  <a:pt x="0" y="0"/>
                </a:moveTo>
                <a:lnTo>
                  <a:pt x="3578351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84" name="object 208"/>
          <p:cNvSpPr>
            <a:spLocks/>
          </p:cNvSpPr>
          <p:nvPr/>
        </p:nvSpPr>
        <p:spPr bwMode="auto">
          <a:xfrm>
            <a:off x="6537325" y="3486150"/>
            <a:ext cx="0" cy="173038"/>
          </a:xfrm>
          <a:custGeom>
            <a:avLst/>
            <a:gdLst>
              <a:gd name="T0" fmla="*/ 0 h 173989"/>
              <a:gd name="T1" fmla="*/ 164469 h 173989"/>
              <a:gd name="T2" fmla="*/ 0 60000 65536"/>
              <a:gd name="T3" fmla="*/ 0 60000 65536"/>
              <a:gd name="T4" fmla="*/ 0 h 173989"/>
              <a:gd name="T5" fmla="*/ 173989 h 17398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73989">
                <a:moveTo>
                  <a:pt x="0" y="0"/>
                </a:moveTo>
                <a:lnTo>
                  <a:pt x="0" y="173735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85" name="object 209"/>
          <p:cNvSpPr>
            <a:spLocks/>
          </p:cNvSpPr>
          <p:nvPr/>
        </p:nvSpPr>
        <p:spPr bwMode="auto">
          <a:xfrm>
            <a:off x="2921000" y="3659188"/>
            <a:ext cx="76200" cy="165100"/>
          </a:xfrm>
          <a:custGeom>
            <a:avLst/>
            <a:gdLst>
              <a:gd name="T0" fmla="*/ 31753 w 76200"/>
              <a:gd name="T1" fmla="*/ 88385 h 165100"/>
              <a:gd name="T2" fmla="*/ 0 w 76200"/>
              <a:gd name="T3" fmla="*/ 88385 h 165100"/>
              <a:gd name="T4" fmla="*/ 38099 w 76200"/>
              <a:gd name="T5" fmla="*/ 164585 h 165100"/>
              <a:gd name="T6" fmla="*/ 69844 w 76200"/>
              <a:gd name="T7" fmla="*/ 101096 h 165100"/>
              <a:gd name="T8" fmla="*/ 31753 w 76200"/>
              <a:gd name="T9" fmla="*/ 101096 h 165100"/>
              <a:gd name="T10" fmla="*/ 31753 w 76200"/>
              <a:gd name="T11" fmla="*/ 88385 h 165100"/>
              <a:gd name="T12" fmla="*/ 44445 w 76200"/>
              <a:gd name="T13" fmla="*/ 0 h 165100"/>
              <a:gd name="T14" fmla="*/ 31753 w 76200"/>
              <a:gd name="T15" fmla="*/ 0 h 165100"/>
              <a:gd name="T16" fmla="*/ 31753 w 76200"/>
              <a:gd name="T17" fmla="*/ 101096 h 165100"/>
              <a:gd name="T18" fmla="*/ 44445 w 76200"/>
              <a:gd name="T19" fmla="*/ 101096 h 165100"/>
              <a:gd name="T20" fmla="*/ 44445 w 76200"/>
              <a:gd name="T21" fmla="*/ 0 h 165100"/>
              <a:gd name="T22" fmla="*/ 76199 w 76200"/>
              <a:gd name="T23" fmla="*/ 88385 h 165100"/>
              <a:gd name="T24" fmla="*/ 44445 w 76200"/>
              <a:gd name="T25" fmla="*/ 88385 h 165100"/>
              <a:gd name="T26" fmla="*/ 44445 w 76200"/>
              <a:gd name="T27" fmla="*/ 101096 h 165100"/>
              <a:gd name="T28" fmla="*/ 69844 w 76200"/>
              <a:gd name="T29" fmla="*/ 101096 h 165100"/>
              <a:gd name="T30" fmla="*/ 76199 w 76200"/>
              <a:gd name="T31" fmla="*/ 88385 h 1651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65100"/>
              <a:gd name="T50" fmla="*/ 76200 w 76200"/>
              <a:gd name="T51" fmla="*/ 165100 h 1651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65100">
                <a:moveTo>
                  <a:pt x="31753" y="88385"/>
                </a:moveTo>
                <a:lnTo>
                  <a:pt x="0" y="88385"/>
                </a:lnTo>
                <a:lnTo>
                  <a:pt x="38099" y="164585"/>
                </a:lnTo>
                <a:lnTo>
                  <a:pt x="69844" y="101096"/>
                </a:lnTo>
                <a:lnTo>
                  <a:pt x="31753" y="101096"/>
                </a:lnTo>
                <a:lnTo>
                  <a:pt x="31753" y="88385"/>
                </a:lnTo>
                <a:close/>
              </a:path>
              <a:path w="76200" h="165100">
                <a:moveTo>
                  <a:pt x="44445" y="0"/>
                </a:moveTo>
                <a:lnTo>
                  <a:pt x="31753" y="0"/>
                </a:lnTo>
                <a:lnTo>
                  <a:pt x="31753" y="101096"/>
                </a:lnTo>
                <a:lnTo>
                  <a:pt x="44445" y="101096"/>
                </a:lnTo>
                <a:lnTo>
                  <a:pt x="44445" y="0"/>
                </a:lnTo>
                <a:close/>
              </a:path>
              <a:path w="76200" h="165100">
                <a:moveTo>
                  <a:pt x="76199" y="88385"/>
                </a:moveTo>
                <a:lnTo>
                  <a:pt x="44445" y="88385"/>
                </a:lnTo>
                <a:lnTo>
                  <a:pt x="44445" y="101096"/>
                </a:lnTo>
                <a:lnTo>
                  <a:pt x="69844" y="101096"/>
                </a:lnTo>
                <a:lnTo>
                  <a:pt x="76199" y="883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86" name="object 210"/>
          <p:cNvSpPr>
            <a:spLocks/>
          </p:cNvSpPr>
          <p:nvPr/>
        </p:nvSpPr>
        <p:spPr bwMode="auto">
          <a:xfrm>
            <a:off x="1804988" y="3486150"/>
            <a:ext cx="0" cy="173038"/>
          </a:xfrm>
          <a:custGeom>
            <a:avLst/>
            <a:gdLst>
              <a:gd name="T0" fmla="*/ 0 h 173989"/>
              <a:gd name="T1" fmla="*/ 164469 h 173989"/>
              <a:gd name="T2" fmla="*/ 0 60000 65536"/>
              <a:gd name="T3" fmla="*/ 0 60000 65536"/>
              <a:gd name="T4" fmla="*/ 0 h 173989"/>
              <a:gd name="T5" fmla="*/ 173989 h 17398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73989">
                <a:moveTo>
                  <a:pt x="0" y="0"/>
                </a:moveTo>
                <a:lnTo>
                  <a:pt x="0" y="173735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87" name="object 211"/>
          <p:cNvSpPr>
            <a:spLocks/>
          </p:cNvSpPr>
          <p:nvPr/>
        </p:nvSpPr>
        <p:spPr bwMode="auto">
          <a:xfrm>
            <a:off x="1804988" y="3659188"/>
            <a:ext cx="823912" cy="0"/>
          </a:xfrm>
          <a:custGeom>
            <a:avLst/>
            <a:gdLst>
              <a:gd name="T0" fmla="*/ 0 w 824864"/>
              <a:gd name="T1" fmla="*/ 815017 w 824864"/>
              <a:gd name="T2" fmla="*/ 0 60000 65536"/>
              <a:gd name="T3" fmla="*/ 0 60000 65536"/>
              <a:gd name="T4" fmla="*/ 0 w 824864"/>
              <a:gd name="T5" fmla="*/ 824864 w 82486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24864">
                <a:moveTo>
                  <a:pt x="0" y="0"/>
                </a:moveTo>
                <a:lnTo>
                  <a:pt x="824483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88" name="object 212"/>
          <p:cNvSpPr>
            <a:spLocks/>
          </p:cNvSpPr>
          <p:nvPr/>
        </p:nvSpPr>
        <p:spPr bwMode="auto">
          <a:xfrm>
            <a:off x="2590800" y="3659188"/>
            <a:ext cx="76200" cy="165100"/>
          </a:xfrm>
          <a:custGeom>
            <a:avLst/>
            <a:gdLst>
              <a:gd name="T0" fmla="*/ 31753 w 76200"/>
              <a:gd name="T1" fmla="*/ 88385 h 165100"/>
              <a:gd name="T2" fmla="*/ 0 w 76200"/>
              <a:gd name="T3" fmla="*/ 88385 h 165100"/>
              <a:gd name="T4" fmla="*/ 38099 w 76200"/>
              <a:gd name="T5" fmla="*/ 164585 h 165100"/>
              <a:gd name="T6" fmla="*/ 69844 w 76200"/>
              <a:gd name="T7" fmla="*/ 101096 h 165100"/>
              <a:gd name="T8" fmla="*/ 31753 w 76200"/>
              <a:gd name="T9" fmla="*/ 101096 h 165100"/>
              <a:gd name="T10" fmla="*/ 31753 w 76200"/>
              <a:gd name="T11" fmla="*/ 88385 h 165100"/>
              <a:gd name="T12" fmla="*/ 44445 w 76200"/>
              <a:gd name="T13" fmla="*/ 0 h 165100"/>
              <a:gd name="T14" fmla="*/ 31753 w 76200"/>
              <a:gd name="T15" fmla="*/ 0 h 165100"/>
              <a:gd name="T16" fmla="*/ 31753 w 76200"/>
              <a:gd name="T17" fmla="*/ 101096 h 165100"/>
              <a:gd name="T18" fmla="*/ 44445 w 76200"/>
              <a:gd name="T19" fmla="*/ 101096 h 165100"/>
              <a:gd name="T20" fmla="*/ 44445 w 76200"/>
              <a:gd name="T21" fmla="*/ 0 h 165100"/>
              <a:gd name="T22" fmla="*/ 76199 w 76200"/>
              <a:gd name="T23" fmla="*/ 88385 h 165100"/>
              <a:gd name="T24" fmla="*/ 44445 w 76200"/>
              <a:gd name="T25" fmla="*/ 88385 h 165100"/>
              <a:gd name="T26" fmla="*/ 44445 w 76200"/>
              <a:gd name="T27" fmla="*/ 101096 h 165100"/>
              <a:gd name="T28" fmla="*/ 69844 w 76200"/>
              <a:gd name="T29" fmla="*/ 101096 h 165100"/>
              <a:gd name="T30" fmla="*/ 76199 w 76200"/>
              <a:gd name="T31" fmla="*/ 88385 h 1651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65100"/>
              <a:gd name="T50" fmla="*/ 76200 w 76200"/>
              <a:gd name="T51" fmla="*/ 165100 h 1651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65100">
                <a:moveTo>
                  <a:pt x="31753" y="88385"/>
                </a:moveTo>
                <a:lnTo>
                  <a:pt x="0" y="88385"/>
                </a:lnTo>
                <a:lnTo>
                  <a:pt x="38099" y="164585"/>
                </a:lnTo>
                <a:lnTo>
                  <a:pt x="69844" y="101096"/>
                </a:lnTo>
                <a:lnTo>
                  <a:pt x="31753" y="101096"/>
                </a:lnTo>
                <a:lnTo>
                  <a:pt x="31753" y="88385"/>
                </a:lnTo>
                <a:close/>
              </a:path>
              <a:path w="76200" h="165100">
                <a:moveTo>
                  <a:pt x="44445" y="0"/>
                </a:moveTo>
                <a:lnTo>
                  <a:pt x="31753" y="0"/>
                </a:lnTo>
                <a:lnTo>
                  <a:pt x="31753" y="101096"/>
                </a:lnTo>
                <a:lnTo>
                  <a:pt x="44445" y="101096"/>
                </a:lnTo>
                <a:lnTo>
                  <a:pt x="44445" y="0"/>
                </a:lnTo>
                <a:close/>
              </a:path>
              <a:path w="76200" h="165100">
                <a:moveTo>
                  <a:pt x="76199" y="88385"/>
                </a:moveTo>
                <a:lnTo>
                  <a:pt x="44445" y="88385"/>
                </a:lnTo>
                <a:lnTo>
                  <a:pt x="44445" y="101096"/>
                </a:lnTo>
                <a:lnTo>
                  <a:pt x="69844" y="101096"/>
                </a:lnTo>
                <a:lnTo>
                  <a:pt x="76199" y="883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89" name="object 213"/>
          <p:cNvSpPr>
            <a:spLocks/>
          </p:cNvSpPr>
          <p:nvPr/>
        </p:nvSpPr>
        <p:spPr bwMode="auto">
          <a:xfrm>
            <a:off x="2024063" y="3486150"/>
            <a:ext cx="0" cy="120650"/>
          </a:xfrm>
          <a:custGeom>
            <a:avLst/>
            <a:gdLst>
              <a:gd name="T0" fmla="*/ 0 h 120650"/>
              <a:gd name="T1" fmla="*/ 120395 h 120650"/>
              <a:gd name="T2" fmla="*/ 0 60000 65536"/>
              <a:gd name="T3" fmla="*/ 0 60000 65536"/>
              <a:gd name="T4" fmla="*/ 0 h 120650"/>
              <a:gd name="T5" fmla="*/ 120650 h 1206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20650">
                <a:moveTo>
                  <a:pt x="0" y="0"/>
                </a:moveTo>
                <a:lnTo>
                  <a:pt x="0" y="120395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90" name="object 214"/>
          <p:cNvSpPr>
            <a:spLocks/>
          </p:cNvSpPr>
          <p:nvPr/>
        </p:nvSpPr>
        <p:spPr bwMode="auto">
          <a:xfrm>
            <a:off x="2024063" y="3605213"/>
            <a:ext cx="661987" cy="0"/>
          </a:xfrm>
          <a:custGeom>
            <a:avLst/>
            <a:gdLst>
              <a:gd name="T0" fmla="*/ 0 w 661669"/>
              <a:gd name="T1" fmla="*/ 664600 w 661669"/>
              <a:gd name="T2" fmla="*/ 0 60000 65536"/>
              <a:gd name="T3" fmla="*/ 0 60000 65536"/>
              <a:gd name="T4" fmla="*/ 0 w 661669"/>
              <a:gd name="T5" fmla="*/ 661669 w 66166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61669">
                <a:moveTo>
                  <a:pt x="0" y="0"/>
                </a:moveTo>
                <a:lnTo>
                  <a:pt x="661415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91" name="object 215"/>
          <p:cNvSpPr>
            <a:spLocks/>
          </p:cNvSpPr>
          <p:nvPr/>
        </p:nvSpPr>
        <p:spPr bwMode="auto">
          <a:xfrm>
            <a:off x="2647950" y="3605213"/>
            <a:ext cx="76200" cy="219075"/>
          </a:xfrm>
          <a:custGeom>
            <a:avLst/>
            <a:gdLst>
              <a:gd name="T0" fmla="*/ 31753 w 76200"/>
              <a:gd name="T1" fmla="*/ 145906 h 218439"/>
              <a:gd name="T2" fmla="*/ 0 w 76200"/>
              <a:gd name="T3" fmla="*/ 145906 h 218439"/>
              <a:gd name="T4" fmla="*/ 38099 w 76200"/>
              <a:gd name="T5" fmla="*/ 224354 h 218439"/>
              <a:gd name="T6" fmla="*/ 69844 w 76200"/>
              <a:gd name="T7" fmla="*/ 158993 h 218439"/>
              <a:gd name="T8" fmla="*/ 31753 w 76200"/>
              <a:gd name="T9" fmla="*/ 158993 h 218439"/>
              <a:gd name="T10" fmla="*/ 31753 w 76200"/>
              <a:gd name="T11" fmla="*/ 145906 h 218439"/>
              <a:gd name="T12" fmla="*/ 44445 w 76200"/>
              <a:gd name="T13" fmla="*/ 0 h 218439"/>
              <a:gd name="T14" fmla="*/ 31753 w 76200"/>
              <a:gd name="T15" fmla="*/ 0 h 218439"/>
              <a:gd name="T16" fmla="*/ 31753 w 76200"/>
              <a:gd name="T17" fmla="*/ 158993 h 218439"/>
              <a:gd name="T18" fmla="*/ 44445 w 76200"/>
              <a:gd name="T19" fmla="*/ 158993 h 218439"/>
              <a:gd name="T20" fmla="*/ 44445 w 76200"/>
              <a:gd name="T21" fmla="*/ 0 h 218439"/>
              <a:gd name="T22" fmla="*/ 76199 w 76200"/>
              <a:gd name="T23" fmla="*/ 145906 h 218439"/>
              <a:gd name="T24" fmla="*/ 44445 w 76200"/>
              <a:gd name="T25" fmla="*/ 145906 h 218439"/>
              <a:gd name="T26" fmla="*/ 44445 w 76200"/>
              <a:gd name="T27" fmla="*/ 158993 h 218439"/>
              <a:gd name="T28" fmla="*/ 69844 w 76200"/>
              <a:gd name="T29" fmla="*/ 158993 h 218439"/>
              <a:gd name="T30" fmla="*/ 76199 w 76200"/>
              <a:gd name="T31" fmla="*/ 145906 h 2184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18439"/>
              <a:gd name="T50" fmla="*/ 76200 w 76200"/>
              <a:gd name="T51" fmla="*/ 218439 h 2184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18439">
                <a:moveTo>
                  <a:pt x="31753" y="141725"/>
                </a:moveTo>
                <a:lnTo>
                  <a:pt x="0" y="141725"/>
                </a:lnTo>
                <a:lnTo>
                  <a:pt x="38099" y="217925"/>
                </a:lnTo>
                <a:lnTo>
                  <a:pt x="69844" y="154436"/>
                </a:lnTo>
                <a:lnTo>
                  <a:pt x="31753" y="154436"/>
                </a:lnTo>
                <a:lnTo>
                  <a:pt x="31753" y="141725"/>
                </a:lnTo>
                <a:close/>
              </a:path>
              <a:path w="76200" h="218439">
                <a:moveTo>
                  <a:pt x="44445" y="0"/>
                </a:moveTo>
                <a:lnTo>
                  <a:pt x="31753" y="0"/>
                </a:lnTo>
                <a:lnTo>
                  <a:pt x="31753" y="154436"/>
                </a:lnTo>
                <a:lnTo>
                  <a:pt x="44445" y="154436"/>
                </a:lnTo>
                <a:lnTo>
                  <a:pt x="44445" y="0"/>
                </a:lnTo>
                <a:close/>
              </a:path>
              <a:path w="76200" h="218439">
                <a:moveTo>
                  <a:pt x="76199" y="141725"/>
                </a:moveTo>
                <a:lnTo>
                  <a:pt x="44445" y="141725"/>
                </a:lnTo>
                <a:lnTo>
                  <a:pt x="44445" y="154436"/>
                </a:lnTo>
                <a:lnTo>
                  <a:pt x="69844" y="154436"/>
                </a:lnTo>
                <a:lnTo>
                  <a:pt x="76199" y="1417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92" name="object 216"/>
          <p:cNvSpPr>
            <a:spLocks/>
          </p:cNvSpPr>
          <p:nvPr/>
        </p:nvSpPr>
        <p:spPr bwMode="auto">
          <a:xfrm>
            <a:off x="1638300" y="3441700"/>
            <a:ext cx="0" cy="273050"/>
          </a:xfrm>
          <a:custGeom>
            <a:avLst/>
            <a:gdLst>
              <a:gd name="T0" fmla="*/ 0 h 273050"/>
              <a:gd name="T1" fmla="*/ 272795 h 273050"/>
              <a:gd name="T2" fmla="*/ 0 60000 65536"/>
              <a:gd name="T3" fmla="*/ 0 60000 65536"/>
              <a:gd name="T4" fmla="*/ 0 h 273050"/>
              <a:gd name="T5" fmla="*/ 273050 h 2730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73050">
                <a:moveTo>
                  <a:pt x="0" y="0"/>
                </a:moveTo>
                <a:lnTo>
                  <a:pt x="0" y="272795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93" name="object 217"/>
          <p:cNvSpPr>
            <a:spLocks/>
          </p:cNvSpPr>
          <p:nvPr/>
        </p:nvSpPr>
        <p:spPr bwMode="auto">
          <a:xfrm>
            <a:off x="1638300" y="3714750"/>
            <a:ext cx="936625" cy="0"/>
          </a:xfrm>
          <a:custGeom>
            <a:avLst/>
            <a:gdLst>
              <a:gd name="T0" fmla="*/ 0 w 937260"/>
              <a:gd name="T1" fmla="*/ 930928 w 937260"/>
              <a:gd name="T2" fmla="*/ 0 60000 65536"/>
              <a:gd name="T3" fmla="*/ 0 60000 65536"/>
              <a:gd name="T4" fmla="*/ 0 w 937260"/>
              <a:gd name="T5" fmla="*/ 937260 w 93726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37260">
                <a:moveTo>
                  <a:pt x="0" y="0"/>
                </a:moveTo>
                <a:lnTo>
                  <a:pt x="937259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94" name="object 218"/>
          <p:cNvSpPr>
            <a:spLocks/>
          </p:cNvSpPr>
          <p:nvPr/>
        </p:nvSpPr>
        <p:spPr bwMode="auto">
          <a:xfrm>
            <a:off x="2536825" y="3714750"/>
            <a:ext cx="76200" cy="109538"/>
          </a:xfrm>
          <a:custGeom>
            <a:avLst/>
            <a:gdLst>
              <a:gd name="T0" fmla="*/ 31753 w 76200"/>
              <a:gd name="T1" fmla="*/ 32569 h 109854"/>
              <a:gd name="T2" fmla="*/ 0 w 76200"/>
              <a:gd name="T3" fmla="*/ 32569 h 109854"/>
              <a:gd name="T4" fmla="*/ 38099 w 76200"/>
              <a:gd name="T5" fmla="*/ 106605 h 109854"/>
              <a:gd name="T6" fmla="*/ 69844 w 76200"/>
              <a:gd name="T7" fmla="*/ 44919 h 109854"/>
              <a:gd name="T8" fmla="*/ 31753 w 76200"/>
              <a:gd name="T9" fmla="*/ 44919 h 109854"/>
              <a:gd name="T10" fmla="*/ 31753 w 76200"/>
              <a:gd name="T11" fmla="*/ 32569 h 109854"/>
              <a:gd name="T12" fmla="*/ 44445 w 76200"/>
              <a:gd name="T13" fmla="*/ 0 h 109854"/>
              <a:gd name="T14" fmla="*/ 31753 w 76200"/>
              <a:gd name="T15" fmla="*/ 0 h 109854"/>
              <a:gd name="T16" fmla="*/ 31753 w 76200"/>
              <a:gd name="T17" fmla="*/ 44919 h 109854"/>
              <a:gd name="T18" fmla="*/ 44445 w 76200"/>
              <a:gd name="T19" fmla="*/ 44919 h 109854"/>
              <a:gd name="T20" fmla="*/ 44445 w 76200"/>
              <a:gd name="T21" fmla="*/ 0 h 109854"/>
              <a:gd name="T22" fmla="*/ 76199 w 76200"/>
              <a:gd name="T23" fmla="*/ 32569 h 109854"/>
              <a:gd name="T24" fmla="*/ 44445 w 76200"/>
              <a:gd name="T25" fmla="*/ 32569 h 109854"/>
              <a:gd name="T26" fmla="*/ 44445 w 76200"/>
              <a:gd name="T27" fmla="*/ 44919 h 109854"/>
              <a:gd name="T28" fmla="*/ 69844 w 76200"/>
              <a:gd name="T29" fmla="*/ 44919 h 109854"/>
              <a:gd name="T30" fmla="*/ 76199 w 76200"/>
              <a:gd name="T31" fmla="*/ 32569 h 1098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09854"/>
              <a:gd name="T50" fmla="*/ 76200 w 76200"/>
              <a:gd name="T51" fmla="*/ 109854 h 10985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09854">
                <a:moveTo>
                  <a:pt x="31753" y="33521"/>
                </a:moveTo>
                <a:lnTo>
                  <a:pt x="0" y="33521"/>
                </a:lnTo>
                <a:lnTo>
                  <a:pt x="38099" y="109721"/>
                </a:lnTo>
                <a:lnTo>
                  <a:pt x="69844" y="46232"/>
                </a:lnTo>
                <a:lnTo>
                  <a:pt x="31753" y="46232"/>
                </a:lnTo>
                <a:lnTo>
                  <a:pt x="31753" y="33521"/>
                </a:lnTo>
                <a:close/>
              </a:path>
              <a:path w="76200" h="109854">
                <a:moveTo>
                  <a:pt x="44445" y="0"/>
                </a:moveTo>
                <a:lnTo>
                  <a:pt x="31753" y="0"/>
                </a:lnTo>
                <a:lnTo>
                  <a:pt x="31753" y="46232"/>
                </a:lnTo>
                <a:lnTo>
                  <a:pt x="44445" y="46232"/>
                </a:lnTo>
                <a:lnTo>
                  <a:pt x="44445" y="0"/>
                </a:lnTo>
                <a:close/>
              </a:path>
              <a:path w="76200" h="109854">
                <a:moveTo>
                  <a:pt x="76199" y="33521"/>
                </a:moveTo>
                <a:lnTo>
                  <a:pt x="44445" y="33521"/>
                </a:lnTo>
                <a:lnTo>
                  <a:pt x="44445" y="46232"/>
                </a:lnTo>
                <a:lnTo>
                  <a:pt x="69844" y="46232"/>
                </a:lnTo>
                <a:lnTo>
                  <a:pt x="76199" y="335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95" name="object 219"/>
          <p:cNvSpPr>
            <a:spLocks/>
          </p:cNvSpPr>
          <p:nvPr/>
        </p:nvSpPr>
        <p:spPr bwMode="auto">
          <a:xfrm>
            <a:off x="2243138" y="3486150"/>
            <a:ext cx="0" cy="63500"/>
          </a:xfrm>
          <a:custGeom>
            <a:avLst/>
            <a:gdLst>
              <a:gd name="T0" fmla="*/ 0 h 64135"/>
              <a:gd name="T1" fmla="*/ 57946 h 64135"/>
              <a:gd name="T2" fmla="*/ 0 60000 65536"/>
              <a:gd name="T3" fmla="*/ 0 60000 65536"/>
              <a:gd name="T4" fmla="*/ 0 h 64135"/>
              <a:gd name="T5" fmla="*/ 64135 h 6413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4135">
                <a:moveTo>
                  <a:pt x="0" y="0"/>
                </a:moveTo>
                <a:lnTo>
                  <a:pt x="0" y="64007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96" name="object 220"/>
          <p:cNvSpPr>
            <a:spLocks/>
          </p:cNvSpPr>
          <p:nvPr/>
        </p:nvSpPr>
        <p:spPr bwMode="auto">
          <a:xfrm>
            <a:off x="2243138" y="3549650"/>
            <a:ext cx="550862" cy="0"/>
          </a:xfrm>
          <a:custGeom>
            <a:avLst/>
            <a:gdLst>
              <a:gd name="T0" fmla="*/ 0 w 550544"/>
              <a:gd name="T1" fmla="*/ 553349 w 550544"/>
              <a:gd name="T2" fmla="*/ 0 60000 65536"/>
              <a:gd name="T3" fmla="*/ 0 60000 65536"/>
              <a:gd name="T4" fmla="*/ 0 w 550544"/>
              <a:gd name="T5" fmla="*/ 550544 w 55054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50544">
                <a:moveTo>
                  <a:pt x="0" y="0"/>
                </a:moveTo>
                <a:lnTo>
                  <a:pt x="550163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97" name="object 221"/>
          <p:cNvSpPr>
            <a:spLocks/>
          </p:cNvSpPr>
          <p:nvPr/>
        </p:nvSpPr>
        <p:spPr bwMode="auto">
          <a:xfrm>
            <a:off x="2755900" y="3549650"/>
            <a:ext cx="76200" cy="274638"/>
          </a:xfrm>
          <a:custGeom>
            <a:avLst/>
            <a:gdLst>
              <a:gd name="T0" fmla="*/ 31753 w 76200"/>
              <a:gd name="T1" fmla="*/ 200422 h 274320"/>
              <a:gd name="T2" fmla="*/ 0 w 76200"/>
              <a:gd name="T3" fmla="*/ 200422 h 274320"/>
              <a:gd name="T4" fmla="*/ 38099 w 76200"/>
              <a:gd name="T5" fmla="*/ 277509 h 274320"/>
              <a:gd name="T6" fmla="*/ 69844 w 76200"/>
              <a:gd name="T7" fmla="*/ 213281 h 274320"/>
              <a:gd name="T8" fmla="*/ 31753 w 76200"/>
              <a:gd name="T9" fmla="*/ 213281 h 274320"/>
              <a:gd name="T10" fmla="*/ 31753 w 76200"/>
              <a:gd name="T11" fmla="*/ 200422 h 274320"/>
              <a:gd name="T12" fmla="*/ 44445 w 76200"/>
              <a:gd name="T13" fmla="*/ 0 h 274320"/>
              <a:gd name="T14" fmla="*/ 31753 w 76200"/>
              <a:gd name="T15" fmla="*/ 0 h 274320"/>
              <a:gd name="T16" fmla="*/ 31753 w 76200"/>
              <a:gd name="T17" fmla="*/ 213281 h 274320"/>
              <a:gd name="T18" fmla="*/ 44445 w 76200"/>
              <a:gd name="T19" fmla="*/ 213281 h 274320"/>
              <a:gd name="T20" fmla="*/ 44445 w 76200"/>
              <a:gd name="T21" fmla="*/ 0 h 274320"/>
              <a:gd name="T22" fmla="*/ 76199 w 76200"/>
              <a:gd name="T23" fmla="*/ 200422 h 274320"/>
              <a:gd name="T24" fmla="*/ 44445 w 76200"/>
              <a:gd name="T25" fmla="*/ 200422 h 274320"/>
              <a:gd name="T26" fmla="*/ 44445 w 76200"/>
              <a:gd name="T27" fmla="*/ 213281 h 274320"/>
              <a:gd name="T28" fmla="*/ 69844 w 76200"/>
              <a:gd name="T29" fmla="*/ 213281 h 274320"/>
              <a:gd name="T30" fmla="*/ 76199 w 76200"/>
              <a:gd name="T31" fmla="*/ 200422 h 2743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74320"/>
              <a:gd name="T50" fmla="*/ 76200 w 76200"/>
              <a:gd name="T51" fmla="*/ 274320 h 2743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74320">
                <a:moveTo>
                  <a:pt x="31753" y="198113"/>
                </a:moveTo>
                <a:lnTo>
                  <a:pt x="0" y="198113"/>
                </a:lnTo>
                <a:lnTo>
                  <a:pt x="38099" y="274313"/>
                </a:lnTo>
                <a:lnTo>
                  <a:pt x="69844" y="210824"/>
                </a:lnTo>
                <a:lnTo>
                  <a:pt x="31753" y="210824"/>
                </a:lnTo>
                <a:lnTo>
                  <a:pt x="31753" y="198113"/>
                </a:lnTo>
                <a:close/>
              </a:path>
              <a:path w="76200" h="274320">
                <a:moveTo>
                  <a:pt x="44445" y="0"/>
                </a:moveTo>
                <a:lnTo>
                  <a:pt x="31753" y="0"/>
                </a:lnTo>
                <a:lnTo>
                  <a:pt x="31753" y="210824"/>
                </a:lnTo>
                <a:lnTo>
                  <a:pt x="44445" y="210824"/>
                </a:lnTo>
                <a:lnTo>
                  <a:pt x="44445" y="0"/>
                </a:lnTo>
                <a:close/>
              </a:path>
              <a:path w="76200" h="274320">
                <a:moveTo>
                  <a:pt x="76199" y="198113"/>
                </a:moveTo>
                <a:lnTo>
                  <a:pt x="44445" y="198113"/>
                </a:lnTo>
                <a:lnTo>
                  <a:pt x="44445" y="210824"/>
                </a:lnTo>
                <a:lnTo>
                  <a:pt x="69844" y="210824"/>
                </a:lnTo>
                <a:lnTo>
                  <a:pt x="76199" y="1981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98" name="object 222"/>
          <p:cNvSpPr>
            <a:spLocks/>
          </p:cNvSpPr>
          <p:nvPr/>
        </p:nvSpPr>
        <p:spPr bwMode="auto">
          <a:xfrm>
            <a:off x="1968500" y="3435350"/>
            <a:ext cx="552450" cy="388938"/>
          </a:xfrm>
          <a:custGeom>
            <a:avLst/>
            <a:gdLst>
              <a:gd name="T0" fmla="*/ 40766 w 552450"/>
              <a:gd name="T1" fmla="*/ 320710 h 387985"/>
              <a:gd name="T2" fmla="*/ 0 w 552450"/>
              <a:gd name="T3" fmla="*/ 397366 h 387985"/>
              <a:gd name="T4" fmla="*/ 84332 w 552450"/>
              <a:gd name="T5" fmla="*/ 384736 h 387985"/>
              <a:gd name="T6" fmla="*/ 71224 w 552450"/>
              <a:gd name="T7" fmla="*/ 365472 h 387985"/>
              <a:gd name="T8" fmla="*/ 55757 w 552450"/>
              <a:gd name="T9" fmla="*/ 365472 h 387985"/>
              <a:gd name="T10" fmla="*/ 48518 w 552450"/>
              <a:gd name="T11" fmla="*/ 354789 h 387985"/>
              <a:gd name="T12" fmla="*/ 58904 w 552450"/>
              <a:gd name="T13" fmla="*/ 347368 h 387985"/>
              <a:gd name="T14" fmla="*/ 40766 w 552450"/>
              <a:gd name="T15" fmla="*/ 320710 h 387985"/>
              <a:gd name="T16" fmla="*/ 58904 w 552450"/>
              <a:gd name="T17" fmla="*/ 347368 h 387985"/>
              <a:gd name="T18" fmla="*/ 48518 w 552450"/>
              <a:gd name="T19" fmla="*/ 354789 h 387985"/>
              <a:gd name="T20" fmla="*/ 55757 w 552450"/>
              <a:gd name="T21" fmla="*/ 365472 h 387985"/>
              <a:gd name="T22" fmla="*/ 66164 w 552450"/>
              <a:gd name="T23" fmla="*/ 358035 h 387985"/>
              <a:gd name="T24" fmla="*/ 58904 w 552450"/>
              <a:gd name="T25" fmla="*/ 347368 h 387985"/>
              <a:gd name="T26" fmla="*/ 66164 w 552450"/>
              <a:gd name="T27" fmla="*/ 358035 h 387985"/>
              <a:gd name="T28" fmla="*/ 55757 w 552450"/>
              <a:gd name="T29" fmla="*/ 365472 h 387985"/>
              <a:gd name="T30" fmla="*/ 71224 w 552450"/>
              <a:gd name="T31" fmla="*/ 365472 h 387985"/>
              <a:gd name="T32" fmla="*/ 66164 w 552450"/>
              <a:gd name="T33" fmla="*/ 358035 h 387985"/>
              <a:gd name="T34" fmla="*/ 544961 w 552450"/>
              <a:gd name="T35" fmla="*/ 0 h 387985"/>
              <a:gd name="T36" fmla="*/ 58904 w 552450"/>
              <a:gd name="T37" fmla="*/ 347368 h 387985"/>
              <a:gd name="T38" fmla="*/ 66164 w 552450"/>
              <a:gd name="T39" fmla="*/ 358035 h 387985"/>
              <a:gd name="T40" fmla="*/ 552318 w 552450"/>
              <a:gd name="T41" fmla="*/ 10684 h 387985"/>
              <a:gd name="T42" fmla="*/ 544961 w 552450"/>
              <a:gd name="T43" fmla="*/ 0 h 3879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2450"/>
              <a:gd name="T67" fmla="*/ 0 h 387985"/>
              <a:gd name="T68" fmla="*/ 552450 w 552450"/>
              <a:gd name="T69" fmla="*/ 387985 h 3879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2450" h="387985">
                <a:moveTo>
                  <a:pt x="40766" y="312938"/>
                </a:moveTo>
                <a:lnTo>
                  <a:pt x="0" y="387736"/>
                </a:lnTo>
                <a:lnTo>
                  <a:pt x="84332" y="375413"/>
                </a:lnTo>
                <a:lnTo>
                  <a:pt x="71224" y="356615"/>
                </a:lnTo>
                <a:lnTo>
                  <a:pt x="55757" y="356615"/>
                </a:lnTo>
                <a:lnTo>
                  <a:pt x="48518" y="346191"/>
                </a:lnTo>
                <a:lnTo>
                  <a:pt x="58904" y="338948"/>
                </a:lnTo>
                <a:lnTo>
                  <a:pt x="40766" y="312938"/>
                </a:lnTo>
                <a:close/>
              </a:path>
              <a:path w="552450" h="387985">
                <a:moveTo>
                  <a:pt x="58904" y="338948"/>
                </a:moveTo>
                <a:lnTo>
                  <a:pt x="48518" y="346191"/>
                </a:lnTo>
                <a:lnTo>
                  <a:pt x="55757" y="356615"/>
                </a:lnTo>
                <a:lnTo>
                  <a:pt x="66164" y="349359"/>
                </a:lnTo>
                <a:lnTo>
                  <a:pt x="58904" y="338948"/>
                </a:lnTo>
                <a:close/>
              </a:path>
              <a:path w="552450" h="387985">
                <a:moveTo>
                  <a:pt x="66164" y="349359"/>
                </a:moveTo>
                <a:lnTo>
                  <a:pt x="55757" y="356615"/>
                </a:lnTo>
                <a:lnTo>
                  <a:pt x="71224" y="356615"/>
                </a:lnTo>
                <a:lnTo>
                  <a:pt x="66164" y="349359"/>
                </a:lnTo>
                <a:close/>
              </a:path>
              <a:path w="552450" h="387985">
                <a:moveTo>
                  <a:pt x="544961" y="0"/>
                </a:moveTo>
                <a:lnTo>
                  <a:pt x="58904" y="338948"/>
                </a:lnTo>
                <a:lnTo>
                  <a:pt x="66164" y="349359"/>
                </a:lnTo>
                <a:lnTo>
                  <a:pt x="552318" y="10424"/>
                </a:lnTo>
                <a:lnTo>
                  <a:pt x="5449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799" name="object 223"/>
          <p:cNvSpPr>
            <a:spLocks/>
          </p:cNvSpPr>
          <p:nvPr/>
        </p:nvSpPr>
        <p:spPr bwMode="auto">
          <a:xfrm>
            <a:off x="4446588" y="3486150"/>
            <a:ext cx="0" cy="120650"/>
          </a:xfrm>
          <a:custGeom>
            <a:avLst/>
            <a:gdLst>
              <a:gd name="T0" fmla="*/ 0 h 119379"/>
              <a:gd name="T1" fmla="*/ 132150 h 119379"/>
              <a:gd name="T2" fmla="*/ 0 60000 65536"/>
              <a:gd name="T3" fmla="*/ 0 60000 65536"/>
              <a:gd name="T4" fmla="*/ 0 h 119379"/>
              <a:gd name="T5" fmla="*/ 119379 h 11937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19379">
                <a:moveTo>
                  <a:pt x="0" y="0"/>
                </a:moveTo>
                <a:lnTo>
                  <a:pt x="0" y="118871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00" name="object 224"/>
          <p:cNvSpPr>
            <a:spLocks/>
          </p:cNvSpPr>
          <p:nvPr/>
        </p:nvSpPr>
        <p:spPr bwMode="auto">
          <a:xfrm>
            <a:off x="2905125" y="3605213"/>
            <a:ext cx="1541463" cy="0"/>
          </a:xfrm>
          <a:custGeom>
            <a:avLst/>
            <a:gdLst>
              <a:gd name="T0" fmla="*/ 0 w 1542414"/>
              <a:gd name="T1" fmla="*/ 1532804 w 1542414"/>
              <a:gd name="T2" fmla="*/ 0 60000 65536"/>
              <a:gd name="T3" fmla="*/ 0 60000 65536"/>
              <a:gd name="T4" fmla="*/ 0 w 1542414"/>
              <a:gd name="T5" fmla="*/ 1542414 w 154241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42414">
                <a:moveTo>
                  <a:pt x="0" y="0"/>
                </a:moveTo>
                <a:lnTo>
                  <a:pt x="1542287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01" name="object 225"/>
          <p:cNvSpPr>
            <a:spLocks/>
          </p:cNvSpPr>
          <p:nvPr/>
        </p:nvSpPr>
        <p:spPr bwMode="auto">
          <a:xfrm>
            <a:off x="2867025" y="3605213"/>
            <a:ext cx="76200" cy="219075"/>
          </a:xfrm>
          <a:custGeom>
            <a:avLst/>
            <a:gdLst>
              <a:gd name="T0" fmla="*/ 31753 w 76200"/>
              <a:gd name="T1" fmla="*/ 145906 h 218439"/>
              <a:gd name="T2" fmla="*/ 0 w 76200"/>
              <a:gd name="T3" fmla="*/ 145906 h 218439"/>
              <a:gd name="T4" fmla="*/ 38099 w 76200"/>
              <a:gd name="T5" fmla="*/ 224354 h 218439"/>
              <a:gd name="T6" fmla="*/ 69844 w 76200"/>
              <a:gd name="T7" fmla="*/ 158993 h 218439"/>
              <a:gd name="T8" fmla="*/ 31753 w 76200"/>
              <a:gd name="T9" fmla="*/ 158993 h 218439"/>
              <a:gd name="T10" fmla="*/ 31753 w 76200"/>
              <a:gd name="T11" fmla="*/ 145906 h 218439"/>
              <a:gd name="T12" fmla="*/ 44445 w 76200"/>
              <a:gd name="T13" fmla="*/ 0 h 218439"/>
              <a:gd name="T14" fmla="*/ 31753 w 76200"/>
              <a:gd name="T15" fmla="*/ 0 h 218439"/>
              <a:gd name="T16" fmla="*/ 31753 w 76200"/>
              <a:gd name="T17" fmla="*/ 158993 h 218439"/>
              <a:gd name="T18" fmla="*/ 44445 w 76200"/>
              <a:gd name="T19" fmla="*/ 158993 h 218439"/>
              <a:gd name="T20" fmla="*/ 44445 w 76200"/>
              <a:gd name="T21" fmla="*/ 0 h 218439"/>
              <a:gd name="T22" fmla="*/ 76199 w 76200"/>
              <a:gd name="T23" fmla="*/ 145906 h 218439"/>
              <a:gd name="T24" fmla="*/ 44445 w 76200"/>
              <a:gd name="T25" fmla="*/ 145906 h 218439"/>
              <a:gd name="T26" fmla="*/ 44445 w 76200"/>
              <a:gd name="T27" fmla="*/ 158993 h 218439"/>
              <a:gd name="T28" fmla="*/ 69844 w 76200"/>
              <a:gd name="T29" fmla="*/ 158993 h 218439"/>
              <a:gd name="T30" fmla="*/ 76199 w 76200"/>
              <a:gd name="T31" fmla="*/ 145906 h 2184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18439"/>
              <a:gd name="T50" fmla="*/ 76200 w 76200"/>
              <a:gd name="T51" fmla="*/ 218439 h 2184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18439">
                <a:moveTo>
                  <a:pt x="31753" y="141725"/>
                </a:moveTo>
                <a:lnTo>
                  <a:pt x="0" y="141725"/>
                </a:lnTo>
                <a:lnTo>
                  <a:pt x="38099" y="217925"/>
                </a:lnTo>
                <a:lnTo>
                  <a:pt x="69844" y="154436"/>
                </a:lnTo>
                <a:lnTo>
                  <a:pt x="31753" y="154436"/>
                </a:lnTo>
                <a:lnTo>
                  <a:pt x="31753" y="141725"/>
                </a:lnTo>
                <a:close/>
              </a:path>
              <a:path w="76200" h="218439">
                <a:moveTo>
                  <a:pt x="44445" y="0"/>
                </a:moveTo>
                <a:lnTo>
                  <a:pt x="31753" y="0"/>
                </a:lnTo>
                <a:lnTo>
                  <a:pt x="31753" y="154436"/>
                </a:lnTo>
                <a:lnTo>
                  <a:pt x="44445" y="154436"/>
                </a:lnTo>
                <a:lnTo>
                  <a:pt x="44445" y="0"/>
                </a:lnTo>
                <a:close/>
              </a:path>
              <a:path w="76200" h="218439">
                <a:moveTo>
                  <a:pt x="76199" y="141725"/>
                </a:moveTo>
                <a:lnTo>
                  <a:pt x="44445" y="141725"/>
                </a:lnTo>
                <a:lnTo>
                  <a:pt x="44445" y="154436"/>
                </a:lnTo>
                <a:lnTo>
                  <a:pt x="69844" y="154436"/>
                </a:lnTo>
                <a:lnTo>
                  <a:pt x="76199" y="1417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02" name="object 226"/>
          <p:cNvSpPr>
            <a:spLocks/>
          </p:cNvSpPr>
          <p:nvPr/>
        </p:nvSpPr>
        <p:spPr bwMode="auto">
          <a:xfrm>
            <a:off x="4187825" y="3386138"/>
            <a:ext cx="76200" cy="438150"/>
          </a:xfrm>
          <a:custGeom>
            <a:avLst/>
            <a:gdLst>
              <a:gd name="T0" fmla="*/ 31747 w 76200"/>
              <a:gd name="T1" fmla="*/ 366466 h 437514"/>
              <a:gd name="T2" fmla="*/ 0 w 76200"/>
              <a:gd name="T3" fmla="*/ 366466 h 437514"/>
              <a:gd name="T4" fmla="*/ 38099 w 76200"/>
              <a:gd name="T5" fmla="*/ 443781 h 437514"/>
              <a:gd name="T6" fmla="*/ 69844 w 76200"/>
              <a:gd name="T7" fmla="*/ 379363 h 437514"/>
              <a:gd name="T8" fmla="*/ 31747 w 76200"/>
              <a:gd name="T9" fmla="*/ 379363 h 437514"/>
              <a:gd name="T10" fmla="*/ 31747 w 76200"/>
              <a:gd name="T11" fmla="*/ 366466 h 437514"/>
              <a:gd name="T12" fmla="*/ 44439 w 76200"/>
              <a:gd name="T13" fmla="*/ 0 h 437514"/>
              <a:gd name="T14" fmla="*/ 31747 w 76200"/>
              <a:gd name="T15" fmla="*/ 0 h 437514"/>
              <a:gd name="T16" fmla="*/ 31747 w 76200"/>
              <a:gd name="T17" fmla="*/ 379363 h 437514"/>
              <a:gd name="T18" fmla="*/ 44439 w 76200"/>
              <a:gd name="T19" fmla="*/ 379363 h 437514"/>
              <a:gd name="T20" fmla="*/ 44439 w 76200"/>
              <a:gd name="T21" fmla="*/ 0 h 437514"/>
              <a:gd name="T22" fmla="*/ 76199 w 76200"/>
              <a:gd name="T23" fmla="*/ 366466 h 437514"/>
              <a:gd name="T24" fmla="*/ 44439 w 76200"/>
              <a:gd name="T25" fmla="*/ 366466 h 437514"/>
              <a:gd name="T26" fmla="*/ 44439 w 76200"/>
              <a:gd name="T27" fmla="*/ 379363 h 437514"/>
              <a:gd name="T28" fmla="*/ 69844 w 76200"/>
              <a:gd name="T29" fmla="*/ 379363 h 437514"/>
              <a:gd name="T30" fmla="*/ 76199 w 76200"/>
              <a:gd name="T31" fmla="*/ 366466 h 4375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37514"/>
              <a:gd name="T50" fmla="*/ 76200 w 76200"/>
              <a:gd name="T51" fmla="*/ 437514 h 4375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37514">
                <a:moveTo>
                  <a:pt x="31747" y="361181"/>
                </a:moveTo>
                <a:lnTo>
                  <a:pt x="0" y="361181"/>
                </a:lnTo>
                <a:lnTo>
                  <a:pt x="38099" y="437381"/>
                </a:lnTo>
                <a:lnTo>
                  <a:pt x="69844" y="373892"/>
                </a:lnTo>
                <a:lnTo>
                  <a:pt x="31747" y="373892"/>
                </a:lnTo>
                <a:lnTo>
                  <a:pt x="31747" y="361181"/>
                </a:lnTo>
                <a:close/>
              </a:path>
              <a:path w="76200" h="437514">
                <a:moveTo>
                  <a:pt x="44439" y="0"/>
                </a:moveTo>
                <a:lnTo>
                  <a:pt x="31747" y="0"/>
                </a:lnTo>
                <a:lnTo>
                  <a:pt x="31747" y="373892"/>
                </a:lnTo>
                <a:lnTo>
                  <a:pt x="44439" y="373892"/>
                </a:lnTo>
                <a:lnTo>
                  <a:pt x="44439" y="0"/>
                </a:lnTo>
                <a:close/>
              </a:path>
              <a:path w="76200" h="437514">
                <a:moveTo>
                  <a:pt x="76199" y="361181"/>
                </a:moveTo>
                <a:lnTo>
                  <a:pt x="44439" y="361181"/>
                </a:lnTo>
                <a:lnTo>
                  <a:pt x="44439" y="373892"/>
                </a:lnTo>
                <a:lnTo>
                  <a:pt x="69844" y="373892"/>
                </a:lnTo>
                <a:lnTo>
                  <a:pt x="76199" y="3611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03" name="object 227"/>
          <p:cNvSpPr>
            <a:spLocks/>
          </p:cNvSpPr>
          <p:nvPr/>
        </p:nvSpPr>
        <p:spPr bwMode="auto">
          <a:xfrm>
            <a:off x="6316663" y="3486150"/>
            <a:ext cx="0" cy="120650"/>
          </a:xfrm>
          <a:custGeom>
            <a:avLst/>
            <a:gdLst>
              <a:gd name="T0" fmla="*/ 0 h 120650"/>
              <a:gd name="T1" fmla="*/ 120395 h 120650"/>
              <a:gd name="T2" fmla="*/ 0 60000 65536"/>
              <a:gd name="T3" fmla="*/ 0 60000 65536"/>
              <a:gd name="T4" fmla="*/ 0 h 120650"/>
              <a:gd name="T5" fmla="*/ 120650 h 1206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20650">
                <a:moveTo>
                  <a:pt x="0" y="0"/>
                </a:moveTo>
                <a:lnTo>
                  <a:pt x="0" y="120395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04" name="object 228"/>
          <p:cNvSpPr>
            <a:spLocks/>
          </p:cNvSpPr>
          <p:nvPr/>
        </p:nvSpPr>
        <p:spPr bwMode="auto">
          <a:xfrm>
            <a:off x="6278563" y="3605213"/>
            <a:ext cx="76200" cy="219075"/>
          </a:xfrm>
          <a:custGeom>
            <a:avLst/>
            <a:gdLst>
              <a:gd name="T0" fmla="*/ 31747 w 76200"/>
              <a:gd name="T1" fmla="*/ 145906 h 218439"/>
              <a:gd name="T2" fmla="*/ 0 w 76200"/>
              <a:gd name="T3" fmla="*/ 145906 h 218439"/>
              <a:gd name="T4" fmla="*/ 38099 w 76200"/>
              <a:gd name="T5" fmla="*/ 224354 h 218439"/>
              <a:gd name="T6" fmla="*/ 69844 w 76200"/>
              <a:gd name="T7" fmla="*/ 158993 h 218439"/>
              <a:gd name="T8" fmla="*/ 31747 w 76200"/>
              <a:gd name="T9" fmla="*/ 158993 h 218439"/>
              <a:gd name="T10" fmla="*/ 31747 w 76200"/>
              <a:gd name="T11" fmla="*/ 145906 h 218439"/>
              <a:gd name="T12" fmla="*/ 44439 w 76200"/>
              <a:gd name="T13" fmla="*/ 0 h 218439"/>
              <a:gd name="T14" fmla="*/ 31747 w 76200"/>
              <a:gd name="T15" fmla="*/ 0 h 218439"/>
              <a:gd name="T16" fmla="*/ 31747 w 76200"/>
              <a:gd name="T17" fmla="*/ 158993 h 218439"/>
              <a:gd name="T18" fmla="*/ 44439 w 76200"/>
              <a:gd name="T19" fmla="*/ 158993 h 218439"/>
              <a:gd name="T20" fmla="*/ 44439 w 76200"/>
              <a:gd name="T21" fmla="*/ 0 h 218439"/>
              <a:gd name="T22" fmla="*/ 76199 w 76200"/>
              <a:gd name="T23" fmla="*/ 145906 h 218439"/>
              <a:gd name="T24" fmla="*/ 44439 w 76200"/>
              <a:gd name="T25" fmla="*/ 145906 h 218439"/>
              <a:gd name="T26" fmla="*/ 44439 w 76200"/>
              <a:gd name="T27" fmla="*/ 158993 h 218439"/>
              <a:gd name="T28" fmla="*/ 69844 w 76200"/>
              <a:gd name="T29" fmla="*/ 158993 h 218439"/>
              <a:gd name="T30" fmla="*/ 76199 w 76200"/>
              <a:gd name="T31" fmla="*/ 145906 h 2184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18439"/>
              <a:gd name="T50" fmla="*/ 76200 w 76200"/>
              <a:gd name="T51" fmla="*/ 218439 h 2184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18439">
                <a:moveTo>
                  <a:pt x="31747" y="141725"/>
                </a:moveTo>
                <a:lnTo>
                  <a:pt x="0" y="141725"/>
                </a:lnTo>
                <a:lnTo>
                  <a:pt x="38099" y="217925"/>
                </a:lnTo>
                <a:lnTo>
                  <a:pt x="69844" y="154436"/>
                </a:lnTo>
                <a:lnTo>
                  <a:pt x="31747" y="154436"/>
                </a:lnTo>
                <a:lnTo>
                  <a:pt x="31747" y="141725"/>
                </a:lnTo>
                <a:close/>
              </a:path>
              <a:path w="76200" h="218439">
                <a:moveTo>
                  <a:pt x="44439" y="0"/>
                </a:moveTo>
                <a:lnTo>
                  <a:pt x="31747" y="0"/>
                </a:lnTo>
                <a:lnTo>
                  <a:pt x="31747" y="154436"/>
                </a:lnTo>
                <a:lnTo>
                  <a:pt x="44439" y="154436"/>
                </a:lnTo>
                <a:lnTo>
                  <a:pt x="44439" y="0"/>
                </a:lnTo>
                <a:close/>
              </a:path>
              <a:path w="76200" h="218439">
                <a:moveTo>
                  <a:pt x="76199" y="141725"/>
                </a:moveTo>
                <a:lnTo>
                  <a:pt x="44439" y="141725"/>
                </a:lnTo>
                <a:lnTo>
                  <a:pt x="44439" y="154436"/>
                </a:lnTo>
                <a:lnTo>
                  <a:pt x="69844" y="154436"/>
                </a:lnTo>
                <a:lnTo>
                  <a:pt x="76199" y="1417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05" name="object 229"/>
          <p:cNvSpPr>
            <a:spLocks/>
          </p:cNvSpPr>
          <p:nvPr/>
        </p:nvSpPr>
        <p:spPr bwMode="auto">
          <a:xfrm>
            <a:off x="4887913" y="3686175"/>
            <a:ext cx="2036762" cy="0"/>
          </a:xfrm>
          <a:custGeom>
            <a:avLst/>
            <a:gdLst>
              <a:gd name="T0" fmla="*/ 0 w 2036445"/>
              <a:gd name="T1" fmla="*/ 2039233 w 2036445"/>
              <a:gd name="T2" fmla="*/ 0 60000 65536"/>
              <a:gd name="T3" fmla="*/ 0 60000 65536"/>
              <a:gd name="T4" fmla="*/ 0 w 2036445"/>
              <a:gd name="T5" fmla="*/ 2036445 w 203644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36445">
                <a:moveTo>
                  <a:pt x="0" y="0"/>
                </a:moveTo>
                <a:lnTo>
                  <a:pt x="2036063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06" name="object 230"/>
          <p:cNvSpPr>
            <a:spLocks/>
          </p:cNvSpPr>
          <p:nvPr/>
        </p:nvSpPr>
        <p:spPr bwMode="auto">
          <a:xfrm>
            <a:off x="4849813" y="3689350"/>
            <a:ext cx="76200" cy="134938"/>
          </a:xfrm>
          <a:custGeom>
            <a:avLst/>
            <a:gdLst>
              <a:gd name="T0" fmla="*/ 31747 w 76200"/>
              <a:gd name="T1" fmla="*/ 59287 h 134620"/>
              <a:gd name="T2" fmla="*/ 0 w 76200"/>
              <a:gd name="T3" fmla="*/ 59287 h 134620"/>
              <a:gd name="T4" fmla="*/ 38099 w 76200"/>
              <a:gd name="T5" fmla="*/ 137308 h 134620"/>
              <a:gd name="T6" fmla="*/ 69844 w 76200"/>
              <a:gd name="T7" fmla="*/ 72302 h 134620"/>
              <a:gd name="T8" fmla="*/ 31747 w 76200"/>
              <a:gd name="T9" fmla="*/ 72302 h 134620"/>
              <a:gd name="T10" fmla="*/ 31747 w 76200"/>
              <a:gd name="T11" fmla="*/ 59287 h 134620"/>
              <a:gd name="T12" fmla="*/ 44439 w 76200"/>
              <a:gd name="T13" fmla="*/ 0 h 134620"/>
              <a:gd name="T14" fmla="*/ 31747 w 76200"/>
              <a:gd name="T15" fmla="*/ 0 h 134620"/>
              <a:gd name="T16" fmla="*/ 31747 w 76200"/>
              <a:gd name="T17" fmla="*/ 72302 h 134620"/>
              <a:gd name="T18" fmla="*/ 44439 w 76200"/>
              <a:gd name="T19" fmla="*/ 72302 h 134620"/>
              <a:gd name="T20" fmla="*/ 44439 w 76200"/>
              <a:gd name="T21" fmla="*/ 0 h 134620"/>
              <a:gd name="T22" fmla="*/ 76199 w 76200"/>
              <a:gd name="T23" fmla="*/ 59287 h 134620"/>
              <a:gd name="T24" fmla="*/ 44439 w 76200"/>
              <a:gd name="T25" fmla="*/ 59287 h 134620"/>
              <a:gd name="T26" fmla="*/ 44439 w 76200"/>
              <a:gd name="T27" fmla="*/ 72302 h 134620"/>
              <a:gd name="T28" fmla="*/ 69844 w 76200"/>
              <a:gd name="T29" fmla="*/ 72302 h 134620"/>
              <a:gd name="T30" fmla="*/ 76199 w 76200"/>
              <a:gd name="T31" fmla="*/ 59287 h 1346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34620"/>
              <a:gd name="T50" fmla="*/ 76200 w 76200"/>
              <a:gd name="T51" fmla="*/ 134620 h 1346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34620">
                <a:moveTo>
                  <a:pt x="31747" y="57905"/>
                </a:moveTo>
                <a:lnTo>
                  <a:pt x="0" y="57905"/>
                </a:lnTo>
                <a:lnTo>
                  <a:pt x="38099" y="134105"/>
                </a:lnTo>
                <a:lnTo>
                  <a:pt x="69844" y="70616"/>
                </a:lnTo>
                <a:lnTo>
                  <a:pt x="31747" y="70616"/>
                </a:lnTo>
                <a:lnTo>
                  <a:pt x="31747" y="57905"/>
                </a:lnTo>
                <a:close/>
              </a:path>
              <a:path w="76200" h="134620">
                <a:moveTo>
                  <a:pt x="44439" y="0"/>
                </a:moveTo>
                <a:lnTo>
                  <a:pt x="31747" y="0"/>
                </a:lnTo>
                <a:lnTo>
                  <a:pt x="31747" y="70616"/>
                </a:lnTo>
                <a:lnTo>
                  <a:pt x="44439" y="70616"/>
                </a:lnTo>
                <a:lnTo>
                  <a:pt x="44439" y="0"/>
                </a:lnTo>
                <a:close/>
              </a:path>
              <a:path w="76200" h="134620">
                <a:moveTo>
                  <a:pt x="76199" y="57905"/>
                </a:moveTo>
                <a:lnTo>
                  <a:pt x="44439" y="57905"/>
                </a:lnTo>
                <a:lnTo>
                  <a:pt x="44439" y="70616"/>
                </a:lnTo>
                <a:lnTo>
                  <a:pt x="69844" y="70616"/>
                </a:lnTo>
                <a:lnTo>
                  <a:pt x="76199" y="579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07" name="object 231"/>
          <p:cNvSpPr>
            <a:spLocks/>
          </p:cNvSpPr>
          <p:nvPr/>
        </p:nvSpPr>
        <p:spPr bwMode="auto">
          <a:xfrm>
            <a:off x="6923088" y="3486150"/>
            <a:ext cx="0" cy="200025"/>
          </a:xfrm>
          <a:custGeom>
            <a:avLst/>
            <a:gdLst>
              <a:gd name="T0" fmla="*/ 0 h 200025"/>
              <a:gd name="T1" fmla="*/ 199643 h 200025"/>
              <a:gd name="T2" fmla="*/ 0 60000 65536"/>
              <a:gd name="T3" fmla="*/ 0 60000 65536"/>
              <a:gd name="T4" fmla="*/ 0 h 200025"/>
              <a:gd name="T5" fmla="*/ 200025 h 2000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00025">
                <a:moveTo>
                  <a:pt x="0" y="0"/>
                </a:moveTo>
                <a:lnTo>
                  <a:pt x="0" y="199643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08" name="object 232"/>
          <p:cNvSpPr>
            <a:spLocks/>
          </p:cNvSpPr>
          <p:nvPr/>
        </p:nvSpPr>
        <p:spPr bwMode="auto">
          <a:xfrm>
            <a:off x="3014663" y="3382963"/>
            <a:ext cx="334962" cy="441325"/>
          </a:xfrm>
          <a:custGeom>
            <a:avLst/>
            <a:gdLst>
              <a:gd name="T0" fmla="*/ 15183 w 335914"/>
              <a:gd name="T1" fmla="*/ 357377 h 441325"/>
              <a:gd name="T2" fmla="*/ 0 w 335914"/>
              <a:gd name="T3" fmla="*/ 441197 h 441325"/>
              <a:gd name="T4" fmla="*/ 74186 w 335914"/>
              <a:gd name="T5" fmla="*/ 403341 h 441325"/>
              <a:gd name="T6" fmla="*/ 62606 w 335914"/>
              <a:gd name="T7" fmla="*/ 394319 h 441325"/>
              <a:gd name="T8" fmla="*/ 42100 w 335914"/>
              <a:gd name="T9" fmla="*/ 394319 h 441325"/>
              <a:gd name="T10" fmla="*/ 32347 w 335914"/>
              <a:gd name="T11" fmla="*/ 386699 h 441325"/>
              <a:gd name="T12" fmla="*/ 39802 w 335914"/>
              <a:gd name="T13" fmla="*/ 376555 h 441325"/>
              <a:gd name="T14" fmla="*/ 15183 w 335914"/>
              <a:gd name="T15" fmla="*/ 357377 h 441325"/>
              <a:gd name="T16" fmla="*/ 39802 w 335914"/>
              <a:gd name="T17" fmla="*/ 376555 h 441325"/>
              <a:gd name="T18" fmla="*/ 32347 w 335914"/>
              <a:gd name="T19" fmla="*/ 386699 h 441325"/>
              <a:gd name="T20" fmla="*/ 42100 w 335914"/>
              <a:gd name="T21" fmla="*/ 394319 h 441325"/>
              <a:gd name="T22" fmla="*/ 49567 w 335914"/>
              <a:gd name="T23" fmla="*/ 384163 h 441325"/>
              <a:gd name="T24" fmla="*/ 39802 w 335914"/>
              <a:gd name="T25" fmla="*/ 376555 h 441325"/>
              <a:gd name="T26" fmla="*/ 49567 w 335914"/>
              <a:gd name="T27" fmla="*/ 384163 h 441325"/>
              <a:gd name="T28" fmla="*/ 42100 w 335914"/>
              <a:gd name="T29" fmla="*/ 394319 h 441325"/>
              <a:gd name="T30" fmla="*/ 62606 w 335914"/>
              <a:gd name="T31" fmla="*/ 394319 h 441325"/>
              <a:gd name="T32" fmla="*/ 49567 w 335914"/>
              <a:gd name="T33" fmla="*/ 384163 h 441325"/>
              <a:gd name="T34" fmla="*/ 316505 w 335914"/>
              <a:gd name="T35" fmla="*/ 0 h 441325"/>
              <a:gd name="T36" fmla="*/ 39802 w 335914"/>
              <a:gd name="T37" fmla="*/ 376555 h 441325"/>
              <a:gd name="T38" fmla="*/ 49567 w 335914"/>
              <a:gd name="T39" fmla="*/ 384163 h 441325"/>
              <a:gd name="T40" fmla="*/ 326401 w 335914"/>
              <a:gd name="T41" fmla="*/ 7619 h 441325"/>
              <a:gd name="T42" fmla="*/ 316505 w 335914"/>
              <a:gd name="T43" fmla="*/ 0 h 44132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35914"/>
              <a:gd name="T67" fmla="*/ 0 h 441325"/>
              <a:gd name="T68" fmla="*/ 335914 w 335914"/>
              <a:gd name="T69" fmla="*/ 441325 h 44132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35914" h="441325">
                <a:moveTo>
                  <a:pt x="15620" y="357377"/>
                </a:moveTo>
                <a:lnTo>
                  <a:pt x="0" y="441197"/>
                </a:lnTo>
                <a:lnTo>
                  <a:pt x="76321" y="403341"/>
                </a:lnTo>
                <a:lnTo>
                  <a:pt x="64407" y="394319"/>
                </a:lnTo>
                <a:lnTo>
                  <a:pt x="43312" y="394319"/>
                </a:lnTo>
                <a:lnTo>
                  <a:pt x="33278" y="386699"/>
                </a:lnTo>
                <a:lnTo>
                  <a:pt x="40947" y="376555"/>
                </a:lnTo>
                <a:lnTo>
                  <a:pt x="15620" y="357377"/>
                </a:lnTo>
                <a:close/>
              </a:path>
              <a:path w="335914" h="441325">
                <a:moveTo>
                  <a:pt x="40947" y="376555"/>
                </a:moveTo>
                <a:lnTo>
                  <a:pt x="33278" y="386699"/>
                </a:lnTo>
                <a:lnTo>
                  <a:pt x="43312" y="394319"/>
                </a:lnTo>
                <a:lnTo>
                  <a:pt x="50994" y="384163"/>
                </a:lnTo>
                <a:lnTo>
                  <a:pt x="40947" y="376555"/>
                </a:lnTo>
                <a:close/>
              </a:path>
              <a:path w="335914" h="441325">
                <a:moveTo>
                  <a:pt x="50994" y="384163"/>
                </a:moveTo>
                <a:lnTo>
                  <a:pt x="43312" y="394319"/>
                </a:lnTo>
                <a:lnTo>
                  <a:pt x="64407" y="394319"/>
                </a:lnTo>
                <a:lnTo>
                  <a:pt x="50994" y="384163"/>
                </a:lnTo>
                <a:close/>
              </a:path>
              <a:path w="335914" h="441325">
                <a:moveTo>
                  <a:pt x="325617" y="0"/>
                </a:moveTo>
                <a:lnTo>
                  <a:pt x="40947" y="376555"/>
                </a:lnTo>
                <a:lnTo>
                  <a:pt x="50994" y="384163"/>
                </a:lnTo>
                <a:lnTo>
                  <a:pt x="335798" y="7619"/>
                </a:lnTo>
                <a:lnTo>
                  <a:pt x="32561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09" name="object 233"/>
          <p:cNvSpPr>
            <a:spLocks/>
          </p:cNvSpPr>
          <p:nvPr/>
        </p:nvSpPr>
        <p:spPr bwMode="auto">
          <a:xfrm>
            <a:off x="4738688" y="3386138"/>
            <a:ext cx="76200" cy="438150"/>
          </a:xfrm>
          <a:custGeom>
            <a:avLst/>
            <a:gdLst>
              <a:gd name="T0" fmla="*/ 31747 w 76200"/>
              <a:gd name="T1" fmla="*/ 366466 h 437514"/>
              <a:gd name="T2" fmla="*/ 0 w 76200"/>
              <a:gd name="T3" fmla="*/ 366466 h 437514"/>
              <a:gd name="T4" fmla="*/ 38099 w 76200"/>
              <a:gd name="T5" fmla="*/ 443781 h 437514"/>
              <a:gd name="T6" fmla="*/ 69844 w 76200"/>
              <a:gd name="T7" fmla="*/ 379363 h 437514"/>
              <a:gd name="T8" fmla="*/ 31747 w 76200"/>
              <a:gd name="T9" fmla="*/ 379363 h 437514"/>
              <a:gd name="T10" fmla="*/ 31747 w 76200"/>
              <a:gd name="T11" fmla="*/ 366466 h 437514"/>
              <a:gd name="T12" fmla="*/ 44439 w 76200"/>
              <a:gd name="T13" fmla="*/ 0 h 437514"/>
              <a:gd name="T14" fmla="*/ 31747 w 76200"/>
              <a:gd name="T15" fmla="*/ 0 h 437514"/>
              <a:gd name="T16" fmla="*/ 31747 w 76200"/>
              <a:gd name="T17" fmla="*/ 379363 h 437514"/>
              <a:gd name="T18" fmla="*/ 44439 w 76200"/>
              <a:gd name="T19" fmla="*/ 379363 h 437514"/>
              <a:gd name="T20" fmla="*/ 44439 w 76200"/>
              <a:gd name="T21" fmla="*/ 0 h 437514"/>
              <a:gd name="T22" fmla="*/ 76199 w 76200"/>
              <a:gd name="T23" fmla="*/ 366466 h 437514"/>
              <a:gd name="T24" fmla="*/ 44439 w 76200"/>
              <a:gd name="T25" fmla="*/ 366466 h 437514"/>
              <a:gd name="T26" fmla="*/ 44439 w 76200"/>
              <a:gd name="T27" fmla="*/ 379363 h 437514"/>
              <a:gd name="T28" fmla="*/ 69844 w 76200"/>
              <a:gd name="T29" fmla="*/ 379363 h 437514"/>
              <a:gd name="T30" fmla="*/ 76199 w 76200"/>
              <a:gd name="T31" fmla="*/ 366466 h 4375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37514"/>
              <a:gd name="T50" fmla="*/ 76200 w 76200"/>
              <a:gd name="T51" fmla="*/ 437514 h 4375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37514">
                <a:moveTo>
                  <a:pt x="31747" y="361181"/>
                </a:moveTo>
                <a:lnTo>
                  <a:pt x="0" y="361181"/>
                </a:lnTo>
                <a:lnTo>
                  <a:pt x="38099" y="437381"/>
                </a:lnTo>
                <a:lnTo>
                  <a:pt x="69844" y="373892"/>
                </a:lnTo>
                <a:lnTo>
                  <a:pt x="31747" y="373892"/>
                </a:lnTo>
                <a:lnTo>
                  <a:pt x="31747" y="361181"/>
                </a:lnTo>
                <a:close/>
              </a:path>
              <a:path w="76200" h="437514">
                <a:moveTo>
                  <a:pt x="44439" y="0"/>
                </a:moveTo>
                <a:lnTo>
                  <a:pt x="31747" y="0"/>
                </a:lnTo>
                <a:lnTo>
                  <a:pt x="31747" y="373892"/>
                </a:lnTo>
                <a:lnTo>
                  <a:pt x="44439" y="373892"/>
                </a:lnTo>
                <a:lnTo>
                  <a:pt x="44439" y="0"/>
                </a:lnTo>
                <a:close/>
              </a:path>
              <a:path w="76200" h="437514">
                <a:moveTo>
                  <a:pt x="76199" y="361181"/>
                </a:moveTo>
                <a:lnTo>
                  <a:pt x="44439" y="361181"/>
                </a:lnTo>
                <a:lnTo>
                  <a:pt x="44439" y="373892"/>
                </a:lnTo>
                <a:lnTo>
                  <a:pt x="69844" y="373892"/>
                </a:lnTo>
                <a:lnTo>
                  <a:pt x="76199" y="3611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10" name="object 234"/>
          <p:cNvSpPr>
            <a:spLocks/>
          </p:cNvSpPr>
          <p:nvPr/>
        </p:nvSpPr>
        <p:spPr bwMode="auto">
          <a:xfrm>
            <a:off x="4375150" y="4635500"/>
            <a:ext cx="365125" cy="177800"/>
          </a:xfrm>
          <a:custGeom>
            <a:avLst/>
            <a:gdLst>
              <a:gd name="T0" fmla="*/ 0 w 364489"/>
              <a:gd name="T1" fmla="*/ 183232 h 177164"/>
              <a:gd name="T2" fmla="*/ 370641 w 364489"/>
              <a:gd name="T3" fmla="*/ 183232 h 177164"/>
              <a:gd name="T4" fmla="*/ 370641 w 364489"/>
              <a:gd name="T5" fmla="*/ 0 h 177164"/>
              <a:gd name="T6" fmla="*/ 0 w 364489"/>
              <a:gd name="T7" fmla="*/ 0 h 177164"/>
              <a:gd name="T8" fmla="*/ 0 w 364489"/>
              <a:gd name="T9" fmla="*/ 183232 h 177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489"/>
              <a:gd name="T16" fmla="*/ 0 h 177164"/>
              <a:gd name="T17" fmla="*/ 364489 w 364489"/>
              <a:gd name="T18" fmla="*/ 177164 h 177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489" h="177164">
                <a:moveTo>
                  <a:pt x="0" y="176783"/>
                </a:moveTo>
                <a:lnTo>
                  <a:pt x="364235" y="176783"/>
                </a:lnTo>
                <a:lnTo>
                  <a:pt x="364235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11" name="object 235"/>
          <p:cNvSpPr>
            <a:spLocks/>
          </p:cNvSpPr>
          <p:nvPr/>
        </p:nvSpPr>
        <p:spPr bwMode="auto">
          <a:xfrm>
            <a:off x="4375150" y="4635500"/>
            <a:ext cx="365125" cy="177800"/>
          </a:xfrm>
          <a:custGeom>
            <a:avLst/>
            <a:gdLst>
              <a:gd name="T0" fmla="*/ 0 w 364489"/>
              <a:gd name="T1" fmla="*/ 183232 h 177164"/>
              <a:gd name="T2" fmla="*/ 370641 w 364489"/>
              <a:gd name="T3" fmla="*/ 183232 h 177164"/>
              <a:gd name="T4" fmla="*/ 370641 w 364489"/>
              <a:gd name="T5" fmla="*/ 0 h 177164"/>
              <a:gd name="T6" fmla="*/ 0 w 364489"/>
              <a:gd name="T7" fmla="*/ 0 h 177164"/>
              <a:gd name="T8" fmla="*/ 0 w 364489"/>
              <a:gd name="T9" fmla="*/ 183232 h 177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489"/>
              <a:gd name="T16" fmla="*/ 0 h 177164"/>
              <a:gd name="T17" fmla="*/ 364489 w 364489"/>
              <a:gd name="T18" fmla="*/ 177164 h 177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489" h="177164">
                <a:moveTo>
                  <a:pt x="0" y="176783"/>
                </a:moveTo>
                <a:lnTo>
                  <a:pt x="364235" y="176783"/>
                </a:lnTo>
                <a:lnTo>
                  <a:pt x="364235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12" name="object 236"/>
          <p:cNvSpPr>
            <a:spLocks/>
          </p:cNvSpPr>
          <p:nvPr/>
        </p:nvSpPr>
        <p:spPr bwMode="auto">
          <a:xfrm>
            <a:off x="1417638" y="4552950"/>
            <a:ext cx="276225" cy="357188"/>
          </a:xfrm>
          <a:custGeom>
            <a:avLst/>
            <a:gdLst>
              <a:gd name="T0" fmla="*/ 0 w 276225"/>
              <a:gd name="T1" fmla="*/ 348743 h 358139"/>
              <a:gd name="T2" fmla="*/ 275843 w 276225"/>
              <a:gd name="T3" fmla="*/ 348743 h 358139"/>
              <a:gd name="T4" fmla="*/ 275843 w 276225"/>
              <a:gd name="T5" fmla="*/ 0 h 358139"/>
              <a:gd name="T6" fmla="*/ 0 w 276225"/>
              <a:gd name="T7" fmla="*/ 0 h 358139"/>
              <a:gd name="T8" fmla="*/ 0 w 276225"/>
              <a:gd name="T9" fmla="*/ 348743 h 358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6225"/>
              <a:gd name="T16" fmla="*/ 0 h 358139"/>
              <a:gd name="T17" fmla="*/ 276225 w 276225"/>
              <a:gd name="T18" fmla="*/ 358139 h 358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6225" h="358139">
                <a:moveTo>
                  <a:pt x="0" y="358139"/>
                </a:moveTo>
                <a:lnTo>
                  <a:pt x="275843" y="358139"/>
                </a:lnTo>
                <a:lnTo>
                  <a:pt x="275843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13" name="object 237"/>
          <p:cNvSpPr>
            <a:spLocks/>
          </p:cNvSpPr>
          <p:nvPr/>
        </p:nvSpPr>
        <p:spPr bwMode="auto">
          <a:xfrm>
            <a:off x="1417638" y="4552950"/>
            <a:ext cx="276225" cy="357188"/>
          </a:xfrm>
          <a:custGeom>
            <a:avLst/>
            <a:gdLst>
              <a:gd name="T0" fmla="*/ 0 w 276225"/>
              <a:gd name="T1" fmla="*/ 348743 h 358139"/>
              <a:gd name="T2" fmla="*/ 275843 w 276225"/>
              <a:gd name="T3" fmla="*/ 348743 h 358139"/>
              <a:gd name="T4" fmla="*/ 275843 w 276225"/>
              <a:gd name="T5" fmla="*/ 0 h 358139"/>
              <a:gd name="T6" fmla="*/ 0 w 276225"/>
              <a:gd name="T7" fmla="*/ 0 h 358139"/>
              <a:gd name="T8" fmla="*/ 0 w 276225"/>
              <a:gd name="T9" fmla="*/ 348743 h 358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6225"/>
              <a:gd name="T16" fmla="*/ 0 h 358139"/>
              <a:gd name="T17" fmla="*/ 276225 w 276225"/>
              <a:gd name="T18" fmla="*/ 358139 h 358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6225" h="358139">
                <a:moveTo>
                  <a:pt x="0" y="358139"/>
                </a:moveTo>
                <a:lnTo>
                  <a:pt x="275843" y="358139"/>
                </a:lnTo>
                <a:lnTo>
                  <a:pt x="275843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14" name="object 238"/>
          <p:cNvSpPr>
            <a:spLocks/>
          </p:cNvSpPr>
          <p:nvPr/>
        </p:nvSpPr>
        <p:spPr bwMode="auto">
          <a:xfrm>
            <a:off x="2281238" y="4635500"/>
            <a:ext cx="279400" cy="177800"/>
          </a:xfrm>
          <a:custGeom>
            <a:avLst/>
            <a:gdLst>
              <a:gd name="T0" fmla="*/ 0 w 279400"/>
              <a:gd name="T1" fmla="*/ 183232 h 177164"/>
              <a:gd name="T2" fmla="*/ 278891 w 279400"/>
              <a:gd name="T3" fmla="*/ 183232 h 177164"/>
              <a:gd name="T4" fmla="*/ 278891 w 279400"/>
              <a:gd name="T5" fmla="*/ 0 h 177164"/>
              <a:gd name="T6" fmla="*/ 0 w 279400"/>
              <a:gd name="T7" fmla="*/ 0 h 177164"/>
              <a:gd name="T8" fmla="*/ 0 w 279400"/>
              <a:gd name="T9" fmla="*/ 183232 h 177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9400"/>
              <a:gd name="T16" fmla="*/ 0 h 177164"/>
              <a:gd name="T17" fmla="*/ 279400 w 279400"/>
              <a:gd name="T18" fmla="*/ 177164 h 177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9400" h="177164">
                <a:moveTo>
                  <a:pt x="0" y="176783"/>
                </a:moveTo>
                <a:lnTo>
                  <a:pt x="278891" y="176783"/>
                </a:lnTo>
                <a:lnTo>
                  <a:pt x="278891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15" name="object 239"/>
          <p:cNvSpPr>
            <a:spLocks/>
          </p:cNvSpPr>
          <p:nvPr/>
        </p:nvSpPr>
        <p:spPr bwMode="auto">
          <a:xfrm>
            <a:off x="2281238" y="4635500"/>
            <a:ext cx="279400" cy="177800"/>
          </a:xfrm>
          <a:custGeom>
            <a:avLst/>
            <a:gdLst>
              <a:gd name="T0" fmla="*/ 0 w 279400"/>
              <a:gd name="T1" fmla="*/ 183232 h 177164"/>
              <a:gd name="T2" fmla="*/ 278891 w 279400"/>
              <a:gd name="T3" fmla="*/ 183232 h 177164"/>
              <a:gd name="T4" fmla="*/ 278891 w 279400"/>
              <a:gd name="T5" fmla="*/ 0 h 177164"/>
              <a:gd name="T6" fmla="*/ 0 w 279400"/>
              <a:gd name="T7" fmla="*/ 0 h 177164"/>
              <a:gd name="T8" fmla="*/ 0 w 279400"/>
              <a:gd name="T9" fmla="*/ 183232 h 177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9400"/>
              <a:gd name="T16" fmla="*/ 0 h 177164"/>
              <a:gd name="T17" fmla="*/ 279400 w 279400"/>
              <a:gd name="T18" fmla="*/ 177164 h 177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9400" h="177164">
                <a:moveTo>
                  <a:pt x="0" y="176783"/>
                </a:moveTo>
                <a:lnTo>
                  <a:pt x="278891" y="176783"/>
                </a:lnTo>
                <a:lnTo>
                  <a:pt x="278891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16" name="object 240"/>
          <p:cNvSpPr>
            <a:spLocks/>
          </p:cNvSpPr>
          <p:nvPr/>
        </p:nvSpPr>
        <p:spPr bwMode="auto">
          <a:xfrm>
            <a:off x="2566988" y="4635500"/>
            <a:ext cx="254000" cy="177800"/>
          </a:xfrm>
          <a:custGeom>
            <a:avLst/>
            <a:gdLst>
              <a:gd name="T0" fmla="*/ 0 w 254635"/>
              <a:gd name="T1" fmla="*/ 183232 h 177164"/>
              <a:gd name="T2" fmla="*/ 248230 w 254635"/>
              <a:gd name="T3" fmla="*/ 183232 h 177164"/>
              <a:gd name="T4" fmla="*/ 248230 w 254635"/>
              <a:gd name="T5" fmla="*/ 0 h 177164"/>
              <a:gd name="T6" fmla="*/ 0 w 254635"/>
              <a:gd name="T7" fmla="*/ 0 h 177164"/>
              <a:gd name="T8" fmla="*/ 0 w 254635"/>
              <a:gd name="T9" fmla="*/ 183232 h 177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635"/>
              <a:gd name="T16" fmla="*/ 0 h 177164"/>
              <a:gd name="T17" fmla="*/ 254635 w 254635"/>
              <a:gd name="T18" fmla="*/ 177164 h 177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635" h="177164">
                <a:moveTo>
                  <a:pt x="0" y="176783"/>
                </a:moveTo>
                <a:lnTo>
                  <a:pt x="254507" y="176783"/>
                </a:lnTo>
                <a:lnTo>
                  <a:pt x="254507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17" name="object 241"/>
          <p:cNvSpPr>
            <a:spLocks/>
          </p:cNvSpPr>
          <p:nvPr/>
        </p:nvSpPr>
        <p:spPr bwMode="auto">
          <a:xfrm>
            <a:off x="2566988" y="4635500"/>
            <a:ext cx="254000" cy="177800"/>
          </a:xfrm>
          <a:custGeom>
            <a:avLst/>
            <a:gdLst>
              <a:gd name="T0" fmla="*/ 0 w 254635"/>
              <a:gd name="T1" fmla="*/ 183232 h 177164"/>
              <a:gd name="T2" fmla="*/ 248230 w 254635"/>
              <a:gd name="T3" fmla="*/ 183232 h 177164"/>
              <a:gd name="T4" fmla="*/ 248230 w 254635"/>
              <a:gd name="T5" fmla="*/ 0 h 177164"/>
              <a:gd name="T6" fmla="*/ 0 w 254635"/>
              <a:gd name="T7" fmla="*/ 0 h 177164"/>
              <a:gd name="T8" fmla="*/ 0 w 254635"/>
              <a:gd name="T9" fmla="*/ 183232 h 177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635"/>
              <a:gd name="T16" fmla="*/ 0 h 177164"/>
              <a:gd name="T17" fmla="*/ 254635 w 254635"/>
              <a:gd name="T18" fmla="*/ 177164 h 177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635" h="177164">
                <a:moveTo>
                  <a:pt x="0" y="176783"/>
                </a:moveTo>
                <a:lnTo>
                  <a:pt x="254507" y="176783"/>
                </a:lnTo>
                <a:lnTo>
                  <a:pt x="254507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18" name="object 242"/>
          <p:cNvSpPr>
            <a:spLocks/>
          </p:cNvSpPr>
          <p:nvPr/>
        </p:nvSpPr>
        <p:spPr bwMode="auto">
          <a:xfrm>
            <a:off x="1490663" y="4371975"/>
            <a:ext cx="76200" cy="219075"/>
          </a:xfrm>
          <a:custGeom>
            <a:avLst/>
            <a:gdLst>
              <a:gd name="T0" fmla="*/ 31753 w 76200"/>
              <a:gd name="T1" fmla="*/ 145912 h 218439"/>
              <a:gd name="T2" fmla="*/ 0 w 76200"/>
              <a:gd name="T3" fmla="*/ 145912 h 218439"/>
              <a:gd name="T4" fmla="*/ 38099 w 76200"/>
              <a:gd name="T5" fmla="*/ 224360 h 218439"/>
              <a:gd name="T6" fmla="*/ 69847 w 76200"/>
              <a:gd name="T7" fmla="*/ 158993 h 218439"/>
              <a:gd name="T8" fmla="*/ 31753 w 76200"/>
              <a:gd name="T9" fmla="*/ 158993 h 218439"/>
              <a:gd name="T10" fmla="*/ 31753 w 76200"/>
              <a:gd name="T11" fmla="*/ 145912 h 218439"/>
              <a:gd name="T12" fmla="*/ 44445 w 76200"/>
              <a:gd name="T13" fmla="*/ 0 h 218439"/>
              <a:gd name="T14" fmla="*/ 31753 w 76200"/>
              <a:gd name="T15" fmla="*/ 0 h 218439"/>
              <a:gd name="T16" fmla="*/ 31753 w 76200"/>
              <a:gd name="T17" fmla="*/ 158993 h 218439"/>
              <a:gd name="T18" fmla="*/ 44445 w 76200"/>
              <a:gd name="T19" fmla="*/ 158993 h 218439"/>
              <a:gd name="T20" fmla="*/ 44445 w 76200"/>
              <a:gd name="T21" fmla="*/ 0 h 218439"/>
              <a:gd name="T22" fmla="*/ 76199 w 76200"/>
              <a:gd name="T23" fmla="*/ 145912 h 218439"/>
              <a:gd name="T24" fmla="*/ 44445 w 76200"/>
              <a:gd name="T25" fmla="*/ 145912 h 218439"/>
              <a:gd name="T26" fmla="*/ 44445 w 76200"/>
              <a:gd name="T27" fmla="*/ 158993 h 218439"/>
              <a:gd name="T28" fmla="*/ 69847 w 76200"/>
              <a:gd name="T29" fmla="*/ 158993 h 218439"/>
              <a:gd name="T30" fmla="*/ 76199 w 76200"/>
              <a:gd name="T31" fmla="*/ 145912 h 2184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18439"/>
              <a:gd name="T50" fmla="*/ 76200 w 76200"/>
              <a:gd name="T51" fmla="*/ 218439 h 2184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18439">
                <a:moveTo>
                  <a:pt x="31753" y="141731"/>
                </a:moveTo>
                <a:lnTo>
                  <a:pt x="0" y="141731"/>
                </a:lnTo>
                <a:lnTo>
                  <a:pt x="38099" y="217931"/>
                </a:lnTo>
                <a:lnTo>
                  <a:pt x="69847" y="154436"/>
                </a:lnTo>
                <a:lnTo>
                  <a:pt x="31753" y="154436"/>
                </a:lnTo>
                <a:lnTo>
                  <a:pt x="31753" y="141731"/>
                </a:lnTo>
                <a:close/>
              </a:path>
              <a:path w="76200" h="218439">
                <a:moveTo>
                  <a:pt x="44445" y="0"/>
                </a:moveTo>
                <a:lnTo>
                  <a:pt x="31753" y="0"/>
                </a:lnTo>
                <a:lnTo>
                  <a:pt x="31753" y="154436"/>
                </a:lnTo>
                <a:lnTo>
                  <a:pt x="44445" y="154436"/>
                </a:lnTo>
                <a:lnTo>
                  <a:pt x="44445" y="0"/>
                </a:lnTo>
                <a:close/>
              </a:path>
              <a:path w="76200" h="218439">
                <a:moveTo>
                  <a:pt x="76199" y="141731"/>
                </a:moveTo>
                <a:lnTo>
                  <a:pt x="44445" y="141731"/>
                </a:lnTo>
                <a:lnTo>
                  <a:pt x="44445" y="154436"/>
                </a:lnTo>
                <a:lnTo>
                  <a:pt x="69847" y="154436"/>
                </a:lnTo>
                <a:lnTo>
                  <a:pt x="76199" y="1417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19" name="object 243"/>
          <p:cNvSpPr>
            <a:spLocks/>
          </p:cNvSpPr>
          <p:nvPr/>
        </p:nvSpPr>
        <p:spPr bwMode="auto">
          <a:xfrm>
            <a:off x="6626225" y="4635500"/>
            <a:ext cx="425450" cy="177800"/>
          </a:xfrm>
          <a:custGeom>
            <a:avLst/>
            <a:gdLst>
              <a:gd name="T0" fmla="*/ 0 w 425450"/>
              <a:gd name="T1" fmla="*/ 183232 h 177164"/>
              <a:gd name="T2" fmla="*/ 425195 w 425450"/>
              <a:gd name="T3" fmla="*/ 183232 h 177164"/>
              <a:gd name="T4" fmla="*/ 425195 w 425450"/>
              <a:gd name="T5" fmla="*/ 0 h 177164"/>
              <a:gd name="T6" fmla="*/ 0 w 425450"/>
              <a:gd name="T7" fmla="*/ 0 h 177164"/>
              <a:gd name="T8" fmla="*/ 0 w 425450"/>
              <a:gd name="T9" fmla="*/ 183232 h 177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5450"/>
              <a:gd name="T16" fmla="*/ 0 h 177164"/>
              <a:gd name="T17" fmla="*/ 425450 w 425450"/>
              <a:gd name="T18" fmla="*/ 177164 h 177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5450" h="177164">
                <a:moveTo>
                  <a:pt x="0" y="176783"/>
                </a:moveTo>
                <a:lnTo>
                  <a:pt x="425195" y="176783"/>
                </a:lnTo>
                <a:lnTo>
                  <a:pt x="425195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solidFill>
            <a:srgbClr val="FFD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20" name="object 244"/>
          <p:cNvSpPr>
            <a:spLocks/>
          </p:cNvSpPr>
          <p:nvPr/>
        </p:nvSpPr>
        <p:spPr bwMode="auto">
          <a:xfrm>
            <a:off x="6626225" y="4635500"/>
            <a:ext cx="425450" cy="177800"/>
          </a:xfrm>
          <a:custGeom>
            <a:avLst/>
            <a:gdLst>
              <a:gd name="T0" fmla="*/ 0 w 425450"/>
              <a:gd name="T1" fmla="*/ 183232 h 177164"/>
              <a:gd name="T2" fmla="*/ 425195 w 425450"/>
              <a:gd name="T3" fmla="*/ 183232 h 177164"/>
              <a:gd name="T4" fmla="*/ 425195 w 425450"/>
              <a:gd name="T5" fmla="*/ 0 h 177164"/>
              <a:gd name="T6" fmla="*/ 0 w 425450"/>
              <a:gd name="T7" fmla="*/ 0 h 177164"/>
              <a:gd name="T8" fmla="*/ 0 w 425450"/>
              <a:gd name="T9" fmla="*/ 183232 h 177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5450"/>
              <a:gd name="T16" fmla="*/ 0 h 177164"/>
              <a:gd name="T17" fmla="*/ 425450 w 425450"/>
              <a:gd name="T18" fmla="*/ 177164 h 177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5450" h="177164">
                <a:moveTo>
                  <a:pt x="0" y="176783"/>
                </a:moveTo>
                <a:lnTo>
                  <a:pt x="425195" y="176783"/>
                </a:lnTo>
                <a:lnTo>
                  <a:pt x="425195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21" name="object 245"/>
          <p:cNvSpPr>
            <a:spLocks/>
          </p:cNvSpPr>
          <p:nvPr/>
        </p:nvSpPr>
        <p:spPr bwMode="auto">
          <a:xfrm>
            <a:off x="1731963" y="4635500"/>
            <a:ext cx="522287" cy="177800"/>
          </a:xfrm>
          <a:custGeom>
            <a:avLst/>
            <a:gdLst>
              <a:gd name="T0" fmla="*/ 0 w 523239"/>
              <a:gd name="T1" fmla="*/ 183232 h 177164"/>
              <a:gd name="T2" fmla="*/ 513298 w 523239"/>
              <a:gd name="T3" fmla="*/ 183232 h 177164"/>
              <a:gd name="T4" fmla="*/ 513298 w 523239"/>
              <a:gd name="T5" fmla="*/ 0 h 177164"/>
              <a:gd name="T6" fmla="*/ 0 w 523239"/>
              <a:gd name="T7" fmla="*/ 0 h 177164"/>
              <a:gd name="T8" fmla="*/ 0 w 523239"/>
              <a:gd name="T9" fmla="*/ 183232 h 177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3239"/>
              <a:gd name="T16" fmla="*/ 0 h 177164"/>
              <a:gd name="T17" fmla="*/ 523239 w 523239"/>
              <a:gd name="T18" fmla="*/ 177164 h 177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3239" h="177164">
                <a:moveTo>
                  <a:pt x="0" y="176783"/>
                </a:moveTo>
                <a:lnTo>
                  <a:pt x="522731" y="176783"/>
                </a:lnTo>
                <a:lnTo>
                  <a:pt x="522731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solidFill>
            <a:srgbClr val="71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22" name="object 246"/>
          <p:cNvSpPr>
            <a:spLocks/>
          </p:cNvSpPr>
          <p:nvPr/>
        </p:nvSpPr>
        <p:spPr bwMode="auto">
          <a:xfrm>
            <a:off x="1731963" y="4635500"/>
            <a:ext cx="522287" cy="177800"/>
          </a:xfrm>
          <a:custGeom>
            <a:avLst/>
            <a:gdLst>
              <a:gd name="T0" fmla="*/ 0 w 523239"/>
              <a:gd name="T1" fmla="*/ 183232 h 177164"/>
              <a:gd name="T2" fmla="*/ 513298 w 523239"/>
              <a:gd name="T3" fmla="*/ 183232 h 177164"/>
              <a:gd name="T4" fmla="*/ 513298 w 523239"/>
              <a:gd name="T5" fmla="*/ 0 h 177164"/>
              <a:gd name="T6" fmla="*/ 0 w 523239"/>
              <a:gd name="T7" fmla="*/ 0 h 177164"/>
              <a:gd name="T8" fmla="*/ 0 w 523239"/>
              <a:gd name="T9" fmla="*/ 183232 h 177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3239"/>
              <a:gd name="T16" fmla="*/ 0 h 177164"/>
              <a:gd name="T17" fmla="*/ 523239 w 523239"/>
              <a:gd name="T18" fmla="*/ 177164 h 177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3239" h="177164">
                <a:moveTo>
                  <a:pt x="0" y="176783"/>
                </a:moveTo>
                <a:lnTo>
                  <a:pt x="522731" y="176783"/>
                </a:lnTo>
                <a:lnTo>
                  <a:pt x="522731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23" name="object 247"/>
          <p:cNvSpPr>
            <a:spLocks/>
          </p:cNvSpPr>
          <p:nvPr/>
        </p:nvSpPr>
        <p:spPr bwMode="auto">
          <a:xfrm>
            <a:off x="1912938" y="4367213"/>
            <a:ext cx="334962" cy="277812"/>
          </a:xfrm>
          <a:custGeom>
            <a:avLst/>
            <a:gdLst>
              <a:gd name="T0" fmla="*/ 34210 w 335280"/>
              <a:gd name="T1" fmla="*/ 197625 h 278129"/>
              <a:gd name="T2" fmla="*/ 0 w 335280"/>
              <a:gd name="T3" fmla="*/ 274599 h 278129"/>
              <a:gd name="T4" fmla="*/ 82273 w 335280"/>
              <a:gd name="T5" fmla="*/ 255763 h 278129"/>
              <a:gd name="T6" fmla="*/ 68776 w 335280"/>
              <a:gd name="T7" fmla="*/ 239438 h 278129"/>
              <a:gd name="T8" fmla="*/ 52590 w 335280"/>
              <a:gd name="T9" fmla="*/ 239438 h 278129"/>
              <a:gd name="T10" fmla="*/ 44533 w 335280"/>
              <a:gd name="T11" fmla="*/ 229774 h 278129"/>
              <a:gd name="T12" fmla="*/ 54202 w 335280"/>
              <a:gd name="T13" fmla="*/ 221810 h 278129"/>
              <a:gd name="T14" fmla="*/ 34210 w 335280"/>
              <a:gd name="T15" fmla="*/ 197625 h 278129"/>
              <a:gd name="T16" fmla="*/ 54202 w 335280"/>
              <a:gd name="T17" fmla="*/ 221810 h 278129"/>
              <a:gd name="T18" fmla="*/ 44533 w 335280"/>
              <a:gd name="T19" fmla="*/ 229774 h 278129"/>
              <a:gd name="T20" fmla="*/ 52590 w 335280"/>
              <a:gd name="T21" fmla="*/ 239438 h 278129"/>
              <a:gd name="T22" fmla="*/ 62223 w 335280"/>
              <a:gd name="T23" fmla="*/ 231509 h 278129"/>
              <a:gd name="T24" fmla="*/ 54202 w 335280"/>
              <a:gd name="T25" fmla="*/ 221810 h 278129"/>
              <a:gd name="T26" fmla="*/ 62223 w 335280"/>
              <a:gd name="T27" fmla="*/ 231509 h 278129"/>
              <a:gd name="T28" fmla="*/ 52590 w 335280"/>
              <a:gd name="T29" fmla="*/ 239438 h 278129"/>
              <a:gd name="T30" fmla="*/ 68776 w 335280"/>
              <a:gd name="T31" fmla="*/ 239438 h 278129"/>
              <a:gd name="T32" fmla="*/ 62223 w 335280"/>
              <a:gd name="T33" fmla="*/ 231509 h 278129"/>
              <a:gd name="T34" fmla="*/ 323563 w 335280"/>
              <a:gd name="T35" fmla="*/ 0 h 278129"/>
              <a:gd name="T36" fmla="*/ 54202 w 335280"/>
              <a:gd name="T37" fmla="*/ 221810 h 278129"/>
              <a:gd name="T38" fmla="*/ 62223 w 335280"/>
              <a:gd name="T39" fmla="*/ 231509 h 278129"/>
              <a:gd name="T40" fmla="*/ 331605 w 335280"/>
              <a:gd name="T41" fmla="*/ 9795 h 278129"/>
              <a:gd name="T42" fmla="*/ 323563 w 335280"/>
              <a:gd name="T43" fmla="*/ 0 h 2781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35280"/>
              <a:gd name="T67" fmla="*/ 0 h 278129"/>
              <a:gd name="T68" fmla="*/ 335280 w 335280"/>
              <a:gd name="T69" fmla="*/ 278129 h 27812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35280" h="278129">
                <a:moveTo>
                  <a:pt x="34539" y="199893"/>
                </a:moveTo>
                <a:lnTo>
                  <a:pt x="0" y="277748"/>
                </a:lnTo>
                <a:lnTo>
                  <a:pt x="83057" y="258698"/>
                </a:lnTo>
                <a:lnTo>
                  <a:pt x="69432" y="242184"/>
                </a:lnTo>
                <a:lnTo>
                  <a:pt x="53090" y="242184"/>
                </a:lnTo>
                <a:lnTo>
                  <a:pt x="44957" y="232409"/>
                </a:lnTo>
                <a:lnTo>
                  <a:pt x="54721" y="224354"/>
                </a:lnTo>
                <a:lnTo>
                  <a:pt x="34539" y="199893"/>
                </a:lnTo>
                <a:close/>
              </a:path>
              <a:path w="335280" h="278129">
                <a:moveTo>
                  <a:pt x="54721" y="224354"/>
                </a:moveTo>
                <a:lnTo>
                  <a:pt x="44957" y="232409"/>
                </a:lnTo>
                <a:lnTo>
                  <a:pt x="53090" y="242184"/>
                </a:lnTo>
                <a:lnTo>
                  <a:pt x="62815" y="234164"/>
                </a:lnTo>
                <a:lnTo>
                  <a:pt x="54721" y="224354"/>
                </a:lnTo>
                <a:close/>
              </a:path>
              <a:path w="335280" h="278129">
                <a:moveTo>
                  <a:pt x="62815" y="234164"/>
                </a:moveTo>
                <a:lnTo>
                  <a:pt x="53090" y="242184"/>
                </a:lnTo>
                <a:lnTo>
                  <a:pt x="69432" y="242184"/>
                </a:lnTo>
                <a:lnTo>
                  <a:pt x="62815" y="234164"/>
                </a:lnTo>
                <a:close/>
              </a:path>
              <a:path w="335280" h="278129">
                <a:moveTo>
                  <a:pt x="326648" y="0"/>
                </a:moveTo>
                <a:lnTo>
                  <a:pt x="54721" y="224354"/>
                </a:lnTo>
                <a:lnTo>
                  <a:pt x="62815" y="234164"/>
                </a:lnTo>
                <a:lnTo>
                  <a:pt x="334767" y="9905"/>
                </a:lnTo>
                <a:lnTo>
                  <a:pt x="3266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24" name="object 248"/>
          <p:cNvSpPr>
            <a:spLocks/>
          </p:cNvSpPr>
          <p:nvPr/>
        </p:nvSpPr>
        <p:spPr bwMode="auto">
          <a:xfrm>
            <a:off x="2954338" y="4368800"/>
            <a:ext cx="169862" cy="277813"/>
          </a:xfrm>
          <a:custGeom>
            <a:avLst/>
            <a:gdLst>
              <a:gd name="T0" fmla="*/ 123104 w 170180"/>
              <a:gd name="T1" fmla="*/ 213117 h 278129"/>
              <a:gd name="T2" fmla="*/ 96367 w 170180"/>
              <a:gd name="T3" fmla="*/ 229275 h 278129"/>
              <a:gd name="T4" fmla="*/ 166906 w 170180"/>
              <a:gd name="T5" fmla="*/ 274479 h 278129"/>
              <a:gd name="T6" fmla="*/ 163086 w 170180"/>
              <a:gd name="T7" fmla="*/ 223872 h 278129"/>
              <a:gd name="T8" fmla="*/ 129512 w 170180"/>
              <a:gd name="T9" fmla="*/ 223872 h 278129"/>
              <a:gd name="T10" fmla="*/ 123104 w 170180"/>
              <a:gd name="T11" fmla="*/ 213117 h 278129"/>
              <a:gd name="T12" fmla="*/ 133786 w 170180"/>
              <a:gd name="T13" fmla="*/ 206660 h 278129"/>
              <a:gd name="T14" fmla="*/ 123104 w 170180"/>
              <a:gd name="T15" fmla="*/ 213117 h 278129"/>
              <a:gd name="T16" fmla="*/ 129512 w 170180"/>
              <a:gd name="T17" fmla="*/ 223872 h 278129"/>
              <a:gd name="T18" fmla="*/ 140222 w 170180"/>
              <a:gd name="T19" fmla="*/ 217469 h 278129"/>
              <a:gd name="T20" fmla="*/ 133786 w 170180"/>
              <a:gd name="T21" fmla="*/ 206660 h 278129"/>
              <a:gd name="T22" fmla="*/ 160563 w 170180"/>
              <a:gd name="T23" fmla="*/ 190476 h 278129"/>
              <a:gd name="T24" fmla="*/ 133786 w 170180"/>
              <a:gd name="T25" fmla="*/ 206660 h 278129"/>
              <a:gd name="T26" fmla="*/ 140222 w 170180"/>
              <a:gd name="T27" fmla="*/ 217469 h 278129"/>
              <a:gd name="T28" fmla="*/ 129512 w 170180"/>
              <a:gd name="T29" fmla="*/ 223872 h 278129"/>
              <a:gd name="T30" fmla="*/ 163086 w 170180"/>
              <a:gd name="T31" fmla="*/ 223872 h 278129"/>
              <a:gd name="T32" fmla="*/ 160563 w 170180"/>
              <a:gd name="T33" fmla="*/ 190476 h 278129"/>
              <a:gd name="T34" fmla="*/ 10730 w 170180"/>
              <a:gd name="T35" fmla="*/ 0 h 278129"/>
              <a:gd name="T36" fmla="*/ 0 w 170180"/>
              <a:gd name="T37" fmla="*/ 6525 h 278129"/>
              <a:gd name="T38" fmla="*/ 123104 w 170180"/>
              <a:gd name="T39" fmla="*/ 213117 h 278129"/>
              <a:gd name="T40" fmla="*/ 133786 w 170180"/>
              <a:gd name="T41" fmla="*/ 206660 h 278129"/>
              <a:gd name="T42" fmla="*/ 10730 w 170180"/>
              <a:gd name="T43" fmla="*/ 0 h 2781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70180"/>
              <a:gd name="T67" fmla="*/ 0 h 278129"/>
              <a:gd name="T68" fmla="*/ 170180 w 170180"/>
              <a:gd name="T69" fmla="*/ 278129 h 27812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70180" h="278129">
                <a:moveTo>
                  <a:pt x="125427" y="215554"/>
                </a:moveTo>
                <a:lnTo>
                  <a:pt x="98185" y="231897"/>
                </a:lnTo>
                <a:lnTo>
                  <a:pt x="170057" y="277617"/>
                </a:lnTo>
                <a:lnTo>
                  <a:pt x="166164" y="226432"/>
                </a:lnTo>
                <a:lnTo>
                  <a:pt x="131957" y="226432"/>
                </a:lnTo>
                <a:lnTo>
                  <a:pt x="125427" y="215554"/>
                </a:lnTo>
                <a:close/>
              </a:path>
              <a:path w="170180" h="278129">
                <a:moveTo>
                  <a:pt x="136311" y="209023"/>
                </a:moveTo>
                <a:lnTo>
                  <a:pt x="125427" y="215554"/>
                </a:lnTo>
                <a:lnTo>
                  <a:pt x="131957" y="226432"/>
                </a:lnTo>
                <a:lnTo>
                  <a:pt x="142868" y="219955"/>
                </a:lnTo>
                <a:lnTo>
                  <a:pt x="136311" y="209023"/>
                </a:lnTo>
                <a:close/>
              </a:path>
              <a:path w="170180" h="278129">
                <a:moveTo>
                  <a:pt x="163595" y="192654"/>
                </a:moveTo>
                <a:lnTo>
                  <a:pt x="136311" y="209023"/>
                </a:lnTo>
                <a:lnTo>
                  <a:pt x="142868" y="219955"/>
                </a:lnTo>
                <a:lnTo>
                  <a:pt x="131957" y="226432"/>
                </a:lnTo>
                <a:lnTo>
                  <a:pt x="166164" y="226432"/>
                </a:lnTo>
                <a:lnTo>
                  <a:pt x="163595" y="192654"/>
                </a:lnTo>
                <a:close/>
              </a:path>
              <a:path w="170180" h="278129">
                <a:moveTo>
                  <a:pt x="10930" y="0"/>
                </a:moveTo>
                <a:lnTo>
                  <a:pt x="0" y="6595"/>
                </a:lnTo>
                <a:lnTo>
                  <a:pt x="125427" y="215554"/>
                </a:lnTo>
                <a:lnTo>
                  <a:pt x="136311" y="209023"/>
                </a:lnTo>
                <a:lnTo>
                  <a:pt x="109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25" name="object 249"/>
          <p:cNvSpPr>
            <a:spLocks/>
          </p:cNvSpPr>
          <p:nvPr/>
        </p:nvSpPr>
        <p:spPr bwMode="auto">
          <a:xfrm>
            <a:off x="3416300" y="4371975"/>
            <a:ext cx="76200" cy="274638"/>
          </a:xfrm>
          <a:custGeom>
            <a:avLst/>
            <a:gdLst>
              <a:gd name="T0" fmla="*/ 31747 w 76200"/>
              <a:gd name="T1" fmla="*/ 200428 h 274320"/>
              <a:gd name="T2" fmla="*/ 0 w 76200"/>
              <a:gd name="T3" fmla="*/ 200428 h 274320"/>
              <a:gd name="T4" fmla="*/ 38099 w 76200"/>
              <a:gd name="T5" fmla="*/ 277515 h 274320"/>
              <a:gd name="T6" fmla="*/ 69847 w 76200"/>
              <a:gd name="T7" fmla="*/ 213281 h 274320"/>
              <a:gd name="T8" fmla="*/ 31747 w 76200"/>
              <a:gd name="T9" fmla="*/ 213281 h 274320"/>
              <a:gd name="T10" fmla="*/ 31747 w 76200"/>
              <a:gd name="T11" fmla="*/ 200428 h 274320"/>
              <a:gd name="T12" fmla="*/ 44439 w 76200"/>
              <a:gd name="T13" fmla="*/ 0 h 274320"/>
              <a:gd name="T14" fmla="*/ 31747 w 76200"/>
              <a:gd name="T15" fmla="*/ 0 h 274320"/>
              <a:gd name="T16" fmla="*/ 31747 w 76200"/>
              <a:gd name="T17" fmla="*/ 213281 h 274320"/>
              <a:gd name="T18" fmla="*/ 44439 w 76200"/>
              <a:gd name="T19" fmla="*/ 213281 h 274320"/>
              <a:gd name="T20" fmla="*/ 44439 w 76200"/>
              <a:gd name="T21" fmla="*/ 0 h 274320"/>
              <a:gd name="T22" fmla="*/ 76199 w 76200"/>
              <a:gd name="T23" fmla="*/ 200428 h 274320"/>
              <a:gd name="T24" fmla="*/ 44439 w 76200"/>
              <a:gd name="T25" fmla="*/ 200428 h 274320"/>
              <a:gd name="T26" fmla="*/ 44439 w 76200"/>
              <a:gd name="T27" fmla="*/ 213281 h 274320"/>
              <a:gd name="T28" fmla="*/ 69847 w 76200"/>
              <a:gd name="T29" fmla="*/ 213281 h 274320"/>
              <a:gd name="T30" fmla="*/ 76199 w 76200"/>
              <a:gd name="T31" fmla="*/ 200428 h 2743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74320"/>
              <a:gd name="T50" fmla="*/ 76200 w 76200"/>
              <a:gd name="T51" fmla="*/ 274320 h 2743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74320">
                <a:moveTo>
                  <a:pt x="31747" y="198119"/>
                </a:moveTo>
                <a:lnTo>
                  <a:pt x="0" y="198119"/>
                </a:lnTo>
                <a:lnTo>
                  <a:pt x="38099" y="274319"/>
                </a:lnTo>
                <a:lnTo>
                  <a:pt x="69847" y="210824"/>
                </a:lnTo>
                <a:lnTo>
                  <a:pt x="31747" y="210824"/>
                </a:lnTo>
                <a:lnTo>
                  <a:pt x="31747" y="198119"/>
                </a:lnTo>
                <a:close/>
              </a:path>
              <a:path w="76200" h="274320">
                <a:moveTo>
                  <a:pt x="44439" y="0"/>
                </a:moveTo>
                <a:lnTo>
                  <a:pt x="31747" y="0"/>
                </a:lnTo>
                <a:lnTo>
                  <a:pt x="31747" y="210824"/>
                </a:lnTo>
                <a:lnTo>
                  <a:pt x="44439" y="210824"/>
                </a:lnTo>
                <a:lnTo>
                  <a:pt x="44439" y="0"/>
                </a:lnTo>
                <a:close/>
              </a:path>
              <a:path w="76200" h="274320">
                <a:moveTo>
                  <a:pt x="76199" y="198119"/>
                </a:moveTo>
                <a:lnTo>
                  <a:pt x="44439" y="198119"/>
                </a:lnTo>
                <a:lnTo>
                  <a:pt x="44439" y="210824"/>
                </a:lnTo>
                <a:lnTo>
                  <a:pt x="69847" y="210824"/>
                </a:lnTo>
                <a:lnTo>
                  <a:pt x="76199" y="1981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26" name="object 250"/>
          <p:cNvSpPr>
            <a:spLocks/>
          </p:cNvSpPr>
          <p:nvPr/>
        </p:nvSpPr>
        <p:spPr bwMode="auto">
          <a:xfrm>
            <a:off x="3235325" y="4371975"/>
            <a:ext cx="0" cy="109538"/>
          </a:xfrm>
          <a:custGeom>
            <a:avLst/>
            <a:gdLst>
              <a:gd name="T0" fmla="*/ 0 h 108585"/>
              <a:gd name="T1" fmla="*/ 118083 h 108585"/>
              <a:gd name="T2" fmla="*/ 0 60000 65536"/>
              <a:gd name="T3" fmla="*/ 0 60000 65536"/>
              <a:gd name="T4" fmla="*/ 0 h 108585"/>
              <a:gd name="T5" fmla="*/ 108585 h 10858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27" name="object 251"/>
          <p:cNvSpPr>
            <a:spLocks/>
          </p:cNvSpPr>
          <p:nvPr/>
        </p:nvSpPr>
        <p:spPr bwMode="auto">
          <a:xfrm>
            <a:off x="2686050" y="4479925"/>
            <a:ext cx="549275" cy="0"/>
          </a:xfrm>
          <a:custGeom>
            <a:avLst/>
            <a:gdLst>
              <a:gd name="T0" fmla="*/ 0 w 550544"/>
              <a:gd name="T1" fmla="*/ 537613 w 550544"/>
              <a:gd name="T2" fmla="*/ 0 60000 65536"/>
              <a:gd name="T3" fmla="*/ 0 60000 65536"/>
              <a:gd name="T4" fmla="*/ 0 w 550544"/>
              <a:gd name="T5" fmla="*/ 550544 w 55054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50544">
                <a:moveTo>
                  <a:pt x="0" y="0"/>
                </a:moveTo>
                <a:lnTo>
                  <a:pt x="550163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28" name="object 252"/>
          <p:cNvSpPr>
            <a:spLocks/>
          </p:cNvSpPr>
          <p:nvPr/>
        </p:nvSpPr>
        <p:spPr bwMode="auto">
          <a:xfrm>
            <a:off x="3181350" y="4371975"/>
            <a:ext cx="0" cy="53975"/>
          </a:xfrm>
          <a:custGeom>
            <a:avLst/>
            <a:gdLst>
              <a:gd name="T0" fmla="*/ 0 h 53339"/>
              <a:gd name="T1" fmla="*/ 60052 h 53339"/>
              <a:gd name="T2" fmla="*/ 0 60000 65536"/>
              <a:gd name="T3" fmla="*/ 0 60000 65536"/>
              <a:gd name="T4" fmla="*/ 0 h 53339"/>
              <a:gd name="T5" fmla="*/ 53339 h 5333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29" name="object 253"/>
          <p:cNvSpPr>
            <a:spLocks/>
          </p:cNvSpPr>
          <p:nvPr/>
        </p:nvSpPr>
        <p:spPr bwMode="auto">
          <a:xfrm>
            <a:off x="2409825" y="4425950"/>
            <a:ext cx="769938" cy="0"/>
          </a:xfrm>
          <a:custGeom>
            <a:avLst/>
            <a:gdLst>
              <a:gd name="T0" fmla="*/ 0 w 769619"/>
              <a:gd name="T1" fmla="*/ 772815 w 769619"/>
              <a:gd name="T2" fmla="*/ 0 60000 65536"/>
              <a:gd name="T3" fmla="*/ 0 60000 65536"/>
              <a:gd name="T4" fmla="*/ 0 w 769619"/>
              <a:gd name="T5" fmla="*/ 769619 w 76961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69619">
                <a:moveTo>
                  <a:pt x="0" y="0"/>
                </a:moveTo>
                <a:lnTo>
                  <a:pt x="769619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30" name="object 254"/>
          <p:cNvSpPr>
            <a:spLocks/>
          </p:cNvSpPr>
          <p:nvPr/>
        </p:nvSpPr>
        <p:spPr bwMode="auto">
          <a:xfrm>
            <a:off x="4518025" y="4371975"/>
            <a:ext cx="76200" cy="274638"/>
          </a:xfrm>
          <a:custGeom>
            <a:avLst/>
            <a:gdLst>
              <a:gd name="T0" fmla="*/ 31747 w 76200"/>
              <a:gd name="T1" fmla="*/ 200428 h 274320"/>
              <a:gd name="T2" fmla="*/ 0 w 76200"/>
              <a:gd name="T3" fmla="*/ 200428 h 274320"/>
              <a:gd name="T4" fmla="*/ 38099 w 76200"/>
              <a:gd name="T5" fmla="*/ 277515 h 274320"/>
              <a:gd name="T6" fmla="*/ 69847 w 76200"/>
              <a:gd name="T7" fmla="*/ 213281 h 274320"/>
              <a:gd name="T8" fmla="*/ 31747 w 76200"/>
              <a:gd name="T9" fmla="*/ 213281 h 274320"/>
              <a:gd name="T10" fmla="*/ 31747 w 76200"/>
              <a:gd name="T11" fmla="*/ 200428 h 274320"/>
              <a:gd name="T12" fmla="*/ 44439 w 76200"/>
              <a:gd name="T13" fmla="*/ 0 h 274320"/>
              <a:gd name="T14" fmla="*/ 31747 w 76200"/>
              <a:gd name="T15" fmla="*/ 0 h 274320"/>
              <a:gd name="T16" fmla="*/ 31747 w 76200"/>
              <a:gd name="T17" fmla="*/ 213281 h 274320"/>
              <a:gd name="T18" fmla="*/ 44439 w 76200"/>
              <a:gd name="T19" fmla="*/ 213281 h 274320"/>
              <a:gd name="T20" fmla="*/ 44439 w 76200"/>
              <a:gd name="T21" fmla="*/ 0 h 274320"/>
              <a:gd name="T22" fmla="*/ 76199 w 76200"/>
              <a:gd name="T23" fmla="*/ 200428 h 274320"/>
              <a:gd name="T24" fmla="*/ 44439 w 76200"/>
              <a:gd name="T25" fmla="*/ 200428 h 274320"/>
              <a:gd name="T26" fmla="*/ 44439 w 76200"/>
              <a:gd name="T27" fmla="*/ 213281 h 274320"/>
              <a:gd name="T28" fmla="*/ 69847 w 76200"/>
              <a:gd name="T29" fmla="*/ 213281 h 274320"/>
              <a:gd name="T30" fmla="*/ 76199 w 76200"/>
              <a:gd name="T31" fmla="*/ 200428 h 2743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74320"/>
              <a:gd name="T50" fmla="*/ 76200 w 76200"/>
              <a:gd name="T51" fmla="*/ 274320 h 2743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74320">
                <a:moveTo>
                  <a:pt x="31747" y="198119"/>
                </a:moveTo>
                <a:lnTo>
                  <a:pt x="0" y="198119"/>
                </a:lnTo>
                <a:lnTo>
                  <a:pt x="38099" y="274319"/>
                </a:lnTo>
                <a:lnTo>
                  <a:pt x="69847" y="210824"/>
                </a:lnTo>
                <a:lnTo>
                  <a:pt x="31747" y="210824"/>
                </a:lnTo>
                <a:lnTo>
                  <a:pt x="31747" y="198119"/>
                </a:lnTo>
                <a:close/>
              </a:path>
              <a:path w="76200" h="274320">
                <a:moveTo>
                  <a:pt x="44439" y="0"/>
                </a:moveTo>
                <a:lnTo>
                  <a:pt x="31747" y="0"/>
                </a:lnTo>
                <a:lnTo>
                  <a:pt x="31747" y="210824"/>
                </a:lnTo>
                <a:lnTo>
                  <a:pt x="44439" y="210824"/>
                </a:lnTo>
                <a:lnTo>
                  <a:pt x="44439" y="0"/>
                </a:lnTo>
                <a:close/>
              </a:path>
              <a:path w="76200" h="274320">
                <a:moveTo>
                  <a:pt x="76199" y="198119"/>
                </a:moveTo>
                <a:lnTo>
                  <a:pt x="44439" y="198119"/>
                </a:lnTo>
                <a:lnTo>
                  <a:pt x="44439" y="210824"/>
                </a:lnTo>
                <a:lnTo>
                  <a:pt x="69847" y="210824"/>
                </a:lnTo>
                <a:lnTo>
                  <a:pt x="76199" y="1981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31" name="object 255"/>
          <p:cNvSpPr>
            <a:spLocks/>
          </p:cNvSpPr>
          <p:nvPr/>
        </p:nvSpPr>
        <p:spPr bwMode="auto">
          <a:xfrm>
            <a:off x="6588125" y="4368800"/>
            <a:ext cx="223838" cy="277813"/>
          </a:xfrm>
          <a:custGeom>
            <a:avLst/>
            <a:gdLst>
              <a:gd name="T0" fmla="*/ 164716 w 224790"/>
              <a:gd name="T1" fmla="*/ 215227 h 278764"/>
              <a:gd name="T2" fmla="*/ 140954 w 224790"/>
              <a:gd name="T3" fmla="*/ 234428 h 278764"/>
              <a:gd name="T4" fmla="*/ 215070 w 224790"/>
              <a:gd name="T5" fmla="*/ 268912 h 278764"/>
              <a:gd name="T6" fmla="*/ 205684 w 224790"/>
              <a:gd name="T7" fmla="*/ 224855 h 278764"/>
              <a:gd name="T8" fmla="*/ 172359 w 224790"/>
              <a:gd name="T9" fmla="*/ 224855 h 278764"/>
              <a:gd name="T10" fmla="*/ 164716 w 224790"/>
              <a:gd name="T11" fmla="*/ 215227 h 278764"/>
              <a:gd name="T12" fmla="*/ 174242 w 224790"/>
              <a:gd name="T13" fmla="*/ 207534 h 278764"/>
              <a:gd name="T14" fmla="*/ 164716 w 224790"/>
              <a:gd name="T15" fmla="*/ 215227 h 278764"/>
              <a:gd name="T16" fmla="*/ 172359 w 224790"/>
              <a:gd name="T17" fmla="*/ 224855 h 278764"/>
              <a:gd name="T18" fmla="*/ 181853 w 224790"/>
              <a:gd name="T19" fmla="*/ 217123 h 278764"/>
              <a:gd name="T20" fmla="*/ 174242 w 224790"/>
              <a:gd name="T21" fmla="*/ 207534 h 278764"/>
              <a:gd name="T22" fmla="*/ 197920 w 224790"/>
              <a:gd name="T23" fmla="*/ 188403 h 278764"/>
              <a:gd name="T24" fmla="*/ 174242 w 224790"/>
              <a:gd name="T25" fmla="*/ 207534 h 278764"/>
              <a:gd name="T26" fmla="*/ 181853 w 224790"/>
              <a:gd name="T27" fmla="*/ 217123 h 278764"/>
              <a:gd name="T28" fmla="*/ 172359 w 224790"/>
              <a:gd name="T29" fmla="*/ 224855 h 278764"/>
              <a:gd name="T30" fmla="*/ 205684 w 224790"/>
              <a:gd name="T31" fmla="*/ 224855 h 278764"/>
              <a:gd name="T32" fmla="*/ 197920 w 224790"/>
              <a:gd name="T33" fmla="*/ 188403 h 278764"/>
              <a:gd name="T34" fmla="*/ 9493 w 224790"/>
              <a:gd name="T35" fmla="*/ 0 h 278764"/>
              <a:gd name="T36" fmla="*/ 0 w 224790"/>
              <a:gd name="T37" fmla="*/ 7617 h 278764"/>
              <a:gd name="T38" fmla="*/ 164716 w 224790"/>
              <a:gd name="T39" fmla="*/ 215227 h 278764"/>
              <a:gd name="T40" fmla="*/ 174242 w 224790"/>
              <a:gd name="T41" fmla="*/ 207534 h 278764"/>
              <a:gd name="T42" fmla="*/ 9493 w 224790"/>
              <a:gd name="T43" fmla="*/ 0 h 27876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4790"/>
              <a:gd name="T67" fmla="*/ 0 h 278764"/>
              <a:gd name="T68" fmla="*/ 224790 w 224790"/>
              <a:gd name="T69" fmla="*/ 278764 h 27876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4790" h="278764">
                <a:moveTo>
                  <a:pt x="171861" y="222709"/>
                </a:moveTo>
                <a:lnTo>
                  <a:pt x="147065" y="242578"/>
                </a:lnTo>
                <a:lnTo>
                  <a:pt x="224393" y="278261"/>
                </a:lnTo>
                <a:lnTo>
                  <a:pt x="214602" y="232672"/>
                </a:lnTo>
                <a:lnTo>
                  <a:pt x="179831" y="232672"/>
                </a:lnTo>
                <a:lnTo>
                  <a:pt x="171861" y="222709"/>
                </a:lnTo>
                <a:close/>
              </a:path>
              <a:path w="224790" h="278764">
                <a:moveTo>
                  <a:pt x="181796" y="214749"/>
                </a:moveTo>
                <a:lnTo>
                  <a:pt x="171861" y="222709"/>
                </a:lnTo>
                <a:lnTo>
                  <a:pt x="179831" y="232672"/>
                </a:lnTo>
                <a:lnTo>
                  <a:pt x="189737" y="224671"/>
                </a:lnTo>
                <a:lnTo>
                  <a:pt x="181796" y="214749"/>
                </a:lnTo>
                <a:close/>
              </a:path>
              <a:path w="224790" h="278764">
                <a:moveTo>
                  <a:pt x="206501" y="194953"/>
                </a:moveTo>
                <a:lnTo>
                  <a:pt x="181796" y="214749"/>
                </a:lnTo>
                <a:lnTo>
                  <a:pt x="189737" y="224671"/>
                </a:lnTo>
                <a:lnTo>
                  <a:pt x="179831" y="232672"/>
                </a:lnTo>
                <a:lnTo>
                  <a:pt x="214602" y="232672"/>
                </a:lnTo>
                <a:lnTo>
                  <a:pt x="206501" y="194953"/>
                </a:lnTo>
                <a:close/>
              </a:path>
              <a:path w="224790" h="278764">
                <a:moveTo>
                  <a:pt x="9905" y="0"/>
                </a:moveTo>
                <a:lnTo>
                  <a:pt x="0" y="7882"/>
                </a:lnTo>
                <a:lnTo>
                  <a:pt x="171861" y="222709"/>
                </a:lnTo>
                <a:lnTo>
                  <a:pt x="181796" y="214749"/>
                </a:lnTo>
                <a:lnTo>
                  <a:pt x="990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32" name="object 256"/>
          <p:cNvSpPr>
            <a:spLocks/>
          </p:cNvSpPr>
          <p:nvPr/>
        </p:nvSpPr>
        <p:spPr bwMode="auto">
          <a:xfrm>
            <a:off x="5514975" y="4635500"/>
            <a:ext cx="549275" cy="177800"/>
          </a:xfrm>
          <a:custGeom>
            <a:avLst/>
            <a:gdLst>
              <a:gd name="T0" fmla="*/ 0 w 548639"/>
              <a:gd name="T1" fmla="*/ 183232 h 177164"/>
              <a:gd name="T2" fmla="*/ 555032 w 548639"/>
              <a:gd name="T3" fmla="*/ 183232 h 177164"/>
              <a:gd name="T4" fmla="*/ 555032 w 548639"/>
              <a:gd name="T5" fmla="*/ 0 h 177164"/>
              <a:gd name="T6" fmla="*/ 0 w 548639"/>
              <a:gd name="T7" fmla="*/ 0 h 177164"/>
              <a:gd name="T8" fmla="*/ 0 w 548639"/>
              <a:gd name="T9" fmla="*/ 183232 h 177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8639"/>
              <a:gd name="T16" fmla="*/ 0 h 177164"/>
              <a:gd name="T17" fmla="*/ 548639 w 548639"/>
              <a:gd name="T18" fmla="*/ 177164 h 177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8639" h="177164">
                <a:moveTo>
                  <a:pt x="0" y="176783"/>
                </a:moveTo>
                <a:lnTo>
                  <a:pt x="548639" y="176783"/>
                </a:lnTo>
                <a:lnTo>
                  <a:pt x="548639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33" name="object 257"/>
          <p:cNvSpPr>
            <a:spLocks/>
          </p:cNvSpPr>
          <p:nvPr/>
        </p:nvSpPr>
        <p:spPr bwMode="auto">
          <a:xfrm>
            <a:off x="5514975" y="4635500"/>
            <a:ext cx="549275" cy="177800"/>
          </a:xfrm>
          <a:custGeom>
            <a:avLst/>
            <a:gdLst>
              <a:gd name="T0" fmla="*/ 0 w 548639"/>
              <a:gd name="T1" fmla="*/ 183232 h 177164"/>
              <a:gd name="T2" fmla="*/ 555032 w 548639"/>
              <a:gd name="T3" fmla="*/ 183232 h 177164"/>
              <a:gd name="T4" fmla="*/ 555032 w 548639"/>
              <a:gd name="T5" fmla="*/ 0 h 177164"/>
              <a:gd name="T6" fmla="*/ 0 w 548639"/>
              <a:gd name="T7" fmla="*/ 0 h 177164"/>
              <a:gd name="T8" fmla="*/ 0 w 548639"/>
              <a:gd name="T9" fmla="*/ 183232 h 177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8639"/>
              <a:gd name="T16" fmla="*/ 0 h 177164"/>
              <a:gd name="T17" fmla="*/ 548639 w 548639"/>
              <a:gd name="T18" fmla="*/ 177164 h 177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8639" h="177164">
                <a:moveTo>
                  <a:pt x="0" y="176783"/>
                </a:moveTo>
                <a:lnTo>
                  <a:pt x="548639" y="176783"/>
                </a:lnTo>
                <a:lnTo>
                  <a:pt x="548639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34" name="object 258"/>
          <p:cNvSpPr>
            <a:spLocks/>
          </p:cNvSpPr>
          <p:nvPr/>
        </p:nvSpPr>
        <p:spPr bwMode="auto">
          <a:xfrm>
            <a:off x="5729288" y="4316413"/>
            <a:ext cx="76200" cy="330200"/>
          </a:xfrm>
          <a:custGeom>
            <a:avLst/>
            <a:gdLst>
              <a:gd name="T0" fmla="*/ 31747 w 76200"/>
              <a:gd name="T1" fmla="*/ 249662 h 330835"/>
              <a:gd name="T2" fmla="*/ 0 w 76200"/>
              <a:gd name="T3" fmla="*/ 249662 h 330835"/>
              <a:gd name="T4" fmla="*/ 38099 w 76200"/>
              <a:gd name="T5" fmla="*/ 324414 h 330835"/>
              <a:gd name="T6" fmla="*/ 69847 w 76200"/>
              <a:gd name="T7" fmla="*/ 262127 h 330835"/>
              <a:gd name="T8" fmla="*/ 31747 w 76200"/>
              <a:gd name="T9" fmla="*/ 262127 h 330835"/>
              <a:gd name="T10" fmla="*/ 31747 w 76200"/>
              <a:gd name="T11" fmla="*/ 249662 h 330835"/>
              <a:gd name="T12" fmla="*/ 44439 w 76200"/>
              <a:gd name="T13" fmla="*/ 0 h 330835"/>
              <a:gd name="T14" fmla="*/ 31747 w 76200"/>
              <a:gd name="T15" fmla="*/ 0 h 330835"/>
              <a:gd name="T16" fmla="*/ 31747 w 76200"/>
              <a:gd name="T17" fmla="*/ 262127 h 330835"/>
              <a:gd name="T18" fmla="*/ 44439 w 76200"/>
              <a:gd name="T19" fmla="*/ 262127 h 330835"/>
              <a:gd name="T20" fmla="*/ 44439 w 76200"/>
              <a:gd name="T21" fmla="*/ 0 h 330835"/>
              <a:gd name="T22" fmla="*/ 76199 w 76200"/>
              <a:gd name="T23" fmla="*/ 249662 h 330835"/>
              <a:gd name="T24" fmla="*/ 44439 w 76200"/>
              <a:gd name="T25" fmla="*/ 249662 h 330835"/>
              <a:gd name="T26" fmla="*/ 44439 w 76200"/>
              <a:gd name="T27" fmla="*/ 262127 h 330835"/>
              <a:gd name="T28" fmla="*/ 69847 w 76200"/>
              <a:gd name="T29" fmla="*/ 262127 h 330835"/>
              <a:gd name="T30" fmla="*/ 76199 w 76200"/>
              <a:gd name="T31" fmla="*/ 249662 h 3308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30835"/>
              <a:gd name="T50" fmla="*/ 76200 w 76200"/>
              <a:gd name="T51" fmla="*/ 330835 h 3308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30835">
                <a:moveTo>
                  <a:pt x="31747" y="254507"/>
                </a:moveTo>
                <a:lnTo>
                  <a:pt x="0" y="254507"/>
                </a:lnTo>
                <a:lnTo>
                  <a:pt x="38099" y="330707"/>
                </a:lnTo>
                <a:lnTo>
                  <a:pt x="69847" y="267212"/>
                </a:lnTo>
                <a:lnTo>
                  <a:pt x="31747" y="267212"/>
                </a:lnTo>
                <a:lnTo>
                  <a:pt x="31747" y="254507"/>
                </a:lnTo>
                <a:close/>
              </a:path>
              <a:path w="76200" h="330835">
                <a:moveTo>
                  <a:pt x="44439" y="0"/>
                </a:moveTo>
                <a:lnTo>
                  <a:pt x="31747" y="0"/>
                </a:lnTo>
                <a:lnTo>
                  <a:pt x="31747" y="267212"/>
                </a:lnTo>
                <a:lnTo>
                  <a:pt x="44439" y="267212"/>
                </a:lnTo>
                <a:lnTo>
                  <a:pt x="44439" y="0"/>
                </a:lnTo>
                <a:close/>
              </a:path>
              <a:path w="76200" h="330835">
                <a:moveTo>
                  <a:pt x="76199" y="254507"/>
                </a:moveTo>
                <a:lnTo>
                  <a:pt x="44439" y="254507"/>
                </a:lnTo>
                <a:lnTo>
                  <a:pt x="44439" y="267212"/>
                </a:lnTo>
                <a:lnTo>
                  <a:pt x="69847" y="267212"/>
                </a:lnTo>
                <a:lnTo>
                  <a:pt x="76199" y="2545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35" name="object 259"/>
          <p:cNvSpPr>
            <a:spLocks/>
          </p:cNvSpPr>
          <p:nvPr/>
        </p:nvSpPr>
        <p:spPr bwMode="auto">
          <a:xfrm>
            <a:off x="4608513" y="4367213"/>
            <a:ext cx="498475" cy="279400"/>
          </a:xfrm>
          <a:custGeom>
            <a:avLst/>
            <a:gdLst>
              <a:gd name="T0" fmla="*/ 428630 w 498475"/>
              <a:gd name="T1" fmla="*/ 242933 h 280035"/>
              <a:gd name="T2" fmla="*/ 413247 w 498475"/>
              <a:gd name="T3" fmla="*/ 270140 h 280035"/>
              <a:gd name="T4" fmla="*/ 498347 w 498475"/>
              <a:gd name="T5" fmla="*/ 273620 h 280035"/>
              <a:gd name="T6" fmla="*/ 480983 w 498475"/>
              <a:gd name="T7" fmla="*/ 248911 h 280035"/>
              <a:gd name="T8" fmla="*/ 439673 w 498475"/>
              <a:gd name="T9" fmla="*/ 248911 h 280035"/>
              <a:gd name="T10" fmla="*/ 428630 w 498475"/>
              <a:gd name="T11" fmla="*/ 242933 h 280035"/>
              <a:gd name="T12" fmla="*/ 434763 w 498475"/>
              <a:gd name="T13" fmla="*/ 232086 h 280035"/>
              <a:gd name="T14" fmla="*/ 428630 w 498475"/>
              <a:gd name="T15" fmla="*/ 242933 h 280035"/>
              <a:gd name="T16" fmla="*/ 439673 w 498475"/>
              <a:gd name="T17" fmla="*/ 248911 h 280035"/>
              <a:gd name="T18" fmla="*/ 445891 w 498475"/>
              <a:gd name="T19" fmla="*/ 238110 h 280035"/>
              <a:gd name="T20" fmla="*/ 434763 w 498475"/>
              <a:gd name="T21" fmla="*/ 232086 h 280035"/>
              <a:gd name="T22" fmla="*/ 450098 w 498475"/>
              <a:gd name="T23" fmla="*/ 204963 h 280035"/>
              <a:gd name="T24" fmla="*/ 434763 w 498475"/>
              <a:gd name="T25" fmla="*/ 232086 h 280035"/>
              <a:gd name="T26" fmla="*/ 445891 w 498475"/>
              <a:gd name="T27" fmla="*/ 238110 h 280035"/>
              <a:gd name="T28" fmla="*/ 439673 w 498475"/>
              <a:gd name="T29" fmla="*/ 248911 h 280035"/>
              <a:gd name="T30" fmla="*/ 480983 w 498475"/>
              <a:gd name="T31" fmla="*/ 248911 h 280035"/>
              <a:gd name="T32" fmla="*/ 450098 w 498475"/>
              <a:gd name="T33" fmla="*/ 204963 h 280035"/>
              <a:gd name="T34" fmla="*/ 6095 w 498475"/>
              <a:gd name="T35" fmla="*/ 0 h 280035"/>
              <a:gd name="T36" fmla="*/ 0 w 498475"/>
              <a:gd name="T37" fmla="*/ 10917 h 280035"/>
              <a:gd name="T38" fmla="*/ 428630 w 498475"/>
              <a:gd name="T39" fmla="*/ 242933 h 280035"/>
              <a:gd name="T40" fmla="*/ 434763 w 498475"/>
              <a:gd name="T41" fmla="*/ 232086 h 280035"/>
              <a:gd name="T42" fmla="*/ 6095 w 498475"/>
              <a:gd name="T43" fmla="*/ 0 h 28003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98475"/>
              <a:gd name="T67" fmla="*/ 0 h 280035"/>
              <a:gd name="T68" fmla="*/ 498475 w 498475"/>
              <a:gd name="T69" fmla="*/ 280035 h 28003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98475" h="280035">
                <a:moveTo>
                  <a:pt x="428630" y="248511"/>
                </a:moveTo>
                <a:lnTo>
                  <a:pt x="413247" y="276343"/>
                </a:lnTo>
                <a:lnTo>
                  <a:pt x="498347" y="279903"/>
                </a:lnTo>
                <a:lnTo>
                  <a:pt x="480983" y="254626"/>
                </a:lnTo>
                <a:lnTo>
                  <a:pt x="439673" y="254626"/>
                </a:lnTo>
                <a:lnTo>
                  <a:pt x="428630" y="248511"/>
                </a:lnTo>
                <a:close/>
              </a:path>
              <a:path w="498475" h="280035">
                <a:moveTo>
                  <a:pt x="434763" y="237414"/>
                </a:moveTo>
                <a:lnTo>
                  <a:pt x="428630" y="248511"/>
                </a:lnTo>
                <a:lnTo>
                  <a:pt x="439673" y="254626"/>
                </a:lnTo>
                <a:lnTo>
                  <a:pt x="445891" y="243577"/>
                </a:lnTo>
                <a:lnTo>
                  <a:pt x="434763" y="237414"/>
                </a:lnTo>
                <a:close/>
              </a:path>
              <a:path w="498475" h="280035">
                <a:moveTo>
                  <a:pt x="450098" y="209668"/>
                </a:moveTo>
                <a:lnTo>
                  <a:pt x="434763" y="237414"/>
                </a:lnTo>
                <a:lnTo>
                  <a:pt x="445891" y="243577"/>
                </a:lnTo>
                <a:lnTo>
                  <a:pt x="439673" y="254626"/>
                </a:lnTo>
                <a:lnTo>
                  <a:pt x="480983" y="254626"/>
                </a:lnTo>
                <a:lnTo>
                  <a:pt x="450098" y="209668"/>
                </a:lnTo>
                <a:close/>
              </a:path>
              <a:path w="498475" h="280035">
                <a:moveTo>
                  <a:pt x="6095" y="0"/>
                </a:moveTo>
                <a:lnTo>
                  <a:pt x="0" y="11167"/>
                </a:lnTo>
                <a:lnTo>
                  <a:pt x="428630" y="248511"/>
                </a:lnTo>
                <a:lnTo>
                  <a:pt x="434763" y="237414"/>
                </a:lnTo>
                <a:lnTo>
                  <a:pt x="609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36" name="object 260"/>
          <p:cNvSpPr>
            <a:spLocks/>
          </p:cNvSpPr>
          <p:nvPr/>
        </p:nvSpPr>
        <p:spPr bwMode="auto">
          <a:xfrm>
            <a:off x="2371725" y="4425950"/>
            <a:ext cx="76200" cy="220663"/>
          </a:xfrm>
          <a:custGeom>
            <a:avLst/>
            <a:gdLst>
              <a:gd name="T0" fmla="*/ 31753 w 76200"/>
              <a:gd name="T1" fmla="*/ 142722 h 220979"/>
              <a:gd name="T2" fmla="*/ 0 w 76200"/>
              <a:gd name="T3" fmla="*/ 142722 h 220979"/>
              <a:gd name="T4" fmla="*/ 38099 w 76200"/>
              <a:gd name="T5" fmla="*/ 217839 h 220979"/>
              <a:gd name="T6" fmla="*/ 69847 w 76200"/>
              <a:gd name="T7" fmla="*/ 155246 h 220979"/>
              <a:gd name="T8" fmla="*/ 31753 w 76200"/>
              <a:gd name="T9" fmla="*/ 155246 h 220979"/>
              <a:gd name="T10" fmla="*/ 31753 w 76200"/>
              <a:gd name="T11" fmla="*/ 142722 h 220979"/>
              <a:gd name="T12" fmla="*/ 44445 w 76200"/>
              <a:gd name="T13" fmla="*/ 0 h 220979"/>
              <a:gd name="T14" fmla="*/ 31753 w 76200"/>
              <a:gd name="T15" fmla="*/ 0 h 220979"/>
              <a:gd name="T16" fmla="*/ 31753 w 76200"/>
              <a:gd name="T17" fmla="*/ 155246 h 220979"/>
              <a:gd name="T18" fmla="*/ 44445 w 76200"/>
              <a:gd name="T19" fmla="*/ 155246 h 220979"/>
              <a:gd name="T20" fmla="*/ 44445 w 76200"/>
              <a:gd name="T21" fmla="*/ 0 h 220979"/>
              <a:gd name="T22" fmla="*/ 76199 w 76200"/>
              <a:gd name="T23" fmla="*/ 142722 h 220979"/>
              <a:gd name="T24" fmla="*/ 44445 w 76200"/>
              <a:gd name="T25" fmla="*/ 142722 h 220979"/>
              <a:gd name="T26" fmla="*/ 44445 w 76200"/>
              <a:gd name="T27" fmla="*/ 155246 h 220979"/>
              <a:gd name="T28" fmla="*/ 69847 w 76200"/>
              <a:gd name="T29" fmla="*/ 155246 h 220979"/>
              <a:gd name="T30" fmla="*/ 76199 w 76200"/>
              <a:gd name="T31" fmla="*/ 142722 h 22097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20979"/>
              <a:gd name="T50" fmla="*/ 76200 w 76200"/>
              <a:gd name="T51" fmla="*/ 220979 h 22097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20979">
                <a:moveTo>
                  <a:pt x="31753" y="144779"/>
                </a:moveTo>
                <a:lnTo>
                  <a:pt x="0" y="144779"/>
                </a:lnTo>
                <a:lnTo>
                  <a:pt x="38099" y="220979"/>
                </a:lnTo>
                <a:lnTo>
                  <a:pt x="69847" y="157484"/>
                </a:lnTo>
                <a:lnTo>
                  <a:pt x="31753" y="157484"/>
                </a:lnTo>
                <a:lnTo>
                  <a:pt x="31753" y="144779"/>
                </a:lnTo>
                <a:close/>
              </a:path>
              <a:path w="76200" h="220979">
                <a:moveTo>
                  <a:pt x="44445" y="0"/>
                </a:moveTo>
                <a:lnTo>
                  <a:pt x="31753" y="0"/>
                </a:lnTo>
                <a:lnTo>
                  <a:pt x="31753" y="157484"/>
                </a:lnTo>
                <a:lnTo>
                  <a:pt x="44445" y="157484"/>
                </a:lnTo>
                <a:lnTo>
                  <a:pt x="44445" y="0"/>
                </a:lnTo>
                <a:close/>
              </a:path>
              <a:path w="76200" h="220979">
                <a:moveTo>
                  <a:pt x="76199" y="144779"/>
                </a:moveTo>
                <a:lnTo>
                  <a:pt x="44445" y="144779"/>
                </a:lnTo>
                <a:lnTo>
                  <a:pt x="44445" y="157484"/>
                </a:lnTo>
                <a:lnTo>
                  <a:pt x="69847" y="157484"/>
                </a:lnTo>
                <a:lnTo>
                  <a:pt x="76199" y="1447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37" name="object 261"/>
          <p:cNvSpPr>
            <a:spLocks/>
          </p:cNvSpPr>
          <p:nvPr/>
        </p:nvSpPr>
        <p:spPr bwMode="auto">
          <a:xfrm>
            <a:off x="2647950" y="4479925"/>
            <a:ext cx="76200" cy="166688"/>
          </a:xfrm>
          <a:custGeom>
            <a:avLst/>
            <a:gdLst>
              <a:gd name="T0" fmla="*/ 31753 w 76200"/>
              <a:gd name="T1" fmla="*/ 91650 h 166370"/>
              <a:gd name="T2" fmla="*/ 0 w 76200"/>
              <a:gd name="T3" fmla="*/ 91650 h 166370"/>
              <a:gd name="T4" fmla="*/ 38099 w 76200"/>
              <a:gd name="T5" fmla="*/ 169318 h 166370"/>
              <a:gd name="T6" fmla="*/ 69847 w 76200"/>
              <a:gd name="T7" fmla="*/ 104599 h 166370"/>
              <a:gd name="T8" fmla="*/ 31753 w 76200"/>
              <a:gd name="T9" fmla="*/ 104599 h 166370"/>
              <a:gd name="T10" fmla="*/ 31753 w 76200"/>
              <a:gd name="T11" fmla="*/ 91650 h 166370"/>
              <a:gd name="T12" fmla="*/ 44445 w 76200"/>
              <a:gd name="T13" fmla="*/ 0 h 166370"/>
              <a:gd name="T14" fmla="*/ 31753 w 76200"/>
              <a:gd name="T15" fmla="*/ 0 h 166370"/>
              <a:gd name="T16" fmla="*/ 31753 w 76200"/>
              <a:gd name="T17" fmla="*/ 104599 h 166370"/>
              <a:gd name="T18" fmla="*/ 44445 w 76200"/>
              <a:gd name="T19" fmla="*/ 104599 h 166370"/>
              <a:gd name="T20" fmla="*/ 44445 w 76200"/>
              <a:gd name="T21" fmla="*/ 0 h 166370"/>
              <a:gd name="T22" fmla="*/ 76199 w 76200"/>
              <a:gd name="T23" fmla="*/ 91650 h 166370"/>
              <a:gd name="T24" fmla="*/ 44445 w 76200"/>
              <a:gd name="T25" fmla="*/ 91650 h 166370"/>
              <a:gd name="T26" fmla="*/ 44445 w 76200"/>
              <a:gd name="T27" fmla="*/ 104599 h 166370"/>
              <a:gd name="T28" fmla="*/ 69847 w 76200"/>
              <a:gd name="T29" fmla="*/ 104599 h 166370"/>
              <a:gd name="T30" fmla="*/ 76199 w 76200"/>
              <a:gd name="T31" fmla="*/ 91650 h 1663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66370"/>
              <a:gd name="T50" fmla="*/ 76200 w 76200"/>
              <a:gd name="T51" fmla="*/ 166370 h 1663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66370">
                <a:moveTo>
                  <a:pt x="31753" y="89915"/>
                </a:moveTo>
                <a:lnTo>
                  <a:pt x="0" y="89915"/>
                </a:lnTo>
                <a:lnTo>
                  <a:pt x="38099" y="166115"/>
                </a:lnTo>
                <a:lnTo>
                  <a:pt x="69847" y="102620"/>
                </a:lnTo>
                <a:lnTo>
                  <a:pt x="31753" y="102620"/>
                </a:lnTo>
                <a:lnTo>
                  <a:pt x="31753" y="89915"/>
                </a:lnTo>
                <a:close/>
              </a:path>
              <a:path w="76200" h="166370">
                <a:moveTo>
                  <a:pt x="44445" y="0"/>
                </a:moveTo>
                <a:lnTo>
                  <a:pt x="31753" y="0"/>
                </a:lnTo>
                <a:lnTo>
                  <a:pt x="31753" y="102620"/>
                </a:lnTo>
                <a:lnTo>
                  <a:pt x="44445" y="102620"/>
                </a:lnTo>
                <a:lnTo>
                  <a:pt x="44445" y="0"/>
                </a:lnTo>
                <a:close/>
              </a:path>
              <a:path w="76200" h="166370">
                <a:moveTo>
                  <a:pt x="76199" y="89915"/>
                </a:moveTo>
                <a:lnTo>
                  <a:pt x="44445" y="89915"/>
                </a:lnTo>
                <a:lnTo>
                  <a:pt x="44445" y="102620"/>
                </a:lnTo>
                <a:lnTo>
                  <a:pt x="69847" y="102620"/>
                </a:lnTo>
                <a:lnTo>
                  <a:pt x="76199" y="899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38" name="object 262"/>
          <p:cNvSpPr>
            <a:spLocks/>
          </p:cNvSpPr>
          <p:nvPr/>
        </p:nvSpPr>
        <p:spPr bwMode="auto">
          <a:xfrm>
            <a:off x="1968500" y="4371975"/>
            <a:ext cx="0" cy="163513"/>
          </a:xfrm>
          <a:custGeom>
            <a:avLst/>
            <a:gdLst>
              <a:gd name="T0" fmla="*/ 0 h 163195"/>
              <a:gd name="T1" fmla="*/ 166272 h 163195"/>
              <a:gd name="T2" fmla="*/ 0 60000 65536"/>
              <a:gd name="T3" fmla="*/ 0 60000 65536"/>
              <a:gd name="T4" fmla="*/ 0 h 163195"/>
              <a:gd name="T5" fmla="*/ 163195 h 16319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63195">
                <a:moveTo>
                  <a:pt x="0" y="0"/>
                </a:moveTo>
                <a:lnTo>
                  <a:pt x="0" y="163067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39" name="object 263"/>
          <p:cNvSpPr>
            <a:spLocks/>
          </p:cNvSpPr>
          <p:nvPr/>
        </p:nvSpPr>
        <p:spPr bwMode="auto">
          <a:xfrm>
            <a:off x="1968500" y="4535488"/>
            <a:ext cx="1046163" cy="0"/>
          </a:xfrm>
          <a:custGeom>
            <a:avLst/>
            <a:gdLst>
              <a:gd name="T0" fmla="*/ 0 w 1045844"/>
              <a:gd name="T1" fmla="*/ 1048656 w 1045844"/>
              <a:gd name="T2" fmla="*/ 0 60000 65536"/>
              <a:gd name="T3" fmla="*/ 0 60000 65536"/>
              <a:gd name="T4" fmla="*/ 0 w 1045844"/>
              <a:gd name="T5" fmla="*/ 1045844 w 104584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45844">
                <a:moveTo>
                  <a:pt x="0" y="0"/>
                </a:moveTo>
                <a:lnTo>
                  <a:pt x="1045463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40" name="object 264"/>
          <p:cNvSpPr>
            <a:spLocks/>
          </p:cNvSpPr>
          <p:nvPr/>
        </p:nvSpPr>
        <p:spPr bwMode="auto">
          <a:xfrm>
            <a:off x="2976563" y="4535488"/>
            <a:ext cx="76200" cy="111125"/>
          </a:xfrm>
          <a:custGeom>
            <a:avLst/>
            <a:gdLst>
              <a:gd name="T0" fmla="*/ 31753 w 76200"/>
              <a:gd name="T1" fmla="*/ 33110 h 111760"/>
              <a:gd name="T2" fmla="*/ 0 w 76200"/>
              <a:gd name="T3" fmla="*/ 33110 h 111760"/>
              <a:gd name="T4" fmla="*/ 38099 w 76200"/>
              <a:gd name="T5" fmla="*/ 105089 h 111760"/>
              <a:gd name="T6" fmla="*/ 69847 w 76200"/>
              <a:gd name="T7" fmla="*/ 45111 h 111760"/>
              <a:gd name="T8" fmla="*/ 31753 w 76200"/>
              <a:gd name="T9" fmla="*/ 45111 h 111760"/>
              <a:gd name="T10" fmla="*/ 31753 w 76200"/>
              <a:gd name="T11" fmla="*/ 33110 h 111760"/>
              <a:gd name="T12" fmla="*/ 44445 w 76200"/>
              <a:gd name="T13" fmla="*/ 0 h 111760"/>
              <a:gd name="T14" fmla="*/ 31753 w 76200"/>
              <a:gd name="T15" fmla="*/ 0 h 111760"/>
              <a:gd name="T16" fmla="*/ 31753 w 76200"/>
              <a:gd name="T17" fmla="*/ 45111 h 111760"/>
              <a:gd name="T18" fmla="*/ 44445 w 76200"/>
              <a:gd name="T19" fmla="*/ 45111 h 111760"/>
              <a:gd name="T20" fmla="*/ 44445 w 76200"/>
              <a:gd name="T21" fmla="*/ 0 h 111760"/>
              <a:gd name="T22" fmla="*/ 76199 w 76200"/>
              <a:gd name="T23" fmla="*/ 33110 h 111760"/>
              <a:gd name="T24" fmla="*/ 44445 w 76200"/>
              <a:gd name="T25" fmla="*/ 33110 h 111760"/>
              <a:gd name="T26" fmla="*/ 44445 w 76200"/>
              <a:gd name="T27" fmla="*/ 45111 h 111760"/>
              <a:gd name="T28" fmla="*/ 69847 w 76200"/>
              <a:gd name="T29" fmla="*/ 45111 h 111760"/>
              <a:gd name="T30" fmla="*/ 76199 w 76200"/>
              <a:gd name="T31" fmla="*/ 33110 h 1117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11760"/>
              <a:gd name="T50" fmla="*/ 76200 w 76200"/>
              <a:gd name="T51" fmla="*/ 111760 h 1117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11760">
                <a:moveTo>
                  <a:pt x="31753" y="35051"/>
                </a:moveTo>
                <a:lnTo>
                  <a:pt x="0" y="35051"/>
                </a:lnTo>
                <a:lnTo>
                  <a:pt x="38099" y="111251"/>
                </a:lnTo>
                <a:lnTo>
                  <a:pt x="69847" y="47756"/>
                </a:lnTo>
                <a:lnTo>
                  <a:pt x="31753" y="47756"/>
                </a:lnTo>
                <a:lnTo>
                  <a:pt x="31753" y="35051"/>
                </a:lnTo>
                <a:close/>
              </a:path>
              <a:path w="76200" h="111760">
                <a:moveTo>
                  <a:pt x="44445" y="0"/>
                </a:moveTo>
                <a:lnTo>
                  <a:pt x="31753" y="0"/>
                </a:lnTo>
                <a:lnTo>
                  <a:pt x="31753" y="47756"/>
                </a:lnTo>
                <a:lnTo>
                  <a:pt x="44445" y="47756"/>
                </a:lnTo>
                <a:lnTo>
                  <a:pt x="44445" y="0"/>
                </a:lnTo>
                <a:close/>
              </a:path>
              <a:path w="76200" h="111760">
                <a:moveTo>
                  <a:pt x="76199" y="35051"/>
                </a:moveTo>
                <a:lnTo>
                  <a:pt x="44445" y="35051"/>
                </a:lnTo>
                <a:lnTo>
                  <a:pt x="44445" y="47756"/>
                </a:lnTo>
                <a:lnTo>
                  <a:pt x="69847" y="47756"/>
                </a:lnTo>
                <a:lnTo>
                  <a:pt x="76199" y="350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41" name="object 265"/>
          <p:cNvSpPr>
            <a:spLocks/>
          </p:cNvSpPr>
          <p:nvPr/>
        </p:nvSpPr>
        <p:spPr bwMode="auto">
          <a:xfrm>
            <a:off x="4830763" y="4370388"/>
            <a:ext cx="0" cy="33337"/>
          </a:xfrm>
          <a:custGeom>
            <a:avLst/>
            <a:gdLst>
              <a:gd name="T0" fmla="*/ 0 h 32385"/>
              <a:gd name="T1" fmla="*/ 42756 h 32385"/>
              <a:gd name="T2" fmla="*/ 0 60000 65536"/>
              <a:gd name="T3" fmla="*/ 0 60000 65536"/>
              <a:gd name="T4" fmla="*/ 0 h 32385"/>
              <a:gd name="T5" fmla="*/ 32385 h 3238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385">
                <a:moveTo>
                  <a:pt x="0" y="0"/>
                </a:moveTo>
                <a:lnTo>
                  <a:pt x="0" y="32003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42" name="object 266"/>
          <p:cNvSpPr>
            <a:spLocks/>
          </p:cNvSpPr>
          <p:nvPr/>
        </p:nvSpPr>
        <p:spPr bwMode="auto">
          <a:xfrm>
            <a:off x="3511550" y="4403725"/>
            <a:ext cx="1319213" cy="0"/>
          </a:xfrm>
          <a:custGeom>
            <a:avLst/>
            <a:gdLst>
              <a:gd name="T0" fmla="*/ 0 w 1320164"/>
              <a:gd name="T1" fmla="*/ 1310306 w 1320164"/>
              <a:gd name="T2" fmla="*/ 0 60000 65536"/>
              <a:gd name="T3" fmla="*/ 0 60000 65536"/>
              <a:gd name="T4" fmla="*/ 0 w 1320164"/>
              <a:gd name="T5" fmla="*/ 1320164 w 132016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320164">
                <a:moveTo>
                  <a:pt x="0" y="0"/>
                </a:moveTo>
                <a:lnTo>
                  <a:pt x="1319783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43" name="object 267"/>
          <p:cNvSpPr>
            <a:spLocks/>
          </p:cNvSpPr>
          <p:nvPr/>
        </p:nvSpPr>
        <p:spPr bwMode="auto">
          <a:xfrm>
            <a:off x="3473450" y="4405313"/>
            <a:ext cx="76200" cy="241300"/>
          </a:xfrm>
          <a:custGeom>
            <a:avLst/>
            <a:gdLst>
              <a:gd name="T0" fmla="*/ 31747 w 76200"/>
              <a:gd name="T1" fmla="*/ 164591 h 241300"/>
              <a:gd name="T2" fmla="*/ 0 w 76200"/>
              <a:gd name="T3" fmla="*/ 164591 h 241300"/>
              <a:gd name="T4" fmla="*/ 38099 w 76200"/>
              <a:gd name="T5" fmla="*/ 240791 h 241300"/>
              <a:gd name="T6" fmla="*/ 69847 w 76200"/>
              <a:gd name="T7" fmla="*/ 177296 h 241300"/>
              <a:gd name="T8" fmla="*/ 31747 w 76200"/>
              <a:gd name="T9" fmla="*/ 177296 h 241300"/>
              <a:gd name="T10" fmla="*/ 31747 w 76200"/>
              <a:gd name="T11" fmla="*/ 164591 h 241300"/>
              <a:gd name="T12" fmla="*/ 44439 w 76200"/>
              <a:gd name="T13" fmla="*/ 0 h 241300"/>
              <a:gd name="T14" fmla="*/ 31747 w 76200"/>
              <a:gd name="T15" fmla="*/ 0 h 241300"/>
              <a:gd name="T16" fmla="*/ 31747 w 76200"/>
              <a:gd name="T17" fmla="*/ 177296 h 241300"/>
              <a:gd name="T18" fmla="*/ 44439 w 76200"/>
              <a:gd name="T19" fmla="*/ 177296 h 241300"/>
              <a:gd name="T20" fmla="*/ 44439 w 76200"/>
              <a:gd name="T21" fmla="*/ 0 h 241300"/>
              <a:gd name="T22" fmla="*/ 76199 w 76200"/>
              <a:gd name="T23" fmla="*/ 164591 h 241300"/>
              <a:gd name="T24" fmla="*/ 44439 w 76200"/>
              <a:gd name="T25" fmla="*/ 164591 h 241300"/>
              <a:gd name="T26" fmla="*/ 44439 w 76200"/>
              <a:gd name="T27" fmla="*/ 177296 h 241300"/>
              <a:gd name="T28" fmla="*/ 69847 w 76200"/>
              <a:gd name="T29" fmla="*/ 177296 h 241300"/>
              <a:gd name="T30" fmla="*/ 76199 w 76200"/>
              <a:gd name="T31" fmla="*/ 164591 h 2413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41300"/>
              <a:gd name="T50" fmla="*/ 76200 w 76200"/>
              <a:gd name="T51" fmla="*/ 241300 h 2413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41300">
                <a:moveTo>
                  <a:pt x="31747" y="164591"/>
                </a:moveTo>
                <a:lnTo>
                  <a:pt x="0" y="164591"/>
                </a:lnTo>
                <a:lnTo>
                  <a:pt x="38099" y="240791"/>
                </a:lnTo>
                <a:lnTo>
                  <a:pt x="69847" y="177296"/>
                </a:lnTo>
                <a:lnTo>
                  <a:pt x="31747" y="177296"/>
                </a:lnTo>
                <a:lnTo>
                  <a:pt x="31747" y="164591"/>
                </a:lnTo>
                <a:close/>
              </a:path>
              <a:path w="76200" h="241300">
                <a:moveTo>
                  <a:pt x="44439" y="0"/>
                </a:moveTo>
                <a:lnTo>
                  <a:pt x="31747" y="0"/>
                </a:lnTo>
                <a:lnTo>
                  <a:pt x="31747" y="177296"/>
                </a:lnTo>
                <a:lnTo>
                  <a:pt x="44439" y="177296"/>
                </a:lnTo>
                <a:lnTo>
                  <a:pt x="44439" y="0"/>
                </a:lnTo>
                <a:close/>
              </a:path>
              <a:path w="76200" h="241300">
                <a:moveTo>
                  <a:pt x="76199" y="164591"/>
                </a:moveTo>
                <a:lnTo>
                  <a:pt x="44439" y="164591"/>
                </a:lnTo>
                <a:lnTo>
                  <a:pt x="44439" y="177296"/>
                </a:lnTo>
                <a:lnTo>
                  <a:pt x="69847" y="177296"/>
                </a:lnTo>
                <a:lnTo>
                  <a:pt x="76199" y="1645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44" name="object 268"/>
          <p:cNvSpPr>
            <a:spLocks/>
          </p:cNvSpPr>
          <p:nvPr/>
        </p:nvSpPr>
        <p:spPr bwMode="auto">
          <a:xfrm>
            <a:off x="5272088" y="4370388"/>
            <a:ext cx="0" cy="55562"/>
          </a:xfrm>
          <a:custGeom>
            <a:avLst/>
            <a:gdLst>
              <a:gd name="T0" fmla="*/ 0 h 55245"/>
              <a:gd name="T1" fmla="*/ 58094 h 55245"/>
              <a:gd name="T2" fmla="*/ 0 60000 65536"/>
              <a:gd name="T3" fmla="*/ 0 60000 65536"/>
              <a:gd name="T4" fmla="*/ 0 h 55245"/>
              <a:gd name="T5" fmla="*/ 55245 h 5524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45" name="object 269"/>
          <p:cNvSpPr>
            <a:spLocks/>
          </p:cNvSpPr>
          <p:nvPr/>
        </p:nvSpPr>
        <p:spPr bwMode="auto">
          <a:xfrm>
            <a:off x="3621088" y="4425950"/>
            <a:ext cx="1651000" cy="0"/>
          </a:xfrm>
          <a:custGeom>
            <a:avLst/>
            <a:gdLst>
              <a:gd name="T0" fmla="*/ 0 w 1651000"/>
              <a:gd name="T1" fmla="*/ 1650491 w 1651000"/>
              <a:gd name="T2" fmla="*/ 0 60000 65536"/>
              <a:gd name="T3" fmla="*/ 0 60000 65536"/>
              <a:gd name="T4" fmla="*/ 0 w 1651000"/>
              <a:gd name="T5" fmla="*/ 1651000 w 16510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651000">
                <a:moveTo>
                  <a:pt x="0" y="0"/>
                </a:moveTo>
                <a:lnTo>
                  <a:pt x="1650491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46" name="object 270"/>
          <p:cNvSpPr>
            <a:spLocks/>
          </p:cNvSpPr>
          <p:nvPr/>
        </p:nvSpPr>
        <p:spPr bwMode="auto">
          <a:xfrm>
            <a:off x="3582988" y="4425950"/>
            <a:ext cx="76200" cy="220663"/>
          </a:xfrm>
          <a:custGeom>
            <a:avLst/>
            <a:gdLst>
              <a:gd name="T0" fmla="*/ 31747 w 76200"/>
              <a:gd name="T1" fmla="*/ 142722 h 220979"/>
              <a:gd name="T2" fmla="*/ 0 w 76200"/>
              <a:gd name="T3" fmla="*/ 142722 h 220979"/>
              <a:gd name="T4" fmla="*/ 38099 w 76200"/>
              <a:gd name="T5" fmla="*/ 217839 h 220979"/>
              <a:gd name="T6" fmla="*/ 69847 w 76200"/>
              <a:gd name="T7" fmla="*/ 155246 h 220979"/>
              <a:gd name="T8" fmla="*/ 31747 w 76200"/>
              <a:gd name="T9" fmla="*/ 155246 h 220979"/>
              <a:gd name="T10" fmla="*/ 31747 w 76200"/>
              <a:gd name="T11" fmla="*/ 142722 h 220979"/>
              <a:gd name="T12" fmla="*/ 44439 w 76200"/>
              <a:gd name="T13" fmla="*/ 0 h 220979"/>
              <a:gd name="T14" fmla="*/ 31747 w 76200"/>
              <a:gd name="T15" fmla="*/ 0 h 220979"/>
              <a:gd name="T16" fmla="*/ 31747 w 76200"/>
              <a:gd name="T17" fmla="*/ 155246 h 220979"/>
              <a:gd name="T18" fmla="*/ 44439 w 76200"/>
              <a:gd name="T19" fmla="*/ 155246 h 220979"/>
              <a:gd name="T20" fmla="*/ 44439 w 76200"/>
              <a:gd name="T21" fmla="*/ 0 h 220979"/>
              <a:gd name="T22" fmla="*/ 76199 w 76200"/>
              <a:gd name="T23" fmla="*/ 142722 h 220979"/>
              <a:gd name="T24" fmla="*/ 44439 w 76200"/>
              <a:gd name="T25" fmla="*/ 142722 h 220979"/>
              <a:gd name="T26" fmla="*/ 44439 w 76200"/>
              <a:gd name="T27" fmla="*/ 155246 h 220979"/>
              <a:gd name="T28" fmla="*/ 69847 w 76200"/>
              <a:gd name="T29" fmla="*/ 155246 h 220979"/>
              <a:gd name="T30" fmla="*/ 76199 w 76200"/>
              <a:gd name="T31" fmla="*/ 142722 h 22097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20979"/>
              <a:gd name="T50" fmla="*/ 76200 w 76200"/>
              <a:gd name="T51" fmla="*/ 220979 h 22097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20979">
                <a:moveTo>
                  <a:pt x="31747" y="144779"/>
                </a:moveTo>
                <a:lnTo>
                  <a:pt x="0" y="144779"/>
                </a:lnTo>
                <a:lnTo>
                  <a:pt x="38099" y="220979"/>
                </a:lnTo>
                <a:lnTo>
                  <a:pt x="69847" y="157484"/>
                </a:lnTo>
                <a:lnTo>
                  <a:pt x="31747" y="157484"/>
                </a:lnTo>
                <a:lnTo>
                  <a:pt x="31747" y="144779"/>
                </a:lnTo>
                <a:close/>
              </a:path>
              <a:path w="76200" h="220979">
                <a:moveTo>
                  <a:pt x="44439" y="0"/>
                </a:moveTo>
                <a:lnTo>
                  <a:pt x="31747" y="0"/>
                </a:lnTo>
                <a:lnTo>
                  <a:pt x="31747" y="157484"/>
                </a:lnTo>
                <a:lnTo>
                  <a:pt x="44439" y="157484"/>
                </a:lnTo>
                <a:lnTo>
                  <a:pt x="44439" y="0"/>
                </a:lnTo>
                <a:close/>
              </a:path>
              <a:path w="76200" h="220979">
                <a:moveTo>
                  <a:pt x="76199" y="144779"/>
                </a:moveTo>
                <a:lnTo>
                  <a:pt x="44439" y="144779"/>
                </a:lnTo>
                <a:lnTo>
                  <a:pt x="44439" y="157484"/>
                </a:lnTo>
                <a:lnTo>
                  <a:pt x="69847" y="157484"/>
                </a:lnTo>
                <a:lnTo>
                  <a:pt x="76199" y="1447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47" name="object 271"/>
          <p:cNvSpPr>
            <a:spLocks/>
          </p:cNvSpPr>
          <p:nvPr/>
        </p:nvSpPr>
        <p:spPr bwMode="auto">
          <a:xfrm>
            <a:off x="3951288" y="4368800"/>
            <a:ext cx="225425" cy="277813"/>
          </a:xfrm>
          <a:custGeom>
            <a:avLst/>
            <a:gdLst>
              <a:gd name="T0" fmla="*/ 18436 w 224789"/>
              <a:gd name="T1" fmla="*/ 188403 h 278764"/>
              <a:gd name="T2" fmla="*/ 0 w 224789"/>
              <a:gd name="T3" fmla="*/ 268912 h 278764"/>
              <a:gd name="T4" fmla="*/ 79575 w 224789"/>
              <a:gd name="T5" fmla="*/ 234428 h 278764"/>
              <a:gd name="T6" fmla="*/ 66858 w 224789"/>
              <a:gd name="T7" fmla="*/ 224855 h 278764"/>
              <a:gd name="T8" fmla="*/ 45870 w 224789"/>
              <a:gd name="T9" fmla="*/ 224855 h 278764"/>
              <a:gd name="T10" fmla="*/ 35680 w 224789"/>
              <a:gd name="T11" fmla="*/ 217123 h 278764"/>
              <a:gd name="T12" fmla="*/ 43849 w 224789"/>
              <a:gd name="T13" fmla="*/ 207534 h 278764"/>
              <a:gd name="T14" fmla="*/ 18436 w 224789"/>
              <a:gd name="T15" fmla="*/ 188403 h 278764"/>
              <a:gd name="T16" fmla="*/ 43849 w 224789"/>
              <a:gd name="T17" fmla="*/ 207534 h 278764"/>
              <a:gd name="T18" fmla="*/ 35680 w 224789"/>
              <a:gd name="T19" fmla="*/ 217123 h 278764"/>
              <a:gd name="T20" fmla="*/ 45870 w 224789"/>
              <a:gd name="T21" fmla="*/ 224855 h 278764"/>
              <a:gd name="T22" fmla="*/ 54069 w 224789"/>
              <a:gd name="T23" fmla="*/ 215227 h 278764"/>
              <a:gd name="T24" fmla="*/ 43849 w 224789"/>
              <a:gd name="T25" fmla="*/ 207534 h 278764"/>
              <a:gd name="T26" fmla="*/ 54069 w 224789"/>
              <a:gd name="T27" fmla="*/ 215227 h 278764"/>
              <a:gd name="T28" fmla="*/ 45870 w 224789"/>
              <a:gd name="T29" fmla="*/ 224855 h 278764"/>
              <a:gd name="T30" fmla="*/ 66858 w 224789"/>
              <a:gd name="T31" fmla="*/ 224855 h 278764"/>
              <a:gd name="T32" fmla="*/ 54069 w 224789"/>
              <a:gd name="T33" fmla="*/ 215227 h 278764"/>
              <a:gd name="T34" fmla="*/ 220666 w 224789"/>
              <a:gd name="T35" fmla="*/ 0 h 278764"/>
              <a:gd name="T36" fmla="*/ 43849 w 224789"/>
              <a:gd name="T37" fmla="*/ 207534 h 278764"/>
              <a:gd name="T38" fmla="*/ 54069 w 224789"/>
              <a:gd name="T39" fmla="*/ 215227 h 278764"/>
              <a:gd name="T40" fmla="*/ 230855 w 224789"/>
              <a:gd name="T41" fmla="*/ 7617 h 278764"/>
              <a:gd name="T42" fmla="*/ 220666 w 224789"/>
              <a:gd name="T43" fmla="*/ 0 h 27876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4789"/>
              <a:gd name="T67" fmla="*/ 0 h 278764"/>
              <a:gd name="T68" fmla="*/ 224789 w 224789"/>
              <a:gd name="T69" fmla="*/ 278764 h 27876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4789" h="278764">
                <a:moveTo>
                  <a:pt x="17922" y="194953"/>
                </a:moveTo>
                <a:lnTo>
                  <a:pt x="0" y="278261"/>
                </a:lnTo>
                <a:lnTo>
                  <a:pt x="77358" y="242578"/>
                </a:lnTo>
                <a:lnTo>
                  <a:pt x="64995" y="232672"/>
                </a:lnTo>
                <a:lnTo>
                  <a:pt x="44592" y="232672"/>
                </a:lnTo>
                <a:lnTo>
                  <a:pt x="34686" y="224671"/>
                </a:lnTo>
                <a:lnTo>
                  <a:pt x="42627" y="214749"/>
                </a:lnTo>
                <a:lnTo>
                  <a:pt x="17922" y="194953"/>
                </a:lnTo>
                <a:close/>
              </a:path>
              <a:path w="224789" h="278764">
                <a:moveTo>
                  <a:pt x="42627" y="214749"/>
                </a:moveTo>
                <a:lnTo>
                  <a:pt x="34686" y="224671"/>
                </a:lnTo>
                <a:lnTo>
                  <a:pt x="44592" y="232672"/>
                </a:lnTo>
                <a:lnTo>
                  <a:pt x="52562" y="222709"/>
                </a:lnTo>
                <a:lnTo>
                  <a:pt x="42627" y="214749"/>
                </a:lnTo>
                <a:close/>
              </a:path>
              <a:path w="224789" h="278764">
                <a:moveTo>
                  <a:pt x="52562" y="222709"/>
                </a:moveTo>
                <a:lnTo>
                  <a:pt x="44592" y="232672"/>
                </a:lnTo>
                <a:lnTo>
                  <a:pt x="64995" y="232672"/>
                </a:lnTo>
                <a:lnTo>
                  <a:pt x="52562" y="222709"/>
                </a:lnTo>
                <a:close/>
              </a:path>
              <a:path w="224789" h="278764">
                <a:moveTo>
                  <a:pt x="214518" y="0"/>
                </a:moveTo>
                <a:lnTo>
                  <a:pt x="42627" y="214749"/>
                </a:lnTo>
                <a:lnTo>
                  <a:pt x="52562" y="222709"/>
                </a:lnTo>
                <a:lnTo>
                  <a:pt x="224424" y="7882"/>
                </a:lnTo>
                <a:lnTo>
                  <a:pt x="2145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48" name="object 272"/>
          <p:cNvSpPr>
            <a:spLocks/>
          </p:cNvSpPr>
          <p:nvPr/>
        </p:nvSpPr>
        <p:spPr bwMode="auto">
          <a:xfrm>
            <a:off x="3840163" y="4535488"/>
            <a:ext cx="3195637" cy="0"/>
          </a:xfrm>
          <a:custGeom>
            <a:avLst/>
            <a:gdLst>
              <a:gd name="T0" fmla="*/ 0 w 3194684"/>
              <a:gd name="T1" fmla="*/ 3203842 w 3194684"/>
              <a:gd name="T2" fmla="*/ 0 60000 65536"/>
              <a:gd name="T3" fmla="*/ 0 60000 65536"/>
              <a:gd name="T4" fmla="*/ 0 w 3194684"/>
              <a:gd name="T5" fmla="*/ 3194684 w 319468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194684">
                <a:moveTo>
                  <a:pt x="0" y="0"/>
                </a:moveTo>
                <a:lnTo>
                  <a:pt x="3194303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49" name="object 273"/>
          <p:cNvSpPr>
            <a:spLocks/>
          </p:cNvSpPr>
          <p:nvPr/>
        </p:nvSpPr>
        <p:spPr bwMode="auto">
          <a:xfrm>
            <a:off x="7034213" y="4371975"/>
            <a:ext cx="0" cy="163513"/>
          </a:xfrm>
          <a:custGeom>
            <a:avLst/>
            <a:gdLst>
              <a:gd name="T0" fmla="*/ 0 h 163195"/>
              <a:gd name="T1" fmla="*/ 166272 h 163195"/>
              <a:gd name="T2" fmla="*/ 0 60000 65536"/>
              <a:gd name="T3" fmla="*/ 0 60000 65536"/>
              <a:gd name="T4" fmla="*/ 0 h 163195"/>
              <a:gd name="T5" fmla="*/ 163195 h 16319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63195">
                <a:moveTo>
                  <a:pt x="0" y="0"/>
                </a:moveTo>
                <a:lnTo>
                  <a:pt x="0" y="163067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50" name="object 274"/>
          <p:cNvSpPr>
            <a:spLocks/>
          </p:cNvSpPr>
          <p:nvPr/>
        </p:nvSpPr>
        <p:spPr bwMode="auto">
          <a:xfrm>
            <a:off x="3802063" y="4535488"/>
            <a:ext cx="76200" cy="111125"/>
          </a:xfrm>
          <a:custGeom>
            <a:avLst/>
            <a:gdLst>
              <a:gd name="T0" fmla="*/ 31747 w 76200"/>
              <a:gd name="T1" fmla="*/ 33110 h 111760"/>
              <a:gd name="T2" fmla="*/ 0 w 76200"/>
              <a:gd name="T3" fmla="*/ 33110 h 111760"/>
              <a:gd name="T4" fmla="*/ 38099 w 76200"/>
              <a:gd name="T5" fmla="*/ 105089 h 111760"/>
              <a:gd name="T6" fmla="*/ 69847 w 76200"/>
              <a:gd name="T7" fmla="*/ 45111 h 111760"/>
              <a:gd name="T8" fmla="*/ 31747 w 76200"/>
              <a:gd name="T9" fmla="*/ 45111 h 111760"/>
              <a:gd name="T10" fmla="*/ 31747 w 76200"/>
              <a:gd name="T11" fmla="*/ 33110 h 111760"/>
              <a:gd name="T12" fmla="*/ 44439 w 76200"/>
              <a:gd name="T13" fmla="*/ 0 h 111760"/>
              <a:gd name="T14" fmla="*/ 31747 w 76200"/>
              <a:gd name="T15" fmla="*/ 0 h 111760"/>
              <a:gd name="T16" fmla="*/ 31747 w 76200"/>
              <a:gd name="T17" fmla="*/ 45111 h 111760"/>
              <a:gd name="T18" fmla="*/ 44439 w 76200"/>
              <a:gd name="T19" fmla="*/ 45111 h 111760"/>
              <a:gd name="T20" fmla="*/ 44439 w 76200"/>
              <a:gd name="T21" fmla="*/ 0 h 111760"/>
              <a:gd name="T22" fmla="*/ 76199 w 76200"/>
              <a:gd name="T23" fmla="*/ 33110 h 111760"/>
              <a:gd name="T24" fmla="*/ 44439 w 76200"/>
              <a:gd name="T25" fmla="*/ 33110 h 111760"/>
              <a:gd name="T26" fmla="*/ 44439 w 76200"/>
              <a:gd name="T27" fmla="*/ 45111 h 111760"/>
              <a:gd name="T28" fmla="*/ 69847 w 76200"/>
              <a:gd name="T29" fmla="*/ 45111 h 111760"/>
              <a:gd name="T30" fmla="*/ 76199 w 76200"/>
              <a:gd name="T31" fmla="*/ 33110 h 1117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11760"/>
              <a:gd name="T50" fmla="*/ 76200 w 76200"/>
              <a:gd name="T51" fmla="*/ 111760 h 1117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11760">
                <a:moveTo>
                  <a:pt x="31747" y="35051"/>
                </a:moveTo>
                <a:lnTo>
                  <a:pt x="0" y="35051"/>
                </a:lnTo>
                <a:lnTo>
                  <a:pt x="38099" y="111251"/>
                </a:lnTo>
                <a:lnTo>
                  <a:pt x="69847" y="47756"/>
                </a:lnTo>
                <a:lnTo>
                  <a:pt x="31747" y="47756"/>
                </a:lnTo>
                <a:lnTo>
                  <a:pt x="31747" y="35051"/>
                </a:lnTo>
                <a:close/>
              </a:path>
              <a:path w="76200" h="111760">
                <a:moveTo>
                  <a:pt x="44439" y="0"/>
                </a:moveTo>
                <a:lnTo>
                  <a:pt x="31747" y="0"/>
                </a:lnTo>
                <a:lnTo>
                  <a:pt x="31747" y="47756"/>
                </a:lnTo>
                <a:lnTo>
                  <a:pt x="44439" y="47756"/>
                </a:lnTo>
                <a:lnTo>
                  <a:pt x="44439" y="0"/>
                </a:lnTo>
                <a:close/>
              </a:path>
              <a:path w="76200" h="111760">
                <a:moveTo>
                  <a:pt x="76199" y="35051"/>
                </a:moveTo>
                <a:lnTo>
                  <a:pt x="44439" y="35051"/>
                </a:lnTo>
                <a:lnTo>
                  <a:pt x="44439" y="47756"/>
                </a:lnTo>
                <a:lnTo>
                  <a:pt x="69847" y="47756"/>
                </a:lnTo>
                <a:lnTo>
                  <a:pt x="76199" y="350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51" name="object 275"/>
          <p:cNvSpPr>
            <a:spLocks/>
          </p:cNvSpPr>
          <p:nvPr/>
        </p:nvSpPr>
        <p:spPr bwMode="auto">
          <a:xfrm>
            <a:off x="3857625" y="4371975"/>
            <a:ext cx="76200" cy="274638"/>
          </a:xfrm>
          <a:custGeom>
            <a:avLst/>
            <a:gdLst>
              <a:gd name="T0" fmla="*/ 31760 w 76200"/>
              <a:gd name="T1" fmla="*/ 200428 h 274320"/>
              <a:gd name="T2" fmla="*/ 0 w 76200"/>
              <a:gd name="T3" fmla="*/ 200428 h 274320"/>
              <a:gd name="T4" fmla="*/ 38099 w 76200"/>
              <a:gd name="T5" fmla="*/ 277515 h 274320"/>
              <a:gd name="T6" fmla="*/ 69847 w 76200"/>
              <a:gd name="T7" fmla="*/ 213281 h 274320"/>
              <a:gd name="T8" fmla="*/ 31760 w 76200"/>
              <a:gd name="T9" fmla="*/ 213281 h 274320"/>
              <a:gd name="T10" fmla="*/ 31760 w 76200"/>
              <a:gd name="T11" fmla="*/ 200428 h 274320"/>
              <a:gd name="T12" fmla="*/ 44452 w 76200"/>
              <a:gd name="T13" fmla="*/ 0 h 274320"/>
              <a:gd name="T14" fmla="*/ 31760 w 76200"/>
              <a:gd name="T15" fmla="*/ 0 h 274320"/>
              <a:gd name="T16" fmla="*/ 31760 w 76200"/>
              <a:gd name="T17" fmla="*/ 213281 h 274320"/>
              <a:gd name="T18" fmla="*/ 44452 w 76200"/>
              <a:gd name="T19" fmla="*/ 213281 h 274320"/>
              <a:gd name="T20" fmla="*/ 44452 w 76200"/>
              <a:gd name="T21" fmla="*/ 0 h 274320"/>
              <a:gd name="T22" fmla="*/ 76199 w 76200"/>
              <a:gd name="T23" fmla="*/ 200428 h 274320"/>
              <a:gd name="T24" fmla="*/ 44452 w 76200"/>
              <a:gd name="T25" fmla="*/ 200428 h 274320"/>
              <a:gd name="T26" fmla="*/ 44452 w 76200"/>
              <a:gd name="T27" fmla="*/ 213281 h 274320"/>
              <a:gd name="T28" fmla="*/ 69847 w 76200"/>
              <a:gd name="T29" fmla="*/ 213281 h 274320"/>
              <a:gd name="T30" fmla="*/ 76199 w 76200"/>
              <a:gd name="T31" fmla="*/ 200428 h 2743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74320"/>
              <a:gd name="T50" fmla="*/ 76200 w 76200"/>
              <a:gd name="T51" fmla="*/ 274320 h 2743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74320">
                <a:moveTo>
                  <a:pt x="31760" y="198119"/>
                </a:moveTo>
                <a:lnTo>
                  <a:pt x="0" y="198119"/>
                </a:lnTo>
                <a:lnTo>
                  <a:pt x="38099" y="274319"/>
                </a:lnTo>
                <a:lnTo>
                  <a:pt x="69847" y="210824"/>
                </a:lnTo>
                <a:lnTo>
                  <a:pt x="31760" y="210824"/>
                </a:lnTo>
                <a:lnTo>
                  <a:pt x="31760" y="198119"/>
                </a:lnTo>
                <a:close/>
              </a:path>
              <a:path w="76200" h="274320">
                <a:moveTo>
                  <a:pt x="44452" y="0"/>
                </a:moveTo>
                <a:lnTo>
                  <a:pt x="31760" y="0"/>
                </a:lnTo>
                <a:lnTo>
                  <a:pt x="31760" y="210824"/>
                </a:lnTo>
                <a:lnTo>
                  <a:pt x="44452" y="210824"/>
                </a:lnTo>
                <a:lnTo>
                  <a:pt x="44452" y="0"/>
                </a:lnTo>
                <a:close/>
              </a:path>
              <a:path w="76200" h="274320">
                <a:moveTo>
                  <a:pt x="76199" y="198119"/>
                </a:moveTo>
                <a:lnTo>
                  <a:pt x="44452" y="198119"/>
                </a:lnTo>
                <a:lnTo>
                  <a:pt x="44452" y="210824"/>
                </a:lnTo>
                <a:lnTo>
                  <a:pt x="69847" y="210824"/>
                </a:lnTo>
                <a:lnTo>
                  <a:pt x="76199" y="1981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52" name="object 276"/>
          <p:cNvSpPr>
            <a:spLocks/>
          </p:cNvSpPr>
          <p:nvPr/>
        </p:nvSpPr>
        <p:spPr bwMode="auto">
          <a:xfrm>
            <a:off x="3676650" y="4445000"/>
            <a:ext cx="1816100" cy="0"/>
          </a:xfrm>
          <a:custGeom>
            <a:avLst/>
            <a:gdLst>
              <a:gd name="T0" fmla="*/ 0 w 1816735"/>
              <a:gd name="T1" fmla="*/ 1810267 w 1816735"/>
              <a:gd name="T2" fmla="*/ 0 60000 65536"/>
              <a:gd name="T3" fmla="*/ 0 60000 65536"/>
              <a:gd name="T4" fmla="*/ 0 w 1816735"/>
              <a:gd name="T5" fmla="*/ 1816735 w 181673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816735">
                <a:moveTo>
                  <a:pt x="0" y="0"/>
                </a:moveTo>
                <a:lnTo>
                  <a:pt x="1816607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53" name="object 277"/>
          <p:cNvSpPr>
            <a:spLocks/>
          </p:cNvSpPr>
          <p:nvPr/>
        </p:nvSpPr>
        <p:spPr bwMode="auto">
          <a:xfrm>
            <a:off x="5492750" y="4371975"/>
            <a:ext cx="0" cy="68263"/>
          </a:xfrm>
          <a:custGeom>
            <a:avLst/>
            <a:gdLst>
              <a:gd name="T0" fmla="*/ 0 h 68579"/>
              <a:gd name="T1" fmla="*/ 65483 h 68579"/>
              <a:gd name="T2" fmla="*/ 0 60000 65536"/>
              <a:gd name="T3" fmla="*/ 0 60000 65536"/>
              <a:gd name="T4" fmla="*/ 0 h 68579"/>
              <a:gd name="T5" fmla="*/ 68579 h 6857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54" name="object 278"/>
          <p:cNvSpPr>
            <a:spLocks/>
          </p:cNvSpPr>
          <p:nvPr/>
        </p:nvSpPr>
        <p:spPr bwMode="auto">
          <a:xfrm>
            <a:off x="3638550" y="4441825"/>
            <a:ext cx="76200" cy="204788"/>
          </a:xfrm>
          <a:custGeom>
            <a:avLst/>
            <a:gdLst>
              <a:gd name="T0" fmla="*/ 31747 w 76200"/>
              <a:gd name="T1" fmla="*/ 130020 h 204470"/>
              <a:gd name="T2" fmla="*/ 0 w 76200"/>
              <a:gd name="T3" fmla="*/ 130020 h 204470"/>
              <a:gd name="T4" fmla="*/ 38099 w 76200"/>
              <a:gd name="T5" fmla="*/ 207415 h 204470"/>
              <a:gd name="T6" fmla="*/ 69847 w 76200"/>
              <a:gd name="T7" fmla="*/ 142925 h 204470"/>
              <a:gd name="T8" fmla="*/ 31747 w 76200"/>
              <a:gd name="T9" fmla="*/ 142925 h 204470"/>
              <a:gd name="T10" fmla="*/ 31747 w 76200"/>
              <a:gd name="T11" fmla="*/ 130020 h 204470"/>
              <a:gd name="T12" fmla="*/ 44439 w 76200"/>
              <a:gd name="T13" fmla="*/ 0 h 204470"/>
              <a:gd name="T14" fmla="*/ 31747 w 76200"/>
              <a:gd name="T15" fmla="*/ 0 h 204470"/>
              <a:gd name="T16" fmla="*/ 31747 w 76200"/>
              <a:gd name="T17" fmla="*/ 142925 h 204470"/>
              <a:gd name="T18" fmla="*/ 44439 w 76200"/>
              <a:gd name="T19" fmla="*/ 142925 h 204470"/>
              <a:gd name="T20" fmla="*/ 44439 w 76200"/>
              <a:gd name="T21" fmla="*/ 0 h 204470"/>
              <a:gd name="T22" fmla="*/ 76199 w 76200"/>
              <a:gd name="T23" fmla="*/ 130020 h 204470"/>
              <a:gd name="T24" fmla="*/ 44439 w 76200"/>
              <a:gd name="T25" fmla="*/ 130020 h 204470"/>
              <a:gd name="T26" fmla="*/ 44439 w 76200"/>
              <a:gd name="T27" fmla="*/ 142925 h 204470"/>
              <a:gd name="T28" fmla="*/ 69847 w 76200"/>
              <a:gd name="T29" fmla="*/ 142925 h 204470"/>
              <a:gd name="T30" fmla="*/ 76199 w 76200"/>
              <a:gd name="T31" fmla="*/ 130020 h 2044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04470"/>
              <a:gd name="T50" fmla="*/ 76200 w 76200"/>
              <a:gd name="T51" fmla="*/ 204470 h 2044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04470">
                <a:moveTo>
                  <a:pt x="31747" y="128015"/>
                </a:moveTo>
                <a:lnTo>
                  <a:pt x="0" y="128015"/>
                </a:lnTo>
                <a:lnTo>
                  <a:pt x="38099" y="204215"/>
                </a:lnTo>
                <a:lnTo>
                  <a:pt x="69847" y="140720"/>
                </a:lnTo>
                <a:lnTo>
                  <a:pt x="31747" y="140720"/>
                </a:lnTo>
                <a:lnTo>
                  <a:pt x="31747" y="128015"/>
                </a:lnTo>
                <a:close/>
              </a:path>
              <a:path w="76200" h="204470">
                <a:moveTo>
                  <a:pt x="44439" y="0"/>
                </a:moveTo>
                <a:lnTo>
                  <a:pt x="31747" y="0"/>
                </a:lnTo>
                <a:lnTo>
                  <a:pt x="31747" y="140720"/>
                </a:lnTo>
                <a:lnTo>
                  <a:pt x="44439" y="140720"/>
                </a:lnTo>
                <a:lnTo>
                  <a:pt x="44439" y="0"/>
                </a:lnTo>
                <a:close/>
              </a:path>
              <a:path w="76200" h="204470">
                <a:moveTo>
                  <a:pt x="76199" y="128015"/>
                </a:moveTo>
                <a:lnTo>
                  <a:pt x="44439" y="128015"/>
                </a:lnTo>
                <a:lnTo>
                  <a:pt x="44439" y="140720"/>
                </a:lnTo>
                <a:lnTo>
                  <a:pt x="69847" y="140720"/>
                </a:lnTo>
                <a:lnTo>
                  <a:pt x="76199" y="1280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55" name="object 279"/>
          <p:cNvSpPr>
            <a:spLocks/>
          </p:cNvSpPr>
          <p:nvPr/>
        </p:nvSpPr>
        <p:spPr bwMode="auto">
          <a:xfrm>
            <a:off x="3786188" y="4479925"/>
            <a:ext cx="2311400" cy="0"/>
          </a:xfrm>
          <a:custGeom>
            <a:avLst/>
            <a:gdLst>
              <a:gd name="T0" fmla="*/ 0 w 2312035"/>
              <a:gd name="T1" fmla="*/ 2305566 w 2312035"/>
              <a:gd name="T2" fmla="*/ 0 60000 65536"/>
              <a:gd name="T3" fmla="*/ 0 60000 65536"/>
              <a:gd name="T4" fmla="*/ 0 w 2312035"/>
              <a:gd name="T5" fmla="*/ 2312035 w 231203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312035">
                <a:moveTo>
                  <a:pt x="0" y="0"/>
                </a:moveTo>
                <a:lnTo>
                  <a:pt x="2311907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56" name="object 280"/>
          <p:cNvSpPr>
            <a:spLocks/>
          </p:cNvSpPr>
          <p:nvPr/>
        </p:nvSpPr>
        <p:spPr bwMode="auto">
          <a:xfrm>
            <a:off x="3748088" y="4479925"/>
            <a:ext cx="76200" cy="166688"/>
          </a:xfrm>
          <a:custGeom>
            <a:avLst/>
            <a:gdLst>
              <a:gd name="T0" fmla="*/ 31747 w 76200"/>
              <a:gd name="T1" fmla="*/ 91650 h 166370"/>
              <a:gd name="T2" fmla="*/ 0 w 76200"/>
              <a:gd name="T3" fmla="*/ 91650 h 166370"/>
              <a:gd name="T4" fmla="*/ 38099 w 76200"/>
              <a:gd name="T5" fmla="*/ 169318 h 166370"/>
              <a:gd name="T6" fmla="*/ 69847 w 76200"/>
              <a:gd name="T7" fmla="*/ 104599 h 166370"/>
              <a:gd name="T8" fmla="*/ 31747 w 76200"/>
              <a:gd name="T9" fmla="*/ 104599 h 166370"/>
              <a:gd name="T10" fmla="*/ 31747 w 76200"/>
              <a:gd name="T11" fmla="*/ 91650 h 166370"/>
              <a:gd name="T12" fmla="*/ 44439 w 76200"/>
              <a:gd name="T13" fmla="*/ 0 h 166370"/>
              <a:gd name="T14" fmla="*/ 31747 w 76200"/>
              <a:gd name="T15" fmla="*/ 0 h 166370"/>
              <a:gd name="T16" fmla="*/ 31747 w 76200"/>
              <a:gd name="T17" fmla="*/ 104599 h 166370"/>
              <a:gd name="T18" fmla="*/ 44439 w 76200"/>
              <a:gd name="T19" fmla="*/ 104599 h 166370"/>
              <a:gd name="T20" fmla="*/ 44439 w 76200"/>
              <a:gd name="T21" fmla="*/ 0 h 166370"/>
              <a:gd name="T22" fmla="*/ 76199 w 76200"/>
              <a:gd name="T23" fmla="*/ 91650 h 166370"/>
              <a:gd name="T24" fmla="*/ 44439 w 76200"/>
              <a:gd name="T25" fmla="*/ 91650 h 166370"/>
              <a:gd name="T26" fmla="*/ 44439 w 76200"/>
              <a:gd name="T27" fmla="*/ 104599 h 166370"/>
              <a:gd name="T28" fmla="*/ 69847 w 76200"/>
              <a:gd name="T29" fmla="*/ 104599 h 166370"/>
              <a:gd name="T30" fmla="*/ 76199 w 76200"/>
              <a:gd name="T31" fmla="*/ 91650 h 1663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66370"/>
              <a:gd name="T50" fmla="*/ 76200 w 76200"/>
              <a:gd name="T51" fmla="*/ 166370 h 1663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66370">
                <a:moveTo>
                  <a:pt x="31747" y="89915"/>
                </a:moveTo>
                <a:lnTo>
                  <a:pt x="0" y="89915"/>
                </a:lnTo>
                <a:lnTo>
                  <a:pt x="38099" y="166115"/>
                </a:lnTo>
                <a:lnTo>
                  <a:pt x="69847" y="102620"/>
                </a:lnTo>
                <a:lnTo>
                  <a:pt x="31747" y="102620"/>
                </a:lnTo>
                <a:lnTo>
                  <a:pt x="31747" y="89915"/>
                </a:lnTo>
                <a:close/>
              </a:path>
              <a:path w="76200" h="166370">
                <a:moveTo>
                  <a:pt x="44439" y="0"/>
                </a:moveTo>
                <a:lnTo>
                  <a:pt x="31747" y="0"/>
                </a:lnTo>
                <a:lnTo>
                  <a:pt x="31747" y="102620"/>
                </a:lnTo>
                <a:lnTo>
                  <a:pt x="44439" y="102620"/>
                </a:lnTo>
                <a:lnTo>
                  <a:pt x="44439" y="0"/>
                </a:lnTo>
                <a:close/>
              </a:path>
              <a:path w="76200" h="166370">
                <a:moveTo>
                  <a:pt x="76199" y="89915"/>
                </a:moveTo>
                <a:lnTo>
                  <a:pt x="44439" y="89915"/>
                </a:lnTo>
                <a:lnTo>
                  <a:pt x="44439" y="102620"/>
                </a:lnTo>
                <a:lnTo>
                  <a:pt x="69847" y="102620"/>
                </a:lnTo>
                <a:lnTo>
                  <a:pt x="76199" y="899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57" name="object 281"/>
          <p:cNvSpPr>
            <a:spLocks/>
          </p:cNvSpPr>
          <p:nvPr/>
        </p:nvSpPr>
        <p:spPr bwMode="auto">
          <a:xfrm>
            <a:off x="6097588" y="4371975"/>
            <a:ext cx="0" cy="109538"/>
          </a:xfrm>
          <a:custGeom>
            <a:avLst/>
            <a:gdLst>
              <a:gd name="T0" fmla="*/ 118083 h 108585"/>
              <a:gd name="T1" fmla="*/ 0 h 108585"/>
              <a:gd name="T2" fmla="*/ 0 60000 65536"/>
              <a:gd name="T3" fmla="*/ 0 60000 65536"/>
              <a:gd name="T4" fmla="*/ 0 h 108585"/>
              <a:gd name="T5" fmla="*/ 108585 h 10858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8585">
                <a:moveTo>
                  <a:pt x="0" y="108203"/>
                </a:moveTo>
                <a:lnTo>
                  <a:pt x="0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58" name="object 282"/>
          <p:cNvSpPr>
            <a:spLocks/>
          </p:cNvSpPr>
          <p:nvPr/>
        </p:nvSpPr>
        <p:spPr bwMode="auto">
          <a:xfrm>
            <a:off x="6069013" y="4641850"/>
            <a:ext cx="525462" cy="177800"/>
          </a:xfrm>
          <a:custGeom>
            <a:avLst/>
            <a:gdLst>
              <a:gd name="T0" fmla="*/ 0 w 525779"/>
              <a:gd name="T1" fmla="*/ 183232 h 177164"/>
              <a:gd name="T2" fmla="*/ 522618 w 525779"/>
              <a:gd name="T3" fmla="*/ 183232 h 177164"/>
              <a:gd name="T4" fmla="*/ 522618 w 525779"/>
              <a:gd name="T5" fmla="*/ 0 h 177164"/>
              <a:gd name="T6" fmla="*/ 0 w 525779"/>
              <a:gd name="T7" fmla="*/ 0 h 177164"/>
              <a:gd name="T8" fmla="*/ 0 w 525779"/>
              <a:gd name="T9" fmla="*/ 183232 h 177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5779"/>
              <a:gd name="T16" fmla="*/ 0 h 177164"/>
              <a:gd name="T17" fmla="*/ 525779 w 525779"/>
              <a:gd name="T18" fmla="*/ 177164 h 177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5779" h="177164">
                <a:moveTo>
                  <a:pt x="0" y="176783"/>
                </a:moveTo>
                <a:lnTo>
                  <a:pt x="525779" y="176783"/>
                </a:lnTo>
                <a:lnTo>
                  <a:pt x="525779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solidFill>
            <a:srgbClr val="71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59" name="object 283"/>
          <p:cNvSpPr>
            <a:spLocks/>
          </p:cNvSpPr>
          <p:nvPr/>
        </p:nvSpPr>
        <p:spPr bwMode="auto">
          <a:xfrm>
            <a:off x="6069013" y="4641850"/>
            <a:ext cx="525462" cy="177800"/>
          </a:xfrm>
          <a:custGeom>
            <a:avLst/>
            <a:gdLst>
              <a:gd name="T0" fmla="*/ 0 w 525779"/>
              <a:gd name="T1" fmla="*/ 183232 h 177164"/>
              <a:gd name="T2" fmla="*/ 522618 w 525779"/>
              <a:gd name="T3" fmla="*/ 183232 h 177164"/>
              <a:gd name="T4" fmla="*/ 522618 w 525779"/>
              <a:gd name="T5" fmla="*/ 0 h 177164"/>
              <a:gd name="T6" fmla="*/ 0 w 525779"/>
              <a:gd name="T7" fmla="*/ 0 h 177164"/>
              <a:gd name="T8" fmla="*/ 0 w 525779"/>
              <a:gd name="T9" fmla="*/ 183232 h 177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5779"/>
              <a:gd name="T16" fmla="*/ 0 h 177164"/>
              <a:gd name="T17" fmla="*/ 525779 w 525779"/>
              <a:gd name="T18" fmla="*/ 177164 h 177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5779" h="177164">
                <a:moveTo>
                  <a:pt x="0" y="176783"/>
                </a:moveTo>
                <a:lnTo>
                  <a:pt x="525779" y="176783"/>
                </a:lnTo>
                <a:lnTo>
                  <a:pt x="525779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60" name="object 284"/>
          <p:cNvSpPr>
            <a:spLocks/>
          </p:cNvSpPr>
          <p:nvPr/>
        </p:nvSpPr>
        <p:spPr bwMode="auto">
          <a:xfrm>
            <a:off x="6146800" y="4370388"/>
            <a:ext cx="123825" cy="276225"/>
          </a:xfrm>
          <a:custGeom>
            <a:avLst/>
            <a:gdLst>
              <a:gd name="T0" fmla="*/ 82623 w 123825"/>
              <a:gd name="T1" fmla="*/ 203745 h 276860"/>
              <a:gd name="T2" fmla="*/ 53096 w 123825"/>
              <a:gd name="T3" fmla="*/ 215475 h 276860"/>
              <a:gd name="T4" fmla="*/ 117104 w 123825"/>
              <a:gd name="T5" fmla="*/ 270455 h 276860"/>
              <a:gd name="T6" fmla="*/ 121504 w 123825"/>
              <a:gd name="T7" fmla="*/ 215218 h 276860"/>
              <a:gd name="T8" fmla="*/ 87386 w 123825"/>
              <a:gd name="T9" fmla="*/ 215218 h 276860"/>
              <a:gd name="T10" fmla="*/ 82623 w 123825"/>
              <a:gd name="T11" fmla="*/ 203745 h 276860"/>
              <a:gd name="T12" fmla="*/ 94282 w 123825"/>
              <a:gd name="T13" fmla="*/ 199114 h 276860"/>
              <a:gd name="T14" fmla="*/ 82623 w 123825"/>
              <a:gd name="T15" fmla="*/ 203745 h 276860"/>
              <a:gd name="T16" fmla="*/ 87386 w 123825"/>
              <a:gd name="T17" fmla="*/ 215218 h 276860"/>
              <a:gd name="T18" fmla="*/ 99059 w 123825"/>
              <a:gd name="T19" fmla="*/ 210635 h 276860"/>
              <a:gd name="T20" fmla="*/ 94282 w 123825"/>
              <a:gd name="T21" fmla="*/ 199114 h 276860"/>
              <a:gd name="T22" fmla="*/ 123718 w 123825"/>
              <a:gd name="T23" fmla="*/ 187419 h 276860"/>
              <a:gd name="T24" fmla="*/ 94282 w 123825"/>
              <a:gd name="T25" fmla="*/ 199114 h 276860"/>
              <a:gd name="T26" fmla="*/ 99059 w 123825"/>
              <a:gd name="T27" fmla="*/ 210635 h 276860"/>
              <a:gd name="T28" fmla="*/ 87386 w 123825"/>
              <a:gd name="T29" fmla="*/ 215218 h 276860"/>
              <a:gd name="T30" fmla="*/ 121504 w 123825"/>
              <a:gd name="T31" fmla="*/ 215218 h 276860"/>
              <a:gd name="T32" fmla="*/ 123718 w 123825"/>
              <a:gd name="T33" fmla="*/ 187419 h 276860"/>
              <a:gd name="T34" fmla="*/ 11704 w 123825"/>
              <a:gd name="T35" fmla="*/ 0 h 276860"/>
              <a:gd name="T36" fmla="*/ 0 w 123825"/>
              <a:gd name="T37" fmla="*/ 4724 h 276860"/>
              <a:gd name="T38" fmla="*/ 82623 w 123825"/>
              <a:gd name="T39" fmla="*/ 203745 h 276860"/>
              <a:gd name="T40" fmla="*/ 94282 w 123825"/>
              <a:gd name="T41" fmla="*/ 199114 h 276860"/>
              <a:gd name="T42" fmla="*/ 11704 w 123825"/>
              <a:gd name="T43" fmla="*/ 0 h 2768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3825"/>
              <a:gd name="T67" fmla="*/ 0 h 276860"/>
              <a:gd name="T68" fmla="*/ 123825 w 123825"/>
              <a:gd name="T69" fmla="*/ 276860 h 27686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3825" h="276860">
                <a:moveTo>
                  <a:pt x="82623" y="208478"/>
                </a:moveTo>
                <a:lnTo>
                  <a:pt x="53096" y="220480"/>
                </a:lnTo>
                <a:lnTo>
                  <a:pt x="117104" y="276737"/>
                </a:lnTo>
                <a:lnTo>
                  <a:pt x="121504" y="220217"/>
                </a:lnTo>
                <a:lnTo>
                  <a:pt x="87386" y="220217"/>
                </a:lnTo>
                <a:lnTo>
                  <a:pt x="82623" y="208478"/>
                </a:lnTo>
                <a:close/>
              </a:path>
              <a:path w="123825" h="276860">
                <a:moveTo>
                  <a:pt x="94282" y="203739"/>
                </a:moveTo>
                <a:lnTo>
                  <a:pt x="82623" y="208478"/>
                </a:lnTo>
                <a:lnTo>
                  <a:pt x="87386" y="220217"/>
                </a:lnTo>
                <a:lnTo>
                  <a:pt x="99059" y="215527"/>
                </a:lnTo>
                <a:lnTo>
                  <a:pt x="94282" y="203739"/>
                </a:lnTo>
                <a:close/>
              </a:path>
              <a:path w="123825" h="276860">
                <a:moveTo>
                  <a:pt x="123718" y="191774"/>
                </a:moveTo>
                <a:lnTo>
                  <a:pt x="94282" y="203739"/>
                </a:lnTo>
                <a:lnTo>
                  <a:pt x="99059" y="215527"/>
                </a:lnTo>
                <a:lnTo>
                  <a:pt x="87386" y="220217"/>
                </a:lnTo>
                <a:lnTo>
                  <a:pt x="121504" y="220217"/>
                </a:lnTo>
                <a:lnTo>
                  <a:pt x="123718" y="191774"/>
                </a:lnTo>
                <a:close/>
              </a:path>
              <a:path w="123825" h="276860">
                <a:moveTo>
                  <a:pt x="11704" y="0"/>
                </a:moveTo>
                <a:lnTo>
                  <a:pt x="0" y="4834"/>
                </a:lnTo>
                <a:lnTo>
                  <a:pt x="82623" y="208478"/>
                </a:lnTo>
                <a:lnTo>
                  <a:pt x="94282" y="203739"/>
                </a:lnTo>
                <a:lnTo>
                  <a:pt x="1170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61" name="object 285"/>
          <p:cNvSpPr>
            <a:spLocks/>
          </p:cNvSpPr>
          <p:nvPr/>
        </p:nvSpPr>
        <p:spPr bwMode="auto">
          <a:xfrm>
            <a:off x="4171950" y="4591050"/>
            <a:ext cx="3522663" cy="0"/>
          </a:xfrm>
          <a:custGeom>
            <a:avLst/>
            <a:gdLst>
              <a:gd name="T0" fmla="*/ 0 w 3523615"/>
              <a:gd name="T1" fmla="*/ 3513979 w 3523615"/>
              <a:gd name="T2" fmla="*/ 0 60000 65536"/>
              <a:gd name="T3" fmla="*/ 0 60000 65536"/>
              <a:gd name="T4" fmla="*/ 0 w 3523615"/>
              <a:gd name="T5" fmla="*/ 3523615 w 352361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523615">
                <a:moveTo>
                  <a:pt x="0" y="0"/>
                </a:moveTo>
                <a:lnTo>
                  <a:pt x="3523487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62" name="object 286"/>
          <p:cNvSpPr>
            <a:spLocks/>
          </p:cNvSpPr>
          <p:nvPr/>
        </p:nvSpPr>
        <p:spPr bwMode="auto">
          <a:xfrm>
            <a:off x="7694613" y="4371975"/>
            <a:ext cx="0" cy="219075"/>
          </a:xfrm>
          <a:custGeom>
            <a:avLst/>
            <a:gdLst>
              <a:gd name="T0" fmla="*/ 0 h 218439"/>
              <a:gd name="T1" fmla="*/ 224360 h 218439"/>
              <a:gd name="T2" fmla="*/ 0 60000 65536"/>
              <a:gd name="T3" fmla="*/ 0 60000 65536"/>
              <a:gd name="T4" fmla="*/ 0 h 218439"/>
              <a:gd name="T5" fmla="*/ 218439 h 21843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18439">
                <a:moveTo>
                  <a:pt x="0" y="0"/>
                </a:moveTo>
                <a:lnTo>
                  <a:pt x="0" y="217931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63" name="object 287"/>
          <p:cNvSpPr>
            <a:spLocks/>
          </p:cNvSpPr>
          <p:nvPr/>
        </p:nvSpPr>
        <p:spPr bwMode="auto">
          <a:xfrm>
            <a:off x="4133850" y="4570413"/>
            <a:ext cx="76200" cy="76200"/>
          </a:xfrm>
          <a:custGeom>
            <a:avLst/>
            <a:gdLst>
              <a:gd name="T0" fmla="*/ 76199 w 76200"/>
              <a:gd name="T1" fmla="*/ 0 h 76200"/>
              <a:gd name="T2" fmla="*/ 0 w 76200"/>
              <a:gd name="T3" fmla="*/ 0 h 76200"/>
              <a:gd name="T4" fmla="*/ 38099 w 76200"/>
              <a:gd name="T5" fmla="*/ 76199 h 76200"/>
              <a:gd name="T6" fmla="*/ 76199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  <a:gd name="T12" fmla="*/ 0 w 76200"/>
              <a:gd name="T13" fmla="*/ 0 h 76200"/>
              <a:gd name="T14" fmla="*/ 76200 w 76200"/>
              <a:gd name="T15" fmla="*/ 76200 h 76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" h="76200">
                <a:moveTo>
                  <a:pt x="76199" y="0"/>
                </a:moveTo>
                <a:lnTo>
                  <a:pt x="0" y="0"/>
                </a:lnTo>
                <a:lnTo>
                  <a:pt x="38099" y="76199"/>
                </a:lnTo>
                <a:lnTo>
                  <a:pt x="761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64" name="object 288"/>
          <p:cNvSpPr>
            <a:spLocks/>
          </p:cNvSpPr>
          <p:nvPr/>
        </p:nvSpPr>
        <p:spPr bwMode="auto">
          <a:xfrm>
            <a:off x="4059238" y="4562475"/>
            <a:ext cx="3359150" cy="0"/>
          </a:xfrm>
          <a:custGeom>
            <a:avLst/>
            <a:gdLst>
              <a:gd name="T0" fmla="*/ 0 w 3359150"/>
              <a:gd name="T1" fmla="*/ 3358894 w 3359150"/>
              <a:gd name="T2" fmla="*/ 0 60000 65536"/>
              <a:gd name="T3" fmla="*/ 0 60000 65536"/>
              <a:gd name="T4" fmla="*/ 0 w 3359150"/>
              <a:gd name="T5" fmla="*/ 3359150 w 33591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359150">
                <a:moveTo>
                  <a:pt x="0" y="0"/>
                </a:moveTo>
                <a:lnTo>
                  <a:pt x="3358895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65" name="object 289"/>
          <p:cNvSpPr>
            <a:spLocks/>
          </p:cNvSpPr>
          <p:nvPr/>
        </p:nvSpPr>
        <p:spPr bwMode="auto">
          <a:xfrm>
            <a:off x="7418388" y="4371975"/>
            <a:ext cx="0" cy="190500"/>
          </a:xfrm>
          <a:custGeom>
            <a:avLst/>
            <a:gdLst>
              <a:gd name="T0" fmla="*/ 0 h 190500"/>
              <a:gd name="T1" fmla="*/ 190499 h 190500"/>
              <a:gd name="T2" fmla="*/ 0 60000 65536"/>
              <a:gd name="T3" fmla="*/ 0 60000 65536"/>
              <a:gd name="T4" fmla="*/ 0 h 190500"/>
              <a:gd name="T5" fmla="*/ 190500 h 1905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0500">
                <a:moveTo>
                  <a:pt x="0" y="0"/>
                </a:moveTo>
                <a:lnTo>
                  <a:pt x="0" y="190499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66" name="object 290"/>
          <p:cNvSpPr>
            <a:spLocks/>
          </p:cNvSpPr>
          <p:nvPr/>
        </p:nvSpPr>
        <p:spPr bwMode="auto">
          <a:xfrm>
            <a:off x="4021138" y="4562475"/>
            <a:ext cx="76200" cy="84138"/>
          </a:xfrm>
          <a:custGeom>
            <a:avLst/>
            <a:gdLst>
              <a:gd name="T0" fmla="*/ 31747 w 76200"/>
              <a:gd name="T1" fmla="*/ 7913 h 83820"/>
              <a:gd name="T2" fmla="*/ 0 w 76200"/>
              <a:gd name="T3" fmla="*/ 7913 h 83820"/>
              <a:gd name="T4" fmla="*/ 38099 w 76200"/>
              <a:gd name="T5" fmla="*/ 87054 h 83820"/>
              <a:gd name="T6" fmla="*/ 69847 w 76200"/>
              <a:gd name="T7" fmla="*/ 21107 h 83820"/>
              <a:gd name="T8" fmla="*/ 31747 w 76200"/>
              <a:gd name="T9" fmla="*/ 21107 h 83820"/>
              <a:gd name="T10" fmla="*/ 31747 w 76200"/>
              <a:gd name="T11" fmla="*/ 7913 h 83820"/>
              <a:gd name="T12" fmla="*/ 44439 w 76200"/>
              <a:gd name="T13" fmla="*/ 0 h 83820"/>
              <a:gd name="T14" fmla="*/ 31747 w 76200"/>
              <a:gd name="T15" fmla="*/ 0 h 83820"/>
              <a:gd name="T16" fmla="*/ 31747 w 76200"/>
              <a:gd name="T17" fmla="*/ 21107 h 83820"/>
              <a:gd name="T18" fmla="*/ 44439 w 76200"/>
              <a:gd name="T19" fmla="*/ 21107 h 83820"/>
              <a:gd name="T20" fmla="*/ 44439 w 76200"/>
              <a:gd name="T21" fmla="*/ 0 h 83820"/>
              <a:gd name="T22" fmla="*/ 76199 w 76200"/>
              <a:gd name="T23" fmla="*/ 7913 h 83820"/>
              <a:gd name="T24" fmla="*/ 44439 w 76200"/>
              <a:gd name="T25" fmla="*/ 7913 h 83820"/>
              <a:gd name="T26" fmla="*/ 44439 w 76200"/>
              <a:gd name="T27" fmla="*/ 21107 h 83820"/>
              <a:gd name="T28" fmla="*/ 69847 w 76200"/>
              <a:gd name="T29" fmla="*/ 21107 h 83820"/>
              <a:gd name="T30" fmla="*/ 76199 w 76200"/>
              <a:gd name="T31" fmla="*/ 7913 h 838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83820"/>
              <a:gd name="T50" fmla="*/ 76200 w 76200"/>
              <a:gd name="T51" fmla="*/ 83820 h 838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83820">
                <a:moveTo>
                  <a:pt x="31747" y="7619"/>
                </a:moveTo>
                <a:lnTo>
                  <a:pt x="0" y="7619"/>
                </a:lnTo>
                <a:lnTo>
                  <a:pt x="38099" y="83819"/>
                </a:lnTo>
                <a:lnTo>
                  <a:pt x="69847" y="20323"/>
                </a:lnTo>
                <a:lnTo>
                  <a:pt x="31747" y="20323"/>
                </a:lnTo>
                <a:lnTo>
                  <a:pt x="31747" y="7619"/>
                </a:lnTo>
                <a:close/>
              </a:path>
              <a:path w="76200" h="83820">
                <a:moveTo>
                  <a:pt x="44439" y="0"/>
                </a:moveTo>
                <a:lnTo>
                  <a:pt x="31747" y="0"/>
                </a:lnTo>
                <a:lnTo>
                  <a:pt x="31747" y="20323"/>
                </a:lnTo>
                <a:lnTo>
                  <a:pt x="44439" y="20323"/>
                </a:lnTo>
                <a:lnTo>
                  <a:pt x="44439" y="0"/>
                </a:lnTo>
                <a:close/>
              </a:path>
              <a:path w="76200" h="83820">
                <a:moveTo>
                  <a:pt x="76199" y="7619"/>
                </a:moveTo>
                <a:lnTo>
                  <a:pt x="44439" y="7619"/>
                </a:lnTo>
                <a:lnTo>
                  <a:pt x="44439" y="20323"/>
                </a:lnTo>
                <a:lnTo>
                  <a:pt x="69847" y="20323"/>
                </a:lnTo>
                <a:lnTo>
                  <a:pt x="76199" y="76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67" name="object 291"/>
          <p:cNvSpPr>
            <a:spLocks/>
          </p:cNvSpPr>
          <p:nvPr/>
        </p:nvSpPr>
        <p:spPr bwMode="auto">
          <a:xfrm>
            <a:off x="1417638" y="5038725"/>
            <a:ext cx="276225" cy="357188"/>
          </a:xfrm>
          <a:custGeom>
            <a:avLst/>
            <a:gdLst>
              <a:gd name="T0" fmla="*/ 0 w 276225"/>
              <a:gd name="T1" fmla="*/ 348743 h 358139"/>
              <a:gd name="T2" fmla="*/ 275843 w 276225"/>
              <a:gd name="T3" fmla="*/ 348743 h 358139"/>
              <a:gd name="T4" fmla="*/ 275843 w 276225"/>
              <a:gd name="T5" fmla="*/ 0 h 358139"/>
              <a:gd name="T6" fmla="*/ 0 w 276225"/>
              <a:gd name="T7" fmla="*/ 0 h 358139"/>
              <a:gd name="T8" fmla="*/ 0 w 276225"/>
              <a:gd name="T9" fmla="*/ 348743 h 358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6225"/>
              <a:gd name="T16" fmla="*/ 0 h 358139"/>
              <a:gd name="T17" fmla="*/ 276225 w 276225"/>
              <a:gd name="T18" fmla="*/ 358139 h 358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6225" h="358139">
                <a:moveTo>
                  <a:pt x="0" y="358139"/>
                </a:moveTo>
                <a:lnTo>
                  <a:pt x="275843" y="358139"/>
                </a:lnTo>
                <a:lnTo>
                  <a:pt x="275843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68" name="object 292"/>
          <p:cNvSpPr>
            <a:spLocks/>
          </p:cNvSpPr>
          <p:nvPr/>
        </p:nvSpPr>
        <p:spPr bwMode="auto">
          <a:xfrm>
            <a:off x="1417638" y="5038725"/>
            <a:ext cx="276225" cy="357188"/>
          </a:xfrm>
          <a:custGeom>
            <a:avLst/>
            <a:gdLst>
              <a:gd name="T0" fmla="*/ 0 w 276225"/>
              <a:gd name="T1" fmla="*/ 348743 h 358139"/>
              <a:gd name="T2" fmla="*/ 275843 w 276225"/>
              <a:gd name="T3" fmla="*/ 348743 h 358139"/>
              <a:gd name="T4" fmla="*/ 275843 w 276225"/>
              <a:gd name="T5" fmla="*/ 0 h 358139"/>
              <a:gd name="T6" fmla="*/ 0 w 276225"/>
              <a:gd name="T7" fmla="*/ 0 h 358139"/>
              <a:gd name="T8" fmla="*/ 0 w 276225"/>
              <a:gd name="T9" fmla="*/ 348743 h 358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6225"/>
              <a:gd name="T16" fmla="*/ 0 h 358139"/>
              <a:gd name="T17" fmla="*/ 276225 w 276225"/>
              <a:gd name="T18" fmla="*/ 358139 h 358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6225" h="358139">
                <a:moveTo>
                  <a:pt x="0" y="358139"/>
                </a:moveTo>
                <a:lnTo>
                  <a:pt x="275843" y="358139"/>
                </a:lnTo>
                <a:lnTo>
                  <a:pt x="275843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69" name="object 293"/>
          <p:cNvSpPr>
            <a:spLocks/>
          </p:cNvSpPr>
          <p:nvPr/>
        </p:nvSpPr>
        <p:spPr bwMode="auto">
          <a:xfrm>
            <a:off x="1490663" y="4864100"/>
            <a:ext cx="76200" cy="219075"/>
          </a:xfrm>
          <a:custGeom>
            <a:avLst/>
            <a:gdLst>
              <a:gd name="T0" fmla="*/ 31753 w 76200"/>
              <a:gd name="T1" fmla="*/ 145912 h 218439"/>
              <a:gd name="T2" fmla="*/ 0 w 76200"/>
              <a:gd name="T3" fmla="*/ 145912 h 218439"/>
              <a:gd name="T4" fmla="*/ 38099 w 76200"/>
              <a:gd name="T5" fmla="*/ 224360 h 218439"/>
              <a:gd name="T6" fmla="*/ 69847 w 76200"/>
              <a:gd name="T7" fmla="*/ 158993 h 218439"/>
              <a:gd name="T8" fmla="*/ 31753 w 76200"/>
              <a:gd name="T9" fmla="*/ 158993 h 218439"/>
              <a:gd name="T10" fmla="*/ 31753 w 76200"/>
              <a:gd name="T11" fmla="*/ 145912 h 218439"/>
              <a:gd name="T12" fmla="*/ 44445 w 76200"/>
              <a:gd name="T13" fmla="*/ 0 h 218439"/>
              <a:gd name="T14" fmla="*/ 31753 w 76200"/>
              <a:gd name="T15" fmla="*/ 0 h 218439"/>
              <a:gd name="T16" fmla="*/ 31753 w 76200"/>
              <a:gd name="T17" fmla="*/ 158993 h 218439"/>
              <a:gd name="T18" fmla="*/ 44445 w 76200"/>
              <a:gd name="T19" fmla="*/ 158993 h 218439"/>
              <a:gd name="T20" fmla="*/ 44445 w 76200"/>
              <a:gd name="T21" fmla="*/ 0 h 218439"/>
              <a:gd name="T22" fmla="*/ 76199 w 76200"/>
              <a:gd name="T23" fmla="*/ 145912 h 218439"/>
              <a:gd name="T24" fmla="*/ 44445 w 76200"/>
              <a:gd name="T25" fmla="*/ 145912 h 218439"/>
              <a:gd name="T26" fmla="*/ 44445 w 76200"/>
              <a:gd name="T27" fmla="*/ 158993 h 218439"/>
              <a:gd name="T28" fmla="*/ 69847 w 76200"/>
              <a:gd name="T29" fmla="*/ 158993 h 218439"/>
              <a:gd name="T30" fmla="*/ 76199 w 76200"/>
              <a:gd name="T31" fmla="*/ 145912 h 2184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18439"/>
              <a:gd name="T50" fmla="*/ 76200 w 76200"/>
              <a:gd name="T51" fmla="*/ 218439 h 2184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18439">
                <a:moveTo>
                  <a:pt x="31753" y="141731"/>
                </a:moveTo>
                <a:lnTo>
                  <a:pt x="0" y="141731"/>
                </a:lnTo>
                <a:lnTo>
                  <a:pt x="38099" y="217931"/>
                </a:lnTo>
                <a:lnTo>
                  <a:pt x="69847" y="154436"/>
                </a:lnTo>
                <a:lnTo>
                  <a:pt x="31753" y="154436"/>
                </a:lnTo>
                <a:lnTo>
                  <a:pt x="31753" y="141731"/>
                </a:lnTo>
                <a:close/>
              </a:path>
              <a:path w="76200" h="218439">
                <a:moveTo>
                  <a:pt x="44445" y="0"/>
                </a:moveTo>
                <a:lnTo>
                  <a:pt x="31753" y="0"/>
                </a:lnTo>
                <a:lnTo>
                  <a:pt x="31753" y="154436"/>
                </a:lnTo>
                <a:lnTo>
                  <a:pt x="44445" y="154436"/>
                </a:lnTo>
                <a:lnTo>
                  <a:pt x="44445" y="0"/>
                </a:lnTo>
                <a:close/>
              </a:path>
              <a:path w="76200" h="218439">
                <a:moveTo>
                  <a:pt x="76199" y="141731"/>
                </a:moveTo>
                <a:lnTo>
                  <a:pt x="44445" y="141731"/>
                </a:lnTo>
                <a:lnTo>
                  <a:pt x="44445" y="154436"/>
                </a:lnTo>
                <a:lnTo>
                  <a:pt x="69847" y="154436"/>
                </a:lnTo>
                <a:lnTo>
                  <a:pt x="76199" y="1417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70" name="object 294"/>
          <p:cNvSpPr>
            <a:spLocks/>
          </p:cNvSpPr>
          <p:nvPr/>
        </p:nvSpPr>
        <p:spPr bwMode="auto">
          <a:xfrm>
            <a:off x="4281488" y="4805363"/>
            <a:ext cx="223837" cy="277812"/>
          </a:xfrm>
          <a:custGeom>
            <a:avLst/>
            <a:gdLst>
              <a:gd name="T0" fmla="*/ 17295 w 224789"/>
              <a:gd name="T1" fmla="*/ 200184 h 276860"/>
              <a:gd name="T2" fmla="*/ 0 w 224789"/>
              <a:gd name="T3" fmla="*/ 286401 h 276860"/>
              <a:gd name="T4" fmla="*/ 74260 w 224789"/>
              <a:gd name="T5" fmla="*/ 249731 h 276860"/>
              <a:gd name="T6" fmla="*/ 62318 w 224789"/>
              <a:gd name="T7" fmla="*/ 239342 h 276860"/>
              <a:gd name="T8" fmla="*/ 42856 w 224789"/>
              <a:gd name="T9" fmla="*/ 239342 h 276860"/>
              <a:gd name="T10" fmla="*/ 33362 w 224789"/>
              <a:gd name="T11" fmla="*/ 231062 h 276860"/>
              <a:gd name="T12" fmla="*/ 41007 w 224789"/>
              <a:gd name="T13" fmla="*/ 220807 h 276860"/>
              <a:gd name="T14" fmla="*/ 17295 w 224789"/>
              <a:gd name="T15" fmla="*/ 200184 h 276860"/>
              <a:gd name="T16" fmla="*/ 41007 w 224789"/>
              <a:gd name="T17" fmla="*/ 220807 h 276860"/>
              <a:gd name="T18" fmla="*/ 33362 w 224789"/>
              <a:gd name="T19" fmla="*/ 231062 h 276860"/>
              <a:gd name="T20" fmla="*/ 42856 w 224789"/>
              <a:gd name="T21" fmla="*/ 239342 h 276860"/>
              <a:gd name="T22" fmla="*/ 50508 w 224789"/>
              <a:gd name="T23" fmla="*/ 229072 h 276860"/>
              <a:gd name="T24" fmla="*/ 41007 w 224789"/>
              <a:gd name="T25" fmla="*/ 220807 h 276860"/>
              <a:gd name="T26" fmla="*/ 50508 w 224789"/>
              <a:gd name="T27" fmla="*/ 229072 h 276860"/>
              <a:gd name="T28" fmla="*/ 42856 w 224789"/>
              <a:gd name="T29" fmla="*/ 239342 h 276860"/>
              <a:gd name="T30" fmla="*/ 62318 w 224789"/>
              <a:gd name="T31" fmla="*/ 239342 h 276860"/>
              <a:gd name="T32" fmla="*/ 50508 w 224789"/>
              <a:gd name="T33" fmla="*/ 229072 h 276860"/>
              <a:gd name="T34" fmla="*/ 205605 w 224789"/>
              <a:gd name="T35" fmla="*/ 0 h 276860"/>
              <a:gd name="T36" fmla="*/ 41007 w 224789"/>
              <a:gd name="T37" fmla="*/ 220807 h 276860"/>
              <a:gd name="T38" fmla="*/ 50508 w 224789"/>
              <a:gd name="T39" fmla="*/ 229072 h 276860"/>
              <a:gd name="T40" fmla="*/ 215099 w 224789"/>
              <a:gd name="T41" fmla="*/ 8157 h 276860"/>
              <a:gd name="T42" fmla="*/ 205605 w 224789"/>
              <a:gd name="T43" fmla="*/ 0 h 2768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4789"/>
              <a:gd name="T67" fmla="*/ 0 h 276860"/>
              <a:gd name="T68" fmla="*/ 224789 w 224789"/>
              <a:gd name="T69" fmla="*/ 276860 h 27686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4789" h="276860">
                <a:moveTo>
                  <a:pt x="18044" y="193429"/>
                </a:moveTo>
                <a:lnTo>
                  <a:pt x="0" y="276737"/>
                </a:lnTo>
                <a:lnTo>
                  <a:pt x="77480" y="241304"/>
                </a:lnTo>
                <a:lnTo>
                  <a:pt x="65019" y="231266"/>
                </a:lnTo>
                <a:lnTo>
                  <a:pt x="44714" y="231266"/>
                </a:lnTo>
                <a:lnTo>
                  <a:pt x="34808" y="223265"/>
                </a:lnTo>
                <a:lnTo>
                  <a:pt x="42784" y="213356"/>
                </a:lnTo>
                <a:lnTo>
                  <a:pt x="18044" y="193429"/>
                </a:lnTo>
                <a:close/>
              </a:path>
              <a:path w="224789" h="276860">
                <a:moveTo>
                  <a:pt x="42784" y="213356"/>
                </a:moveTo>
                <a:lnTo>
                  <a:pt x="34808" y="223265"/>
                </a:lnTo>
                <a:lnTo>
                  <a:pt x="44714" y="231266"/>
                </a:lnTo>
                <a:lnTo>
                  <a:pt x="52698" y="221342"/>
                </a:lnTo>
                <a:lnTo>
                  <a:pt x="42784" y="213356"/>
                </a:lnTo>
                <a:close/>
              </a:path>
              <a:path w="224789" h="276860">
                <a:moveTo>
                  <a:pt x="52698" y="221342"/>
                </a:moveTo>
                <a:lnTo>
                  <a:pt x="44714" y="231266"/>
                </a:lnTo>
                <a:lnTo>
                  <a:pt x="65019" y="231266"/>
                </a:lnTo>
                <a:lnTo>
                  <a:pt x="52698" y="221342"/>
                </a:lnTo>
                <a:close/>
              </a:path>
              <a:path w="224789" h="276860">
                <a:moveTo>
                  <a:pt x="214518" y="0"/>
                </a:moveTo>
                <a:lnTo>
                  <a:pt x="42784" y="213356"/>
                </a:lnTo>
                <a:lnTo>
                  <a:pt x="52698" y="221342"/>
                </a:lnTo>
                <a:lnTo>
                  <a:pt x="224424" y="7882"/>
                </a:lnTo>
                <a:lnTo>
                  <a:pt x="2145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71" name="object 295"/>
          <p:cNvSpPr>
            <a:spLocks/>
          </p:cNvSpPr>
          <p:nvPr/>
        </p:nvSpPr>
        <p:spPr bwMode="auto">
          <a:xfrm>
            <a:off x="3525838" y="4810125"/>
            <a:ext cx="76200" cy="273050"/>
          </a:xfrm>
          <a:custGeom>
            <a:avLst/>
            <a:gdLst>
              <a:gd name="T0" fmla="*/ 31760 w 76200"/>
              <a:gd name="T1" fmla="*/ 196595 h 273050"/>
              <a:gd name="T2" fmla="*/ 0 w 76200"/>
              <a:gd name="T3" fmla="*/ 196595 h 273050"/>
              <a:gd name="T4" fmla="*/ 38099 w 76200"/>
              <a:gd name="T5" fmla="*/ 272795 h 273050"/>
              <a:gd name="T6" fmla="*/ 69847 w 76200"/>
              <a:gd name="T7" fmla="*/ 209300 h 273050"/>
              <a:gd name="T8" fmla="*/ 31760 w 76200"/>
              <a:gd name="T9" fmla="*/ 209300 h 273050"/>
              <a:gd name="T10" fmla="*/ 31760 w 76200"/>
              <a:gd name="T11" fmla="*/ 196595 h 273050"/>
              <a:gd name="T12" fmla="*/ 44452 w 76200"/>
              <a:gd name="T13" fmla="*/ 0 h 273050"/>
              <a:gd name="T14" fmla="*/ 31760 w 76200"/>
              <a:gd name="T15" fmla="*/ 0 h 273050"/>
              <a:gd name="T16" fmla="*/ 31760 w 76200"/>
              <a:gd name="T17" fmla="*/ 209300 h 273050"/>
              <a:gd name="T18" fmla="*/ 44452 w 76200"/>
              <a:gd name="T19" fmla="*/ 209300 h 273050"/>
              <a:gd name="T20" fmla="*/ 44452 w 76200"/>
              <a:gd name="T21" fmla="*/ 0 h 273050"/>
              <a:gd name="T22" fmla="*/ 76199 w 76200"/>
              <a:gd name="T23" fmla="*/ 196595 h 273050"/>
              <a:gd name="T24" fmla="*/ 44452 w 76200"/>
              <a:gd name="T25" fmla="*/ 196595 h 273050"/>
              <a:gd name="T26" fmla="*/ 44452 w 76200"/>
              <a:gd name="T27" fmla="*/ 209300 h 273050"/>
              <a:gd name="T28" fmla="*/ 69847 w 76200"/>
              <a:gd name="T29" fmla="*/ 209300 h 273050"/>
              <a:gd name="T30" fmla="*/ 76199 w 76200"/>
              <a:gd name="T31" fmla="*/ 196595 h 2730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73050"/>
              <a:gd name="T50" fmla="*/ 76200 w 76200"/>
              <a:gd name="T51" fmla="*/ 273050 h 2730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73050">
                <a:moveTo>
                  <a:pt x="31760" y="196595"/>
                </a:moveTo>
                <a:lnTo>
                  <a:pt x="0" y="196595"/>
                </a:lnTo>
                <a:lnTo>
                  <a:pt x="38099" y="272795"/>
                </a:lnTo>
                <a:lnTo>
                  <a:pt x="69847" y="209300"/>
                </a:lnTo>
                <a:lnTo>
                  <a:pt x="31760" y="209300"/>
                </a:lnTo>
                <a:lnTo>
                  <a:pt x="31760" y="196595"/>
                </a:lnTo>
                <a:close/>
              </a:path>
              <a:path w="76200" h="273050">
                <a:moveTo>
                  <a:pt x="44452" y="0"/>
                </a:moveTo>
                <a:lnTo>
                  <a:pt x="31760" y="0"/>
                </a:lnTo>
                <a:lnTo>
                  <a:pt x="31760" y="209300"/>
                </a:lnTo>
                <a:lnTo>
                  <a:pt x="44452" y="209300"/>
                </a:lnTo>
                <a:lnTo>
                  <a:pt x="44452" y="0"/>
                </a:lnTo>
                <a:close/>
              </a:path>
              <a:path w="76200" h="273050">
                <a:moveTo>
                  <a:pt x="76199" y="196595"/>
                </a:moveTo>
                <a:lnTo>
                  <a:pt x="44452" y="196595"/>
                </a:lnTo>
                <a:lnTo>
                  <a:pt x="44452" y="209300"/>
                </a:lnTo>
                <a:lnTo>
                  <a:pt x="69847" y="209300"/>
                </a:lnTo>
                <a:lnTo>
                  <a:pt x="76199" y="1965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72" name="object 296"/>
          <p:cNvSpPr>
            <a:spLocks/>
          </p:cNvSpPr>
          <p:nvPr/>
        </p:nvSpPr>
        <p:spPr bwMode="auto">
          <a:xfrm>
            <a:off x="3400425" y="4810125"/>
            <a:ext cx="0" cy="107950"/>
          </a:xfrm>
          <a:custGeom>
            <a:avLst/>
            <a:gdLst>
              <a:gd name="T0" fmla="*/ 0 h 108585"/>
              <a:gd name="T1" fmla="*/ 102040 h 108585"/>
              <a:gd name="T2" fmla="*/ 0 60000 65536"/>
              <a:gd name="T3" fmla="*/ 0 60000 65536"/>
              <a:gd name="T4" fmla="*/ 0 h 108585"/>
              <a:gd name="T5" fmla="*/ 108585 h 10858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73" name="object 297"/>
          <p:cNvSpPr>
            <a:spLocks/>
          </p:cNvSpPr>
          <p:nvPr/>
        </p:nvSpPr>
        <p:spPr bwMode="auto">
          <a:xfrm>
            <a:off x="2243138" y="4918075"/>
            <a:ext cx="1157287" cy="0"/>
          </a:xfrm>
          <a:custGeom>
            <a:avLst/>
            <a:gdLst>
              <a:gd name="T0" fmla="*/ 0 w 1156970"/>
              <a:gd name="T1" fmla="*/ 1159888 w 1156970"/>
              <a:gd name="T2" fmla="*/ 0 60000 65536"/>
              <a:gd name="T3" fmla="*/ 0 60000 65536"/>
              <a:gd name="T4" fmla="*/ 0 w 1156970"/>
              <a:gd name="T5" fmla="*/ 1156970 w 11569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156970">
                <a:moveTo>
                  <a:pt x="0" y="0"/>
                </a:moveTo>
                <a:lnTo>
                  <a:pt x="1156715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74" name="object 298"/>
          <p:cNvSpPr>
            <a:spLocks/>
          </p:cNvSpPr>
          <p:nvPr/>
        </p:nvSpPr>
        <p:spPr bwMode="auto">
          <a:xfrm>
            <a:off x="2205038" y="4918075"/>
            <a:ext cx="76200" cy="165100"/>
          </a:xfrm>
          <a:custGeom>
            <a:avLst/>
            <a:gdLst>
              <a:gd name="T0" fmla="*/ 31753 w 76200"/>
              <a:gd name="T1" fmla="*/ 88391 h 165100"/>
              <a:gd name="T2" fmla="*/ 0 w 76200"/>
              <a:gd name="T3" fmla="*/ 88391 h 165100"/>
              <a:gd name="T4" fmla="*/ 38099 w 76200"/>
              <a:gd name="T5" fmla="*/ 164591 h 165100"/>
              <a:gd name="T6" fmla="*/ 69847 w 76200"/>
              <a:gd name="T7" fmla="*/ 101096 h 165100"/>
              <a:gd name="T8" fmla="*/ 31753 w 76200"/>
              <a:gd name="T9" fmla="*/ 101096 h 165100"/>
              <a:gd name="T10" fmla="*/ 31753 w 76200"/>
              <a:gd name="T11" fmla="*/ 88391 h 165100"/>
              <a:gd name="T12" fmla="*/ 44445 w 76200"/>
              <a:gd name="T13" fmla="*/ 0 h 165100"/>
              <a:gd name="T14" fmla="*/ 31753 w 76200"/>
              <a:gd name="T15" fmla="*/ 0 h 165100"/>
              <a:gd name="T16" fmla="*/ 31753 w 76200"/>
              <a:gd name="T17" fmla="*/ 101096 h 165100"/>
              <a:gd name="T18" fmla="*/ 44445 w 76200"/>
              <a:gd name="T19" fmla="*/ 101096 h 165100"/>
              <a:gd name="T20" fmla="*/ 44445 w 76200"/>
              <a:gd name="T21" fmla="*/ 0 h 165100"/>
              <a:gd name="T22" fmla="*/ 76199 w 76200"/>
              <a:gd name="T23" fmla="*/ 88391 h 165100"/>
              <a:gd name="T24" fmla="*/ 44445 w 76200"/>
              <a:gd name="T25" fmla="*/ 88391 h 165100"/>
              <a:gd name="T26" fmla="*/ 44445 w 76200"/>
              <a:gd name="T27" fmla="*/ 101096 h 165100"/>
              <a:gd name="T28" fmla="*/ 69847 w 76200"/>
              <a:gd name="T29" fmla="*/ 101096 h 165100"/>
              <a:gd name="T30" fmla="*/ 76199 w 76200"/>
              <a:gd name="T31" fmla="*/ 88391 h 1651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65100"/>
              <a:gd name="T50" fmla="*/ 76200 w 76200"/>
              <a:gd name="T51" fmla="*/ 165100 h 1651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65100">
                <a:moveTo>
                  <a:pt x="31753" y="88391"/>
                </a:moveTo>
                <a:lnTo>
                  <a:pt x="0" y="88391"/>
                </a:lnTo>
                <a:lnTo>
                  <a:pt x="38099" y="164591"/>
                </a:lnTo>
                <a:lnTo>
                  <a:pt x="69847" y="101096"/>
                </a:lnTo>
                <a:lnTo>
                  <a:pt x="31753" y="101096"/>
                </a:lnTo>
                <a:lnTo>
                  <a:pt x="31753" y="88391"/>
                </a:lnTo>
                <a:close/>
              </a:path>
              <a:path w="76200" h="165100">
                <a:moveTo>
                  <a:pt x="44445" y="0"/>
                </a:moveTo>
                <a:lnTo>
                  <a:pt x="31753" y="0"/>
                </a:lnTo>
                <a:lnTo>
                  <a:pt x="31753" y="101096"/>
                </a:lnTo>
                <a:lnTo>
                  <a:pt x="44445" y="101096"/>
                </a:lnTo>
                <a:lnTo>
                  <a:pt x="44445" y="0"/>
                </a:lnTo>
                <a:close/>
              </a:path>
              <a:path w="76200" h="165100">
                <a:moveTo>
                  <a:pt x="76199" y="88391"/>
                </a:moveTo>
                <a:lnTo>
                  <a:pt x="44445" y="88391"/>
                </a:lnTo>
                <a:lnTo>
                  <a:pt x="44445" y="101096"/>
                </a:lnTo>
                <a:lnTo>
                  <a:pt x="69847" y="101096"/>
                </a:lnTo>
                <a:lnTo>
                  <a:pt x="76199" y="883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75" name="object 299"/>
          <p:cNvSpPr>
            <a:spLocks/>
          </p:cNvSpPr>
          <p:nvPr/>
        </p:nvSpPr>
        <p:spPr bwMode="auto">
          <a:xfrm>
            <a:off x="4748213" y="4641850"/>
            <a:ext cx="774700" cy="177800"/>
          </a:xfrm>
          <a:custGeom>
            <a:avLst/>
            <a:gdLst>
              <a:gd name="T0" fmla="*/ 0 w 774700"/>
              <a:gd name="T1" fmla="*/ 183232 h 177164"/>
              <a:gd name="T2" fmla="*/ 774191 w 774700"/>
              <a:gd name="T3" fmla="*/ 183232 h 177164"/>
              <a:gd name="T4" fmla="*/ 774191 w 774700"/>
              <a:gd name="T5" fmla="*/ 0 h 177164"/>
              <a:gd name="T6" fmla="*/ 0 w 774700"/>
              <a:gd name="T7" fmla="*/ 0 h 177164"/>
              <a:gd name="T8" fmla="*/ 0 w 774700"/>
              <a:gd name="T9" fmla="*/ 183232 h 177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4700"/>
              <a:gd name="T16" fmla="*/ 0 h 177164"/>
              <a:gd name="T17" fmla="*/ 774700 w 774700"/>
              <a:gd name="T18" fmla="*/ 177164 h 177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4700" h="177164">
                <a:moveTo>
                  <a:pt x="0" y="176783"/>
                </a:moveTo>
                <a:lnTo>
                  <a:pt x="774191" y="176783"/>
                </a:lnTo>
                <a:lnTo>
                  <a:pt x="774191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solidFill>
            <a:srgbClr val="71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76" name="object 300"/>
          <p:cNvSpPr>
            <a:spLocks/>
          </p:cNvSpPr>
          <p:nvPr/>
        </p:nvSpPr>
        <p:spPr bwMode="auto">
          <a:xfrm>
            <a:off x="4748213" y="4641850"/>
            <a:ext cx="774700" cy="177800"/>
          </a:xfrm>
          <a:custGeom>
            <a:avLst/>
            <a:gdLst>
              <a:gd name="T0" fmla="*/ 0 w 774700"/>
              <a:gd name="T1" fmla="*/ 183232 h 177164"/>
              <a:gd name="T2" fmla="*/ 774191 w 774700"/>
              <a:gd name="T3" fmla="*/ 183232 h 177164"/>
              <a:gd name="T4" fmla="*/ 774191 w 774700"/>
              <a:gd name="T5" fmla="*/ 0 h 177164"/>
              <a:gd name="T6" fmla="*/ 0 w 774700"/>
              <a:gd name="T7" fmla="*/ 0 h 177164"/>
              <a:gd name="T8" fmla="*/ 0 w 774700"/>
              <a:gd name="T9" fmla="*/ 183232 h 177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4700"/>
              <a:gd name="T16" fmla="*/ 0 h 177164"/>
              <a:gd name="T17" fmla="*/ 774700 w 774700"/>
              <a:gd name="T18" fmla="*/ 177164 h 177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4700" h="177164">
                <a:moveTo>
                  <a:pt x="0" y="176783"/>
                </a:moveTo>
                <a:lnTo>
                  <a:pt x="774191" y="176783"/>
                </a:lnTo>
                <a:lnTo>
                  <a:pt x="774191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77" name="object 301"/>
          <p:cNvSpPr>
            <a:spLocks/>
          </p:cNvSpPr>
          <p:nvPr/>
        </p:nvSpPr>
        <p:spPr bwMode="auto">
          <a:xfrm>
            <a:off x="4133850" y="4810125"/>
            <a:ext cx="76200" cy="273050"/>
          </a:xfrm>
          <a:custGeom>
            <a:avLst/>
            <a:gdLst>
              <a:gd name="T0" fmla="*/ 31747 w 76200"/>
              <a:gd name="T1" fmla="*/ 196595 h 273050"/>
              <a:gd name="T2" fmla="*/ 0 w 76200"/>
              <a:gd name="T3" fmla="*/ 196595 h 273050"/>
              <a:gd name="T4" fmla="*/ 38099 w 76200"/>
              <a:gd name="T5" fmla="*/ 272795 h 273050"/>
              <a:gd name="T6" fmla="*/ 69847 w 76200"/>
              <a:gd name="T7" fmla="*/ 209300 h 273050"/>
              <a:gd name="T8" fmla="*/ 31747 w 76200"/>
              <a:gd name="T9" fmla="*/ 209300 h 273050"/>
              <a:gd name="T10" fmla="*/ 31747 w 76200"/>
              <a:gd name="T11" fmla="*/ 196595 h 273050"/>
              <a:gd name="T12" fmla="*/ 44439 w 76200"/>
              <a:gd name="T13" fmla="*/ 0 h 273050"/>
              <a:gd name="T14" fmla="*/ 31747 w 76200"/>
              <a:gd name="T15" fmla="*/ 0 h 273050"/>
              <a:gd name="T16" fmla="*/ 31747 w 76200"/>
              <a:gd name="T17" fmla="*/ 209300 h 273050"/>
              <a:gd name="T18" fmla="*/ 44439 w 76200"/>
              <a:gd name="T19" fmla="*/ 209300 h 273050"/>
              <a:gd name="T20" fmla="*/ 44439 w 76200"/>
              <a:gd name="T21" fmla="*/ 0 h 273050"/>
              <a:gd name="T22" fmla="*/ 76199 w 76200"/>
              <a:gd name="T23" fmla="*/ 196595 h 273050"/>
              <a:gd name="T24" fmla="*/ 44439 w 76200"/>
              <a:gd name="T25" fmla="*/ 196595 h 273050"/>
              <a:gd name="T26" fmla="*/ 44439 w 76200"/>
              <a:gd name="T27" fmla="*/ 209300 h 273050"/>
              <a:gd name="T28" fmla="*/ 69847 w 76200"/>
              <a:gd name="T29" fmla="*/ 209300 h 273050"/>
              <a:gd name="T30" fmla="*/ 76199 w 76200"/>
              <a:gd name="T31" fmla="*/ 196595 h 2730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73050"/>
              <a:gd name="T50" fmla="*/ 76200 w 76200"/>
              <a:gd name="T51" fmla="*/ 273050 h 2730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73050">
                <a:moveTo>
                  <a:pt x="31747" y="196595"/>
                </a:moveTo>
                <a:lnTo>
                  <a:pt x="0" y="196595"/>
                </a:lnTo>
                <a:lnTo>
                  <a:pt x="38099" y="272795"/>
                </a:lnTo>
                <a:lnTo>
                  <a:pt x="69847" y="209300"/>
                </a:lnTo>
                <a:lnTo>
                  <a:pt x="31747" y="209300"/>
                </a:lnTo>
                <a:lnTo>
                  <a:pt x="31747" y="196595"/>
                </a:lnTo>
                <a:close/>
              </a:path>
              <a:path w="76200" h="273050">
                <a:moveTo>
                  <a:pt x="44439" y="0"/>
                </a:moveTo>
                <a:lnTo>
                  <a:pt x="31747" y="0"/>
                </a:lnTo>
                <a:lnTo>
                  <a:pt x="31747" y="209300"/>
                </a:lnTo>
                <a:lnTo>
                  <a:pt x="44439" y="209300"/>
                </a:lnTo>
                <a:lnTo>
                  <a:pt x="44439" y="0"/>
                </a:lnTo>
                <a:close/>
              </a:path>
              <a:path w="76200" h="273050">
                <a:moveTo>
                  <a:pt x="76199" y="196595"/>
                </a:moveTo>
                <a:lnTo>
                  <a:pt x="44439" y="196595"/>
                </a:lnTo>
                <a:lnTo>
                  <a:pt x="44439" y="209300"/>
                </a:lnTo>
                <a:lnTo>
                  <a:pt x="69847" y="209300"/>
                </a:lnTo>
                <a:lnTo>
                  <a:pt x="76199" y="1965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78" name="object 302"/>
          <p:cNvSpPr>
            <a:spLocks/>
          </p:cNvSpPr>
          <p:nvPr/>
        </p:nvSpPr>
        <p:spPr bwMode="auto">
          <a:xfrm>
            <a:off x="4608513" y="4803775"/>
            <a:ext cx="554037" cy="279400"/>
          </a:xfrm>
          <a:custGeom>
            <a:avLst/>
            <a:gdLst>
              <a:gd name="T0" fmla="*/ 490226 w 553085"/>
              <a:gd name="T1" fmla="*/ 256140 h 278764"/>
              <a:gd name="T2" fmla="*/ 475859 w 553085"/>
              <a:gd name="T3" fmla="*/ 285185 h 278764"/>
              <a:gd name="T4" fmla="*/ 562560 w 553085"/>
              <a:gd name="T5" fmla="*/ 284930 h 278764"/>
              <a:gd name="T6" fmla="*/ 545295 w 553085"/>
              <a:gd name="T7" fmla="*/ 261932 h 278764"/>
              <a:gd name="T8" fmla="*/ 501844 w 553085"/>
              <a:gd name="T9" fmla="*/ 261932 h 278764"/>
              <a:gd name="T10" fmla="*/ 490226 w 553085"/>
              <a:gd name="T11" fmla="*/ 256140 h 278764"/>
              <a:gd name="T12" fmla="*/ 495990 w 553085"/>
              <a:gd name="T13" fmla="*/ 244490 h 278764"/>
              <a:gd name="T14" fmla="*/ 490226 w 553085"/>
              <a:gd name="T15" fmla="*/ 256140 h 278764"/>
              <a:gd name="T16" fmla="*/ 501844 w 553085"/>
              <a:gd name="T17" fmla="*/ 261932 h 278764"/>
              <a:gd name="T18" fmla="*/ 507520 w 553085"/>
              <a:gd name="T19" fmla="*/ 250239 h 278764"/>
              <a:gd name="T20" fmla="*/ 495990 w 553085"/>
              <a:gd name="T21" fmla="*/ 244490 h 278764"/>
              <a:gd name="T22" fmla="*/ 510370 w 553085"/>
              <a:gd name="T23" fmla="*/ 215414 h 278764"/>
              <a:gd name="T24" fmla="*/ 495990 w 553085"/>
              <a:gd name="T25" fmla="*/ 244490 h 278764"/>
              <a:gd name="T26" fmla="*/ 507520 w 553085"/>
              <a:gd name="T27" fmla="*/ 250239 h 278764"/>
              <a:gd name="T28" fmla="*/ 501844 w 553085"/>
              <a:gd name="T29" fmla="*/ 261932 h 278764"/>
              <a:gd name="T30" fmla="*/ 545295 w 553085"/>
              <a:gd name="T31" fmla="*/ 261932 h 278764"/>
              <a:gd name="T32" fmla="*/ 510370 w 553085"/>
              <a:gd name="T33" fmla="*/ 215414 h 278764"/>
              <a:gd name="T34" fmla="*/ 5708 w 553085"/>
              <a:gd name="T35" fmla="*/ 0 h 278764"/>
              <a:gd name="T36" fmla="*/ 0 w 553085"/>
              <a:gd name="T37" fmla="*/ 11691 h 278764"/>
              <a:gd name="T38" fmla="*/ 490226 w 553085"/>
              <a:gd name="T39" fmla="*/ 256140 h 278764"/>
              <a:gd name="T40" fmla="*/ 495990 w 553085"/>
              <a:gd name="T41" fmla="*/ 244490 h 278764"/>
              <a:gd name="T42" fmla="*/ 5708 w 553085"/>
              <a:gd name="T43" fmla="*/ 0 h 27876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3085"/>
              <a:gd name="T67" fmla="*/ 0 h 278764"/>
              <a:gd name="T68" fmla="*/ 553085 w 553085"/>
              <a:gd name="T69" fmla="*/ 278764 h 27876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3085" h="278764">
                <a:moveTo>
                  <a:pt x="481868" y="250369"/>
                </a:moveTo>
                <a:lnTo>
                  <a:pt x="467746" y="278760"/>
                </a:lnTo>
                <a:lnTo>
                  <a:pt x="552968" y="278510"/>
                </a:lnTo>
                <a:lnTo>
                  <a:pt x="535997" y="256031"/>
                </a:lnTo>
                <a:lnTo>
                  <a:pt x="493288" y="256031"/>
                </a:lnTo>
                <a:lnTo>
                  <a:pt x="481868" y="250369"/>
                </a:lnTo>
                <a:close/>
              </a:path>
              <a:path w="553085" h="278764">
                <a:moveTo>
                  <a:pt x="487533" y="238982"/>
                </a:moveTo>
                <a:lnTo>
                  <a:pt x="481868" y="250369"/>
                </a:lnTo>
                <a:lnTo>
                  <a:pt x="493288" y="256031"/>
                </a:lnTo>
                <a:lnTo>
                  <a:pt x="498866" y="244601"/>
                </a:lnTo>
                <a:lnTo>
                  <a:pt x="487533" y="238982"/>
                </a:lnTo>
                <a:close/>
              </a:path>
              <a:path w="553085" h="278764">
                <a:moveTo>
                  <a:pt x="501670" y="210561"/>
                </a:moveTo>
                <a:lnTo>
                  <a:pt x="487533" y="238982"/>
                </a:lnTo>
                <a:lnTo>
                  <a:pt x="498866" y="244601"/>
                </a:lnTo>
                <a:lnTo>
                  <a:pt x="493288" y="256031"/>
                </a:lnTo>
                <a:lnTo>
                  <a:pt x="535997" y="256031"/>
                </a:lnTo>
                <a:lnTo>
                  <a:pt x="501670" y="210561"/>
                </a:lnTo>
                <a:close/>
              </a:path>
              <a:path w="553085" h="278764">
                <a:moveTo>
                  <a:pt x="5608" y="0"/>
                </a:moveTo>
                <a:lnTo>
                  <a:pt x="0" y="11429"/>
                </a:lnTo>
                <a:lnTo>
                  <a:pt x="481868" y="250369"/>
                </a:lnTo>
                <a:lnTo>
                  <a:pt x="487533" y="238982"/>
                </a:lnTo>
                <a:lnTo>
                  <a:pt x="560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79" name="object 303"/>
          <p:cNvSpPr>
            <a:spLocks/>
          </p:cNvSpPr>
          <p:nvPr/>
        </p:nvSpPr>
        <p:spPr bwMode="auto">
          <a:xfrm>
            <a:off x="5106988" y="4810125"/>
            <a:ext cx="0" cy="55563"/>
          </a:xfrm>
          <a:custGeom>
            <a:avLst/>
            <a:gdLst>
              <a:gd name="T0" fmla="*/ 0 h 55245"/>
              <a:gd name="T1" fmla="*/ 58105 h 55245"/>
              <a:gd name="T2" fmla="*/ 0 60000 65536"/>
              <a:gd name="T3" fmla="*/ 0 60000 65536"/>
              <a:gd name="T4" fmla="*/ 0 h 55245"/>
              <a:gd name="T5" fmla="*/ 55245 h 5524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80" name="object 304"/>
          <p:cNvSpPr>
            <a:spLocks/>
          </p:cNvSpPr>
          <p:nvPr/>
        </p:nvSpPr>
        <p:spPr bwMode="auto">
          <a:xfrm>
            <a:off x="4500563" y="4864100"/>
            <a:ext cx="606425" cy="0"/>
          </a:xfrm>
          <a:custGeom>
            <a:avLst/>
            <a:gdLst>
              <a:gd name="T0" fmla="*/ 0 w 607060"/>
              <a:gd name="T1" fmla="*/ 600237 w 607060"/>
              <a:gd name="T2" fmla="*/ 0 60000 65536"/>
              <a:gd name="T3" fmla="*/ 0 60000 65536"/>
              <a:gd name="T4" fmla="*/ 0 w 607060"/>
              <a:gd name="T5" fmla="*/ 607060 w 60706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07060">
                <a:moveTo>
                  <a:pt x="0" y="0"/>
                </a:moveTo>
                <a:lnTo>
                  <a:pt x="606551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81" name="object 305"/>
          <p:cNvSpPr>
            <a:spLocks/>
          </p:cNvSpPr>
          <p:nvPr/>
        </p:nvSpPr>
        <p:spPr bwMode="auto">
          <a:xfrm>
            <a:off x="4462463" y="4864100"/>
            <a:ext cx="76200" cy="219075"/>
          </a:xfrm>
          <a:custGeom>
            <a:avLst/>
            <a:gdLst>
              <a:gd name="T0" fmla="*/ 31747 w 76200"/>
              <a:gd name="T1" fmla="*/ 145912 h 218439"/>
              <a:gd name="T2" fmla="*/ 0 w 76200"/>
              <a:gd name="T3" fmla="*/ 145912 h 218439"/>
              <a:gd name="T4" fmla="*/ 38099 w 76200"/>
              <a:gd name="T5" fmla="*/ 224360 h 218439"/>
              <a:gd name="T6" fmla="*/ 69847 w 76200"/>
              <a:gd name="T7" fmla="*/ 158993 h 218439"/>
              <a:gd name="T8" fmla="*/ 31747 w 76200"/>
              <a:gd name="T9" fmla="*/ 158993 h 218439"/>
              <a:gd name="T10" fmla="*/ 31747 w 76200"/>
              <a:gd name="T11" fmla="*/ 145912 h 218439"/>
              <a:gd name="T12" fmla="*/ 44439 w 76200"/>
              <a:gd name="T13" fmla="*/ 0 h 218439"/>
              <a:gd name="T14" fmla="*/ 31747 w 76200"/>
              <a:gd name="T15" fmla="*/ 0 h 218439"/>
              <a:gd name="T16" fmla="*/ 31747 w 76200"/>
              <a:gd name="T17" fmla="*/ 158993 h 218439"/>
              <a:gd name="T18" fmla="*/ 44439 w 76200"/>
              <a:gd name="T19" fmla="*/ 158993 h 218439"/>
              <a:gd name="T20" fmla="*/ 44439 w 76200"/>
              <a:gd name="T21" fmla="*/ 0 h 218439"/>
              <a:gd name="T22" fmla="*/ 76199 w 76200"/>
              <a:gd name="T23" fmla="*/ 145912 h 218439"/>
              <a:gd name="T24" fmla="*/ 44439 w 76200"/>
              <a:gd name="T25" fmla="*/ 145912 h 218439"/>
              <a:gd name="T26" fmla="*/ 44439 w 76200"/>
              <a:gd name="T27" fmla="*/ 158993 h 218439"/>
              <a:gd name="T28" fmla="*/ 69847 w 76200"/>
              <a:gd name="T29" fmla="*/ 158993 h 218439"/>
              <a:gd name="T30" fmla="*/ 76199 w 76200"/>
              <a:gd name="T31" fmla="*/ 145912 h 2184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18439"/>
              <a:gd name="T50" fmla="*/ 76200 w 76200"/>
              <a:gd name="T51" fmla="*/ 218439 h 2184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18439">
                <a:moveTo>
                  <a:pt x="31747" y="141731"/>
                </a:moveTo>
                <a:lnTo>
                  <a:pt x="0" y="141731"/>
                </a:lnTo>
                <a:lnTo>
                  <a:pt x="38099" y="217931"/>
                </a:lnTo>
                <a:lnTo>
                  <a:pt x="69847" y="154436"/>
                </a:lnTo>
                <a:lnTo>
                  <a:pt x="31747" y="154436"/>
                </a:lnTo>
                <a:lnTo>
                  <a:pt x="31747" y="141731"/>
                </a:lnTo>
                <a:close/>
              </a:path>
              <a:path w="76200" h="218439">
                <a:moveTo>
                  <a:pt x="44439" y="0"/>
                </a:moveTo>
                <a:lnTo>
                  <a:pt x="31747" y="0"/>
                </a:lnTo>
                <a:lnTo>
                  <a:pt x="31747" y="154436"/>
                </a:lnTo>
                <a:lnTo>
                  <a:pt x="44439" y="154436"/>
                </a:lnTo>
                <a:lnTo>
                  <a:pt x="44439" y="0"/>
                </a:lnTo>
                <a:close/>
              </a:path>
              <a:path w="76200" h="218439">
                <a:moveTo>
                  <a:pt x="76199" y="141731"/>
                </a:moveTo>
                <a:lnTo>
                  <a:pt x="44439" y="141731"/>
                </a:lnTo>
                <a:lnTo>
                  <a:pt x="44439" y="154436"/>
                </a:lnTo>
                <a:lnTo>
                  <a:pt x="69847" y="154436"/>
                </a:lnTo>
                <a:lnTo>
                  <a:pt x="76199" y="1417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82" name="object 306"/>
          <p:cNvSpPr>
            <a:spLocks/>
          </p:cNvSpPr>
          <p:nvPr/>
        </p:nvSpPr>
        <p:spPr bwMode="auto">
          <a:xfrm>
            <a:off x="4573588" y="4918075"/>
            <a:ext cx="76200" cy="165100"/>
          </a:xfrm>
          <a:custGeom>
            <a:avLst/>
            <a:gdLst>
              <a:gd name="T0" fmla="*/ 31747 w 76200"/>
              <a:gd name="T1" fmla="*/ 88391 h 165100"/>
              <a:gd name="T2" fmla="*/ 0 w 76200"/>
              <a:gd name="T3" fmla="*/ 88391 h 165100"/>
              <a:gd name="T4" fmla="*/ 38099 w 76200"/>
              <a:gd name="T5" fmla="*/ 164591 h 165100"/>
              <a:gd name="T6" fmla="*/ 69847 w 76200"/>
              <a:gd name="T7" fmla="*/ 101096 h 165100"/>
              <a:gd name="T8" fmla="*/ 31747 w 76200"/>
              <a:gd name="T9" fmla="*/ 101096 h 165100"/>
              <a:gd name="T10" fmla="*/ 31747 w 76200"/>
              <a:gd name="T11" fmla="*/ 88391 h 165100"/>
              <a:gd name="T12" fmla="*/ 44439 w 76200"/>
              <a:gd name="T13" fmla="*/ 0 h 165100"/>
              <a:gd name="T14" fmla="*/ 31747 w 76200"/>
              <a:gd name="T15" fmla="*/ 0 h 165100"/>
              <a:gd name="T16" fmla="*/ 31747 w 76200"/>
              <a:gd name="T17" fmla="*/ 101096 h 165100"/>
              <a:gd name="T18" fmla="*/ 44439 w 76200"/>
              <a:gd name="T19" fmla="*/ 101096 h 165100"/>
              <a:gd name="T20" fmla="*/ 44439 w 76200"/>
              <a:gd name="T21" fmla="*/ 0 h 165100"/>
              <a:gd name="T22" fmla="*/ 76199 w 76200"/>
              <a:gd name="T23" fmla="*/ 88391 h 165100"/>
              <a:gd name="T24" fmla="*/ 44439 w 76200"/>
              <a:gd name="T25" fmla="*/ 88391 h 165100"/>
              <a:gd name="T26" fmla="*/ 44439 w 76200"/>
              <a:gd name="T27" fmla="*/ 101096 h 165100"/>
              <a:gd name="T28" fmla="*/ 69847 w 76200"/>
              <a:gd name="T29" fmla="*/ 101096 h 165100"/>
              <a:gd name="T30" fmla="*/ 76199 w 76200"/>
              <a:gd name="T31" fmla="*/ 88391 h 1651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65100"/>
              <a:gd name="T50" fmla="*/ 76200 w 76200"/>
              <a:gd name="T51" fmla="*/ 165100 h 1651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65100">
                <a:moveTo>
                  <a:pt x="31747" y="88391"/>
                </a:moveTo>
                <a:lnTo>
                  <a:pt x="0" y="88391"/>
                </a:lnTo>
                <a:lnTo>
                  <a:pt x="38099" y="164591"/>
                </a:lnTo>
                <a:lnTo>
                  <a:pt x="69847" y="101096"/>
                </a:lnTo>
                <a:lnTo>
                  <a:pt x="31747" y="101096"/>
                </a:lnTo>
                <a:lnTo>
                  <a:pt x="31747" y="88391"/>
                </a:lnTo>
                <a:close/>
              </a:path>
              <a:path w="76200" h="165100">
                <a:moveTo>
                  <a:pt x="44439" y="0"/>
                </a:moveTo>
                <a:lnTo>
                  <a:pt x="31747" y="0"/>
                </a:lnTo>
                <a:lnTo>
                  <a:pt x="31747" y="101096"/>
                </a:lnTo>
                <a:lnTo>
                  <a:pt x="44439" y="101096"/>
                </a:lnTo>
                <a:lnTo>
                  <a:pt x="44439" y="0"/>
                </a:lnTo>
                <a:close/>
              </a:path>
              <a:path w="76200" h="165100">
                <a:moveTo>
                  <a:pt x="76199" y="88391"/>
                </a:moveTo>
                <a:lnTo>
                  <a:pt x="44439" y="88391"/>
                </a:lnTo>
                <a:lnTo>
                  <a:pt x="44439" y="101096"/>
                </a:lnTo>
                <a:lnTo>
                  <a:pt x="69847" y="101096"/>
                </a:lnTo>
                <a:lnTo>
                  <a:pt x="76199" y="883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83" name="object 307"/>
          <p:cNvSpPr>
            <a:spLocks/>
          </p:cNvSpPr>
          <p:nvPr/>
        </p:nvSpPr>
        <p:spPr bwMode="auto">
          <a:xfrm>
            <a:off x="4611688" y="4918075"/>
            <a:ext cx="1155700" cy="0"/>
          </a:xfrm>
          <a:custGeom>
            <a:avLst/>
            <a:gdLst>
              <a:gd name="T0" fmla="*/ 0 w 1155700"/>
              <a:gd name="T1" fmla="*/ 1155191 w 1155700"/>
              <a:gd name="T2" fmla="*/ 0 60000 65536"/>
              <a:gd name="T3" fmla="*/ 0 60000 65536"/>
              <a:gd name="T4" fmla="*/ 0 w 1155700"/>
              <a:gd name="T5" fmla="*/ 1155700 w 11557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155700">
                <a:moveTo>
                  <a:pt x="0" y="0"/>
                </a:moveTo>
                <a:lnTo>
                  <a:pt x="1155191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84" name="object 308"/>
          <p:cNvSpPr>
            <a:spLocks/>
          </p:cNvSpPr>
          <p:nvPr/>
        </p:nvSpPr>
        <p:spPr bwMode="auto">
          <a:xfrm>
            <a:off x="5767388" y="4810125"/>
            <a:ext cx="0" cy="107950"/>
          </a:xfrm>
          <a:custGeom>
            <a:avLst/>
            <a:gdLst>
              <a:gd name="T0" fmla="*/ 102040 h 108585"/>
              <a:gd name="T1" fmla="*/ 0 h 108585"/>
              <a:gd name="T2" fmla="*/ 0 60000 65536"/>
              <a:gd name="T3" fmla="*/ 0 60000 65536"/>
              <a:gd name="T4" fmla="*/ 0 h 108585"/>
              <a:gd name="T5" fmla="*/ 108585 h 10858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8585">
                <a:moveTo>
                  <a:pt x="0" y="108203"/>
                </a:moveTo>
                <a:lnTo>
                  <a:pt x="0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85" name="object 309"/>
          <p:cNvSpPr>
            <a:spLocks/>
          </p:cNvSpPr>
          <p:nvPr/>
        </p:nvSpPr>
        <p:spPr bwMode="auto">
          <a:xfrm>
            <a:off x="4721225" y="4973638"/>
            <a:ext cx="2090738" cy="0"/>
          </a:xfrm>
          <a:custGeom>
            <a:avLst/>
            <a:gdLst>
              <a:gd name="T0" fmla="*/ 0 w 2091054"/>
              <a:gd name="T1" fmla="*/ 2087767 w 2091054"/>
              <a:gd name="T2" fmla="*/ 0 60000 65536"/>
              <a:gd name="T3" fmla="*/ 0 60000 65536"/>
              <a:gd name="T4" fmla="*/ 0 w 2091054"/>
              <a:gd name="T5" fmla="*/ 2091054 w 209105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91054">
                <a:moveTo>
                  <a:pt x="0" y="0"/>
                </a:moveTo>
                <a:lnTo>
                  <a:pt x="2090927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86" name="object 310"/>
          <p:cNvSpPr>
            <a:spLocks/>
          </p:cNvSpPr>
          <p:nvPr/>
        </p:nvSpPr>
        <p:spPr bwMode="auto">
          <a:xfrm>
            <a:off x="6811963" y="4810125"/>
            <a:ext cx="0" cy="165100"/>
          </a:xfrm>
          <a:custGeom>
            <a:avLst/>
            <a:gdLst>
              <a:gd name="T0" fmla="*/ 0 h 165100"/>
              <a:gd name="T1" fmla="*/ 164591 h 165100"/>
              <a:gd name="T2" fmla="*/ 0 60000 65536"/>
              <a:gd name="T3" fmla="*/ 0 60000 65536"/>
              <a:gd name="T4" fmla="*/ 0 h 165100"/>
              <a:gd name="T5" fmla="*/ 165100 h 1651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65100">
                <a:moveTo>
                  <a:pt x="0" y="0"/>
                </a:moveTo>
                <a:lnTo>
                  <a:pt x="0" y="164591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87" name="object 311"/>
          <p:cNvSpPr>
            <a:spLocks/>
          </p:cNvSpPr>
          <p:nvPr/>
        </p:nvSpPr>
        <p:spPr bwMode="auto">
          <a:xfrm>
            <a:off x="4683125" y="4973638"/>
            <a:ext cx="76200" cy="109537"/>
          </a:xfrm>
          <a:custGeom>
            <a:avLst/>
            <a:gdLst>
              <a:gd name="T0" fmla="*/ 31747 w 76200"/>
              <a:gd name="T1" fmla="*/ 34924 h 108585"/>
              <a:gd name="T2" fmla="*/ 0 w 76200"/>
              <a:gd name="T3" fmla="*/ 34924 h 108585"/>
              <a:gd name="T4" fmla="*/ 38099 w 76200"/>
              <a:gd name="T5" fmla="*/ 118072 h 108585"/>
              <a:gd name="T6" fmla="*/ 69847 w 76200"/>
              <a:gd name="T7" fmla="*/ 48785 h 108585"/>
              <a:gd name="T8" fmla="*/ 31747 w 76200"/>
              <a:gd name="T9" fmla="*/ 48785 h 108585"/>
              <a:gd name="T10" fmla="*/ 31747 w 76200"/>
              <a:gd name="T11" fmla="*/ 34924 h 108585"/>
              <a:gd name="T12" fmla="*/ 44439 w 76200"/>
              <a:gd name="T13" fmla="*/ 0 h 108585"/>
              <a:gd name="T14" fmla="*/ 31747 w 76200"/>
              <a:gd name="T15" fmla="*/ 0 h 108585"/>
              <a:gd name="T16" fmla="*/ 31747 w 76200"/>
              <a:gd name="T17" fmla="*/ 48785 h 108585"/>
              <a:gd name="T18" fmla="*/ 44439 w 76200"/>
              <a:gd name="T19" fmla="*/ 48785 h 108585"/>
              <a:gd name="T20" fmla="*/ 44439 w 76200"/>
              <a:gd name="T21" fmla="*/ 0 h 108585"/>
              <a:gd name="T22" fmla="*/ 76199 w 76200"/>
              <a:gd name="T23" fmla="*/ 34924 h 108585"/>
              <a:gd name="T24" fmla="*/ 44439 w 76200"/>
              <a:gd name="T25" fmla="*/ 34924 h 108585"/>
              <a:gd name="T26" fmla="*/ 44439 w 76200"/>
              <a:gd name="T27" fmla="*/ 48785 h 108585"/>
              <a:gd name="T28" fmla="*/ 69847 w 76200"/>
              <a:gd name="T29" fmla="*/ 48785 h 108585"/>
              <a:gd name="T30" fmla="*/ 76199 w 76200"/>
              <a:gd name="T31" fmla="*/ 34924 h 1085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08585"/>
              <a:gd name="T50" fmla="*/ 76200 w 76200"/>
              <a:gd name="T51" fmla="*/ 108585 h 10858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08585">
                <a:moveTo>
                  <a:pt x="31747" y="32003"/>
                </a:moveTo>
                <a:lnTo>
                  <a:pt x="0" y="32003"/>
                </a:lnTo>
                <a:lnTo>
                  <a:pt x="38099" y="108203"/>
                </a:lnTo>
                <a:lnTo>
                  <a:pt x="69847" y="44708"/>
                </a:lnTo>
                <a:lnTo>
                  <a:pt x="31747" y="44708"/>
                </a:lnTo>
                <a:lnTo>
                  <a:pt x="31747" y="32003"/>
                </a:lnTo>
                <a:close/>
              </a:path>
              <a:path w="76200" h="108585">
                <a:moveTo>
                  <a:pt x="44439" y="0"/>
                </a:moveTo>
                <a:lnTo>
                  <a:pt x="31747" y="0"/>
                </a:lnTo>
                <a:lnTo>
                  <a:pt x="31747" y="44708"/>
                </a:lnTo>
                <a:lnTo>
                  <a:pt x="44439" y="44708"/>
                </a:lnTo>
                <a:lnTo>
                  <a:pt x="44439" y="0"/>
                </a:lnTo>
                <a:close/>
              </a:path>
              <a:path w="76200" h="108585">
                <a:moveTo>
                  <a:pt x="76199" y="32003"/>
                </a:moveTo>
                <a:lnTo>
                  <a:pt x="44439" y="32003"/>
                </a:lnTo>
                <a:lnTo>
                  <a:pt x="44439" y="44708"/>
                </a:lnTo>
                <a:lnTo>
                  <a:pt x="69847" y="44708"/>
                </a:lnTo>
                <a:lnTo>
                  <a:pt x="76199" y="320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88" name="object 312"/>
          <p:cNvSpPr>
            <a:spLocks/>
          </p:cNvSpPr>
          <p:nvPr/>
        </p:nvSpPr>
        <p:spPr bwMode="auto">
          <a:xfrm>
            <a:off x="6316663" y="4810125"/>
            <a:ext cx="0" cy="327025"/>
          </a:xfrm>
          <a:custGeom>
            <a:avLst/>
            <a:gdLst>
              <a:gd name="T0" fmla="*/ 0 h 327660"/>
              <a:gd name="T1" fmla="*/ 321364 h 327660"/>
              <a:gd name="T2" fmla="*/ 0 60000 65536"/>
              <a:gd name="T3" fmla="*/ 0 60000 65536"/>
              <a:gd name="T4" fmla="*/ 0 h 327660"/>
              <a:gd name="T5" fmla="*/ 327660 h 32766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7660">
                <a:moveTo>
                  <a:pt x="0" y="0"/>
                </a:moveTo>
                <a:lnTo>
                  <a:pt x="0" y="327659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89" name="object 313"/>
          <p:cNvSpPr>
            <a:spLocks/>
          </p:cNvSpPr>
          <p:nvPr/>
        </p:nvSpPr>
        <p:spPr bwMode="auto">
          <a:xfrm>
            <a:off x="5383213" y="5099050"/>
            <a:ext cx="935037" cy="76200"/>
          </a:xfrm>
          <a:custGeom>
            <a:avLst/>
            <a:gdLst>
              <a:gd name="T0" fmla="*/ 76459 w 934720"/>
              <a:gd name="T1" fmla="*/ 0 h 76200"/>
              <a:gd name="T2" fmla="*/ 0 w 934720"/>
              <a:gd name="T3" fmla="*/ 38099 h 76200"/>
              <a:gd name="T4" fmla="*/ 76459 w 934720"/>
              <a:gd name="T5" fmla="*/ 76199 h 76200"/>
              <a:gd name="T6" fmla="*/ 76459 w 934720"/>
              <a:gd name="T7" fmla="*/ 44446 h 76200"/>
              <a:gd name="T8" fmla="*/ 63715 w 934720"/>
              <a:gd name="T9" fmla="*/ 44446 h 76200"/>
              <a:gd name="T10" fmla="*/ 63715 w 934720"/>
              <a:gd name="T11" fmla="*/ 31754 h 76200"/>
              <a:gd name="T12" fmla="*/ 76459 w 934720"/>
              <a:gd name="T13" fmla="*/ 31754 h 76200"/>
              <a:gd name="T14" fmla="*/ 76459 w 934720"/>
              <a:gd name="T15" fmla="*/ 0 h 76200"/>
              <a:gd name="T16" fmla="*/ 76459 w 934720"/>
              <a:gd name="T17" fmla="*/ 31754 h 76200"/>
              <a:gd name="T18" fmla="*/ 63715 w 934720"/>
              <a:gd name="T19" fmla="*/ 31754 h 76200"/>
              <a:gd name="T20" fmla="*/ 63715 w 934720"/>
              <a:gd name="T21" fmla="*/ 44446 h 76200"/>
              <a:gd name="T22" fmla="*/ 76459 w 934720"/>
              <a:gd name="T23" fmla="*/ 44446 h 76200"/>
              <a:gd name="T24" fmla="*/ 76459 w 934720"/>
              <a:gd name="T25" fmla="*/ 31754 h 76200"/>
              <a:gd name="T26" fmla="*/ 937384 w 934720"/>
              <a:gd name="T27" fmla="*/ 31754 h 76200"/>
              <a:gd name="T28" fmla="*/ 76459 w 934720"/>
              <a:gd name="T29" fmla="*/ 31754 h 76200"/>
              <a:gd name="T30" fmla="*/ 76459 w 934720"/>
              <a:gd name="T31" fmla="*/ 44446 h 76200"/>
              <a:gd name="T32" fmla="*/ 937384 w 934720"/>
              <a:gd name="T33" fmla="*/ 44446 h 76200"/>
              <a:gd name="T34" fmla="*/ 937384 w 934720"/>
              <a:gd name="T35" fmla="*/ 31754 h 762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34720"/>
              <a:gd name="T55" fmla="*/ 0 h 76200"/>
              <a:gd name="T56" fmla="*/ 934720 w 934720"/>
              <a:gd name="T57" fmla="*/ 76200 h 762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3472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4446"/>
                </a:lnTo>
                <a:lnTo>
                  <a:pt x="63495" y="44446"/>
                </a:lnTo>
                <a:lnTo>
                  <a:pt x="63495" y="31754"/>
                </a:lnTo>
                <a:lnTo>
                  <a:pt x="76199" y="31754"/>
                </a:lnTo>
                <a:lnTo>
                  <a:pt x="76199" y="0"/>
                </a:lnTo>
                <a:close/>
              </a:path>
              <a:path w="934720" h="76200">
                <a:moveTo>
                  <a:pt x="76199" y="31754"/>
                </a:moveTo>
                <a:lnTo>
                  <a:pt x="63495" y="31754"/>
                </a:lnTo>
                <a:lnTo>
                  <a:pt x="63495" y="44446"/>
                </a:lnTo>
                <a:lnTo>
                  <a:pt x="76199" y="44446"/>
                </a:lnTo>
                <a:lnTo>
                  <a:pt x="76199" y="31754"/>
                </a:lnTo>
                <a:close/>
              </a:path>
              <a:path w="934720" h="76200">
                <a:moveTo>
                  <a:pt x="934211" y="31754"/>
                </a:moveTo>
                <a:lnTo>
                  <a:pt x="76199" y="31754"/>
                </a:lnTo>
                <a:lnTo>
                  <a:pt x="76199" y="44446"/>
                </a:lnTo>
                <a:lnTo>
                  <a:pt x="934211" y="44446"/>
                </a:lnTo>
                <a:lnTo>
                  <a:pt x="934211" y="317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90" name="object 314"/>
          <p:cNvSpPr>
            <a:spLocks/>
          </p:cNvSpPr>
          <p:nvPr/>
        </p:nvSpPr>
        <p:spPr bwMode="auto">
          <a:xfrm>
            <a:off x="2409825" y="4810125"/>
            <a:ext cx="0" cy="165100"/>
          </a:xfrm>
          <a:custGeom>
            <a:avLst/>
            <a:gdLst>
              <a:gd name="T0" fmla="*/ 0 h 165100"/>
              <a:gd name="T1" fmla="*/ 164591 h 165100"/>
              <a:gd name="T2" fmla="*/ 0 60000 65536"/>
              <a:gd name="T3" fmla="*/ 0 60000 65536"/>
              <a:gd name="T4" fmla="*/ 0 h 165100"/>
              <a:gd name="T5" fmla="*/ 165100 h 1651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65100">
                <a:moveTo>
                  <a:pt x="0" y="0"/>
                </a:moveTo>
                <a:lnTo>
                  <a:pt x="0" y="164591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91" name="object 315"/>
          <p:cNvSpPr>
            <a:spLocks/>
          </p:cNvSpPr>
          <p:nvPr/>
        </p:nvSpPr>
        <p:spPr bwMode="auto">
          <a:xfrm>
            <a:off x="2409825" y="4973638"/>
            <a:ext cx="1485900" cy="0"/>
          </a:xfrm>
          <a:custGeom>
            <a:avLst/>
            <a:gdLst>
              <a:gd name="T0" fmla="*/ 0 w 1485900"/>
              <a:gd name="T1" fmla="*/ 1485899 w 1485900"/>
              <a:gd name="T2" fmla="*/ 0 60000 65536"/>
              <a:gd name="T3" fmla="*/ 0 60000 65536"/>
              <a:gd name="T4" fmla="*/ 0 w 1485900"/>
              <a:gd name="T5" fmla="*/ 1485900 w 14859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85900">
                <a:moveTo>
                  <a:pt x="0" y="0"/>
                </a:moveTo>
                <a:lnTo>
                  <a:pt x="1485899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92" name="object 316"/>
          <p:cNvSpPr>
            <a:spLocks/>
          </p:cNvSpPr>
          <p:nvPr/>
        </p:nvSpPr>
        <p:spPr bwMode="auto">
          <a:xfrm>
            <a:off x="3857625" y="4973638"/>
            <a:ext cx="76200" cy="109537"/>
          </a:xfrm>
          <a:custGeom>
            <a:avLst/>
            <a:gdLst>
              <a:gd name="T0" fmla="*/ 31747 w 76200"/>
              <a:gd name="T1" fmla="*/ 34924 h 108585"/>
              <a:gd name="T2" fmla="*/ 0 w 76200"/>
              <a:gd name="T3" fmla="*/ 34924 h 108585"/>
              <a:gd name="T4" fmla="*/ 38099 w 76200"/>
              <a:gd name="T5" fmla="*/ 118072 h 108585"/>
              <a:gd name="T6" fmla="*/ 69847 w 76200"/>
              <a:gd name="T7" fmla="*/ 48785 h 108585"/>
              <a:gd name="T8" fmla="*/ 31747 w 76200"/>
              <a:gd name="T9" fmla="*/ 48785 h 108585"/>
              <a:gd name="T10" fmla="*/ 31747 w 76200"/>
              <a:gd name="T11" fmla="*/ 34924 h 108585"/>
              <a:gd name="T12" fmla="*/ 44439 w 76200"/>
              <a:gd name="T13" fmla="*/ 0 h 108585"/>
              <a:gd name="T14" fmla="*/ 31747 w 76200"/>
              <a:gd name="T15" fmla="*/ 0 h 108585"/>
              <a:gd name="T16" fmla="*/ 31747 w 76200"/>
              <a:gd name="T17" fmla="*/ 48785 h 108585"/>
              <a:gd name="T18" fmla="*/ 44439 w 76200"/>
              <a:gd name="T19" fmla="*/ 48785 h 108585"/>
              <a:gd name="T20" fmla="*/ 44439 w 76200"/>
              <a:gd name="T21" fmla="*/ 0 h 108585"/>
              <a:gd name="T22" fmla="*/ 76199 w 76200"/>
              <a:gd name="T23" fmla="*/ 34924 h 108585"/>
              <a:gd name="T24" fmla="*/ 44439 w 76200"/>
              <a:gd name="T25" fmla="*/ 34924 h 108585"/>
              <a:gd name="T26" fmla="*/ 44439 w 76200"/>
              <a:gd name="T27" fmla="*/ 48785 h 108585"/>
              <a:gd name="T28" fmla="*/ 69847 w 76200"/>
              <a:gd name="T29" fmla="*/ 48785 h 108585"/>
              <a:gd name="T30" fmla="*/ 76199 w 76200"/>
              <a:gd name="T31" fmla="*/ 34924 h 1085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08585"/>
              <a:gd name="T50" fmla="*/ 76200 w 76200"/>
              <a:gd name="T51" fmla="*/ 108585 h 10858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08585">
                <a:moveTo>
                  <a:pt x="31747" y="32003"/>
                </a:moveTo>
                <a:lnTo>
                  <a:pt x="0" y="32003"/>
                </a:lnTo>
                <a:lnTo>
                  <a:pt x="38099" y="108203"/>
                </a:lnTo>
                <a:lnTo>
                  <a:pt x="69847" y="44708"/>
                </a:lnTo>
                <a:lnTo>
                  <a:pt x="31747" y="44708"/>
                </a:lnTo>
                <a:lnTo>
                  <a:pt x="31747" y="32003"/>
                </a:lnTo>
                <a:close/>
              </a:path>
              <a:path w="76200" h="108585">
                <a:moveTo>
                  <a:pt x="44439" y="0"/>
                </a:moveTo>
                <a:lnTo>
                  <a:pt x="31747" y="0"/>
                </a:lnTo>
                <a:lnTo>
                  <a:pt x="31747" y="44708"/>
                </a:lnTo>
                <a:lnTo>
                  <a:pt x="44439" y="44708"/>
                </a:lnTo>
                <a:lnTo>
                  <a:pt x="44439" y="0"/>
                </a:lnTo>
                <a:close/>
              </a:path>
              <a:path w="76200" h="108585">
                <a:moveTo>
                  <a:pt x="76199" y="32003"/>
                </a:moveTo>
                <a:lnTo>
                  <a:pt x="44439" y="32003"/>
                </a:lnTo>
                <a:lnTo>
                  <a:pt x="44439" y="44708"/>
                </a:lnTo>
                <a:lnTo>
                  <a:pt x="69847" y="44708"/>
                </a:lnTo>
                <a:lnTo>
                  <a:pt x="76199" y="320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93" name="object 317"/>
          <p:cNvSpPr>
            <a:spLocks/>
          </p:cNvSpPr>
          <p:nvPr/>
        </p:nvSpPr>
        <p:spPr bwMode="auto">
          <a:xfrm>
            <a:off x="2686050" y="4810125"/>
            <a:ext cx="0" cy="55563"/>
          </a:xfrm>
          <a:custGeom>
            <a:avLst/>
            <a:gdLst>
              <a:gd name="T0" fmla="*/ 0 h 55245"/>
              <a:gd name="T1" fmla="*/ 58105 h 55245"/>
              <a:gd name="T2" fmla="*/ 0 60000 65536"/>
              <a:gd name="T3" fmla="*/ 0 60000 65536"/>
              <a:gd name="T4" fmla="*/ 0 h 55245"/>
              <a:gd name="T5" fmla="*/ 55245 h 5524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94" name="object 318"/>
          <p:cNvSpPr>
            <a:spLocks/>
          </p:cNvSpPr>
          <p:nvPr/>
        </p:nvSpPr>
        <p:spPr bwMode="auto">
          <a:xfrm>
            <a:off x="2686050" y="4864100"/>
            <a:ext cx="1319213" cy="0"/>
          </a:xfrm>
          <a:custGeom>
            <a:avLst/>
            <a:gdLst>
              <a:gd name="T0" fmla="*/ 0 w 1320164"/>
              <a:gd name="T1" fmla="*/ 1310306 w 1320164"/>
              <a:gd name="T2" fmla="*/ 0 60000 65536"/>
              <a:gd name="T3" fmla="*/ 0 60000 65536"/>
              <a:gd name="T4" fmla="*/ 0 w 1320164"/>
              <a:gd name="T5" fmla="*/ 1320164 w 132016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320164">
                <a:moveTo>
                  <a:pt x="0" y="0"/>
                </a:moveTo>
                <a:lnTo>
                  <a:pt x="1319783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895" name="object 319"/>
          <p:cNvSpPr>
            <a:spLocks/>
          </p:cNvSpPr>
          <p:nvPr/>
        </p:nvSpPr>
        <p:spPr bwMode="auto">
          <a:xfrm>
            <a:off x="3967163" y="4864100"/>
            <a:ext cx="76200" cy="219075"/>
          </a:xfrm>
          <a:custGeom>
            <a:avLst/>
            <a:gdLst>
              <a:gd name="T0" fmla="*/ 31747 w 76200"/>
              <a:gd name="T1" fmla="*/ 145912 h 218439"/>
              <a:gd name="T2" fmla="*/ 0 w 76200"/>
              <a:gd name="T3" fmla="*/ 145912 h 218439"/>
              <a:gd name="T4" fmla="*/ 38099 w 76200"/>
              <a:gd name="T5" fmla="*/ 224360 h 218439"/>
              <a:gd name="T6" fmla="*/ 69847 w 76200"/>
              <a:gd name="T7" fmla="*/ 158993 h 218439"/>
              <a:gd name="T8" fmla="*/ 31747 w 76200"/>
              <a:gd name="T9" fmla="*/ 158993 h 218439"/>
              <a:gd name="T10" fmla="*/ 31747 w 76200"/>
              <a:gd name="T11" fmla="*/ 145912 h 218439"/>
              <a:gd name="T12" fmla="*/ 44439 w 76200"/>
              <a:gd name="T13" fmla="*/ 0 h 218439"/>
              <a:gd name="T14" fmla="*/ 31747 w 76200"/>
              <a:gd name="T15" fmla="*/ 0 h 218439"/>
              <a:gd name="T16" fmla="*/ 31747 w 76200"/>
              <a:gd name="T17" fmla="*/ 158993 h 218439"/>
              <a:gd name="T18" fmla="*/ 44439 w 76200"/>
              <a:gd name="T19" fmla="*/ 158993 h 218439"/>
              <a:gd name="T20" fmla="*/ 44439 w 76200"/>
              <a:gd name="T21" fmla="*/ 0 h 218439"/>
              <a:gd name="T22" fmla="*/ 76199 w 76200"/>
              <a:gd name="T23" fmla="*/ 145912 h 218439"/>
              <a:gd name="T24" fmla="*/ 44439 w 76200"/>
              <a:gd name="T25" fmla="*/ 145912 h 218439"/>
              <a:gd name="T26" fmla="*/ 44439 w 76200"/>
              <a:gd name="T27" fmla="*/ 158993 h 218439"/>
              <a:gd name="T28" fmla="*/ 69847 w 76200"/>
              <a:gd name="T29" fmla="*/ 158993 h 218439"/>
              <a:gd name="T30" fmla="*/ 76199 w 76200"/>
              <a:gd name="T31" fmla="*/ 145912 h 2184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18439"/>
              <a:gd name="T50" fmla="*/ 76200 w 76200"/>
              <a:gd name="T51" fmla="*/ 218439 h 2184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18439">
                <a:moveTo>
                  <a:pt x="31747" y="141731"/>
                </a:moveTo>
                <a:lnTo>
                  <a:pt x="0" y="141731"/>
                </a:lnTo>
                <a:lnTo>
                  <a:pt x="38099" y="217931"/>
                </a:lnTo>
                <a:lnTo>
                  <a:pt x="69847" y="154436"/>
                </a:lnTo>
                <a:lnTo>
                  <a:pt x="31747" y="154436"/>
                </a:lnTo>
                <a:lnTo>
                  <a:pt x="31747" y="141731"/>
                </a:lnTo>
                <a:close/>
              </a:path>
              <a:path w="76200" h="218439">
                <a:moveTo>
                  <a:pt x="44439" y="0"/>
                </a:moveTo>
                <a:lnTo>
                  <a:pt x="31747" y="0"/>
                </a:lnTo>
                <a:lnTo>
                  <a:pt x="31747" y="154436"/>
                </a:lnTo>
                <a:lnTo>
                  <a:pt x="44439" y="154436"/>
                </a:lnTo>
                <a:lnTo>
                  <a:pt x="44439" y="0"/>
                </a:lnTo>
                <a:close/>
              </a:path>
              <a:path w="76200" h="218439">
                <a:moveTo>
                  <a:pt x="76199" y="141731"/>
                </a:moveTo>
                <a:lnTo>
                  <a:pt x="44439" y="141731"/>
                </a:lnTo>
                <a:lnTo>
                  <a:pt x="44439" y="154436"/>
                </a:lnTo>
                <a:lnTo>
                  <a:pt x="69847" y="154436"/>
                </a:lnTo>
                <a:lnTo>
                  <a:pt x="76199" y="1417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0" name="object 320"/>
          <p:cNvSpPr txBox="1"/>
          <p:nvPr/>
        </p:nvSpPr>
        <p:spPr>
          <a:xfrm>
            <a:off x="2771775" y="5630863"/>
            <a:ext cx="4205288" cy="219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1378585" algn="l"/>
                <a:tab pos="2737485" algn="l"/>
              </a:tabLst>
              <a:defRPr/>
            </a:pP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R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" dirty="0">
                <a:latin typeface="Arial"/>
                <a:cs typeface="Arial"/>
              </a:rPr>
              <a:t>T</a:t>
            </a:r>
            <a:r>
              <a:rPr sz="700" spc="35" dirty="0">
                <a:latin typeface="Times New Roman"/>
                <a:cs typeface="Times New Roman"/>
              </a:rPr>
              <a:t> 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ORE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-10" dirty="0">
                <a:latin typeface="Arial"/>
                <a:cs typeface="Arial"/>
              </a:rPr>
              <a:t>H</a:t>
            </a:r>
            <a:r>
              <a:rPr sz="700" spc="-5" dirty="0">
                <a:latin typeface="Arial"/>
                <a:cs typeface="Arial"/>
              </a:rPr>
              <a:t>EA</a:t>
            </a:r>
            <a:r>
              <a:rPr sz="700" spc="-10" dirty="0">
                <a:latin typeface="Arial"/>
                <a:cs typeface="Arial"/>
              </a:rPr>
              <a:t>L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H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spc="-15" dirty="0">
                <a:latin typeface="Arial"/>
                <a:cs typeface="Arial"/>
              </a:rPr>
              <a:t>F</a:t>
            </a:r>
            <a:r>
              <a:rPr sz="700" spc="-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spc="-10" dirty="0">
                <a:latin typeface="Arial"/>
                <a:cs typeface="Arial"/>
              </a:rPr>
              <a:t>L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Y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-5" dirty="0">
                <a:latin typeface="Arial"/>
                <a:cs typeface="Arial"/>
              </a:rPr>
              <a:t>P</a:t>
            </a:r>
            <a:r>
              <a:rPr sz="700" spc="-10" dirty="0">
                <a:latin typeface="Arial"/>
                <a:cs typeface="Arial"/>
              </a:rPr>
              <a:t>R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spc="-30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R</a:t>
            </a:r>
            <a:r>
              <a:rPr sz="700" spc="-5" dirty="0">
                <a:latin typeface="Arial"/>
                <a:cs typeface="Arial"/>
              </a:rPr>
              <a:t>Y</a:t>
            </a:r>
            <a:r>
              <a:rPr sz="700" spc="45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H</a:t>
            </a:r>
            <a:r>
              <a:rPr sz="700" spc="-5" dirty="0">
                <a:latin typeface="Arial"/>
                <a:cs typeface="Arial"/>
              </a:rPr>
              <a:t>EA</a:t>
            </a:r>
            <a:r>
              <a:rPr sz="700" spc="-10" dirty="0">
                <a:latin typeface="Arial"/>
                <a:cs typeface="Arial"/>
              </a:rPr>
              <a:t>L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H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R</a:t>
            </a:r>
            <a:r>
              <a:rPr sz="700" spc="-5" dirty="0">
                <a:latin typeface="Arial"/>
                <a:cs typeface="Arial"/>
              </a:rPr>
              <a:t>E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15" dirty="0">
                <a:latin typeface="Arial"/>
                <a:cs typeface="Arial"/>
              </a:rPr>
              <a:t>F</a:t>
            </a:r>
            <a:r>
              <a:rPr sz="700" spc="-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spc="-10" dirty="0">
                <a:latin typeface="Arial"/>
                <a:cs typeface="Arial"/>
              </a:rPr>
              <a:t>L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Y</a:t>
            </a:r>
            <a:endParaRPr sz="700">
              <a:latin typeface="Arial"/>
              <a:cs typeface="Arial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2757488" y="5118100"/>
            <a:ext cx="1069975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15" dirty="0">
                <a:latin typeface="Arial"/>
                <a:cs typeface="Arial"/>
              </a:rPr>
              <a:t>Z</a:t>
            </a:r>
            <a:r>
              <a:rPr sz="700" spc="-5" dirty="0">
                <a:latin typeface="Arial"/>
                <a:cs typeface="Arial"/>
              </a:rPr>
              <a:t>ONAL</a:t>
            </a:r>
            <a:r>
              <a:rPr sz="700" spc="25" dirty="0">
                <a:latin typeface="Times New Roman"/>
                <a:cs typeface="Times New Roman"/>
              </a:rPr>
              <a:t> </a:t>
            </a:r>
            <a:r>
              <a:rPr sz="700" spc="-30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E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" dirty="0">
                <a:latin typeface="Arial"/>
                <a:cs typeface="Arial"/>
              </a:rPr>
              <a:t>AL</a:t>
            </a:r>
            <a:r>
              <a:rPr sz="700" spc="45" dirty="0">
                <a:latin typeface="Times New Roman"/>
                <a:cs typeface="Times New Roman"/>
              </a:rPr>
              <a:t> 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ORE</a:t>
            </a:r>
            <a:endParaRPr sz="700">
              <a:latin typeface="Arial"/>
              <a:cs typeface="Arial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6615113" y="1446213"/>
            <a:ext cx="88900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C</a:t>
            </a:r>
            <a:endParaRPr sz="700">
              <a:latin typeface="Arial"/>
              <a:cs typeface="Arial"/>
            </a:endParaRPr>
          </a:p>
        </p:txBody>
      </p:sp>
      <p:sp>
        <p:nvSpPr>
          <p:cNvPr id="24899" name="object 325"/>
          <p:cNvSpPr txBox="1">
            <a:spLocks noChangeArrowheads="1"/>
          </p:cNvSpPr>
          <p:nvPr/>
        </p:nvSpPr>
        <p:spPr bwMode="auto">
          <a:xfrm>
            <a:off x="1847850" y="5057775"/>
            <a:ext cx="793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36550" indent="-323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REGIONAL/DISTRI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VACCINE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STORE</a:t>
            </a:r>
          </a:p>
        </p:txBody>
      </p:sp>
      <p:sp>
        <p:nvSpPr>
          <p:cNvPr id="326" name="object 326"/>
          <p:cNvSpPr txBox="1"/>
          <p:nvPr/>
        </p:nvSpPr>
        <p:spPr>
          <a:xfrm>
            <a:off x="3946525" y="5118100"/>
            <a:ext cx="784225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H</a:t>
            </a:r>
            <a:r>
              <a:rPr sz="700" spc="-5" dirty="0">
                <a:latin typeface="Arial"/>
                <a:cs typeface="Arial"/>
              </a:rPr>
              <a:t>EA</a:t>
            </a:r>
            <a:r>
              <a:rPr sz="700" spc="-10" dirty="0">
                <a:latin typeface="Arial"/>
                <a:cs typeface="Arial"/>
              </a:rPr>
              <a:t>L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H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spc="-15" dirty="0">
                <a:latin typeface="Arial"/>
                <a:cs typeface="Arial"/>
              </a:rPr>
              <a:t>F</a:t>
            </a:r>
            <a:r>
              <a:rPr sz="700" spc="-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spc="-10" dirty="0">
                <a:latin typeface="Arial"/>
                <a:cs typeface="Arial"/>
              </a:rPr>
              <a:t>L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Y</a:t>
            </a:r>
            <a:endParaRPr sz="700">
              <a:latin typeface="Arial"/>
              <a:cs typeface="Arial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757238" y="1798638"/>
            <a:ext cx="563562" cy="192087"/>
          </a:xfrm>
          <a:prstGeom prst="rect">
            <a:avLst/>
          </a:prstGeom>
          <a:solidFill>
            <a:srgbClr val="71CF01"/>
          </a:solidFill>
          <a:ln w="9143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00" spc="-5" dirty="0">
                <a:latin typeface="Arial"/>
                <a:cs typeface="Arial"/>
              </a:rPr>
              <a:t>GO</a:t>
            </a:r>
            <a:r>
              <a:rPr sz="600" spc="-10" dirty="0">
                <a:latin typeface="Arial"/>
                <a:cs typeface="Arial"/>
              </a:rPr>
              <a:t>VE</a:t>
            </a:r>
            <a:r>
              <a:rPr sz="600" spc="-5" dirty="0">
                <a:latin typeface="Arial"/>
                <a:cs typeface="Arial"/>
              </a:rPr>
              <a:t>RN</a:t>
            </a:r>
            <a:r>
              <a:rPr sz="600" spc="-10" dirty="0">
                <a:latin typeface="Arial"/>
                <a:cs typeface="Arial"/>
              </a:rPr>
              <a:t>ME</a:t>
            </a:r>
            <a:r>
              <a:rPr sz="600" spc="-5" dirty="0">
                <a:latin typeface="Arial"/>
                <a:cs typeface="Arial"/>
              </a:rPr>
              <a:t>NT</a:t>
            </a:r>
            <a:endParaRPr sz="600">
              <a:latin typeface="Arial"/>
              <a:cs typeface="Arial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757238" y="2290763"/>
            <a:ext cx="550862" cy="192087"/>
          </a:xfrm>
          <a:prstGeom prst="rect">
            <a:avLst/>
          </a:prstGeom>
          <a:solidFill>
            <a:srgbClr val="98CCFF"/>
          </a:solidFill>
          <a:ln w="9143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95885" marR="635" indent="-88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00" spc="-10" dirty="0">
                <a:latin typeface="Arial"/>
                <a:cs typeface="Arial"/>
              </a:rPr>
              <a:t>M</a:t>
            </a:r>
            <a:r>
              <a:rPr sz="600" spc="-5" dirty="0">
                <a:latin typeface="Arial"/>
                <a:cs typeface="Arial"/>
              </a:rPr>
              <a:t>UL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5" dirty="0">
                <a:latin typeface="Arial"/>
                <a:cs typeface="Arial"/>
              </a:rPr>
              <a:t>IL</a:t>
            </a:r>
            <a:r>
              <a:rPr sz="600" spc="-10" dirty="0">
                <a:latin typeface="Arial"/>
                <a:cs typeface="Arial"/>
              </a:rPr>
              <a:t>A</a:t>
            </a:r>
            <a:r>
              <a:rPr sz="600" dirty="0">
                <a:latin typeface="Arial"/>
                <a:cs typeface="Arial"/>
              </a:rPr>
              <a:t>T</a:t>
            </a:r>
            <a:r>
              <a:rPr sz="600" spc="-10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RA</a:t>
            </a:r>
            <a:r>
              <a:rPr sz="600" spc="-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Arial"/>
                <a:cs typeface="Arial"/>
              </a:rPr>
              <a:t>L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spc="-5" dirty="0">
                <a:latin typeface="Arial"/>
                <a:cs typeface="Arial"/>
              </a:rPr>
              <a:t>DONOR</a:t>
            </a:r>
            <a:endParaRPr sz="600">
              <a:latin typeface="Arial"/>
              <a:cs typeface="Arial"/>
            </a:endParaRPr>
          </a:p>
        </p:txBody>
      </p:sp>
      <p:sp>
        <p:nvSpPr>
          <p:cNvPr id="24903" name="object 329"/>
          <p:cNvSpPr txBox="1">
            <a:spLocks noChangeArrowheads="1"/>
          </p:cNvSpPr>
          <p:nvPr/>
        </p:nvSpPr>
        <p:spPr bwMode="auto">
          <a:xfrm>
            <a:off x="757238" y="2044700"/>
            <a:ext cx="550862" cy="193675"/>
          </a:xfrm>
          <a:prstGeom prst="rect">
            <a:avLst/>
          </a:prstGeom>
          <a:solidFill>
            <a:srgbClr val="FFD832"/>
          </a:solidFill>
          <a:ln w="9143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127000" indent="-619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" panose="020B0604020202020204" pitchFamily="34" charset="0"/>
              </a:rPr>
              <a:t>BILATERAL</a:t>
            </a:r>
            <a:r>
              <a:rPr lang="en-US" altLang="en-US" sz="600"/>
              <a:t> </a:t>
            </a:r>
            <a:r>
              <a:rPr lang="en-US" altLang="en-US" sz="600">
                <a:latin typeface="Arial" panose="020B0604020202020204" pitchFamily="34" charset="0"/>
              </a:rPr>
              <a:t>DONOR</a:t>
            </a:r>
          </a:p>
        </p:txBody>
      </p:sp>
      <p:sp>
        <p:nvSpPr>
          <p:cNvPr id="330" name="object 330"/>
          <p:cNvSpPr txBox="1"/>
          <p:nvPr/>
        </p:nvSpPr>
        <p:spPr>
          <a:xfrm>
            <a:off x="757238" y="2535238"/>
            <a:ext cx="550862" cy="193675"/>
          </a:xfrm>
          <a:prstGeom prst="rect">
            <a:avLst/>
          </a:prstGeom>
          <a:solidFill>
            <a:srgbClr val="C0C0C0"/>
          </a:solidFill>
          <a:ln w="9143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1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00" spc="-10" dirty="0">
                <a:latin typeface="Arial"/>
                <a:cs typeface="Arial"/>
              </a:rPr>
              <a:t>NGO</a:t>
            </a:r>
            <a:r>
              <a:rPr sz="600" spc="-5" dirty="0">
                <a:latin typeface="Arial"/>
                <a:cs typeface="Arial"/>
              </a:rPr>
              <a:t>/</a:t>
            </a:r>
            <a:r>
              <a:rPr sz="600" spc="-10" dirty="0">
                <a:latin typeface="Arial"/>
                <a:cs typeface="Arial"/>
              </a:rPr>
              <a:t>PRIVA</a:t>
            </a:r>
            <a:r>
              <a:rPr sz="600" dirty="0">
                <a:latin typeface="Arial"/>
                <a:cs typeface="Arial"/>
              </a:rPr>
              <a:t>T</a:t>
            </a:r>
            <a:r>
              <a:rPr sz="600" spc="-5" dirty="0"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4411663" y="4673600"/>
            <a:ext cx="1620837" cy="120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spc="-7" baseline="3968" dirty="0">
                <a:latin typeface="Arial"/>
                <a:cs typeface="Arial"/>
              </a:rPr>
              <a:t>A</a:t>
            </a:r>
            <a:r>
              <a:rPr sz="1050" spc="-44" baseline="3968" dirty="0">
                <a:latin typeface="Arial"/>
                <a:cs typeface="Arial"/>
              </a:rPr>
              <a:t>X</a:t>
            </a:r>
            <a:r>
              <a:rPr sz="1050" spc="-30" baseline="3968" dirty="0">
                <a:latin typeface="Arial"/>
                <a:cs typeface="Arial"/>
              </a:rPr>
              <a:t>I</a:t>
            </a:r>
            <a:r>
              <a:rPr sz="1050" spc="-7" baseline="3968" dirty="0">
                <a:latin typeface="Arial"/>
                <a:cs typeface="Arial"/>
              </a:rPr>
              <a:t>OS</a:t>
            </a:r>
            <a:r>
              <a:rPr sz="1050" baseline="3968" dirty="0">
                <a:latin typeface="Times New Roman"/>
                <a:cs typeface="Times New Roman"/>
              </a:rPr>
              <a:t>  </a:t>
            </a:r>
            <a:r>
              <a:rPr sz="1050" spc="22" baseline="3968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H</a:t>
            </a:r>
            <a:r>
              <a:rPr sz="700" spc="-5" dirty="0">
                <a:latin typeface="Arial"/>
                <a:cs typeface="Arial"/>
              </a:rPr>
              <a:t>EA</a:t>
            </a:r>
            <a:r>
              <a:rPr sz="700" spc="-10" dirty="0">
                <a:latin typeface="Arial"/>
                <a:cs typeface="Arial"/>
              </a:rPr>
              <a:t>L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H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spc="-15" dirty="0">
                <a:latin typeface="Arial"/>
                <a:cs typeface="Arial"/>
              </a:rPr>
              <a:t>F</a:t>
            </a:r>
            <a:r>
              <a:rPr sz="700" spc="-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spc="-10" dirty="0">
                <a:latin typeface="Arial"/>
                <a:cs typeface="Arial"/>
              </a:rPr>
              <a:t>L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Y</a:t>
            </a:r>
            <a:r>
              <a:rPr sz="700" dirty="0">
                <a:latin typeface="Times New Roman"/>
                <a:cs typeface="Times New Roman"/>
              </a:rPr>
              <a:t> </a:t>
            </a:r>
            <a:r>
              <a:rPr sz="700" spc="-5" dirty="0">
                <a:latin typeface="Times New Roman"/>
                <a:cs typeface="Times New Roman"/>
              </a:rPr>
              <a:t> </a:t>
            </a:r>
            <a:r>
              <a:rPr sz="1050" spc="-15" baseline="3968" dirty="0">
                <a:latin typeface="Arial"/>
                <a:cs typeface="Arial"/>
              </a:rPr>
              <a:t>COLU</a:t>
            </a:r>
            <a:r>
              <a:rPr sz="1050" spc="-37" baseline="3968" dirty="0">
                <a:latin typeface="Arial"/>
                <a:cs typeface="Arial"/>
              </a:rPr>
              <a:t>M</a:t>
            </a:r>
            <a:r>
              <a:rPr sz="1050" spc="-7" baseline="3968" dirty="0">
                <a:latin typeface="Arial"/>
                <a:cs typeface="Arial"/>
              </a:rPr>
              <a:t>B</a:t>
            </a:r>
            <a:r>
              <a:rPr sz="1050" spc="-30" baseline="3968" dirty="0">
                <a:latin typeface="Arial"/>
                <a:cs typeface="Arial"/>
              </a:rPr>
              <a:t>I</a:t>
            </a:r>
            <a:r>
              <a:rPr sz="1050" spc="-7" baseline="3968" dirty="0">
                <a:latin typeface="Arial"/>
                <a:cs typeface="Arial"/>
              </a:rPr>
              <a:t>A</a:t>
            </a:r>
            <a:endParaRPr sz="1050" baseline="3968">
              <a:latin typeface="Arial"/>
              <a:cs typeface="Arial"/>
            </a:endParaRPr>
          </a:p>
        </p:txBody>
      </p:sp>
      <p:sp>
        <p:nvSpPr>
          <p:cNvPr id="24906" name="object 332"/>
          <p:cNvSpPr txBox="1">
            <a:spLocks noChangeArrowheads="1"/>
          </p:cNvSpPr>
          <p:nvPr/>
        </p:nvSpPr>
        <p:spPr bwMode="auto">
          <a:xfrm>
            <a:off x="1462088" y="4611688"/>
            <a:ext cx="18573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5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" panose="020B0604020202020204" pitchFamily="34" charset="0"/>
              </a:rPr>
              <a:t>TEC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" panose="020B0604020202020204" pitchFamily="34" charset="0"/>
              </a:rPr>
              <a:t>&amp;CC</a:t>
            </a:r>
            <a:r>
              <a:rPr lang="en-US" altLang="en-US" sz="600"/>
              <a:t> </a:t>
            </a:r>
            <a:r>
              <a:rPr lang="en-US" altLang="en-US" sz="6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333" name="object 333"/>
          <p:cNvSpPr txBox="1"/>
          <p:nvPr/>
        </p:nvSpPr>
        <p:spPr>
          <a:xfrm>
            <a:off x="2314575" y="4673600"/>
            <a:ext cx="468313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5" dirty="0">
                <a:latin typeface="Arial"/>
                <a:cs typeface="Arial"/>
              </a:rPr>
              <a:t>CRS</a:t>
            </a:r>
            <a:r>
              <a:rPr sz="700" spc="-5" dirty="0">
                <a:latin typeface="Times New Roman"/>
                <a:cs typeface="Times New Roman"/>
              </a:rPr>
              <a:t>    </a:t>
            </a:r>
            <a:r>
              <a:rPr sz="700" spc="-70" dirty="0">
                <a:latin typeface="Times New Roman"/>
                <a:cs typeface="Times New Roman"/>
              </a:rPr>
              <a:t> 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spc="-30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6662738" y="4673600"/>
            <a:ext cx="358775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" dirty="0">
                <a:latin typeface="Arial"/>
                <a:cs typeface="Arial"/>
              </a:rPr>
              <a:t>UA</a:t>
            </a:r>
            <a:r>
              <a:rPr sz="700" spc="-30" dirty="0">
                <a:latin typeface="Arial"/>
                <a:cs typeface="Arial"/>
              </a:rPr>
              <a:t>M</a:t>
            </a:r>
            <a:r>
              <a:rPr sz="700" spc="-10" dirty="0">
                <a:latin typeface="Arial"/>
                <a:cs typeface="Arial"/>
              </a:rPr>
              <a:t>M</a:t>
            </a:r>
            <a:endParaRPr sz="700">
              <a:latin typeface="Arial"/>
              <a:cs typeface="Arial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1762125" y="4673600"/>
            <a:ext cx="463550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15" dirty="0">
                <a:latin typeface="Arial"/>
                <a:cs typeface="Arial"/>
              </a:rPr>
              <a:t>HO</a:t>
            </a:r>
            <a:r>
              <a:rPr sz="700" spc="-5" dirty="0">
                <a:latin typeface="Arial"/>
                <a:cs typeface="Arial"/>
              </a:rPr>
              <a:t>SP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AL</a:t>
            </a:r>
            <a:endParaRPr sz="700">
              <a:latin typeface="Arial"/>
              <a:cs typeface="Arial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6100763" y="4679950"/>
            <a:ext cx="463550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15" dirty="0">
                <a:latin typeface="Arial"/>
                <a:cs typeface="Arial"/>
              </a:rPr>
              <a:t>HO</a:t>
            </a:r>
            <a:r>
              <a:rPr sz="700" spc="-5" dirty="0">
                <a:latin typeface="Arial"/>
                <a:cs typeface="Arial"/>
              </a:rPr>
              <a:t>SP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AL</a:t>
            </a:r>
            <a:endParaRPr sz="700">
              <a:latin typeface="Arial"/>
              <a:cs typeface="Arial"/>
            </a:endParaRPr>
          </a:p>
        </p:txBody>
      </p:sp>
      <p:sp>
        <p:nvSpPr>
          <p:cNvPr id="24911" name="object 337"/>
          <p:cNvSpPr txBox="1">
            <a:spLocks noChangeArrowheads="1"/>
          </p:cNvSpPr>
          <p:nvPr/>
        </p:nvSpPr>
        <p:spPr bwMode="auto">
          <a:xfrm>
            <a:off x="1462088" y="5097463"/>
            <a:ext cx="18573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5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" panose="020B0604020202020204" pitchFamily="34" charset="0"/>
              </a:rPr>
              <a:t>TEC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" panose="020B0604020202020204" pitchFamily="34" charset="0"/>
              </a:rPr>
              <a:t>&amp;CC</a:t>
            </a:r>
            <a:r>
              <a:rPr lang="en-US" altLang="en-US" sz="600"/>
              <a:t> </a:t>
            </a:r>
            <a:r>
              <a:rPr lang="en-US" altLang="en-US" sz="6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338" name="object 338"/>
          <p:cNvSpPr txBox="1"/>
          <p:nvPr/>
        </p:nvSpPr>
        <p:spPr>
          <a:xfrm>
            <a:off x="7146925" y="5626100"/>
            <a:ext cx="525463" cy="176213"/>
          </a:xfrm>
          <a:prstGeom prst="rect">
            <a:avLst/>
          </a:prstGeom>
          <a:solidFill>
            <a:srgbClr val="71CF01"/>
          </a:solidFill>
          <a:ln w="9143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393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15" dirty="0">
                <a:latin typeface="Arial"/>
                <a:cs typeface="Arial"/>
              </a:rPr>
              <a:t>HO</a:t>
            </a:r>
            <a:r>
              <a:rPr sz="700" spc="-5" dirty="0">
                <a:latin typeface="Arial"/>
                <a:cs typeface="Arial"/>
              </a:rPr>
              <a:t>SP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AL</a:t>
            </a:r>
            <a:endParaRPr sz="700">
              <a:latin typeface="Arial"/>
              <a:cs typeface="Arial"/>
            </a:endParaRPr>
          </a:p>
        </p:txBody>
      </p:sp>
      <p:sp>
        <p:nvSpPr>
          <p:cNvPr id="24913" name="object 339"/>
          <p:cNvSpPr>
            <a:spLocks/>
          </p:cNvSpPr>
          <p:nvPr/>
        </p:nvSpPr>
        <p:spPr bwMode="auto">
          <a:xfrm>
            <a:off x="1417638" y="5530850"/>
            <a:ext cx="276225" cy="357188"/>
          </a:xfrm>
          <a:custGeom>
            <a:avLst/>
            <a:gdLst>
              <a:gd name="T0" fmla="*/ 0 w 276225"/>
              <a:gd name="T1" fmla="*/ 348743 h 358139"/>
              <a:gd name="T2" fmla="*/ 275843 w 276225"/>
              <a:gd name="T3" fmla="*/ 348743 h 358139"/>
              <a:gd name="T4" fmla="*/ 275843 w 276225"/>
              <a:gd name="T5" fmla="*/ 0 h 358139"/>
              <a:gd name="T6" fmla="*/ 0 w 276225"/>
              <a:gd name="T7" fmla="*/ 0 h 358139"/>
              <a:gd name="T8" fmla="*/ 0 w 276225"/>
              <a:gd name="T9" fmla="*/ 348743 h 358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6225"/>
              <a:gd name="T16" fmla="*/ 0 h 358139"/>
              <a:gd name="T17" fmla="*/ 276225 w 276225"/>
              <a:gd name="T18" fmla="*/ 358139 h 358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6225" h="358139">
                <a:moveTo>
                  <a:pt x="0" y="358139"/>
                </a:moveTo>
                <a:lnTo>
                  <a:pt x="275843" y="358139"/>
                </a:lnTo>
                <a:lnTo>
                  <a:pt x="275843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14" name="object 340"/>
          <p:cNvSpPr>
            <a:spLocks/>
          </p:cNvSpPr>
          <p:nvPr/>
        </p:nvSpPr>
        <p:spPr bwMode="auto">
          <a:xfrm>
            <a:off x="1417638" y="5530850"/>
            <a:ext cx="276225" cy="357188"/>
          </a:xfrm>
          <a:custGeom>
            <a:avLst/>
            <a:gdLst>
              <a:gd name="T0" fmla="*/ 0 w 276225"/>
              <a:gd name="T1" fmla="*/ 348743 h 358139"/>
              <a:gd name="T2" fmla="*/ 275843 w 276225"/>
              <a:gd name="T3" fmla="*/ 348743 h 358139"/>
              <a:gd name="T4" fmla="*/ 275843 w 276225"/>
              <a:gd name="T5" fmla="*/ 0 h 358139"/>
              <a:gd name="T6" fmla="*/ 0 w 276225"/>
              <a:gd name="T7" fmla="*/ 0 h 358139"/>
              <a:gd name="T8" fmla="*/ 0 w 276225"/>
              <a:gd name="T9" fmla="*/ 348743 h 358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6225"/>
              <a:gd name="T16" fmla="*/ 0 h 358139"/>
              <a:gd name="T17" fmla="*/ 276225 w 276225"/>
              <a:gd name="T18" fmla="*/ 358139 h 358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6225" h="358139">
                <a:moveTo>
                  <a:pt x="0" y="358139"/>
                </a:moveTo>
                <a:lnTo>
                  <a:pt x="275843" y="358139"/>
                </a:lnTo>
                <a:lnTo>
                  <a:pt x="275843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15" name="object 341"/>
          <p:cNvSpPr txBox="1">
            <a:spLocks noChangeArrowheads="1"/>
          </p:cNvSpPr>
          <p:nvPr/>
        </p:nvSpPr>
        <p:spPr bwMode="auto">
          <a:xfrm>
            <a:off x="1462088" y="5589588"/>
            <a:ext cx="1857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5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" panose="020B0604020202020204" pitchFamily="34" charset="0"/>
              </a:rPr>
              <a:t>TEC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" panose="020B0604020202020204" pitchFamily="34" charset="0"/>
              </a:rPr>
              <a:t>&amp;CC</a:t>
            </a:r>
            <a:r>
              <a:rPr lang="en-US" altLang="en-US" sz="600"/>
              <a:t> </a:t>
            </a:r>
            <a:r>
              <a:rPr lang="en-US" altLang="en-US" sz="6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4916" name="object 342"/>
          <p:cNvSpPr>
            <a:spLocks/>
          </p:cNvSpPr>
          <p:nvPr/>
        </p:nvSpPr>
        <p:spPr bwMode="auto">
          <a:xfrm>
            <a:off x="4243388" y="5246688"/>
            <a:ext cx="76200" cy="384175"/>
          </a:xfrm>
          <a:custGeom>
            <a:avLst/>
            <a:gdLst>
              <a:gd name="T0" fmla="*/ 31747 w 76200"/>
              <a:gd name="T1" fmla="*/ 307847 h 384175"/>
              <a:gd name="T2" fmla="*/ 0 w 76200"/>
              <a:gd name="T3" fmla="*/ 307847 h 384175"/>
              <a:gd name="T4" fmla="*/ 38099 w 76200"/>
              <a:gd name="T5" fmla="*/ 384047 h 384175"/>
              <a:gd name="T6" fmla="*/ 69847 w 76200"/>
              <a:gd name="T7" fmla="*/ 320552 h 384175"/>
              <a:gd name="T8" fmla="*/ 31747 w 76200"/>
              <a:gd name="T9" fmla="*/ 320552 h 384175"/>
              <a:gd name="T10" fmla="*/ 31747 w 76200"/>
              <a:gd name="T11" fmla="*/ 307847 h 384175"/>
              <a:gd name="T12" fmla="*/ 44439 w 76200"/>
              <a:gd name="T13" fmla="*/ 0 h 384175"/>
              <a:gd name="T14" fmla="*/ 31747 w 76200"/>
              <a:gd name="T15" fmla="*/ 0 h 384175"/>
              <a:gd name="T16" fmla="*/ 31747 w 76200"/>
              <a:gd name="T17" fmla="*/ 320552 h 384175"/>
              <a:gd name="T18" fmla="*/ 44439 w 76200"/>
              <a:gd name="T19" fmla="*/ 320552 h 384175"/>
              <a:gd name="T20" fmla="*/ 44439 w 76200"/>
              <a:gd name="T21" fmla="*/ 0 h 384175"/>
              <a:gd name="T22" fmla="*/ 76199 w 76200"/>
              <a:gd name="T23" fmla="*/ 307847 h 384175"/>
              <a:gd name="T24" fmla="*/ 44439 w 76200"/>
              <a:gd name="T25" fmla="*/ 307847 h 384175"/>
              <a:gd name="T26" fmla="*/ 44439 w 76200"/>
              <a:gd name="T27" fmla="*/ 320552 h 384175"/>
              <a:gd name="T28" fmla="*/ 69847 w 76200"/>
              <a:gd name="T29" fmla="*/ 320552 h 384175"/>
              <a:gd name="T30" fmla="*/ 76199 w 76200"/>
              <a:gd name="T31" fmla="*/ 307847 h 3841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84175"/>
              <a:gd name="T50" fmla="*/ 76200 w 76200"/>
              <a:gd name="T51" fmla="*/ 384175 h 3841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84175">
                <a:moveTo>
                  <a:pt x="31747" y="307847"/>
                </a:moveTo>
                <a:lnTo>
                  <a:pt x="0" y="307847"/>
                </a:lnTo>
                <a:lnTo>
                  <a:pt x="38099" y="384047"/>
                </a:lnTo>
                <a:lnTo>
                  <a:pt x="69847" y="320552"/>
                </a:lnTo>
                <a:lnTo>
                  <a:pt x="31747" y="320552"/>
                </a:lnTo>
                <a:lnTo>
                  <a:pt x="31747" y="307847"/>
                </a:lnTo>
                <a:close/>
              </a:path>
              <a:path w="76200" h="384175">
                <a:moveTo>
                  <a:pt x="44439" y="0"/>
                </a:moveTo>
                <a:lnTo>
                  <a:pt x="31747" y="0"/>
                </a:lnTo>
                <a:lnTo>
                  <a:pt x="31747" y="320552"/>
                </a:lnTo>
                <a:lnTo>
                  <a:pt x="44439" y="320552"/>
                </a:lnTo>
                <a:lnTo>
                  <a:pt x="44439" y="0"/>
                </a:lnTo>
                <a:close/>
              </a:path>
              <a:path w="76200" h="384175">
                <a:moveTo>
                  <a:pt x="76199" y="307847"/>
                </a:moveTo>
                <a:lnTo>
                  <a:pt x="44439" y="307847"/>
                </a:lnTo>
                <a:lnTo>
                  <a:pt x="44439" y="320552"/>
                </a:lnTo>
                <a:lnTo>
                  <a:pt x="69847" y="320552"/>
                </a:lnTo>
                <a:lnTo>
                  <a:pt x="76199" y="3078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17" name="object 343"/>
          <p:cNvSpPr>
            <a:spLocks/>
          </p:cNvSpPr>
          <p:nvPr/>
        </p:nvSpPr>
        <p:spPr bwMode="auto">
          <a:xfrm>
            <a:off x="3690938" y="5246688"/>
            <a:ext cx="76200" cy="384175"/>
          </a:xfrm>
          <a:custGeom>
            <a:avLst/>
            <a:gdLst>
              <a:gd name="T0" fmla="*/ 31747 w 76200"/>
              <a:gd name="T1" fmla="*/ 307847 h 384175"/>
              <a:gd name="T2" fmla="*/ 0 w 76200"/>
              <a:gd name="T3" fmla="*/ 307847 h 384175"/>
              <a:gd name="T4" fmla="*/ 38099 w 76200"/>
              <a:gd name="T5" fmla="*/ 384047 h 384175"/>
              <a:gd name="T6" fmla="*/ 69847 w 76200"/>
              <a:gd name="T7" fmla="*/ 320552 h 384175"/>
              <a:gd name="T8" fmla="*/ 31747 w 76200"/>
              <a:gd name="T9" fmla="*/ 320552 h 384175"/>
              <a:gd name="T10" fmla="*/ 31747 w 76200"/>
              <a:gd name="T11" fmla="*/ 307847 h 384175"/>
              <a:gd name="T12" fmla="*/ 44439 w 76200"/>
              <a:gd name="T13" fmla="*/ 0 h 384175"/>
              <a:gd name="T14" fmla="*/ 31747 w 76200"/>
              <a:gd name="T15" fmla="*/ 0 h 384175"/>
              <a:gd name="T16" fmla="*/ 31747 w 76200"/>
              <a:gd name="T17" fmla="*/ 320552 h 384175"/>
              <a:gd name="T18" fmla="*/ 44439 w 76200"/>
              <a:gd name="T19" fmla="*/ 320552 h 384175"/>
              <a:gd name="T20" fmla="*/ 44439 w 76200"/>
              <a:gd name="T21" fmla="*/ 0 h 384175"/>
              <a:gd name="T22" fmla="*/ 76199 w 76200"/>
              <a:gd name="T23" fmla="*/ 307847 h 384175"/>
              <a:gd name="T24" fmla="*/ 44439 w 76200"/>
              <a:gd name="T25" fmla="*/ 307847 h 384175"/>
              <a:gd name="T26" fmla="*/ 44439 w 76200"/>
              <a:gd name="T27" fmla="*/ 320552 h 384175"/>
              <a:gd name="T28" fmla="*/ 69847 w 76200"/>
              <a:gd name="T29" fmla="*/ 320552 h 384175"/>
              <a:gd name="T30" fmla="*/ 76199 w 76200"/>
              <a:gd name="T31" fmla="*/ 307847 h 3841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84175"/>
              <a:gd name="T50" fmla="*/ 76200 w 76200"/>
              <a:gd name="T51" fmla="*/ 384175 h 3841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84175">
                <a:moveTo>
                  <a:pt x="31747" y="307847"/>
                </a:moveTo>
                <a:lnTo>
                  <a:pt x="0" y="307847"/>
                </a:lnTo>
                <a:lnTo>
                  <a:pt x="38099" y="384047"/>
                </a:lnTo>
                <a:lnTo>
                  <a:pt x="69847" y="320552"/>
                </a:lnTo>
                <a:lnTo>
                  <a:pt x="31747" y="320552"/>
                </a:lnTo>
                <a:lnTo>
                  <a:pt x="31747" y="307847"/>
                </a:lnTo>
                <a:close/>
              </a:path>
              <a:path w="76200" h="384175">
                <a:moveTo>
                  <a:pt x="44439" y="0"/>
                </a:moveTo>
                <a:lnTo>
                  <a:pt x="31747" y="0"/>
                </a:lnTo>
                <a:lnTo>
                  <a:pt x="31747" y="320552"/>
                </a:lnTo>
                <a:lnTo>
                  <a:pt x="44439" y="320552"/>
                </a:lnTo>
                <a:lnTo>
                  <a:pt x="44439" y="0"/>
                </a:lnTo>
                <a:close/>
              </a:path>
              <a:path w="76200" h="384175">
                <a:moveTo>
                  <a:pt x="76199" y="307847"/>
                </a:moveTo>
                <a:lnTo>
                  <a:pt x="44439" y="307847"/>
                </a:lnTo>
                <a:lnTo>
                  <a:pt x="44439" y="320552"/>
                </a:lnTo>
                <a:lnTo>
                  <a:pt x="69847" y="320552"/>
                </a:lnTo>
                <a:lnTo>
                  <a:pt x="76199" y="3078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18" name="object 344"/>
          <p:cNvSpPr>
            <a:spLocks/>
          </p:cNvSpPr>
          <p:nvPr/>
        </p:nvSpPr>
        <p:spPr bwMode="auto">
          <a:xfrm>
            <a:off x="3086100" y="5246688"/>
            <a:ext cx="76200" cy="384175"/>
          </a:xfrm>
          <a:custGeom>
            <a:avLst/>
            <a:gdLst>
              <a:gd name="T0" fmla="*/ 31747 w 76200"/>
              <a:gd name="T1" fmla="*/ 307847 h 384175"/>
              <a:gd name="T2" fmla="*/ 0 w 76200"/>
              <a:gd name="T3" fmla="*/ 307847 h 384175"/>
              <a:gd name="T4" fmla="*/ 38099 w 76200"/>
              <a:gd name="T5" fmla="*/ 384047 h 384175"/>
              <a:gd name="T6" fmla="*/ 69847 w 76200"/>
              <a:gd name="T7" fmla="*/ 320552 h 384175"/>
              <a:gd name="T8" fmla="*/ 31747 w 76200"/>
              <a:gd name="T9" fmla="*/ 320552 h 384175"/>
              <a:gd name="T10" fmla="*/ 31747 w 76200"/>
              <a:gd name="T11" fmla="*/ 307847 h 384175"/>
              <a:gd name="T12" fmla="*/ 44439 w 76200"/>
              <a:gd name="T13" fmla="*/ 0 h 384175"/>
              <a:gd name="T14" fmla="*/ 31747 w 76200"/>
              <a:gd name="T15" fmla="*/ 0 h 384175"/>
              <a:gd name="T16" fmla="*/ 31747 w 76200"/>
              <a:gd name="T17" fmla="*/ 320552 h 384175"/>
              <a:gd name="T18" fmla="*/ 44439 w 76200"/>
              <a:gd name="T19" fmla="*/ 320552 h 384175"/>
              <a:gd name="T20" fmla="*/ 44439 w 76200"/>
              <a:gd name="T21" fmla="*/ 0 h 384175"/>
              <a:gd name="T22" fmla="*/ 76199 w 76200"/>
              <a:gd name="T23" fmla="*/ 307847 h 384175"/>
              <a:gd name="T24" fmla="*/ 44439 w 76200"/>
              <a:gd name="T25" fmla="*/ 307847 h 384175"/>
              <a:gd name="T26" fmla="*/ 44439 w 76200"/>
              <a:gd name="T27" fmla="*/ 320552 h 384175"/>
              <a:gd name="T28" fmla="*/ 69847 w 76200"/>
              <a:gd name="T29" fmla="*/ 320552 h 384175"/>
              <a:gd name="T30" fmla="*/ 76199 w 76200"/>
              <a:gd name="T31" fmla="*/ 307847 h 3841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84175"/>
              <a:gd name="T50" fmla="*/ 76200 w 76200"/>
              <a:gd name="T51" fmla="*/ 384175 h 3841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84175">
                <a:moveTo>
                  <a:pt x="31747" y="307847"/>
                </a:moveTo>
                <a:lnTo>
                  <a:pt x="0" y="307847"/>
                </a:lnTo>
                <a:lnTo>
                  <a:pt x="38099" y="384047"/>
                </a:lnTo>
                <a:lnTo>
                  <a:pt x="69847" y="320552"/>
                </a:lnTo>
                <a:lnTo>
                  <a:pt x="31747" y="320552"/>
                </a:lnTo>
                <a:lnTo>
                  <a:pt x="31747" y="307847"/>
                </a:lnTo>
                <a:close/>
              </a:path>
              <a:path w="76200" h="384175">
                <a:moveTo>
                  <a:pt x="44439" y="0"/>
                </a:moveTo>
                <a:lnTo>
                  <a:pt x="31747" y="0"/>
                </a:lnTo>
                <a:lnTo>
                  <a:pt x="31747" y="320552"/>
                </a:lnTo>
                <a:lnTo>
                  <a:pt x="44439" y="320552"/>
                </a:lnTo>
                <a:lnTo>
                  <a:pt x="44439" y="0"/>
                </a:lnTo>
                <a:close/>
              </a:path>
              <a:path w="76200" h="384175">
                <a:moveTo>
                  <a:pt x="76199" y="307847"/>
                </a:moveTo>
                <a:lnTo>
                  <a:pt x="44439" y="307847"/>
                </a:lnTo>
                <a:lnTo>
                  <a:pt x="44439" y="320552"/>
                </a:lnTo>
                <a:lnTo>
                  <a:pt x="69847" y="320552"/>
                </a:lnTo>
                <a:lnTo>
                  <a:pt x="76199" y="3078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19" name="object 345"/>
          <p:cNvSpPr>
            <a:spLocks/>
          </p:cNvSpPr>
          <p:nvPr/>
        </p:nvSpPr>
        <p:spPr bwMode="auto">
          <a:xfrm>
            <a:off x="3621088" y="5246688"/>
            <a:ext cx="0" cy="165100"/>
          </a:xfrm>
          <a:custGeom>
            <a:avLst/>
            <a:gdLst>
              <a:gd name="T0" fmla="*/ 0 h 165100"/>
              <a:gd name="T1" fmla="*/ 164591 h 165100"/>
              <a:gd name="T2" fmla="*/ 0 60000 65536"/>
              <a:gd name="T3" fmla="*/ 0 60000 65536"/>
              <a:gd name="T4" fmla="*/ 0 h 165100"/>
              <a:gd name="T5" fmla="*/ 165100 h 1651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65100">
                <a:moveTo>
                  <a:pt x="0" y="0"/>
                </a:moveTo>
                <a:lnTo>
                  <a:pt x="0" y="164591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20" name="object 346"/>
          <p:cNvSpPr>
            <a:spLocks/>
          </p:cNvSpPr>
          <p:nvPr/>
        </p:nvSpPr>
        <p:spPr bwMode="auto">
          <a:xfrm>
            <a:off x="3621088" y="5411788"/>
            <a:ext cx="2752725" cy="0"/>
          </a:xfrm>
          <a:custGeom>
            <a:avLst/>
            <a:gdLst>
              <a:gd name="T0" fmla="*/ 0 w 2752725"/>
              <a:gd name="T1" fmla="*/ 2752343 w 2752725"/>
              <a:gd name="T2" fmla="*/ 0 60000 65536"/>
              <a:gd name="T3" fmla="*/ 0 60000 65536"/>
              <a:gd name="T4" fmla="*/ 0 w 2752725"/>
              <a:gd name="T5" fmla="*/ 2752725 w 275272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752725">
                <a:moveTo>
                  <a:pt x="0" y="0"/>
                </a:moveTo>
                <a:lnTo>
                  <a:pt x="2752343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21" name="object 347"/>
          <p:cNvSpPr>
            <a:spLocks/>
          </p:cNvSpPr>
          <p:nvPr/>
        </p:nvSpPr>
        <p:spPr bwMode="auto">
          <a:xfrm>
            <a:off x="6335713" y="5411788"/>
            <a:ext cx="76200" cy="219075"/>
          </a:xfrm>
          <a:custGeom>
            <a:avLst/>
            <a:gdLst>
              <a:gd name="T0" fmla="*/ 31747 w 76200"/>
              <a:gd name="T1" fmla="*/ 139168 h 219710"/>
              <a:gd name="T2" fmla="*/ 0 w 76200"/>
              <a:gd name="T3" fmla="*/ 139168 h 219710"/>
              <a:gd name="T4" fmla="*/ 38099 w 76200"/>
              <a:gd name="T5" fmla="*/ 213194 h 219710"/>
              <a:gd name="T6" fmla="*/ 69847 w 76200"/>
              <a:gd name="T7" fmla="*/ 151511 h 219710"/>
              <a:gd name="T8" fmla="*/ 31747 w 76200"/>
              <a:gd name="T9" fmla="*/ 151511 h 219710"/>
              <a:gd name="T10" fmla="*/ 31747 w 76200"/>
              <a:gd name="T11" fmla="*/ 139168 h 219710"/>
              <a:gd name="T12" fmla="*/ 44439 w 76200"/>
              <a:gd name="T13" fmla="*/ 0 h 219710"/>
              <a:gd name="T14" fmla="*/ 31747 w 76200"/>
              <a:gd name="T15" fmla="*/ 0 h 219710"/>
              <a:gd name="T16" fmla="*/ 31747 w 76200"/>
              <a:gd name="T17" fmla="*/ 151511 h 219710"/>
              <a:gd name="T18" fmla="*/ 44439 w 76200"/>
              <a:gd name="T19" fmla="*/ 151511 h 219710"/>
              <a:gd name="T20" fmla="*/ 44439 w 76200"/>
              <a:gd name="T21" fmla="*/ 0 h 219710"/>
              <a:gd name="T22" fmla="*/ 76199 w 76200"/>
              <a:gd name="T23" fmla="*/ 139168 h 219710"/>
              <a:gd name="T24" fmla="*/ 44439 w 76200"/>
              <a:gd name="T25" fmla="*/ 139168 h 219710"/>
              <a:gd name="T26" fmla="*/ 44439 w 76200"/>
              <a:gd name="T27" fmla="*/ 151511 h 219710"/>
              <a:gd name="T28" fmla="*/ 69847 w 76200"/>
              <a:gd name="T29" fmla="*/ 151511 h 219710"/>
              <a:gd name="T30" fmla="*/ 76199 w 76200"/>
              <a:gd name="T31" fmla="*/ 139168 h 2197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19710"/>
              <a:gd name="T50" fmla="*/ 76200 w 76200"/>
              <a:gd name="T51" fmla="*/ 219710 h 2197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19710">
                <a:moveTo>
                  <a:pt x="31747" y="143255"/>
                </a:moveTo>
                <a:lnTo>
                  <a:pt x="0" y="143255"/>
                </a:lnTo>
                <a:lnTo>
                  <a:pt x="38099" y="219455"/>
                </a:lnTo>
                <a:lnTo>
                  <a:pt x="69847" y="155960"/>
                </a:lnTo>
                <a:lnTo>
                  <a:pt x="31747" y="155960"/>
                </a:lnTo>
                <a:lnTo>
                  <a:pt x="31747" y="143255"/>
                </a:lnTo>
                <a:close/>
              </a:path>
              <a:path w="76200" h="219710">
                <a:moveTo>
                  <a:pt x="44439" y="0"/>
                </a:moveTo>
                <a:lnTo>
                  <a:pt x="31747" y="0"/>
                </a:lnTo>
                <a:lnTo>
                  <a:pt x="31747" y="155960"/>
                </a:lnTo>
                <a:lnTo>
                  <a:pt x="44439" y="155960"/>
                </a:lnTo>
                <a:lnTo>
                  <a:pt x="44439" y="0"/>
                </a:lnTo>
                <a:close/>
              </a:path>
              <a:path w="76200" h="219710">
                <a:moveTo>
                  <a:pt x="76199" y="143255"/>
                </a:moveTo>
                <a:lnTo>
                  <a:pt x="44439" y="143255"/>
                </a:lnTo>
                <a:lnTo>
                  <a:pt x="44439" y="155960"/>
                </a:lnTo>
                <a:lnTo>
                  <a:pt x="69847" y="155960"/>
                </a:lnTo>
                <a:lnTo>
                  <a:pt x="76199" y="1432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22" name="object 348"/>
          <p:cNvSpPr>
            <a:spLocks/>
          </p:cNvSpPr>
          <p:nvPr/>
        </p:nvSpPr>
        <p:spPr bwMode="auto">
          <a:xfrm>
            <a:off x="2135188" y="5354638"/>
            <a:ext cx="0" cy="111125"/>
          </a:xfrm>
          <a:custGeom>
            <a:avLst/>
            <a:gdLst>
              <a:gd name="T0" fmla="*/ 0 h 109854"/>
              <a:gd name="T1" fmla="*/ 123104 h 109854"/>
              <a:gd name="T2" fmla="*/ 0 60000 65536"/>
              <a:gd name="T3" fmla="*/ 0 60000 65536"/>
              <a:gd name="T4" fmla="*/ 0 h 109854"/>
              <a:gd name="T5" fmla="*/ 109854 h 10985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23" name="object 349"/>
          <p:cNvSpPr>
            <a:spLocks/>
          </p:cNvSpPr>
          <p:nvPr/>
        </p:nvSpPr>
        <p:spPr bwMode="auto">
          <a:xfrm>
            <a:off x="2135188" y="5465763"/>
            <a:ext cx="4017962" cy="0"/>
          </a:xfrm>
          <a:custGeom>
            <a:avLst/>
            <a:gdLst>
              <a:gd name="T0" fmla="*/ 0 w 4017645"/>
              <a:gd name="T1" fmla="*/ 4020433 w 4017645"/>
              <a:gd name="T2" fmla="*/ 0 60000 65536"/>
              <a:gd name="T3" fmla="*/ 0 60000 65536"/>
              <a:gd name="T4" fmla="*/ 0 w 4017645"/>
              <a:gd name="T5" fmla="*/ 4017645 w 401764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017645">
                <a:moveTo>
                  <a:pt x="0" y="0"/>
                </a:moveTo>
                <a:lnTo>
                  <a:pt x="4017263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24" name="object 350"/>
          <p:cNvSpPr>
            <a:spLocks/>
          </p:cNvSpPr>
          <p:nvPr/>
        </p:nvSpPr>
        <p:spPr bwMode="auto">
          <a:xfrm>
            <a:off x="6115050" y="5465763"/>
            <a:ext cx="76200" cy="165100"/>
          </a:xfrm>
          <a:custGeom>
            <a:avLst/>
            <a:gdLst>
              <a:gd name="T0" fmla="*/ 31747 w 76200"/>
              <a:gd name="T1" fmla="*/ 83280 h 166370"/>
              <a:gd name="T2" fmla="*/ 0 w 76200"/>
              <a:gd name="T3" fmla="*/ 83280 h 166370"/>
              <a:gd name="T4" fmla="*/ 38099 w 76200"/>
              <a:gd name="T5" fmla="*/ 153861 h 166370"/>
              <a:gd name="T6" fmla="*/ 69847 w 76200"/>
              <a:gd name="T7" fmla="*/ 95051 h 166370"/>
              <a:gd name="T8" fmla="*/ 31747 w 76200"/>
              <a:gd name="T9" fmla="*/ 95051 h 166370"/>
              <a:gd name="T10" fmla="*/ 31747 w 76200"/>
              <a:gd name="T11" fmla="*/ 83280 h 166370"/>
              <a:gd name="T12" fmla="*/ 44439 w 76200"/>
              <a:gd name="T13" fmla="*/ 0 h 166370"/>
              <a:gd name="T14" fmla="*/ 31747 w 76200"/>
              <a:gd name="T15" fmla="*/ 0 h 166370"/>
              <a:gd name="T16" fmla="*/ 31747 w 76200"/>
              <a:gd name="T17" fmla="*/ 95051 h 166370"/>
              <a:gd name="T18" fmla="*/ 44439 w 76200"/>
              <a:gd name="T19" fmla="*/ 95051 h 166370"/>
              <a:gd name="T20" fmla="*/ 44439 w 76200"/>
              <a:gd name="T21" fmla="*/ 0 h 166370"/>
              <a:gd name="T22" fmla="*/ 76199 w 76200"/>
              <a:gd name="T23" fmla="*/ 83280 h 166370"/>
              <a:gd name="T24" fmla="*/ 44439 w 76200"/>
              <a:gd name="T25" fmla="*/ 83280 h 166370"/>
              <a:gd name="T26" fmla="*/ 44439 w 76200"/>
              <a:gd name="T27" fmla="*/ 95051 h 166370"/>
              <a:gd name="T28" fmla="*/ 69847 w 76200"/>
              <a:gd name="T29" fmla="*/ 95051 h 166370"/>
              <a:gd name="T30" fmla="*/ 76199 w 76200"/>
              <a:gd name="T31" fmla="*/ 83280 h 1663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66370"/>
              <a:gd name="T50" fmla="*/ 76200 w 76200"/>
              <a:gd name="T51" fmla="*/ 166370 h 1663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66370">
                <a:moveTo>
                  <a:pt x="31747" y="89915"/>
                </a:moveTo>
                <a:lnTo>
                  <a:pt x="0" y="89915"/>
                </a:lnTo>
                <a:lnTo>
                  <a:pt x="38099" y="166115"/>
                </a:lnTo>
                <a:lnTo>
                  <a:pt x="69847" y="102620"/>
                </a:lnTo>
                <a:lnTo>
                  <a:pt x="31747" y="102620"/>
                </a:lnTo>
                <a:lnTo>
                  <a:pt x="31747" y="89915"/>
                </a:lnTo>
                <a:close/>
              </a:path>
              <a:path w="76200" h="166370">
                <a:moveTo>
                  <a:pt x="44439" y="0"/>
                </a:moveTo>
                <a:lnTo>
                  <a:pt x="31747" y="0"/>
                </a:lnTo>
                <a:lnTo>
                  <a:pt x="31747" y="102620"/>
                </a:lnTo>
                <a:lnTo>
                  <a:pt x="44439" y="102620"/>
                </a:lnTo>
                <a:lnTo>
                  <a:pt x="44439" y="0"/>
                </a:lnTo>
                <a:close/>
              </a:path>
              <a:path w="76200" h="166370">
                <a:moveTo>
                  <a:pt x="76199" y="89915"/>
                </a:moveTo>
                <a:lnTo>
                  <a:pt x="44439" y="89915"/>
                </a:lnTo>
                <a:lnTo>
                  <a:pt x="44439" y="102620"/>
                </a:lnTo>
                <a:lnTo>
                  <a:pt x="69847" y="102620"/>
                </a:lnTo>
                <a:lnTo>
                  <a:pt x="76199" y="899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25" name="object 351"/>
          <p:cNvSpPr>
            <a:spLocks/>
          </p:cNvSpPr>
          <p:nvPr/>
        </p:nvSpPr>
        <p:spPr bwMode="auto">
          <a:xfrm>
            <a:off x="1490663" y="5354638"/>
            <a:ext cx="76200" cy="222250"/>
          </a:xfrm>
          <a:custGeom>
            <a:avLst/>
            <a:gdLst>
              <a:gd name="T0" fmla="*/ 31753 w 76200"/>
              <a:gd name="T1" fmla="*/ 153326 h 220979"/>
              <a:gd name="T2" fmla="*/ 0 w 76200"/>
              <a:gd name="T3" fmla="*/ 153326 h 220979"/>
              <a:gd name="T4" fmla="*/ 38099 w 76200"/>
              <a:gd name="T5" fmla="*/ 234022 h 220979"/>
              <a:gd name="T6" fmla="*/ 69847 w 76200"/>
              <a:gd name="T7" fmla="*/ 166781 h 220979"/>
              <a:gd name="T8" fmla="*/ 31753 w 76200"/>
              <a:gd name="T9" fmla="*/ 166781 h 220979"/>
              <a:gd name="T10" fmla="*/ 31753 w 76200"/>
              <a:gd name="T11" fmla="*/ 153326 h 220979"/>
              <a:gd name="T12" fmla="*/ 44445 w 76200"/>
              <a:gd name="T13" fmla="*/ 0 h 220979"/>
              <a:gd name="T14" fmla="*/ 31753 w 76200"/>
              <a:gd name="T15" fmla="*/ 0 h 220979"/>
              <a:gd name="T16" fmla="*/ 31753 w 76200"/>
              <a:gd name="T17" fmla="*/ 166781 h 220979"/>
              <a:gd name="T18" fmla="*/ 44445 w 76200"/>
              <a:gd name="T19" fmla="*/ 166781 h 220979"/>
              <a:gd name="T20" fmla="*/ 44445 w 76200"/>
              <a:gd name="T21" fmla="*/ 0 h 220979"/>
              <a:gd name="T22" fmla="*/ 76199 w 76200"/>
              <a:gd name="T23" fmla="*/ 153326 h 220979"/>
              <a:gd name="T24" fmla="*/ 44445 w 76200"/>
              <a:gd name="T25" fmla="*/ 153326 h 220979"/>
              <a:gd name="T26" fmla="*/ 44445 w 76200"/>
              <a:gd name="T27" fmla="*/ 166781 h 220979"/>
              <a:gd name="T28" fmla="*/ 69847 w 76200"/>
              <a:gd name="T29" fmla="*/ 166781 h 220979"/>
              <a:gd name="T30" fmla="*/ 76199 w 76200"/>
              <a:gd name="T31" fmla="*/ 153326 h 22097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20979"/>
              <a:gd name="T50" fmla="*/ 76200 w 76200"/>
              <a:gd name="T51" fmla="*/ 220979 h 22097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20979">
                <a:moveTo>
                  <a:pt x="31753" y="144779"/>
                </a:moveTo>
                <a:lnTo>
                  <a:pt x="0" y="144779"/>
                </a:lnTo>
                <a:lnTo>
                  <a:pt x="38099" y="220979"/>
                </a:lnTo>
                <a:lnTo>
                  <a:pt x="69847" y="157484"/>
                </a:lnTo>
                <a:lnTo>
                  <a:pt x="31753" y="157484"/>
                </a:lnTo>
                <a:lnTo>
                  <a:pt x="31753" y="144779"/>
                </a:lnTo>
                <a:close/>
              </a:path>
              <a:path w="76200" h="220979">
                <a:moveTo>
                  <a:pt x="44445" y="0"/>
                </a:moveTo>
                <a:lnTo>
                  <a:pt x="31753" y="0"/>
                </a:lnTo>
                <a:lnTo>
                  <a:pt x="31753" y="157484"/>
                </a:lnTo>
                <a:lnTo>
                  <a:pt x="44445" y="157484"/>
                </a:lnTo>
                <a:lnTo>
                  <a:pt x="44445" y="0"/>
                </a:lnTo>
                <a:close/>
              </a:path>
              <a:path w="76200" h="220979">
                <a:moveTo>
                  <a:pt x="76199" y="144779"/>
                </a:moveTo>
                <a:lnTo>
                  <a:pt x="44445" y="144779"/>
                </a:lnTo>
                <a:lnTo>
                  <a:pt x="44445" y="157484"/>
                </a:lnTo>
                <a:lnTo>
                  <a:pt x="69847" y="157484"/>
                </a:lnTo>
                <a:lnTo>
                  <a:pt x="76199" y="1447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26" name="object 352"/>
          <p:cNvSpPr>
            <a:spLocks/>
          </p:cNvSpPr>
          <p:nvPr/>
        </p:nvSpPr>
        <p:spPr bwMode="auto">
          <a:xfrm>
            <a:off x="5413375" y="5192713"/>
            <a:ext cx="1951038" cy="0"/>
          </a:xfrm>
          <a:custGeom>
            <a:avLst/>
            <a:gdLst>
              <a:gd name="T0" fmla="*/ 0 w 1950720"/>
              <a:gd name="T1" fmla="*/ 1953899 w 1950720"/>
              <a:gd name="T2" fmla="*/ 0 60000 65536"/>
              <a:gd name="T3" fmla="*/ 0 60000 65536"/>
              <a:gd name="T4" fmla="*/ 0 w 1950720"/>
              <a:gd name="T5" fmla="*/ 1950720 w 19507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950720">
                <a:moveTo>
                  <a:pt x="0" y="0"/>
                </a:moveTo>
                <a:lnTo>
                  <a:pt x="1950719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27" name="object 353"/>
          <p:cNvSpPr>
            <a:spLocks/>
          </p:cNvSpPr>
          <p:nvPr/>
        </p:nvSpPr>
        <p:spPr bwMode="auto">
          <a:xfrm>
            <a:off x="7326313" y="5192713"/>
            <a:ext cx="76200" cy="439737"/>
          </a:xfrm>
          <a:custGeom>
            <a:avLst/>
            <a:gdLst>
              <a:gd name="T0" fmla="*/ 31747 w 76200"/>
              <a:gd name="T1" fmla="*/ 365336 h 439420"/>
              <a:gd name="T2" fmla="*/ 0 w 76200"/>
              <a:gd name="T3" fmla="*/ 365336 h 439420"/>
              <a:gd name="T4" fmla="*/ 38099 w 76200"/>
              <a:gd name="T5" fmla="*/ 442088 h 439420"/>
              <a:gd name="T6" fmla="*/ 69847 w 76200"/>
              <a:gd name="T7" fmla="*/ 378133 h 439420"/>
              <a:gd name="T8" fmla="*/ 31747 w 76200"/>
              <a:gd name="T9" fmla="*/ 378133 h 439420"/>
              <a:gd name="T10" fmla="*/ 31747 w 76200"/>
              <a:gd name="T11" fmla="*/ 365336 h 439420"/>
              <a:gd name="T12" fmla="*/ 44439 w 76200"/>
              <a:gd name="T13" fmla="*/ 0 h 439420"/>
              <a:gd name="T14" fmla="*/ 31747 w 76200"/>
              <a:gd name="T15" fmla="*/ 0 h 439420"/>
              <a:gd name="T16" fmla="*/ 31747 w 76200"/>
              <a:gd name="T17" fmla="*/ 378133 h 439420"/>
              <a:gd name="T18" fmla="*/ 44439 w 76200"/>
              <a:gd name="T19" fmla="*/ 378133 h 439420"/>
              <a:gd name="T20" fmla="*/ 44439 w 76200"/>
              <a:gd name="T21" fmla="*/ 0 h 439420"/>
              <a:gd name="T22" fmla="*/ 76199 w 76200"/>
              <a:gd name="T23" fmla="*/ 365336 h 439420"/>
              <a:gd name="T24" fmla="*/ 44439 w 76200"/>
              <a:gd name="T25" fmla="*/ 365336 h 439420"/>
              <a:gd name="T26" fmla="*/ 44439 w 76200"/>
              <a:gd name="T27" fmla="*/ 378133 h 439420"/>
              <a:gd name="T28" fmla="*/ 69847 w 76200"/>
              <a:gd name="T29" fmla="*/ 378133 h 439420"/>
              <a:gd name="T30" fmla="*/ 76199 w 76200"/>
              <a:gd name="T31" fmla="*/ 365336 h 4394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439420"/>
              <a:gd name="T50" fmla="*/ 76200 w 76200"/>
              <a:gd name="T51" fmla="*/ 439420 h 4394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439420">
                <a:moveTo>
                  <a:pt x="31747" y="362711"/>
                </a:moveTo>
                <a:lnTo>
                  <a:pt x="0" y="362711"/>
                </a:lnTo>
                <a:lnTo>
                  <a:pt x="38099" y="438911"/>
                </a:lnTo>
                <a:lnTo>
                  <a:pt x="69847" y="375416"/>
                </a:lnTo>
                <a:lnTo>
                  <a:pt x="31747" y="375416"/>
                </a:lnTo>
                <a:lnTo>
                  <a:pt x="31747" y="362711"/>
                </a:lnTo>
                <a:close/>
              </a:path>
              <a:path w="76200" h="439420">
                <a:moveTo>
                  <a:pt x="44439" y="0"/>
                </a:moveTo>
                <a:lnTo>
                  <a:pt x="31747" y="0"/>
                </a:lnTo>
                <a:lnTo>
                  <a:pt x="31747" y="375416"/>
                </a:lnTo>
                <a:lnTo>
                  <a:pt x="44439" y="375416"/>
                </a:lnTo>
                <a:lnTo>
                  <a:pt x="44439" y="0"/>
                </a:lnTo>
                <a:close/>
              </a:path>
              <a:path w="76200" h="439420">
                <a:moveTo>
                  <a:pt x="76199" y="362711"/>
                </a:moveTo>
                <a:lnTo>
                  <a:pt x="44439" y="362711"/>
                </a:lnTo>
                <a:lnTo>
                  <a:pt x="44439" y="375416"/>
                </a:lnTo>
                <a:lnTo>
                  <a:pt x="69847" y="375416"/>
                </a:lnTo>
                <a:lnTo>
                  <a:pt x="76199" y="3627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28" name="object 354"/>
          <p:cNvSpPr>
            <a:spLocks/>
          </p:cNvSpPr>
          <p:nvPr/>
        </p:nvSpPr>
        <p:spPr bwMode="auto">
          <a:xfrm>
            <a:off x="1968500" y="5630863"/>
            <a:ext cx="717550" cy="219075"/>
          </a:xfrm>
          <a:custGeom>
            <a:avLst/>
            <a:gdLst>
              <a:gd name="T0" fmla="*/ 0 w 716280"/>
              <a:gd name="T1" fmla="*/ 224360 h 218439"/>
              <a:gd name="T2" fmla="*/ 729081 w 716280"/>
              <a:gd name="T3" fmla="*/ 224360 h 218439"/>
              <a:gd name="T4" fmla="*/ 729081 w 716280"/>
              <a:gd name="T5" fmla="*/ 0 h 218439"/>
              <a:gd name="T6" fmla="*/ 0 w 716280"/>
              <a:gd name="T7" fmla="*/ 0 h 218439"/>
              <a:gd name="T8" fmla="*/ 0 w 716280"/>
              <a:gd name="T9" fmla="*/ 224360 h 2184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6280"/>
              <a:gd name="T16" fmla="*/ 0 h 218439"/>
              <a:gd name="T17" fmla="*/ 716280 w 716280"/>
              <a:gd name="T18" fmla="*/ 218439 h 21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6280" h="218439">
                <a:moveTo>
                  <a:pt x="0" y="217931"/>
                </a:moveTo>
                <a:lnTo>
                  <a:pt x="716279" y="217931"/>
                </a:lnTo>
                <a:lnTo>
                  <a:pt x="716279" y="0"/>
                </a:lnTo>
                <a:lnTo>
                  <a:pt x="0" y="0"/>
                </a:lnTo>
                <a:lnTo>
                  <a:pt x="0" y="217931"/>
                </a:lnTo>
                <a:close/>
              </a:path>
            </a:pathLst>
          </a:custGeom>
          <a:solidFill>
            <a:srgbClr val="71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29" name="object 355"/>
          <p:cNvSpPr>
            <a:spLocks/>
          </p:cNvSpPr>
          <p:nvPr/>
        </p:nvSpPr>
        <p:spPr bwMode="auto">
          <a:xfrm>
            <a:off x="1968500" y="5630863"/>
            <a:ext cx="717550" cy="219075"/>
          </a:xfrm>
          <a:custGeom>
            <a:avLst/>
            <a:gdLst>
              <a:gd name="T0" fmla="*/ 0 w 716280"/>
              <a:gd name="T1" fmla="*/ 224360 h 218439"/>
              <a:gd name="T2" fmla="*/ 729081 w 716280"/>
              <a:gd name="T3" fmla="*/ 224360 h 218439"/>
              <a:gd name="T4" fmla="*/ 729081 w 716280"/>
              <a:gd name="T5" fmla="*/ 0 h 218439"/>
              <a:gd name="T6" fmla="*/ 0 w 716280"/>
              <a:gd name="T7" fmla="*/ 0 h 218439"/>
              <a:gd name="T8" fmla="*/ 0 w 716280"/>
              <a:gd name="T9" fmla="*/ 224360 h 2184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6280"/>
              <a:gd name="T16" fmla="*/ 0 h 218439"/>
              <a:gd name="T17" fmla="*/ 716280 w 716280"/>
              <a:gd name="T18" fmla="*/ 218439 h 218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6280" h="218439">
                <a:moveTo>
                  <a:pt x="0" y="217931"/>
                </a:moveTo>
                <a:lnTo>
                  <a:pt x="716279" y="217931"/>
                </a:lnTo>
                <a:lnTo>
                  <a:pt x="716279" y="0"/>
                </a:lnTo>
                <a:lnTo>
                  <a:pt x="0" y="0"/>
                </a:lnTo>
                <a:lnTo>
                  <a:pt x="0" y="217931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6" name="object 356"/>
          <p:cNvSpPr txBox="1"/>
          <p:nvPr/>
        </p:nvSpPr>
        <p:spPr>
          <a:xfrm>
            <a:off x="1987550" y="5637213"/>
            <a:ext cx="654050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15" dirty="0">
                <a:latin typeface="Arial"/>
                <a:cs typeface="Arial"/>
              </a:rPr>
              <a:t>Z</a:t>
            </a:r>
            <a:r>
              <a:rPr sz="700" spc="-5" dirty="0">
                <a:latin typeface="Arial"/>
                <a:cs typeface="Arial"/>
              </a:rPr>
              <a:t>ONAL</a:t>
            </a:r>
            <a:r>
              <a:rPr sz="700" spc="25" dirty="0">
                <a:latin typeface="Times New Roman"/>
                <a:cs typeface="Times New Roman"/>
              </a:rPr>
              <a:t> </a:t>
            </a:r>
            <a:r>
              <a:rPr sz="700" spc="-5" dirty="0">
                <a:latin typeface="Arial"/>
                <a:cs typeface="Arial"/>
              </a:rPr>
              <a:t>B</a:t>
            </a:r>
            <a:r>
              <a:rPr sz="700" spc="-10" dirty="0">
                <a:latin typeface="Arial"/>
                <a:cs typeface="Arial"/>
              </a:rPr>
              <a:t>LO</a:t>
            </a:r>
            <a:r>
              <a:rPr sz="700" spc="-15" dirty="0">
                <a:latin typeface="Arial"/>
                <a:cs typeface="Arial"/>
              </a:rPr>
              <a:t>O</a:t>
            </a:r>
            <a:r>
              <a:rPr sz="700" spc="-5" dirty="0">
                <a:latin typeface="Arial"/>
                <a:cs typeface="Arial"/>
              </a:rPr>
              <a:t>D</a:t>
            </a:r>
            <a:endParaRPr sz="700">
              <a:latin typeface="Arial"/>
              <a:cs typeface="Arial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1947863" y="5743575"/>
            <a:ext cx="758825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5" dirty="0">
                <a:latin typeface="Arial"/>
                <a:cs typeface="Arial"/>
              </a:rPr>
              <a:t>SA</a:t>
            </a:r>
            <a:r>
              <a:rPr sz="700" spc="-15" dirty="0">
                <a:latin typeface="Arial"/>
                <a:cs typeface="Arial"/>
              </a:rPr>
              <a:t>F</a:t>
            </a:r>
            <a:r>
              <a:rPr sz="700" spc="-5" dirty="0">
                <a:latin typeface="Arial"/>
                <a:cs typeface="Arial"/>
              </a:rPr>
              <a:t>E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Y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" dirty="0">
                <a:latin typeface="Arial"/>
                <a:cs typeface="Arial"/>
              </a:rPr>
              <a:t>E</a:t>
            </a:r>
            <a:r>
              <a:rPr sz="700" spc="-10" dirty="0">
                <a:latin typeface="Arial"/>
                <a:cs typeface="Arial"/>
              </a:rPr>
              <a:t>N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RE</a:t>
            </a:r>
            <a:endParaRPr sz="700">
              <a:latin typeface="Arial"/>
              <a:cs typeface="Arial"/>
            </a:endParaRPr>
          </a:p>
        </p:txBody>
      </p:sp>
      <p:sp>
        <p:nvSpPr>
          <p:cNvPr id="24932" name="object 358"/>
          <p:cNvSpPr>
            <a:spLocks/>
          </p:cNvSpPr>
          <p:nvPr/>
        </p:nvSpPr>
        <p:spPr bwMode="auto">
          <a:xfrm>
            <a:off x="2409825" y="5241925"/>
            <a:ext cx="554038" cy="388938"/>
          </a:xfrm>
          <a:custGeom>
            <a:avLst/>
            <a:gdLst>
              <a:gd name="T0" fmla="*/ 40405 w 554355"/>
              <a:gd name="T1" fmla="*/ 311900 h 389254"/>
              <a:gd name="T2" fmla="*/ 0 w 554355"/>
              <a:gd name="T3" fmla="*/ 386102 h 389254"/>
              <a:gd name="T4" fmla="*/ 83852 w 554355"/>
              <a:gd name="T5" fmla="*/ 373818 h 389254"/>
              <a:gd name="T6" fmla="*/ 70796 w 554355"/>
              <a:gd name="T7" fmla="*/ 355218 h 389254"/>
              <a:gd name="T8" fmla="*/ 55437 w 554355"/>
              <a:gd name="T9" fmla="*/ 355218 h 389254"/>
              <a:gd name="T10" fmla="*/ 48106 w 554355"/>
              <a:gd name="T11" fmla="*/ 344885 h 389254"/>
              <a:gd name="T12" fmla="*/ 58480 w 554355"/>
              <a:gd name="T13" fmla="*/ 337663 h 389254"/>
              <a:gd name="T14" fmla="*/ 40405 w 554355"/>
              <a:gd name="T15" fmla="*/ 311900 h 389254"/>
              <a:gd name="T16" fmla="*/ 58480 w 554355"/>
              <a:gd name="T17" fmla="*/ 337663 h 389254"/>
              <a:gd name="T18" fmla="*/ 48106 w 554355"/>
              <a:gd name="T19" fmla="*/ 344885 h 389254"/>
              <a:gd name="T20" fmla="*/ 55437 w 554355"/>
              <a:gd name="T21" fmla="*/ 355218 h 389254"/>
              <a:gd name="T22" fmla="*/ 65754 w 554355"/>
              <a:gd name="T23" fmla="*/ 348032 h 389254"/>
              <a:gd name="T24" fmla="*/ 58480 w 554355"/>
              <a:gd name="T25" fmla="*/ 337663 h 389254"/>
              <a:gd name="T26" fmla="*/ 65754 w 554355"/>
              <a:gd name="T27" fmla="*/ 348032 h 389254"/>
              <a:gd name="T28" fmla="*/ 55437 w 554355"/>
              <a:gd name="T29" fmla="*/ 355218 h 389254"/>
              <a:gd name="T30" fmla="*/ 70796 w 554355"/>
              <a:gd name="T31" fmla="*/ 355218 h 389254"/>
              <a:gd name="T32" fmla="*/ 65754 w 554355"/>
              <a:gd name="T33" fmla="*/ 348032 h 389254"/>
              <a:gd name="T34" fmla="*/ 543369 w 554355"/>
              <a:gd name="T35" fmla="*/ 0 h 389254"/>
              <a:gd name="T36" fmla="*/ 58480 w 554355"/>
              <a:gd name="T37" fmla="*/ 337663 h 389254"/>
              <a:gd name="T38" fmla="*/ 65754 w 554355"/>
              <a:gd name="T39" fmla="*/ 348032 h 389254"/>
              <a:gd name="T40" fmla="*/ 550683 w 554355"/>
              <a:gd name="T41" fmla="*/ 10325 h 389254"/>
              <a:gd name="T42" fmla="*/ 543369 w 554355"/>
              <a:gd name="T43" fmla="*/ 0 h 3892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4355"/>
              <a:gd name="T67" fmla="*/ 0 h 389254"/>
              <a:gd name="T68" fmla="*/ 554355 w 554355"/>
              <a:gd name="T69" fmla="*/ 389254 h 3892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4355" h="389254">
                <a:moveTo>
                  <a:pt x="40635" y="314443"/>
                </a:moveTo>
                <a:lnTo>
                  <a:pt x="0" y="389250"/>
                </a:lnTo>
                <a:lnTo>
                  <a:pt x="84332" y="376866"/>
                </a:lnTo>
                <a:lnTo>
                  <a:pt x="71206" y="358115"/>
                </a:lnTo>
                <a:lnTo>
                  <a:pt x="55757" y="358115"/>
                </a:lnTo>
                <a:lnTo>
                  <a:pt x="48386" y="347697"/>
                </a:lnTo>
                <a:lnTo>
                  <a:pt x="58817" y="340416"/>
                </a:lnTo>
                <a:lnTo>
                  <a:pt x="40635" y="314443"/>
                </a:lnTo>
                <a:close/>
              </a:path>
              <a:path w="554355" h="389254">
                <a:moveTo>
                  <a:pt x="58817" y="340416"/>
                </a:moveTo>
                <a:lnTo>
                  <a:pt x="48386" y="347697"/>
                </a:lnTo>
                <a:lnTo>
                  <a:pt x="55757" y="358115"/>
                </a:lnTo>
                <a:lnTo>
                  <a:pt x="66134" y="350870"/>
                </a:lnTo>
                <a:lnTo>
                  <a:pt x="58817" y="340416"/>
                </a:lnTo>
                <a:close/>
              </a:path>
              <a:path w="554355" h="389254">
                <a:moveTo>
                  <a:pt x="66134" y="350870"/>
                </a:moveTo>
                <a:lnTo>
                  <a:pt x="55757" y="358115"/>
                </a:lnTo>
                <a:lnTo>
                  <a:pt x="71206" y="358115"/>
                </a:lnTo>
                <a:lnTo>
                  <a:pt x="66134" y="350870"/>
                </a:lnTo>
                <a:close/>
              </a:path>
              <a:path w="554355" h="389254">
                <a:moveTo>
                  <a:pt x="546485" y="0"/>
                </a:moveTo>
                <a:lnTo>
                  <a:pt x="58817" y="340416"/>
                </a:lnTo>
                <a:lnTo>
                  <a:pt x="66134" y="350870"/>
                </a:lnTo>
                <a:lnTo>
                  <a:pt x="553842" y="10405"/>
                </a:lnTo>
                <a:lnTo>
                  <a:pt x="54648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33" name="object 359"/>
          <p:cNvSpPr>
            <a:spLocks/>
          </p:cNvSpPr>
          <p:nvPr/>
        </p:nvSpPr>
        <p:spPr bwMode="auto">
          <a:xfrm>
            <a:off x="4500563" y="5246688"/>
            <a:ext cx="0" cy="109537"/>
          </a:xfrm>
          <a:custGeom>
            <a:avLst/>
            <a:gdLst>
              <a:gd name="T0" fmla="*/ 0 h 108585"/>
              <a:gd name="T1" fmla="*/ 118072 h 108585"/>
              <a:gd name="T2" fmla="*/ 0 60000 65536"/>
              <a:gd name="T3" fmla="*/ 0 60000 65536"/>
              <a:gd name="T4" fmla="*/ 0 h 108585"/>
              <a:gd name="T5" fmla="*/ 108585 h 10858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34" name="object 360"/>
          <p:cNvSpPr>
            <a:spLocks/>
          </p:cNvSpPr>
          <p:nvPr/>
        </p:nvSpPr>
        <p:spPr bwMode="auto">
          <a:xfrm>
            <a:off x="4500563" y="5354638"/>
            <a:ext cx="2036762" cy="0"/>
          </a:xfrm>
          <a:custGeom>
            <a:avLst/>
            <a:gdLst>
              <a:gd name="T0" fmla="*/ 0 w 2037715"/>
              <a:gd name="T1" fmla="*/ 2028078 w 2037715"/>
              <a:gd name="T2" fmla="*/ 0 60000 65536"/>
              <a:gd name="T3" fmla="*/ 0 60000 65536"/>
              <a:gd name="T4" fmla="*/ 0 w 2037715"/>
              <a:gd name="T5" fmla="*/ 2037715 w 203771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37715">
                <a:moveTo>
                  <a:pt x="0" y="0"/>
                </a:moveTo>
                <a:lnTo>
                  <a:pt x="2037587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35" name="object 361"/>
          <p:cNvSpPr>
            <a:spLocks/>
          </p:cNvSpPr>
          <p:nvPr/>
        </p:nvSpPr>
        <p:spPr bwMode="auto">
          <a:xfrm>
            <a:off x="6499225" y="5354638"/>
            <a:ext cx="76200" cy="276225"/>
          </a:xfrm>
          <a:custGeom>
            <a:avLst/>
            <a:gdLst>
              <a:gd name="T0" fmla="*/ 31747 w 76200"/>
              <a:gd name="T1" fmla="*/ 199643 h 276225"/>
              <a:gd name="T2" fmla="*/ 0 w 76200"/>
              <a:gd name="T3" fmla="*/ 199643 h 276225"/>
              <a:gd name="T4" fmla="*/ 38099 w 76200"/>
              <a:gd name="T5" fmla="*/ 275843 h 276225"/>
              <a:gd name="T6" fmla="*/ 69847 w 76200"/>
              <a:gd name="T7" fmla="*/ 212348 h 276225"/>
              <a:gd name="T8" fmla="*/ 31747 w 76200"/>
              <a:gd name="T9" fmla="*/ 212348 h 276225"/>
              <a:gd name="T10" fmla="*/ 31747 w 76200"/>
              <a:gd name="T11" fmla="*/ 199643 h 276225"/>
              <a:gd name="T12" fmla="*/ 44439 w 76200"/>
              <a:gd name="T13" fmla="*/ 0 h 276225"/>
              <a:gd name="T14" fmla="*/ 31747 w 76200"/>
              <a:gd name="T15" fmla="*/ 0 h 276225"/>
              <a:gd name="T16" fmla="*/ 31747 w 76200"/>
              <a:gd name="T17" fmla="*/ 212348 h 276225"/>
              <a:gd name="T18" fmla="*/ 44439 w 76200"/>
              <a:gd name="T19" fmla="*/ 212348 h 276225"/>
              <a:gd name="T20" fmla="*/ 44439 w 76200"/>
              <a:gd name="T21" fmla="*/ 0 h 276225"/>
              <a:gd name="T22" fmla="*/ 76199 w 76200"/>
              <a:gd name="T23" fmla="*/ 199643 h 276225"/>
              <a:gd name="T24" fmla="*/ 44439 w 76200"/>
              <a:gd name="T25" fmla="*/ 199643 h 276225"/>
              <a:gd name="T26" fmla="*/ 44439 w 76200"/>
              <a:gd name="T27" fmla="*/ 212348 h 276225"/>
              <a:gd name="T28" fmla="*/ 69847 w 76200"/>
              <a:gd name="T29" fmla="*/ 212348 h 276225"/>
              <a:gd name="T30" fmla="*/ 76199 w 76200"/>
              <a:gd name="T31" fmla="*/ 199643 h 2762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76225"/>
              <a:gd name="T50" fmla="*/ 76200 w 76200"/>
              <a:gd name="T51" fmla="*/ 276225 h 2762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76225">
                <a:moveTo>
                  <a:pt x="31747" y="199643"/>
                </a:moveTo>
                <a:lnTo>
                  <a:pt x="0" y="199643"/>
                </a:lnTo>
                <a:lnTo>
                  <a:pt x="38099" y="275843"/>
                </a:lnTo>
                <a:lnTo>
                  <a:pt x="69847" y="212348"/>
                </a:lnTo>
                <a:lnTo>
                  <a:pt x="31747" y="212348"/>
                </a:lnTo>
                <a:lnTo>
                  <a:pt x="31747" y="199643"/>
                </a:lnTo>
                <a:close/>
              </a:path>
              <a:path w="76200" h="276225">
                <a:moveTo>
                  <a:pt x="44439" y="0"/>
                </a:moveTo>
                <a:lnTo>
                  <a:pt x="31747" y="0"/>
                </a:lnTo>
                <a:lnTo>
                  <a:pt x="31747" y="212348"/>
                </a:lnTo>
                <a:lnTo>
                  <a:pt x="44439" y="212348"/>
                </a:lnTo>
                <a:lnTo>
                  <a:pt x="44439" y="0"/>
                </a:lnTo>
                <a:close/>
              </a:path>
              <a:path w="76200" h="276225">
                <a:moveTo>
                  <a:pt x="76199" y="199643"/>
                </a:moveTo>
                <a:lnTo>
                  <a:pt x="44439" y="199643"/>
                </a:lnTo>
                <a:lnTo>
                  <a:pt x="44439" y="212348"/>
                </a:lnTo>
                <a:lnTo>
                  <a:pt x="69847" y="212348"/>
                </a:lnTo>
                <a:lnTo>
                  <a:pt x="76199" y="1996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36" name="object 362"/>
          <p:cNvSpPr>
            <a:spLocks/>
          </p:cNvSpPr>
          <p:nvPr/>
        </p:nvSpPr>
        <p:spPr bwMode="auto">
          <a:xfrm>
            <a:off x="1968500" y="4810125"/>
            <a:ext cx="0" cy="219075"/>
          </a:xfrm>
          <a:custGeom>
            <a:avLst/>
            <a:gdLst>
              <a:gd name="T0" fmla="*/ 0 h 219710"/>
              <a:gd name="T1" fmla="*/ 213194 h 219710"/>
              <a:gd name="T2" fmla="*/ 0 60000 65536"/>
              <a:gd name="T3" fmla="*/ 0 60000 65536"/>
              <a:gd name="T4" fmla="*/ 0 h 219710"/>
              <a:gd name="T5" fmla="*/ 219710 h 21971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19710">
                <a:moveTo>
                  <a:pt x="0" y="0"/>
                </a:moveTo>
                <a:lnTo>
                  <a:pt x="0" y="219455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37" name="object 363"/>
          <p:cNvSpPr>
            <a:spLocks/>
          </p:cNvSpPr>
          <p:nvPr/>
        </p:nvSpPr>
        <p:spPr bwMode="auto">
          <a:xfrm>
            <a:off x="3306763" y="5006975"/>
            <a:ext cx="76200" cy="76200"/>
          </a:xfrm>
          <a:custGeom>
            <a:avLst/>
            <a:gdLst>
              <a:gd name="T0" fmla="*/ 76199 w 76200"/>
              <a:gd name="T1" fmla="*/ 0 h 76200"/>
              <a:gd name="T2" fmla="*/ 0 w 76200"/>
              <a:gd name="T3" fmla="*/ 0 h 76200"/>
              <a:gd name="T4" fmla="*/ 38099 w 76200"/>
              <a:gd name="T5" fmla="*/ 76199 h 76200"/>
              <a:gd name="T6" fmla="*/ 76199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  <a:gd name="T12" fmla="*/ 0 w 76200"/>
              <a:gd name="T13" fmla="*/ 0 h 76200"/>
              <a:gd name="T14" fmla="*/ 76200 w 76200"/>
              <a:gd name="T15" fmla="*/ 76200 h 76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" h="76200">
                <a:moveTo>
                  <a:pt x="76199" y="0"/>
                </a:moveTo>
                <a:lnTo>
                  <a:pt x="0" y="0"/>
                </a:lnTo>
                <a:lnTo>
                  <a:pt x="38099" y="76199"/>
                </a:lnTo>
                <a:lnTo>
                  <a:pt x="761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38" name="object 364"/>
          <p:cNvSpPr>
            <a:spLocks/>
          </p:cNvSpPr>
          <p:nvPr/>
        </p:nvSpPr>
        <p:spPr bwMode="auto">
          <a:xfrm>
            <a:off x="1968500" y="5027613"/>
            <a:ext cx="1377950" cy="0"/>
          </a:xfrm>
          <a:custGeom>
            <a:avLst/>
            <a:gdLst>
              <a:gd name="T0" fmla="*/ 0 w 1376679"/>
              <a:gd name="T1" fmla="*/ 1388930 w 1376679"/>
              <a:gd name="T2" fmla="*/ 0 60000 65536"/>
              <a:gd name="T3" fmla="*/ 0 60000 65536"/>
              <a:gd name="T4" fmla="*/ 0 w 1376679"/>
              <a:gd name="T5" fmla="*/ 1376679 w 137667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376679">
                <a:moveTo>
                  <a:pt x="0" y="0"/>
                </a:moveTo>
                <a:lnTo>
                  <a:pt x="1376171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39" name="object 365"/>
          <p:cNvSpPr>
            <a:spLocks/>
          </p:cNvSpPr>
          <p:nvPr/>
        </p:nvSpPr>
        <p:spPr bwMode="auto">
          <a:xfrm>
            <a:off x="5486400" y="3382963"/>
            <a:ext cx="225425" cy="441325"/>
          </a:xfrm>
          <a:custGeom>
            <a:avLst/>
            <a:gdLst>
              <a:gd name="T0" fmla="*/ 185268 w 225425"/>
              <a:gd name="T1" fmla="*/ 380378 h 440689"/>
              <a:gd name="T2" fmla="*/ 156971 w 225425"/>
              <a:gd name="T3" fmla="*/ 394790 h 440689"/>
              <a:gd name="T4" fmla="*/ 225155 w 225425"/>
              <a:gd name="T5" fmla="*/ 446587 h 440689"/>
              <a:gd name="T6" fmla="*/ 225078 w 225425"/>
              <a:gd name="T7" fmla="*/ 391945 h 440689"/>
              <a:gd name="T8" fmla="*/ 190987 w 225425"/>
              <a:gd name="T9" fmla="*/ 391945 h 440689"/>
              <a:gd name="T10" fmla="*/ 185268 w 225425"/>
              <a:gd name="T11" fmla="*/ 380378 h 440689"/>
              <a:gd name="T12" fmla="*/ 196587 w 225425"/>
              <a:gd name="T13" fmla="*/ 374614 h 440689"/>
              <a:gd name="T14" fmla="*/ 185268 w 225425"/>
              <a:gd name="T15" fmla="*/ 380378 h 440689"/>
              <a:gd name="T16" fmla="*/ 190987 w 225425"/>
              <a:gd name="T17" fmla="*/ 391945 h 440689"/>
              <a:gd name="T18" fmla="*/ 202295 w 225425"/>
              <a:gd name="T19" fmla="*/ 386164 h 440689"/>
              <a:gd name="T20" fmla="*/ 196587 w 225425"/>
              <a:gd name="T21" fmla="*/ 374614 h 440689"/>
              <a:gd name="T22" fmla="*/ 225033 w 225425"/>
              <a:gd name="T23" fmla="*/ 360126 h 440689"/>
              <a:gd name="T24" fmla="*/ 196587 w 225425"/>
              <a:gd name="T25" fmla="*/ 374614 h 440689"/>
              <a:gd name="T26" fmla="*/ 202295 w 225425"/>
              <a:gd name="T27" fmla="*/ 386164 h 440689"/>
              <a:gd name="T28" fmla="*/ 190987 w 225425"/>
              <a:gd name="T29" fmla="*/ 391945 h 440689"/>
              <a:gd name="T30" fmla="*/ 225078 w 225425"/>
              <a:gd name="T31" fmla="*/ 391945 h 440689"/>
              <a:gd name="T32" fmla="*/ 225033 w 225425"/>
              <a:gd name="T33" fmla="*/ 360126 h 440689"/>
              <a:gd name="T34" fmla="*/ 11429 w 225425"/>
              <a:gd name="T35" fmla="*/ 0 h 440689"/>
              <a:gd name="T36" fmla="*/ 0 w 225425"/>
              <a:gd name="T37" fmla="*/ 5688 h 440689"/>
              <a:gd name="T38" fmla="*/ 185268 w 225425"/>
              <a:gd name="T39" fmla="*/ 380378 h 440689"/>
              <a:gd name="T40" fmla="*/ 196587 w 225425"/>
              <a:gd name="T41" fmla="*/ 374614 h 440689"/>
              <a:gd name="T42" fmla="*/ 11429 w 225425"/>
              <a:gd name="T43" fmla="*/ 0 h 4406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5425"/>
              <a:gd name="T67" fmla="*/ 0 h 440689"/>
              <a:gd name="T68" fmla="*/ 225425 w 225425"/>
              <a:gd name="T69" fmla="*/ 440689 h 4406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5425" h="440689">
                <a:moveTo>
                  <a:pt x="185268" y="374932"/>
                </a:moveTo>
                <a:lnTo>
                  <a:pt x="156971" y="389138"/>
                </a:lnTo>
                <a:lnTo>
                  <a:pt x="225155" y="440192"/>
                </a:lnTo>
                <a:lnTo>
                  <a:pt x="225078" y="386333"/>
                </a:lnTo>
                <a:lnTo>
                  <a:pt x="190987" y="386333"/>
                </a:lnTo>
                <a:lnTo>
                  <a:pt x="185268" y="374932"/>
                </a:lnTo>
                <a:close/>
              </a:path>
              <a:path w="225425" h="440689">
                <a:moveTo>
                  <a:pt x="196587" y="369250"/>
                </a:moveTo>
                <a:lnTo>
                  <a:pt x="185268" y="374932"/>
                </a:lnTo>
                <a:lnTo>
                  <a:pt x="190987" y="386333"/>
                </a:lnTo>
                <a:lnTo>
                  <a:pt x="202295" y="380634"/>
                </a:lnTo>
                <a:lnTo>
                  <a:pt x="196587" y="369250"/>
                </a:lnTo>
                <a:close/>
              </a:path>
              <a:path w="225425" h="440689">
                <a:moveTo>
                  <a:pt x="225033" y="354970"/>
                </a:moveTo>
                <a:lnTo>
                  <a:pt x="196587" y="369250"/>
                </a:lnTo>
                <a:lnTo>
                  <a:pt x="202295" y="380634"/>
                </a:lnTo>
                <a:lnTo>
                  <a:pt x="190987" y="386333"/>
                </a:lnTo>
                <a:lnTo>
                  <a:pt x="225078" y="386333"/>
                </a:lnTo>
                <a:lnTo>
                  <a:pt x="225033" y="354970"/>
                </a:lnTo>
                <a:close/>
              </a:path>
              <a:path w="225425" h="440689">
                <a:moveTo>
                  <a:pt x="11429" y="0"/>
                </a:moveTo>
                <a:lnTo>
                  <a:pt x="0" y="5608"/>
                </a:lnTo>
                <a:lnTo>
                  <a:pt x="185268" y="374932"/>
                </a:lnTo>
                <a:lnTo>
                  <a:pt x="196587" y="369250"/>
                </a:lnTo>
                <a:lnTo>
                  <a:pt x="114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40" name="object 366"/>
          <p:cNvSpPr>
            <a:spLocks/>
          </p:cNvSpPr>
          <p:nvPr/>
        </p:nvSpPr>
        <p:spPr bwMode="auto">
          <a:xfrm>
            <a:off x="2262188" y="3495675"/>
            <a:ext cx="76200" cy="328613"/>
          </a:xfrm>
          <a:custGeom>
            <a:avLst/>
            <a:gdLst>
              <a:gd name="T0" fmla="*/ 31753 w 76200"/>
              <a:gd name="T1" fmla="*/ 258863 h 327660"/>
              <a:gd name="T2" fmla="*/ 0 w 76200"/>
              <a:gd name="T3" fmla="*/ 258863 h 327660"/>
              <a:gd name="T4" fmla="*/ 38099 w 76200"/>
              <a:gd name="T5" fmla="*/ 337309 h 327660"/>
              <a:gd name="T6" fmla="*/ 69844 w 76200"/>
              <a:gd name="T7" fmla="*/ 271949 h 327660"/>
              <a:gd name="T8" fmla="*/ 31753 w 76200"/>
              <a:gd name="T9" fmla="*/ 271949 h 327660"/>
              <a:gd name="T10" fmla="*/ 31753 w 76200"/>
              <a:gd name="T11" fmla="*/ 258863 h 327660"/>
              <a:gd name="T12" fmla="*/ 44445 w 76200"/>
              <a:gd name="T13" fmla="*/ 0 h 327660"/>
              <a:gd name="T14" fmla="*/ 31753 w 76200"/>
              <a:gd name="T15" fmla="*/ 0 h 327660"/>
              <a:gd name="T16" fmla="*/ 31753 w 76200"/>
              <a:gd name="T17" fmla="*/ 271949 h 327660"/>
              <a:gd name="T18" fmla="*/ 44445 w 76200"/>
              <a:gd name="T19" fmla="*/ 271949 h 327660"/>
              <a:gd name="T20" fmla="*/ 44445 w 76200"/>
              <a:gd name="T21" fmla="*/ 0 h 327660"/>
              <a:gd name="T22" fmla="*/ 76199 w 76200"/>
              <a:gd name="T23" fmla="*/ 258863 h 327660"/>
              <a:gd name="T24" fmla="*/ 44445 w 76200"/>
              <a:gd name="T25" fmla="*/ 258863 h 327660"/>
              <a:gd name="T26" fmla="*/ 44445 w 76200"/>
              <a:gd name="T27" fmla="*/ 271949 h 327660"/>
              <a:gd name="T28" fmla="*/ 69844 w 76200"/>
              <a:gd name="T29" fmla="*/ 271949 h 327660"/>
              <a:gd name="T30" fmla="*/ 76199 w 76200"/>
              <a:gd name="T31" fmla="*/ 258863 h 3276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327660"/>
              <a:gd name="T50" fmla="*/ 76200 w 76200"/>
              <a:gd name="T51" fmla="*/ 327660 h 3276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327660">
                <a:moveTo>
                  <a:pt x="31753" y="251453"/>
                </a:moveTo>
                <a:lnTo>
                  <a:pt x="0" y="251453"/>
                </a:lnTo>
                <a:lnTo>
                  <a:pt x="38099" y="327653"/>
                </a:lnTo>
                <a:lnTo>
                  <a:pt x="69844" y="264164"/>
                </a:lnTo>
                <a:lnTo>
                  <a:pt x="31753" y="264164"/>
                </a:lnTo>
                <a:lnTo>
                  <a:pt x="31753" y="251453"/>
                </a:lnTo>
                <a:close/>
              </a:path>
              <a:path w="76200" h="327660">
                <a:moveTo>
                  <a:pt x="44445" y="0"/>
                </a:moveTo>
                <a:lnTo>
                  <a:pt x="31753" y="0"/>
                </a:lnTo>
                <a:lnTo>
                  <a:pt x="31753" y="264164"/>
                </a:lnTo>
                <a:lnTo>
                  <a:pt x="44445" y="264164"/>
                </a:lnTo>
                <a:lnTo>
                  <a:pt x="44445" y="0"/>
                </a:lnTo>
                <a:close/>
              </a:path>
              <a:path w="76200" h="327660">
                <a:moveTo>
                  <a:pt x="76199" y="251453"/>
                </a:moveTo>
                <a:lnTo>
                  <a:pt x="44445" y="251453"/>
                </a:lnTo>
                <a:lnTo>
                  <a:pt x="44445" y="264164"/>
                </a:lnTo>
                <a:lnTo>
                  <a:pt x="69844" y="264164"/>
                </a:lnTo>
                <a:lnTo>
                  <a:pt x="76199" y="2514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41" name="object 367"/>
          <p:cNvSpPr>
            <a:spLocks/>
          </p:cNvSpPr>
          <p:nvPr/>
        </p:nvSpPr>
        <p:spPr bwMode="auto">
          <a:xfrm>
            <a:off x="2300288" y="3495675"/>
            <a:ext cx="3136900" cy="0"/>
          </a:xfrm>
          <a:custGeom>
            <a:avLst/>
            <a:gdLst>
              <a:gd name="T0" fmla="*/ 0 w 3136900"/>
              <a:gd name="T1" fmla="*/ 3136390 w 3136900"/>
              <a:gd name="T2" fmla="*/ 0 60000 65536"/>
              <a:gd name="T3" fmla="*/ 0 60000 65536"/>
              <a:gd name="T4" fmla="*/ 0 w 3136900"/>
              <a:gd name="T5" fmla="*/ 3136900 w 31369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136900">
                <a:moveTo>
                  <a:pt x="0" y="0"/>
                </a:moveTo>
                <a:lnTo>
                  <a:pt x="3136391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42" name="object 368"/>
          <p:cNvSpPr>
            <a:spLocks/>
          </p:cNvSpPr>
          <p:nvPr/>
        </p:nvSpPr>
        <p:spPr bwMode="auto">
          <a:xfrm>
            <a:off x="5435600" y="3441700"/>
            <a:ext cx="0" cy="53975"/>
          </a:xfrm>
          <a:custGeom>
            <a:avLst/>
            <a:gdLst>
              <a:gd name="T0" fmla="*/ 0 h 55245"/>
              <a:gd name="T1" fmla="*/ 43479 h 55245"/>
              <a:gd name="T2" fmla="*/ 0 60000 65536"/>
              <a:gd name="T3" fmla="*/ 0 60000 65536"/>
              <a:gd name="T4" fmla="*/ 0 h 55245"/>
              <a:gd name="T5" fmla="*/ 55245 h 5524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43" name="object 369"/>
          <p:cNvSpPr>
            <a:spLocks/>
          </p:cNvSpPr>
          <p:nvPr/>
        </p:nvSpPr>
        <p:spPr bwMode="auto">
          <a:xfrm>
            <a:off x="4281488" y="4513263"/>
            <a:ext cx="2035175" cy="0"/>
          </a:xfrm>
          <a:custGeom>
            <a:avLst/>
            <a:gdLst>
              <a:gd name="T0" fmla="*/ 0 w 2036445"/>
              <a:gd name="T1" fmla="*/ 2023401 w 2036445"/>
              <a:gd name="T2" fmla="*/ 0 60000 65536"/>
              <a:gd name="T3" fmla="*/ 0 60000 65536"/>
              <a:gd name="T4" fmla="*/ 0 w 2036445"/>
              <a:gd name="T5" fmla="*/ 2036445 w 203644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36445">
                <a:moveTo>
                  <a:pt x="0" y="0"/>
                </a:moveTo>
                <a:lnTo>
                  <a:pt x="2036063" y="0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44" name="object 370"/>
          <p:cNvSpPr>
            <a:spLocks/>
          </p:cNvSpPr>
          <p:nvPr/>
        </p:nvSpPr>
        <p:spPr bwMode="auto">
          <a:xfrm>
            <a:off x="4243388" y="4510088"/>
            <a:ext cx="76200" cy="136525"/>
          </a:xfrm>
          <a:custGeom>
            <a:avLst/>
            <a:gdLst>
              <a:gd name="T0" fmla="*/ 31747 w 76200"/>
              <a:gd name="T1" fmla="*/ 58195 h 137160"/>
              <a:gd name="T2" fmla="*/ 0 w 76200"/>
              <a:gd name="T3" fmla="*/ 58195 h 137160"/>
              <a:gd name="T4" fmla="*/ 38099 w 76200"/>
              <a:gd name="T5" fmla="*/ 130940 h 137160"/>
              <a:gd name="T6" fmla="*/ 69847 w 76200"/>
              <a:gd name="T7" fmla="*/ 70324 h 137160"/>
              <a:gd name="T8" fmla="*/ 31747 w 76200"/>
              <a:gd name="T9" fmla="*/ 70324 h 137160"/>
              <a:gd name="T10" fmla="*/ 31747 w 76200"/>
              <a:gd name="T11" fmla="*/ 58195 h 137160"/>
              <a:gd name="T12" fmla="*/ 44439 w 76200"/>
              <a:gd name="T13" fmla="*/ 0 h 137160"/>
              <a:gd name="T14" fmla="*/ 31747 w 76200"/>
              <a:gd name="T15" fmla="*/ 0 h 137160"/>
              <a:gd name="T16" fmla="*/ 31747 w 76200"/>
              <a:gd name="T17" fmla="*/ 70324 h 137160"/>
              <a:gd name="T18" fmla="*/ 44439 w 76200"/>
              <a:gd name="T19" fmla="*/ 70324 h 137160"/>
              <a:gd name="T20" fmla="*/ 44439 w 76200"/>
              <a:gd name="T21" fmla="*/ 0 h 137160"/>
              <a:gd name="T22" fmla="*/ 76199 w 76200"/>
              <a:gd name="T23" fmla="*/ 58195 h 137160"/>
              <a:gd name="T24" fmla="*/ 44439 w 76200"/>
              <a:gd name="T25" fmla="*/ 58195 h 137160"/>
              <a:gd name="T26" fmla="*/ 44439 w 76200"/>
              <a:gd name="T27" fmla="*/ 70324 h 137160"/>
              <a:gd name="T28" fmla="*/ 69847 w 76200"/>
              <a:gd name="T29" fmla="*/ 70324 h 137160"/>
              <a:gd name="T30" fmla="*/ 76199 w 76200"/>
              <a:gd name="T31" fmla="*/ 58195 h 1371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37160"/>
              <a:gd name="T50" fmla="*/ 76200 w 76200"/>
              <a:gd name="T51" fmla="*/ 137160 h 1371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37160">
                <a:moveTo>
                  <a:pt x="31747" y="60959"/>
                </a:moveTo>
                <a:lnTo>
                  <a:pt x="0" y="60959"/>
                </a:lnTo>
                <a:lnTo>
                  <a:pt x="38099" y="137159"/>
                </a:lnTo>
                <a:lnTo>
                  <a:pt x="69847" y="73664"/>
                </a:lnTo>
                <a:lnTo>
                  <a:pt x="31747" y="73664"/>
                </a:lnTo>
                <a:lnTo>
                  <a:pt x="31747" y="60959"/>
                </a:lnTo>
                <a:close/>
              </a:path>
              <a:path w="76200" h="137160">
                <a:moveTo>
                  <a:pt x="44439" y="0"/>
                </a:moveTo>
                <a:lnTo>
                  <a:pt x="31747" y="0"/>
                </a:lnTo>
                <a:lnTo>
                  <a:pt x="31747" y="73664"/>
                </a:lnTo>
                <a:lnTo>
                  <a:pt x="44439" y="73664"/>
                </a:lnTo>
                <a:lnTo>
                  <a:pt x="44439" y="0"/>
                </a:lnTo>
                <a:close/>
              </a:path>
              <a:path w="76200" h="137160">
                <a:moveTo>
                  <a:pt x="76199" y="60959"/>
                </a:moveTo>
                <a:lnTo>
                  <a:pt x="44439" y="60959"/>
                </a:lnTo>
                <a:lnTo>
                  <a:pt x="44439" y="73664"/>
                </a:lnTo>
                <a:lnTo>
                  <a:pt x="69847" y="73664"/>
                </a:lnTo>
                <a:lnTo>
                  <a:pt x="76199" y="609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45" name="object 371"/>
          <p:cNvSpPr>
            <a:spLocks/>
          </p:cNvSpPr>
          <p:nvPr/>
        </p:nvSpPr>
        <p:spPr bwMode="auto">
          <a:xfrm>
            <a:off x="6316663" y="4371975"/>
            <a:ext cx="0" cy="142875"/>
          </a:xfrm>
          <a:custGeom>
            <a:avLst/>
            <a:gdLst>
              <a:gd name="T0" fmla="*/ 0 h 142239"/>
              <a:gd name="T1" fmla="*/ 148198 h 142239"/>
              <a:gd name="T2" fmla="*/ 0 60000 65536"/>
              <a:gd name="T3" fmla="*/ 0 60000 65536"/>
              <a:gd name="T4" fmla="*/ 0 h 142239"/>
              <a:gd name="T5" fmla="*/ 142239 h 14223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42239">
                <a:moveTo>
                  <a:pt x="0" y="0"/>
                </a:moveTo>
                <a:lnTo>
                  <a:pt x="0" y="141731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46" name="object 372"/>
          <p:cNvSpPr>
            <a:spLocks/>
          </p:cNvSpPr>
          <p:nvPr/>
        </p:nvSpPr>
        <p:spPr bwMode="auto">
          <a:xfrm>
            <a:off x="757238" y="5576888"/>
            <a:ext cx="495300" cy="273050"/>
          </a:xfrm>
          <a:custGeom>
            <a:avLst/>
            <a:gdLst>
              <a:gd name="T0" fmla="*/ 0 w 495300"/>
              <a:gd name="T1" fmla="*/ 272795 h 273050"/>
              <a:gd name="T2" fmla="*/ 495299 w 495300"/>
              <a:gd name="T3" fmla="*/ 272795 h 273050"/>
              <a:gd name="T4" fmla="*/ 495299 w 495300"/>
              <a:gd name="T5" fmla="*/ 0 h 273050"/>
              <a:gd name="T6" fmla="*/ 0 w 495300"/>
              <a:gd name="T7" fmla="*/ 0 h 273050"/>
              <a:gd name="T8" fmla="*/ 0 w 495300"/>
              <a:gd name="T9" fmla="*/ 272795 h 273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300"/>
              <a:gd name="T16" fmla="*/ 0 h 273050"/>
              <a:gd name="T17" fmla="*/ 495300 w 495300"/>
              <a:gd name="T18" fmla="*/ 273050 h 273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300" h="273050">
                <a:moveTo>
                  <a:pt x="0" y="272795"/>
                </a:moveTo>
                <a:lnTo>
                  <a:pt x="495299" y="272795"/>
                </a:lnTo>
                <a:lnTo>
                  <a:pt x="495299" y="0"/>
                </a:lnTo>
                <a:lnTo>
                  <a:pt x="0" y="0"/>
                </a:lnTo>
                <a:lnTo>
                  <a:pt x="0" y="27279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47" name="object 373"/>
          <p:cNvSpPr txBox="1">
            <a:spLocks noChangeArrowheads="1"/>
          </p:cNvSpPr>
          <p:nvPr/>
        </p:nvSpPr>
        <p:spPr bwMode="auto">
          <a:xfrm>
            <a:off x="773113" y="5608638"/>
            <a:ext cx="4667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53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Point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of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Distribution</a:t>
            </a:r>
          </a:p>
        </p:txBody>
      </p:sp>
      <p:sp>
        <p:nvSpPr>
          <p:cNvPr id="24948" name="object 374"/>
          <p:cNvSpPr>
            <a:spLocks/>
          </p:cNvSpPr>
          <p:nvPr/>
        </p:nvSpPr>
        <p:spPr bwMode="auto">
          <a:xfrm>
            <a:off x="1225550" y="5575300"/>
            <a:ext cx="163513" cy="271463"/>
          </a:xfrm>
          <a:custGeom>
            <a:avLst/>
            <a:gdLst>
              <a:gd name="T0" fmla="*/ 0 w 163194"/>
              <a:gd name="T1" fmla="*/ 67033 h 271779"/>
              <a:gd name="T2" fmla="*/ 124711 w 163194"/>
              <a:gd name="T3" fmla="*/ 67033 h 271779"/>
              <a:gd name="T4" fmla="*/ 124711 w 163194"/>
              <a:gd name="T5" fmla="*/ 0 h 271779"/>
              <a:gd name="T6" fmla="*/ 166283 w 163194"/>
              <a:gd name="T7" fmla="*/ 134066 h 271779"/>
              <a:gd name="T8" fmla="*/ 124711 w 163194"/>
              <a:gd name="T9" fmla="*/ 268134 h 271779"/>
              <a:gd name="T10" fmla="*/ 124711 w 163194"/>
              <a:gd name="T11" fmla="*/ 201100 h 271779"/>
              <a:gd name="T12" fmla="*/ 0 w 163194"/>
              <a:gd name="T13" fmla="*/ 201100 h 271779"/>
              <a:gd name="T14" fmla="*/ 0 w 163194"/>
              <a:gd name="T15" fmla="*/ 67033 h 2717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3194"/>
              <a:gd name="T25" fmla="*/ 0 h 271779"/>
              <a:gd name="T26" fmla="*/ 163194 w 163194"/>
              <a:gd name="T27" fmla="*/ 271779 h 2717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3194" h="271779">
                <a:moveTo>
                  <a:pt x="0" y="67817"/>
                </a:moveTo>
                <a:lnTo>
                  <a:pt x="122300" y="67817"/>
                </a:lnTo>
                <a:lnTo>
                  <a:pt x="122300" y="0"/>
                </a:lnTo>
                <a:lnTo>
                  <a:pt x="163067" y="135635"/>
                </a:lnTo>
                <a:lnTo>
                  <a:pt x="122300" y="271271"/>
                </a:lnTo>
                <a:lnTo>
                  <a:pt x="122300" y="203453"/>
                </a:lnTo>
                <a:lnTo>
                  <a:pt x="0" y="203453"/>
                </a:lnTo>
                <a:lnTo>
                  <a:pt x="0" y="67817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49" name="object 375"/>
          <p:cNvSpPr>
            <a:spLocks/>
          </p:cNvSpPr>
          <p:nvPr/>
        </p:nvSpPr>
        <p:spPr bwMode="auto">
          <a:xfrm>
            <a:off x="4308475" y="2833688"/>
            <a:ext cx="855663" cy="654050"/>
          </a:xfrm>
          <a:custGeom>
            <a:avLst/>
            <a:gdLst>
              <a:gd name="T0" fmla="*/ 0 w 855345"/>
              <a:gd name="T1" fmla="*/ 653795 h 654050"/>
              <a:gd name="T2" fmla="*/ 858147 w 855345"/>
              <a:gd name="T3" fmla="*/ 653795 h 654050"/>
              <a:gd name="T4" fmla="*/ 858147 w 855345"/>
              <a:gd name="T5" fmla="*/ 0 h 654050"/>
              <a:gd name="T6" fmla="*/ 0 w 855345"/>
              <a:gd name="T7" fmla="*/ 0 h 654050"/>
              <a:gd name="T8" fmla="*/ 0 w 855345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5345"/>
              <a:gd name="T16" fmla="*/ 0 h 654050"/>
              <a:gd name="T17" fmla="*/ 855345 w 855345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5345" h="654050">
                <a:moveTo>
                  <a:pt x="0" y="653795"/>
                </a:moveTo>
                <a:lnTo>
                  <a:pt x="854963" y="653795"/>
                </a:lnTo>
                <a:lnTo>
                  <a:pt x="854963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solidFill>
            <a:srgbClr val="71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50" name="object 376"/>
          <p:cNvSpPr>
            <a:spLocks/>
          </p:cNvSpPr>
          <p:nvPr/>
        </p:nvSpPr>
        <p:spPr bwMode="auto">
          <a:xfrm>
            <a:off x="4308475" y="2833688"/>
            <a:ext cx="855663" cy="654050"/>
          </a:xfrm>
          <a:custGeom>
            <a:avLst/>
            <a:gdLst>
              <a:gd name="T0" fmla="*/ 0 w 855345"/>
              <a:gd name="T1" fmla="*/ 653795 h 654050"/>
              <a:gd name="T2" fmla="*/ 858147 w 855345"/>
              <a:gd name="T3" fmla="*/ 653795 h 654050"/>
              <a:gd name="T4" fmla="*/ 858147 w 855345"/>
              <a:gd name="T5" fmla="*/ 0 h 654050"/>
              <a:gd name="T6" fmla="*/ 0 w 855345"/>
              <a:gd name="T7" fmla="*/ 0 h 654050"/>
              <a:gd name="T8" fmla="*/ 0 w 855345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5345"/>
              <a:gd name="T16" fmla="*/ 0 h 654050"/>
              <a:gd name="T17" fmla="*/ 855345 w 855345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5345" h="654050">
                <a:moveTo>
                  <a:pt x="0" y="653795"/>
                </a:moveTo>
                <a:lnTo>
                  <a:pt x="854963" y="653795"/>
                </a:lnTo>
                <a:lnTo>
                  <a:pt x="854963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7" name="object 377"/>
          <p:cNvSpPr txBox="1"/>
          <p:nvPr/>
        </p:nvSpPr>
        <p:spPr>
          <a:xfrm>
            <a:off x="4405313" y="3057525"/>
            <a:ext cx="661987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GO</a:t>
            </a:r>
            <a:r>
              <a:rPr sz="700" dirty="0">
                <a:latin typeface="Arial"/>
                <a:cs typeface="Arial"/>
              </a:rPr>
              <a:t>VE</a:t>
            </a:r>
            <a:r>
              <a:rPr sz="700" spc="-5" dirty="0">
                <a:latin typeface="Arial"/>
                <a:cs typeface="Arial"/>
              </a:rPr>
              <a:t>RN</a:t>
            </a:r>
            <a:r>
              <a:rPr sz="700" spc="-25" dirty="0">
                <a:latin typeface="Arial"/>
                <a:cs typeface="Arial"/>
              </a:rPr>
              <a:t>M</a:t>
            </a:r>
            <a:r>
              <a:rPr sz="70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NT</a:t>
            </a:r>
            <a:endParaRPr sz="700">
              <a:latin typeface="Arial"/>
              <a:cs typeface="Arial"/>
            </a:endParaRPr>
          </a:p>
        </p:txBody>
      </p:sp>
      <p:sp>
        <p:nvSpPr>
          <p:cNvPr id="24952" name="object 378"/>
          <p:cNvSpPr txBox="1">
            <a:spLocks noChangeArrowheads="1"/>
          </p:cNvSpPr>
          <p:nvPr/>
        </p:nvSpPr>
        <p:spPr bwMode="auto">
          <a:xfrm>
            <a:off x="7526338" y="2832100"/>
            <a:ext cx="331787" cy="654050"/>
          </a:xfrm>
          <a:prstGeom prst="rect">
            <a:avLst/>
          </a:prstGeom>
          <a:solidFill>
            <a:srgbClr val="98CCFF"/>
          </a:solidFill>
          <a:ln w="9143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117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W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4953" name="object 379"/>
          <p:cNvSpPr>
            <a:spLocks/>
          </p:cNvSpPr>
          <p:nvPr/>
        </p:nvSpPr>
        <p:spPr bwMode="auto">
          <a:xfrm>
            <a:off x="3151188" y="2828925"/>
            <a:ext cx="439737" cy="657225"/>
          </a:xfrm>
          <a:custGeom>
            <a:avLst/>
            <a:gdLst>
              <a:gd name="T0" fmla="*/ 0 w 439420"/>
              <a:gd name="T1" fmla="*/ 656843 h 657225"/>
              <a:gd name="T2" fmla="*/ 442088 w 439420"/>
              <a:gd name="T3" fmla="*/ 656843 h 657225"/>
              <a:gd name="T4" fmla="*/ 442088 w 439420"/>
              <a:gd name="T5" fmla="*/ 0 h 657225"/>
              <a:gd name="T6" fmla="*/ 0 w 439420"/>
              <a:gd name="T7" fmla="*/ 0 h 657225"/>
              <a:gd name="T8" fmla="*/ 0 w 439420"/>
              <a:gd name="T9" fmla="*/ 656843 h 657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9420"/>
              <a:gd name="T16" fmla="*/ 0 h 657225"/>
              <a:gd name="T17" fmla="*/ 439420 w 439420"/>
              <a:gd name="T18" fmla="*/ 657225 h 657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9420" h="657225">
                <a:moveTo>
                  <a:pt x="0" y="656843"/>
                </a:moveTo>
                <a:lnTo>
                  <a:pt x="438911" y="656843"/>
                </a:lnTo>
                <a:lnTo>
                  <a:pt x="438911" y="0"/>
                </a:lnTo>
                <a:lnTo>
                  <a:pt x="0" y="0"/>
                </a:lnTo>
                <a:lnTo>
                  <a:pt x="0" y="656843"/>
                </a:lnTo>
                <a:close/>
              </a:path>
            </a:pathLst>
          </a:custGeom>
          <a:solidFill>
            <a:srgbClr val="98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54" name="object 380"/>
          <p:cNvSpPr>
            <a:spLocks/>
          </p:cNvSpPr>
          <p:nvPr/>
        </p:nvSpPr>
        <p:spPr bwMode="auto">
          <a:xfrm>
            <a:off x="3151188" y="2828925"/>
            <a:ext cx="439737" cy="657225"/>
          </a:xfrm>
          <a:custGeom>
            <a:avLst/>
            <a:gdLst>
              <a:gd name="T0" fmla="*/ 0 w 439420"/>
              <a:gd name="T1" fmla="*/ 656843 h 657225"/>
              <a:gd name="T2" fmla="*/ 442088 w 439420"/>
              <a:gd name="T3" fmla="*/ 656843 h 657225"/>
              <a:gd name="T4" fmla="*/ 442088 w 439420"/>
              <a:gd name="T5" fmla="*/ 0 h 657225"/>
              <a:gd name="T6" fmla="*/ 0 w 439420"/>
              <a:gd name="T7" fmla="*/ 0 h 657225"/>
              <a:gd name="T8" fmla="*/ 0 w 439420"/>
              <a:gd name="T9" fmla="*/ 656843 h 657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9420"/>
              <a:gd name="T16" fmla="*/ 0 h 657225"/>
              <a:gd name="T17" fmla="*/ 439420 w 439420"/>
              <a:gd name="T18" fmla="*/ 657225 h 657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9420" h="657225">
                <a:moveTo>
                  <a:pt x="0" y="656843"/>
                </a:moveTo>
                <a:lnTo>
                  <a:pt x="438911" y="656843"/>
                </a:lnTo>
                <a:lnTo>
                  <a:pt x="438911" y="0"/>
                </a:lnTo>
                <a:lnTo>
                  <a:pt x="0" y="0"/>
                </a:lnTo>
                <a:lnTo>
                  <a:pt x="0" y="656843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1" name="object 381"/>
          <p:cNvSpPr txBox="1"/>
          <p:nvPr/>
        </p:nvSpPr>
        <p:spPr>
          <a:xfrm>
            <a:off x="3181350" y="2946400"/>
            <a:ext cx="379413" cy="2206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GLO</a:t>
            </a:r>
            <a:r>
              <a:rPr sz="700" spc="-5" dirty="0">
                <a:latin typeface="Arial"/>
                <a:cs typeface="Arial"/>
              </a:rPr>
              <a:t>BAL</a:t>
            </a:r>
            <a:endParaRPr sz="700">
              <a:latin typeface="Arial"/>
              <a:cs typeface="Arial"/>
            </a:endParaRPr>
          </a:p>
          <a:p>
            <a:pPr marL="67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15" dirty="0">
                <a:latin typeface="Arial"/>
                <a:cs typeface="Arial"/>
              </a:rPr>
              <a:t>F</a:t>
            </a:r>
            <a:r>
              <a:rPr sz="700" spc="-10" dirty="0">
                <a:latin typeface="Arial"/>
                <a:cs typeface="Arial"/>
              </a:rPr>
              <a:t>U</a:t>
            </a:r>
            <a:r>
              <a:rPr sz="700" spc="-5" dirty="0">
                <a:latin typeface="Arial"/>
                <a:cs typeface="Arial"/>
              </a:rPr>
              <a:t>ND</a:t>
            </a:r>
            <a:endParaRPr sz="700">
              <a:latin typeface="Arial"/>
              <a:cs typeface="Arial"/>
            </a:endParaRPr>
          </a:p>
        </p:txBody>
      </p:sp>
      <p:sp>
        <p:nvSpPr>
          <p:cNvPr id="24956" name="object 382"/>
          <p:cNvSpPr>
            <a:spLocks/>
          </p:cNvSpPr>
          <p:nvPr/>
        </p:nvSpPr>
        <p:spPr bwMode="auto">
          <a:xfrm>
            <a:off x="1747838" y="2832100"/>
            <a:ext cx="166687" cy="654050"/>
          </a:xfrm>
          <a:custGeom>
            <a:avLst/>
            <a:gdLst>
              <a:gd name="T0" fmla="*/ 0 w 166369"/>
              <a:gd name="T1" fmla="*/ 653795 h 654050"/>
              <a:gd name="T2" fmla="*/ 169318 w 166369"/>
              <a:gd name="T3" fmla="*/ 653795 h 654050"/>
              <a:gd name="T4" fmla="*/ 169318 w 166369"/>
              <a:gd name="T5" fmla="*/ 0 h 654050"/>
              <a:gd name="T6" fmla="*/ 0 w 166369"/>
              <a:gd name="T7" fmla="*/ 0 h 654050"/>
              <a:gd name="T8" fmla="*/ 0 w 166369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369"/>
              <a:gd name="T16" fmla="*/ 0 h 654050"/>
              <a:gd name="T17" fmla="*/ 166369 w 166369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369" h="654050">
                <a:moveTo>
                  <a:pt x="0" y="653795"/>
                </a:moveTo>
                <a:lnTo>
                  <a:pt x="166115" y="653795"/>
                </a:lnTo>
                <a:lnTo>
                  <a:pt x="166115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solidFill>
            <a:srgbClr val="FFD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57" name="object 383"/>
          <p:cNvSpPr>
            <a:spLocks/>
          </p:cNvSpPr>
          <p:nvPr/>
        </p:nvSpPr>
        <p:spPr bwMode="auto">
          <a:xfrm>
            <a:off x="1747838" y="2832100"/>
            <a:ext cx="166687" cy="654050"/>
          </a:xfrm>
          <a:custGeom>
            <a:avLst/>
            <a:gdLst>
              <a:gd name="T0" fmla="*/ 0 w 166369"/>
              <a:gd name="T1" fmla="*/ 653795 h 654050"/>
              <a:gd name="T2" fmla="*/ 169318 w 166369"/>
              <a:gd name="T3" fmla="*/ 653795 h 654050"/>
              <a:gd name="T4" fmla="*/ 169318 w 166369"/>
              <a:gd name="T5" fmla="*/ 0 h 654050"/>
              <a:gd name="T6" fmla="*/ 0 w 166369"/>
              <a:gd name="T7" fmla="*/ 0 h 654050"/>
              <a:gd name="T8" fmla="*/ 0 w 166369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369"/>
              <a:gd name="T16" fmla="*/ 0 h 654050"/>
              <a:gd name="T17" fmla="*/ 166369 w 166369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369" h="654050">
                <a:moveTo>
                  <a:pt x="0" y="653795"/>
                </a:moveTo>
                <a:lnTo>
                  <a:pt x="166115" y="653795"/>
                </a:lnTo>
                <a:lnTo>
                  <a:pt x="166115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58" name="object 384"/>
          <p:cNvSpPr>
            <a:spLocks/>
          </p:cNvSpPr>
          <p:nvPr/>
        </p:nvSpPr>
        <p:spPr bwMode="auto">
          <a:xfrm>
            <a:off x="2849563" y="2832100"/>
            <a:ext cx="274637" cy="654050"/>
          </a:xfrm>
          <a:custGeom>
            <a:avLst/>
            <a:gdLst>
              <a:gd name="T0" fmla="*/ 0 w 274319"/>
              <a:gd name="T1" fmla="*/ 653795 h 654050"/>
              <a:gd name="T2" fmla="*/ 277515 w 274319"/>
              <a:gd name="T3" fmla="*/ 653795 h 654050"/>
              <a:gd name="T4" fmla="*/ 277515 w 274319"/>
              <a:gd name="T5" fmla="*/ 0 h 654050"/>
              <a:gd name="T6" fmla="*/ 0 w 274319"/>
              <a:gd name="T7" fmla="*/ 0 h 654050"/>
              <a:gd name="T8" fmla="*/ 0 w 274319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319"/>
              <a:gd name="T16" fmla="*/ 0 h 654050"/>
              <a:gd name="T17" fmla="*/ 274319 w 274319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319" h="654050">
                <a:moveTo>
                  <a:pt x="0" y="653795"/>
                </a:moveTo>
                <a:lnTo>
                  <a:pt x="274319" y="653795"/>
                </a:lnTo>
                <a:lnTo>
                  <a:pt x="274319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solidFill>
            <a:srgbClr val="98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59" name="object 385"/>
          <p:cNvSpPr>
            <a:spLocks/>
          </p:cNvSpPr>
          <p:nvPr/>
        </p:nvSpPr>
        <p:spPr bwMode="auto">
          <a:xfrm>
            <a:off x="2849563" y="2832100"/>
            <a:ext cx="274637" cy="654050"/>
          </a:xfrm>
          <a:custGeom>
            <a:avLst/>
            <a:gdLst>
              <a:gd name="T0" fmla="*/ 0 w 274319"/>
              <a:gd name="T1" fmla="*/ 653795 h 654050"/>
              <a:gd name="T2" fmla="*/ 277515 w 274319"/>
              <a:gd name="T3" fmla="*/ 653795 h 654050"/>
              <a:gd name="T4" fmla="*/ 277515 w 274319"/>
              <a:gd name="T5" fmla="*/ 0 h 654050"/>
              <a:gd name="T6" fmla="*/ 0 w 274319"/>
              <a:gd name="T7" fmla="*/ 0 h 654050"/>
              <a:gd name="T8" fmla="*/ 0 w 274319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319"/>
              <a:gd name="T16" fmla="*/ 0 h 654050"/>
              <a:gd name="T17" fmla="*/ 274319 w 274319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319" h="654050">
                <a:moveTo>
                  <a:pt x="0" y="653795"/>
                </a:moveTo>
                <a:lnTo>
                  <a:pt x="274319" y="653795"/>
                </a:lnTo>
                <a:lnTo>
                  <a:pt x="274319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6" name="object 386"/>
          <p:cNvSpPr txBox="1"/>
          <p:nvPr/>
        </p:nvSpPr>
        <p:spPr>
          <a:xfrm>
            <a:off x="2944813" y="2841625"/>
            <a:ext cx="84137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5" dirty="0">
                <a:latin typeface="Arial"/>
                <a:cs typeface="Arial"/>
              </a:rPr>
              <a:t>P</a:t>
            </a:r>
            <a:endParaRPr sz="700">
              <a:latin typeface="Arial"/>
              <a:cs typeface="Arial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2944813" y="2947988"/>
            <a:ext cx="84137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2944813" y="3054350"/>
            <a:ext cx="84137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5" dirty="0">
                <a:latin typeface="Arial"/>
                <a:cs typeface="Arial"/>
              </a:rPr>
              <a:t>P</a:t>
            </a:r>
            <a:endParaRPr sz="700">
              <a:latin typeface="Arial"/>
              <a:cs typeface="Arial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2947988" y="3162300"/>
            <a:ext cx="79375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5" dirty="0">
                <a:latin typeface="Arial"/>
                <a:cs typeface="Arial"/>
              </a:rPr>
              <a:t>F</a:t>
            </a:r>
            <a:endParaRPr sz="700">
              <a:latin typeface="Arial"/>
              <a:cs typeface="Arial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2944813" y="3268663"/>
            <a:ext cx="84137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2943225" y="3375025"/>
            <a:ext cx="88900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5" dirty="0">
                <a:latin typeface="Arial"/>
                <a:cs typeface="Arial"/>
              </a:rPr>
              <a:t>R</a:t>
            </a:r>
            <a:endParaRPr sz="700">
              <a:latin typeface="Arial"/>
              <a:cs typeface="Arial"/>
            </a:endParaRPr>
          </a:p>
        </p:txBody>
      </p:sp>
      <p:sp>
        <p:nvSpPr>
          <p:cNvPr id="24966" name="object 392"/>
          <p:cNvSpPr>
            <a:spLocks/>
          </p:cNvSpPr>
          <p:nvPr/>
        </p:nvSpPr>
        <p:spPr bwMode="auto">
          <a:xfrm>
            <a:off x="6759575" y="2832100"/>
            <a:ext cx="276225" cy="654050"/>
          </a:xfrm>
          <a:custGeom>
            <a:avLst/>
            <a:gdLst>
              <a:gd name="T0" fmla="*/ 0 w 276225"/>
              <a:gd name="T1" fmla="*/ 653795 h 654050"/>
              <a:gd name="T2" fmla="*/ 275843 w 276225"/>
              <a:gd name="T3" fmla="*/ 653795 h 654050"/>
              <a:gd name="T4" fmla="*/ 275843 w 276225"/>
              <a:gd name="T5" fmla="*/ 0 h 654050"/>
              <a:gd name="T6" fmla="*/ 0 w 276225"/>
              <a:gd name="T7" fmla="*/ 0 h 654050"/>
              <a:gd name="T8" fmla="*/ 0 w 276225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6225"/>
              <a:gd name="T16" fmla="*/ 0 h 654050"/>
              <a:gd name="T17" fmla="*/ 276225 w 276225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6225" h="654050">
                <a:moveTo>
                  <a:pt x="0" y="653795"/>
                </a:moveTo>
                <a:lnTo>
                  <a:pt x="275843" y="653795"/>
                </a:lnTo>
                <a:lnTo>
                  <a:pt x="275843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solidFill>
            <a:srgbClr val="98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67" name="object 393"/>
          <p:cNvSpPr>
            <a:spLocks/>
          </p:cNvSpPr>
          <p:nvPr/>
        </p:nvSpPr>
        <p:spPr bwMode="auto">
          <a:xfrm>
            <a:off x="6759575" y="2832100"/>
            <a:ext cx="276225" cy="654050"/>
          </a:xfrm>
          <a:custGeom>
            <a:avLst/>
            <a:gdLst>
              <a:gd name="T0" fmla="*/ 0 w 276225"/>
              <a:gd name="T1" fmla="*/ 653795 h 654050"/>
              <a:gd name="T2" fmla="*/ 275843 w 276225"/>
              <a:gd name="T3" fmla="*/ 653795 h 654050"/>
              <a:gd name="T4" fmla="*/ 275843 w 276225"/>
              <a:gd name="T5" fmla="*/ 0 h 654050"/>
              <a:gd name="T6" fmla="*/ 0 w 276225"/>
              <a:gd name="T7" fmla="*/ 0 h 654050"/>
              <a:gd name="T8" fmla="*/ 0 w 276225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6225"/>
              <a:gd name="T16" fmla="*/ 0 h 654050"/>
              <a:gd name="T17" fmla="*/ 276225 w 276225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6225" h="654050">
                <a:moveTo>
                  <a:pt x="0" y="653795"/>
                </a:moveTo>
                <a:lnTo>
                  <a:pt x="275843" y="653795"/>
                </a:lnTo>
                <a:lnTo>
                  <a:pt x="275843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68" name="object 394"/>
          <p:cNvSpPr txBox="1">
            <a:spLocks noChangeArrowheads="1"/>
          </p:cNvSpPr>
          <p:nvPr/>
        </p:nvSpPr>
        <p:spPr bwMode="auto">
          <a:xfrm>
            <a:off x="6851650" y="2841625"/>
            <a:ext cx="90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U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N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I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C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E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4969" name="object 395"/>
          <p:cNvSpPr>
            <a:spLocks/>
          </p:cNvSpPr>
          <p:nvPr/>
        </p:nvSpPr>
        <p:spPr bwMode="auto">
          <a:xfrm>
            <a:off x="1555750" y="2925763"/>
            <a:ext cx="166688" cy="463550"/>
          </a:xfrm>
          <a:custGeom>
            <a:avLst/>
            <a:gdLst>
              <a:gd name="T0" fmla="*/ 0 w 166369"/>
              <a:gd name="T1" fmla="*/ 463295 h 463550"/>
              <a:gd name="T2" fmla="*/ 169328 w 166369"/>
              <a:gd name="T3" fmla="*/ 463295 h 463550"/>
              <a:gd name="T4" fmla="*/ 169328 w 166369"/>
              <a:gd name="T5" fmla="*/ 0 h 463550"/>
              <a:gd name="T6" fmla="*/ 0 w 166369"/>
              <a:gd name="T7" fmla="*/ 0 h 463550"/>
              <a:gd name="T8" fmla="*/ 0 w 166369"/>
              <a:gd name="T9" fmla="*/ 463295 h 463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369"/>
              <a:gd name="T16" fmla="*/ 0 h 463550"/>
              <a:gd name="T17" fmla="*/ 166369 w 166369"/>
              <a:gd name="T18" fmla="*/ 463550 h 463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369" h="463550">
                <a:moveTo>
                  <a:pt x="0" y="463295"/>
                </a:moveTo>
                <a:lnTo>
                  <a:pt x="166115" y="463295"/>
                </a:lnTo>
                <a:lnTo>
                  <a:pt x="166115" y="0"/>
                </a:lnTo>
                <a:lnTo>
                  <a:pt x="0" y="0"/>
                </a:lnTo>
                <a:lnTo>
                  <a:pt x="0" y="463295"/>
                </a:lnTo>
                <a:close/>
              </a:path>
            </a:pathLst>
          </a:custGeom>
          <a:solidFill>
            <a:srgbClr val="98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70" name="object 396"/>
          <p:cNvSpPr>
            <a:spLocks/>
          </p:cNvSpPr>
          <p:nvPr/>
        </p:nvSpPr>
        <p:spPr bwMode="auto">
          <a:xfrm>
            <a:off x="1555750" y="2925763"/>
            <a:ext cx="166688" cy="463550"/>
          </a:xfrm>
          <a:custGeom>
            <a:avLst/>
            <a:gdLst>
              <a:gd name="T0" fmla="*/ 0 w 166369"/>
              <a:gd name="T1" fmla="*/ 463295 h 463550"/>
              <a:gd name="T2" fmla="*/ 169328 w 166369"/>
              <a:gd name="T3" fmla="*/ 463295 h 463550"/>
              <a:gd name="T4" fmla="*/ 169328 w 166369"/>
              <a:gd name="T5" fmla="*/ 0 h 463550"/>
              <a:gd name="T6" fmla="*/ 0 w 166369"/>
              <a:gd name="T7" fmla="*/ 0 h 463550"/>
              <a:gd name="T8" fmla="*/ 0 w 166369"/>
              <a:gd name="T9" fmla="*/ 463295 h 463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369"/>
              <a:gd name="T16" fmla="*/ 0 h 463550"/>
              <a:gd name="T17" fmla="*/ 166369 w 166369"/>
              <a:gd name="T18" fmla="*/ 463550 h 463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369" h="463550">
                <a:moveTo>
                  <a:pt x="0" y="463295"/>
                </a:moveTo>
                <a:lnTo>
                  <a:pt x="166115" y="463295"/>
                </a:lnTo>
                <a:lnTo>
                  <a:pt x="166115" y="0"/>
                </a:lnTo>
                <a:lnTo>
                  <a:pt x="0" y="0"/>
                </a:lnTo>
                <a:lnTo>
                  <a:pt x="0" y="46329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71" name="object 397"/>
          <p:cNvSpPr>
            <a:spLocks/>
          </p:cNvSpPr>
          <p:nvPr/>
        </p:nvSpPr>
        <p:spPr bwMode="auto">
          <a:xfrm>
            <a:off x="5932488" y="2833688"/>
            <a:ext cx="277812" cy="654050"/>
          </a:xfrm>
          <a:custGeom>
            <a:avLst/>
            <a:gdLst>
              <a:gd name="T0" fmla="*/ 0 w 277495"/>
              <a:gd name="T1" fmla="*/ 653795 h 654050"/>
              <a:gd name="T2" fmla="*/ 280552 w 277495"/>
              <a:gd name="T3" fmla="*/ 653795 h 654050"/>
              <a:gd name="T4" fmla="*/ 280552 w 277495"/>
              <a:gd name="T5" fmla="*/ 0 h 654050"/>
              <a:gd name="T6" fmla="*/ 0 w 277495"/>
              <a:gd name="T7" fmla="*/ 0 h 654050"/>
              <a:gd name="T8" fmla="*/ 0 w 277495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495"/>
              <a:gd name="T16" fmla="*/ 0 h 654050"/>
              <a:gd name="T17" fmla="*/ 277495 w 277495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495" h="654050">
                <a:moveTo>
                  <a:pt x="0" y="653795"/>
                </a:moveTo>
                <a:lnTo>
                  <a:pt x="277367" y="653795"/>
                </a:lnTo>
                <a:lnTo>
                  <a:pt x="277367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72" name="object 398"/>
          <p:cNvSpPr>
            <a:spLocks/>
          </p:cNvSpPr>
          <p:nvPr/>
        </p:nvSpPr>
        <p:spPr bwMode="auto">
          <a:xfrm>
            <a:off x="5932488" y="2833688"/>
            <a:ext cx="277812" cy="654050"/>
          </a:xfrm>
          <a:custGeom>
            <a:avLst/>
            <a:gdLst>
              <a:gd name="T0" fmla="*/ 0 w 277495"/>
              <a:gd name="T1" fmla="*/ 653795 h 654050"/>
              <a:gd name="T2" fmla="*/ 280552 w 277495"/>
              <a:gd name="T3" fmla="*/ 653795 h 654050"/>
              <a:gd name="T4" fmla="*/ 280552 w 277495"/>
              <a:gd name="T5" fmla="*/ 0 h 654050"/>
              <a:gd name="T6" fmla="*/ 0 w 277495"/>
              <a:gd name="T7" fmla="*/ 0 h 654050"/>
              <a:gd name="T8" fmla="*/ 0 w 277495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495"/>
              <a:gd name="T16" fmla="*/ 0 h 654050"/>
              <a:gd name="T17" fmla="*/ 277495 w 277495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495" h="654050">
                <a:moveTo>
                  <a:pt x="0" y="653795"/>
                </a:moveTo>
                <a:lnTo>
                  <a:pt x="277367" y="653795"/>
                </a:lnTo>
                <a:lnTo>
                  <a:pt x="277367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73" name="object 399"/>
          <p:cNvSpPr txBox="1">
            <a:spLocks noChangeArrowheads="1"/>
          </p:cNvSpPr>
          <p:nvPr/>
        </p:nvSpPr>
        <p:spPr bwMode="auto">
          <a:xfrm>
            <a:off x="6024563" y="2843213"/>
            <a:ext cx="95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3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A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B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B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O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T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4974" name="object 400"/>
          <p:cNvSpPr>
            <a:spLocks/>
          </p:cNvSpPr>
          <p:nvPr/>
        </p:nvSpPr>
        <p:spPr bwMode="auto">
          <a:xfrm>
            <a:off x="1389063" y="2832100"/>
            <a:ext cx="139700" cy="654050"/>
          </a:xfrm>
          <a:custGeom>
            <a:avLst/>
            <a:gdLst>
              <a:gd name="T0" fmla="*/ 0 w 140334"/>
              <a:gd name="T1" fmla="*/ 653795 h 654050"/>
              <a:gd name="T2" fmla="*/ 134000 w 140334"/>
              <a:gd name="T3" fmla="*/ 653795 h 654050"/>
              <a:gd name="T4" fmla="*/ 134000 w 140334"/>
              <a:gd name="T5" fmla="*/ 0 h 654050"/>
              <a:gd name="T6" fmla="*/ 0 w 140334"/>
              <a:gd name="T7" fmla="*/ 0 h 654050"/>
              <a:gd name="T8" fmla="*/ 0 w 140334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334"/>
              <a:gd name="T16" fmla="*/ 0 h 654050"/>
              <a:gd name="T17" fmla="*/ 140334 w 140334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334" h="654050">
                <a:moveTo>
                  <a:pt x="0" y="653795"/>
                </a:moveTo>
                <a:lnTo>
                  <a:pt x="140207" y="653795"/>
                </a:lnTo>
                <a:lnTo>
                  <a:pt x="140207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75" name="object 401"/>
          <p:cNvSpPr>
            <a:spLocks/>
          </p:cNvSpPr>
          <p:nvPr/>
        </p:nvSpPr>
        <p:spPr bwMode="auto">
          <a:xfrm>
            <a:off x="1389063" y="2832100"/>
            <a:ext cx="139700" cy="654050"/>
          </a:xfrm>
          <a:custGeom>
            <a:avLst/>
            <a:gdLst>
              <a:gd name="T0" fmla="*/ 0 w 140334"/>
              <a:gd name="T1" fmla="*/ 653795 h 654050"/>
              <a:gd name="T2" fmla="*/ 134000 w 140334"/>
              <a:gd name="T3" fmla="*/ 653795 h 654050"/>
              <a:gd name="T4" fmla="*/ 134000 w 140334"/>
              <a:gd name="T5" fmla="*/ 0 h 654050"/>
              <a:gd name="T6" fmla="*/ 0 w 140334"/>
              <a:gd name="T7" fmla="*/ 0 h 654050"/>
              <a:gd name="T8" fmla="*/ 0 w 140334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334"/>
              <a:gd name="T16" fmla="*/ 0 h 654050"/>
              <a:gd name="T17" fmla="*/ 140334 w 140334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334" h="654050">
                <a:moveTo>
                  <a:pt x="0" y="653795"/>
                </a:moveTo>
                <a:lnTo>
                  <a:pt x="140207" y="653795"/>
                </a:lnTo>
                <a:lnTo>
                  <a:pt x="140207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76" name="object 402"/>
          <p:cNvSpPr>
            <a:spLocks/>
          </p:cNvSpPr>
          <p:nvPr/>
        </p:nvSpPr>
        <p:spPr bwMode="auto">
          <a:xfrm>
            <a:off x="5657850" y="2833688"/>
            <a:ext cx="219075" cy="669925"/>
          </a:xfrm>
          <a:custGeom>
            <a:avLst/>
            <a:gdLst>
              <a:gd name="T0" fmla="*/ 0 w 218439"/>
              <a:gd name="T1" fmla="*/ 664236 h 670560"/>
              <a:gd name="T2" fmla="*/ 224360 w 218439"/>
              <a:gd name="T3" fmla="*/ 664236 h 670560"/>
              <a:gd name="T4" fmla="*/ 224360 w 218439"/>
              <a:gd name="T5" fmla="*/ 0 h 670560"/>
              <a:gd name="T6" fmla="*/ 0 w 218439"/>
              <a:gd name="T7" fmla="*/ 0 h 670560"/>
              <a:gd name="T8" fmla="*/ 0 w 218439"/>
              <a:gd name="T9" fmla="*/ 664236 h 670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439"/>
              <a:gd name="T16" fmla="*/ 0 h 670560"/>
              <a:gd name="T17" fmla="*/ 218439 w 218439"/>
              <a:gd name="T18" fmla="*/ 670560 h 670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439" h="670560">
                <a:moveTo>
                  <a:pt x="0" y="670559"/>
                </a:moveTo>
                <a:lnTo>
                  <a:pt x="217931" y="670559"/>
                </a:lnTo>
                <a:lnTo>
                  <a:pt x="217931" y="0"/>
                </a:lnTo>
                <a:lnTo>
                  <a:pt x="0" y="0"/>
                </a:lnTo>
                <a:lnTo>
                  <a:pt x="0" y="67055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77" name="object 403"/>
          <p:cNvSpPr>
            <a:spLocks/>
          </p:cNvSpPr>
          <p:nvPr/>
        </p:nvSpPr>
        <p:spPr bwMode="auto">
          <a:xfrm>
            <a:off x="5657850" y="2833688"/>
            <a:ext cx="219075" cy="669925"/>
          </a:xfrm>
          <a:custGeom>
            <a:avLst/>
            <a:gdLst>
              <a:gd name="T0" fmla="*/ 0 w 218439"/>
              <a:gd name="T1" fmla="*/ 664236 h 670560"/>
              <a:gd name="T2" fmla="*/ 224360 w 218439"/>
              <a:gd name="T3" fmla="*/ 664236 h 670560"/>
              <a:gd name="T4" fmla="*/ 224360 w 218439"/>
              <a:gd name="T5" fmla="*/ 0 h 670560"/>
              <a:gd name="T6" fmla="*/ 0 w 218439"/>
              <a:gd name="T7" fmla="*/ 0 h 670560"/>
              <a:gd name="T8" fmla="*/ 0 w 218439"/>
              <a:gd name="T9" fmla="*/ 664236 h 670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439"/>
              <a:gd name="T16" fmla="*/ 0 h 670560"/>
              <a:gd name="T17" fmla="*/ 218439 w 218439"/>
              <a:gd name="T18" fmla="*/ 670560 h 670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439" h="670560">
                <a:moveTo>
                  <a:pt x="0" y="670559"/>
                </a:moveTo>
                <a:lnTo>
                  <a:pt x="217931" y="670559"/>
                </a:lnTo>
                <a:lnTo>
                  <a:pt x="217931" y="0"/>
                </a:lnTo>
                <a:lnTo>
                  <a:pt x="0" y="0"/>
                </a:lnTo>
                <a:lnTo>
                  <a:pt x="0" y="670559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78" name="object 404"/>
          <p:cNvSpPr txBox="1">
            <a:spLocks noChangeArrowheads="1"/>
          </p:cNvSpPr>
          <p:nvPr/>
        </p:nvSpPr>
        <p:spPr bwMode="auto">
          <a:xfrm>
            <a:off x="5724525" y="2986088"/>
            <a:ext cx="889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7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" panose="020B0604020202020204" pitchFamily="34" charset="0"/>
              </a:rPr>
              <a:t>L</a:t>
            </a:r>
            <a:r>
              <a:rPr lang="en-US" altLang="en-US" sz="600"/>
              <a:t> </a:t>
            </a:r>
            <a:r>
              <a:rPr lang="en-US" altLang="en-US" sz="600">
                <a:latin typeface="Arial" panose="020B0604020202020204" pitchFamily="34" charset="0"/>
              </a:rPr>
              <a:t>U</a:t>
            </a:r>
            <a:r>
              <a:rPr lang="en-US" altLang="en-US" sz="600"/>
              <a:t> </a:t>
            </a:r>
            <a:r>
              <a:rPr lang="en-US" altLang="en-US" sz="600">
                <a:latin typeface="Arial" panose="020B0604020202020204" pitchFamily="34" charset="0"/>
              </a:rPr>
              <a:t>M</a:t>
            </a:r>
            <a:r>
              <a:rPr lang="en-US" altLang="en-US" sz="600"/>
              <a:t> </a:t>
            </a:r>
            <a:r>
              <a:rPr lang="en-US" altLang="en-US" sz="600">
                <a:latin typeface="Arial" panose="020B0604020202020204" pitchFamily="34" charset="0"/>
              </a:rPr>
              <a:t>B</a:t>
            </a:r>
            <a:r>
              <a:rPr lang="en-US" altLang="en-US" sz="600"/>
              <a:t> </a:t>
            </a:r>
            <a:r>
              <a:rPr lang="en-US" altLang="en-US" sz="600">
                <a:latin typeface="Arial" panose="020B0604020202020204" pitchFamily="34" charset="0"/>
              </a:rPr>
              <a:t>I</a:t>
            </a:r>
            <a:r>
              <a:rPr lang="en-US" altLang="en-US" sz="600"/>
              <a:t> </a:t>
            </a:r>
            <a:r>
              <a:rPr lang="en-US" altLang="en-US" sz="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4979" name="object 405"/>
          <p:cNvSpPr>
            <a:spLocks/>
          </p:cNvSpPr>
          <p:nvPr/>
        </p:nvSpPr>
        <p:spPr bwMode="auto">
          <a:xfrm>
            <a:off x="4116388" y="2832100"/>
            <a:ext cx="157162" cy="654050"/>
          </a:xfrm>
          <a:custGeom>
            <a:avLst/>
            <a:gdLst>
              <a:gd name="T0" fmla="*/ 0 w 157479"/>
              <a:gd name="T1" fmla="*/ 653795 h 654050"/>
              <a:gd name="T2" fmla="*/ 153840 w 157479"/>
              <a:gd name="T3" fmla="*/ 653795 h 654050"/>
              <a:gd name="T4" fmla="*/ 153840 w 157479"/>
              <a:gd name="T5" fmla="*/ 0 h 654050"/>
              <a:gd name="T6" fmla="*/ 0 w 157479"/>
              <a:gd name="T7" fmla="*/ 0 h 654050"/>
              <a:gd name="T8" fmla="*/ 0 w 157479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479"/>
              <a:gd name="T16" fmla="*/ 0 h 654050"/>
              <a:gd name="T17" fmla="*/ 157479 w 157479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479" h="654050">
                <a:moveTo>
                  <a:pt x="0" y="653795"/>
                </a:moveTo>
                <a:lnTo>
                  <a:pt x="156971" y="653795"/>
                </a:lnTo>
                <a:lnTo>
                  <a:pt x="156971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80" name="object 406"/>
          <p:cNvSpPr>
            <a:spLocks/>
          </p:cNvSpPr>
          <p:nvPr/>
        </p:nvSpPr>
        <p:spPr bwMode="auto">
          <a:xfrm>
            <a:off x="4116388" y="2832100"/>
            <a:ext cx="157162" cy="654050"/>
          </a:xfrm>
          <a:custGeom>
            <a:avLst/>
            <a:gdLst>
              <a:gd name="T0" fmla="*/ 0 w 157479"/>
              <a:gd name="T1" fmla="*/ 653795 h 654050"/>
              <a:gd name="T2" fmla="*/ 153840 w 157479"/>
              <a:gd name="T3" fmla="*/ 653795 h 654050"/>
              <a:gd name="T4" fmla="*/ 153840 w 157479"/>
              <a:gd name="T5" fmla="*/ 0 h 654050"/>
              <a:gd name="T6" fmla="*/ 0 w 157479"/>
              <a:gd name="T7" fmla="*/ 0 h 654050"/>
              <a:gd name="T8" fmla="*/ 0 w 157479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479"/>
              <a:gd name="T16" fmla="*/ 0 h 654050"/>
              <a:gd name="T17" fmla="*/ 157479 w 157479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479" h="654050">
                <a:moveTo>
                  <a:pt x="0" y="653795"/>
                </a:moveTo>
                <a:lnTo>
                  <a:pt x="156971" y="653795"/>
                </a:lnTo>
                <a:lnTo>
                  <a:pt x="156971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81" name="object 407"/>
          <p:cNvSpPr>
            <a:spLocks/>
          </p:cNvSpPr>
          <p:nvPr/>
        </p:nvSpPr>
        <p:spPr bwMode="auto">
          <a:xfrm>
            <a:off x="5191125" y="2832100"/>
            <a:ext cx="204788" cy="654050"/>
          </a:xfrm>
          <a:custGeom>
            <a:avLst/>
            <a:gdLst>
              <a:gd name="T0" fmla="*/ 0 w 204470"/>
              <a:gd name="T1" fmla="*/ 653795 h 654050"/>
              <a:gd name="T2" fmla="*/ 207415 w 204470"/>
              <a:gd name="T3" fmla="*/ 653795 h 654050"/>
              <a:gd name="T4" fmla="*/ 207415 w 204470"/>
              <a:gd name="T5" fmla="*/ 0 h 654050"/>
              <a:gd name="T6" fmla="*/ 0 w 204470"/>
              <a:gd name="T7" fmla="*/ 0 h 654050"/>
              <a:gd name="T8" fmla="*/ 0 w 204470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470"/>
              <a:gd name="T16" fmla="*/ 0 h 654050"/>
              <a:gd name="T17" fmla="*/ 204470 w 204470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470" h="654050">
                <a:moveTo>
                  <a:pt x="0" y="653795"/>
                </a:moveTo>
                <a:lnTo>
                  <a:pt x="204215" y="653795"/>
                </a:lnTo>
                <a:lnTo>
                  <a:pt x="204215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solidFill>
            <a:srgbClr val="FFD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82" name="object 408"/>
          <p:cNvSpPr>
            <a:spLocks/>
          </p:cNvSpPr>
          <p:nvPr/>
        </p:nvSpPr>
        <p:spPr bwMode="auto">
          <a:xfrm>
            <a:off x="5191125" y="2832100"/>
            <a:ext cx="204788" cy="654050"/>
          </a:xfrm>
          <a:custGeom>
            <a:avLst/>
            <a:gdLst>
              <a:gd name="T0" fmla="*/ 0 w 204470"/>
              <a:gd name="T1" fmla="*/ 653795 h 654050"/>
              <a:gd name="T2" fmla="*/ 207415 w 204470"/>
              <a:gd name="T3" fmla="*/ 653795 h 654050"/>
              <a:gd name="T4" fmla="*/ 207415 w 204470"/>
              <a:gd name="T5" fmla="*/ 0 h 654050"/>
              <a:gd name="T6" fmla="*/ 0 w 204470"/>
              <a:gd name="T7" fmla="*/ 0 h 654050"/>
              <a:gd name="T8" fmla="*/ 0 w 204470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470"/>
              <a:gd name="T16" fmla="*/ 0 h 654050"/>
              <a:gd name="T17" fmla="*/ 204470 w 204470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470" h="654050">
                <a:moveTo>
                  <a:pt x="0" y="653795"/>
                </a:moveTo>
                <a:lnTo>
                  <a:pt x="204215" y="653795"/>
                </a:lnTo>
                <a:lnTo>
                  <a:pt x="204215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83" name="object 409"/>
          <p:cNvSpPr>
            <a:spLocks/>
          </p:cNvSpPr>
          <p:nvPr/>
        </p:nvSpPr>
        <p:spPr bwMode="auto">
          <a:xfrm>
            <a:off x="3621088" y="2833688"/>
            <a:ext cx="220662" cy="657225"/>
          </a:xfrm>
          <a:custGeom>
            <a:avLst/>
            <a:gdLst>
              <a:gd name="T0" fmla="*/ 0 w 220979"/>
              <a:gd name="T1" fmla="*/ 645779 h 658495"/>
              <a:gd name="T2" fmla="*/ 217829 w 220979"/>
              <a:gd name="T3" fmla="*/ 645779 h 658495"/>
              <a:gd name="T4" fmla="*/ 217829 w 220979"/>
              <a:gd name="T5" fmla="*/ 0 h 658495"/>
              <a:gd name="T6" fmla="*/ 0 w 220979"/>
              <a:gd name="T7" fmla="*/ 0 h 658495"/>
              <a:gd name="T8" fmla="*/ 0 w 220979"/>
              <a:gd name="T9" fmla="*/ 645779 h 658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979"/>
              <a:gd name="T16" fmla="*/ 0 h 658495"/>
              <a:gd name="T17" fmla="*/ 220979 w 220979"/>
              <a:gd name="T18" fmla="*/ 658495 h 6584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979" h="658495">
                <a:moveTo>
                  <a:pt x="0" y="658367"/>
                </a:moveTo>
                <a:lnTo>
                  <a:pt x="220979" y="658367"/>
                </a:lnTo>
                <a:lnTo>
                  <a:pt x="220979" y="0"/>
                </a:lnTo>
                <a:lnTo>
                  <a:pt x="0" y="0"/>
                </a:lnTo>
                <a:lnTo>
                  <a:pt x="0" y="658367"/>
                </a:lnTo>
                <a:close/>
              </a:path>
            </a:pathLst>
          </a:custGeom>
          <a:solidFill>
            <a:srgbClr val="98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84" name="object 410"/>
          <p:cNvSpPr>
            <a:spLocks/>
          </p:cNvSpPr>
          <p:nvPr/>
        </p:nvSpPr>
        <p:spPr bwMode="auto">
          <a:xfrm>
            <a:off x="3621088" y="2833688"/>
            <a:ext cx="220662" cy="657225"/>
          </a:xfrm>
          <a:custGeom>
            <a:avLst/>
            <a:gdLst>
              <a:gd name="T0" fmla="*/ 0 w 220979"/>
              <a:gd name="T1" fmla="*/ 645779 h 658495"/>
              <a:gd name="T2" fmla="*/ 217829 w 220979"/>
              <a:gd name="T3" fmla="*/ 645779 h 658495"/>
              <a:gd name="T4" fmla="*/ 217829 w 220979"/>
              <a:gd name="T5" fmla="*/ 0 h 658495"/>
              <a:gd name="T6" fmla="*/ 0 w 220979"/>
              <a:gd name="T7" fmla="*/ 0 h 658495"/>
              <a:gd name="T8" fmla="*/ 0 w 220979"/>
              <a:gd name="T9" fmla="*/ 645779 h 658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979"/>
              <a:gd name="T16" fmla="*/ 0 h 658495"/>
              <a:gd name="T17" fmla="*/ 220979 w 220979"/>
              <a:gd name="T18" fmla="*/ 658495 h 6584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979" h="658495">
                <a:moveTo>
                  <a:pt x="0" y="658367"/>
                </a:moveTo>
                <a:lnTo>
                  <a:pt x="220979" y="658367"/>
                </a:lnTo>
                <a:lnTo>
                  <a:pt x="220979" y="0"/>
                </a:lnTo>
                <a:lnTo>
                  <a:pt x="0" y="0"/>
                </a:lnTo>
                <a:lnTo>
                  <a:pt x="0" y="658367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85" name="object 411"/>
          <p:cNvSpPr>
            <a:spLocks/>
          </p:cNvSpPr>
          <p:nvPr/>
        </p:nvSpPr>
        <p:spPr bwMode="auto">
          <a:xfrm>
            <a:off x="2376488" y="2832100"/>
            <a:ext cx="200025" cy="660400"/>
          </a:xfrm>
          <a:custGeom>
            <a:avLst/>
            <a:gdLst>
              <a:gd name="T0" fmla="*/ 0 w 200025"/>
              <a:gd name="T1" fmla="*/ 659891 h 660400"/>
              <a:gd name="T2" fmla="*/ 199643 w 200025"/>
              <a:gd name="T3" fmla="*/ 659891 h 660400"/>
              <a:gd name="T4" fmla="*/ 199643 w 200025"/>
              <a:gd name="T5" fmla="*/ 0 h 660400"/>
              <a:gd name="T6" fmla="*/ 0 w 200025"/>
              <a:gd name="T7" fmla="*/ 0 h 660400"/>
              <a:gd name="T8" fmla="*/ 0 w 200025"/>
              <a:gd name="T9" fmla="*/ 659891 h 660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25"/>
              <a:gd name="T16" fmla="*/ 0 h 660400"/>
              <a:gd name="T17" fmla="*/ 200025 w 200025"/>
              <a:gd name="T18" fmla="*/ 660400 h 660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25" h="660400">
                <a:moveTo>
                  <a:pt x="0" y="659891"/>
                </a:moveTo>
                <a:lnTo>
                  <a:pt x="199643" y="659891"/>
                </a:lnTo>
                <a:lnTo>
                  <a:pt x="199643" y="0"/>
                </a:lnTo>
                <a:lnTo>
                  <a:pt x="0" y="0"/>
                </a:lnTo>
                <a:lnTo>
                  <a:pt x="0" y="659891"/>
                </a:lnTo>
                <a:close/>
              </a:path>
            </a:pathLst>
          </a:custGeom>
          <a:solidFill>
            <a:srgbClr val="98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86" name="object 412"/>
          <p:cNvSpPr>
            <a:spLocks/>
          </p:cNvSpPr>
          <p:nvPr/>
        </p:nvSpPr>
        <p:spPr bwMode="auto">
          <a:xfrm>
            <a:off x="2376488" y="2832100"/>
            <a:ext cx="200025" cy="660400"/>
          </a:xfrm>
          <a:custGeom>
            <a:avLst/>
            <a:gdLst>
              <a:gd name="T0" fmla="*/ 0 w 200025"/>
              <a:gd name="T1" fmla="*/ 659891 h 660400"/>
              <a:gd name="T2" fmla="*/ 199643 w 200025"/>
              <a:gd name="T3" fmla="*/ 659891 h 660400"/>
              <a:gd name="T4" fmla="*/ 199643 w 200025"/>
              <a:gd name="T5" fmla="*/ 0 h 660400"/>
              <a:gd name="T6" fmla="*/ 0 w 200025"/>
              <a:gd name="T7" fmla="*/ 0 h 660400"/>
              <a:gd name="T8" fmla="*/ 0 w 200025"/>
              <a:gd name="T9" fmla="*/ 659891 h 660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25"/>
              <a:gd name="T16" fmla="*/ 0 h 660400"/>
              <a:gd name="T17" fmla="*/ 200025 w 200025"/>
              <a:gd name="T18" fmla="*/ 660400 h 660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25" h="660400">
                <a:moveTo>
                  <a:pt x="0" y="659891"/>
                </a:moveTo>
                <a:lnTo>
                  <a:pt x="199643" y="659891"/>
                </a:lnTo>
                <a:lnTo>
                  <a:pt x="199643" y="0"/>
                </a:lnTo>
                <a:lnTo>
                  <a:pt x="0" y="0"/>
                </a:lnTo>
                <a:lnTo>
                  <a:pt x="0" y="659891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87" name="object 413"/>
          <p:cNvSpPr>
            <a:spLocks/>
          </p:cNvSpPr>
          <p:nvPr/>
        </p:nvSpPr>
        <p:spPr bwMode="auto">
          <a:xfrm>
            <a:off x="2147888" y="2832100"/>
            <a:ext cx="179387" cy="654050"/>
          </a:xfrm>
          <a:custGeom>
            <a:avLst/>
            <a:gdLst>
              <a:gd name="T0" fmla="*/ 0 w 180339"/>
              <a:gd name="T1" fmla="*/ 653795 h 654050"/>
              <a:gd name="T2" fmla="*/ 170561 w 180339"/>
              <a:gd name="T3" fmla="*/ 653795 h 654050"/>
              <a:gd name="T4" fmla="*/ 170561 w 180339"/>
              <a:gd name="T5" fmla="*/ 0 h 654050"/>
              <a:gd name="T6" fmla="*/ 0 w 180339"/>
              <a:gd name="T7" fmla="*/ 0 h 654050"/>
              <a:gd name="T8" fmla="*/ 0 w 180339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339"/>
              <a:gd name="T16" fmla="*/ 0 h 654050"/>
              <a:gd name="T17" fmla="*/ 180339 w 180339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339" h="654050">
                <a:moveTo>
                  <a:pt x="0" y="653795"/>
                </a:moveTo>
                <a:lnTo>
                  <a:pt x="179831" y="653795"/>
                </a:lnTo>
                <a:lnTo>
                  <a:pt x="179831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solidFill>
            <a:srgbClr val="FFD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88" name="object 414"/>
          <p:cNvSpPr>
            <a:spLocks/>
          </p:cNvSpPr>
          <p:nvPr/>
        </p:nvSpPr>
        <p:spPr bwMode="auto">
          <a:xfrm>
            <a:off x="2147888" y="2832100"/>
            <a:ext cx="179387" cy="654050"/>
          </a:xfrm>
          <a:custGeom>
            <a:avLst/>
            <a:gdLst>
              <a:gd name="T0" fmla="*/ 0 w 180339"/>
              <a:gd name="T1" fmla="*/ 653795 h 654050"/>
              <a:gd name="T2" fmla="*/ 170561 w 180339"/>
              <a:gd name="T3" fmla="*/ 653795 h 654050"/>
              <a:gd name="T4" fmla="*/ 170561 w 180339"/>
              <a:gd name="T5" fmla="*/ 0 h 654050"/>
              <a:gd name="T6" fmla="*/ 0 w 180339"/>
              <a:gd name="T7" fmla="*/ 0 h 654050"/>
              <a:gd name="T8" fmla="*/ 0 w 180339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339"/>
              <a:gd name="T16" fmla="*/ 0 h 654050"/>
              <a:gd name="T17" fmla="*/ 180339 w 180339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339" h="654050">
                <a:moveTo>
                  <a:pt x="0" y="653795"/>
                </a:moveTo>
                <a:lnTo>
                  <a:pt x="179831" y="653795"/>
                </a:lnTo>
                <a:lnTo>
                  <a:pt x="179831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89" name="object 415"/>
          <p:cNvSpPr>
            <a:spLocks/>
          </p:cNvSpPr>
          <p:nvPr/>
        </p:nvSpPr>
        <p:spPr bwMode="auto">
          <a:xfrm>
            <a:off x="5435600" y="2832100"/>
            <a:ext cx="165100" cy="654050"/>
          </a:xfrm>
          <a:custGeom>
            <a:avLst/>
            <a:gdLst>
              <a:gd name="T0" fmla="*/ 0 w 165100"/>
              <a:gd name="T1" fmla="*/ 653795 h 654050"/>
              <a:gd name="T2" fmla="*/ 164591 w 165100"/>
              <a:gd name="T3" fmla="*/ 653795 h 654050"/>
              <a:gd name="T4" fmla="*/ 164591 w 165100"/>
              <a:gd name="T5" fmla="*/ 0 h 654050"/>
              <a:gd name="T6" fmla="*/ 0 w 165100"/>
              <a:gd name="T7" fmla="*/ 0 h 654050"/>
              <a:gd name="T8" fmla="*/ 0 w 165100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100"/>
              <a:gd name="T16" fmla="*/ 0 h 654050"/>
              <a:gd name="T17" fmla="*/ 165100 w 165100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100" h="654050">
                <a:moveTo>
                  <a:pt x="0" y="653795"/>
                </a:moveTo>
                <a:lnTo>
                  <a:pt x="164591" y="653795"/>
                </a:lnTo>
                <a:lnTo>
                  <a:pt x="164591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solidFill>
            <a:srgbClr val="FFD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90" name="object 416"/>
          <p:cNvSpPr>
            <a:spLocks/>
          </p:cNvSpPr>
          <p:nvPr/>
        </p:nvSpPr>
        <p:spPr bwMode="auto">
          <a:xfrm>
            <a:off x="5435600" y="2832100"/>
            <a:ext cx="165100" cy="654050"/>
          </a:xfrm>
          <a:custGeom>
            <a:avLst/>
            <a:gdLst>
              <a:gd name="T0" fmla="*/ 0 w 165100"/>
              <a:gd name="T1" fmla="*/ 653795 h 654050"/>
              <a:gd name="T2" fmla="*/ 164591 w 165100"/>
              <a:gd name="T3" fmla="*/ 653795 h 654050"/>
              <a:gd name="T4" fmla="*/ 164591 w 165100"/>
              <a:gd name="T5" fmla="*/ 0 h 654050"/>
              <a:gd name="T6" fmla="*/ 0 w 165100"/>
              <a:gd name="T7" fmla="*/ 0 h 654050"/>
              <a:gd name="T8" fmla="*/ 0 w 165100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100"/>
              <a:gd name="T16" fmla="*/ 0 h 654050"/>
              <a:gd name="T17" fmla="*/ 165100 w 165100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100" h="654050">
                <a:moveTo>
                  <a:pt x="0" y="653795"/>
                </a:moveTo>
                <a:lnTo>
                  <a:pt x="164591" y="653795"/>
                </a:lnTo>
                <a:lnTo>
                  <a:pt x="164591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91" name="object 417"/>
          <p:cNvSpPr>
            <a:spLocks/>
          </p:cNvSpPr>
          <p:nvPr/>
        </p:nvSpPr>
        <p:spPr bwMode="auto">
          <a:xfrm>
            <a:off x="6264275" y="2832100"/>
            <a:ext cx="165100" cy="654050"/>
          </a:xfrm>
          <a:custGeom>
            <a:avLst/>
            <a:gdLst>
              <a:gd name="T0" fmla="*/ 0 w 165100"/>
              <a:gd name="T1" fmla="*/ 653795 h 654050"/>
              <a:gd name="T2" fmla="*/ 164591 w 165100"/>
              <a:gd name="T3" fmla="*/ 653795 h 654050"/>
              <a:gd name="T4" fmla="*/ 164591 w 165100"/>
              <a:gd name="T5" fmla="*/ 0 h 654050"/>
              <a:gd name="T6" fmla="*/ 0 w 165100"/>
              <a:gd name="T7" fmla="*/ 0 h 654050"/>
              <a:gd name="T8" fmla="*/ 0 w 165100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100"/>
              <a:gd name="T16" fmla="*/ 0 h 654050"/>
              <a:gd name="T17" fmla="*/ 165100 w 165100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100" h="654050">
                <a:moveTo>
                  <a:pt x="0" y="653795"/>
                </a:moveTo>
                <a:lnTo>
                  <a:pt x="164591" y="653795"/>
                </a:lnTo>
                <a:lnTo>
                  <a:pt x="164591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solidFill>
            <a:srgbClr val="98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92" name="object 418"/>
          <p:cNvSpPr>
            <a:spLocks/>
          </p:cNvSpPr>
          <p:nvPr/>
        </p:nvSpPr>
        <p:spPr bwMode="auto">
          <a:xfrm>
            <a:off x="6264275" y="2832100"/>
            <a:ext cx="165100" cy="654050"/>
          </a:xfrm>
          <a:custGeom>
            <a:avLst/>
            <a:gdLst>
              <a:gd name="T0" fmla="*/ 0 w 165100"/>
              <a:gd name="T1" fmla="*/ 653795 h 654050"/>
              <a:gd name="T2" fmla="*/ 164591 w 165100"/>
              <a:gd name="T3" fmla="*/ 653795 h 654050"/>
              <a:gd name="T4" fmla="*/ 164591 w 165100"/>
              <a:gd name="T5" fmla="*/ 0 h 654050"/>
              <a:gd name="T6" fmla="*/ 0 w 165100"/>
              <a:gd name="T7" fmla="*/ 0 h 654050"/>
              <a:gd name="T8" fmla="*/ 0 w 165100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100"/>
              <a:gd name="T16" fmla="*/ 0 h 654050"/>
              <a:gd name="T17" fmla="*/ 165100 w 165100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100" h="654050">
                <a:moveTo>
                  <a:pt x="0" y="653795"/>
                </a:moveTo>
                <a:lnTo>
                  <a:pt x="164591" y="653795"/>
                </a:lnTo>
                <a:lnTo>
                  <a:pt x="164591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93" name="object 419"/>
          <p:cNvSpPr>
            <a:spLocks/>
          </p:cNvSpPr>
          <p:nvPr/>
        </p:nvSpPr>
        <p:spPr bwMode="auto">
          <a:xfrm>
            <a:off x="6483350" y="2832100"/>
            <a:ext cx="246063" cy="654050"/>
          </a:xfrm>
          <a:custGeom>
            <a:avLst/>
            <a:gdLst>
              <a:gd name="T0" fmla="*/ 0 w 247015"/>
              <a:gd name="T1" fmla="*/ 653795 h 654050"/>
              <a:gd name="T2" fmla="*/ 237534 w 247015"/>
              <a:gd name="T3" fmla="*/ 653795 h 654050"/>
              <a:gd name="T4" fmla="*/ 237534 w 247015"/>
              <a:gd name="T5" fmla="*/ 0 h 654050"/>
              <a:gd name="T6" fmla="*/ 0 w 247015"/>
              <a:gd name="T7" fmla="*/ 0 h 654050"/>
              <a:gd name="T8" fmla="*/ 0 w 247015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7015"/>
              <a:gd name="T16" fmla="*/ 0 h 654050"/>
              <a:gd name="T17" fmla="*/ 247015 w 247015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7015" h="654050">
                <a:moveTo>
                  <a:pt x="0" y="653795"/>
                </a:moveTo>
                <a:lnTo>
                  <a:pt x="246887" y="653795"/>
                </a:lnTo>
                <a:lnTo>
                  <a:pt x="246887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solidFill>
            <a:srgbClr val="FFD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94" name="object 420"/>
          <p:cNvSpPr>
            <a:spLocks/>
          </p:cNvSpPr>
          <p:nvPr/>
        </p:nvSpPr>
        <p:spPr bwMode="auto">
          <a:xfrm>
            <a:off x="6483350" y="2832100"/>
            <a:ext cx="246063" cy="654050"/>
          </a:xfrm>
          <a:custGeom>
            <a:avLst/>
            <a:gdLst>
              <a:gd name="T0" fmla="*/ 0 w 247015"/>
              <a:gd name="T1" fmla="*/ 653795 h 654050"/>
              <a:gd name="T2" fmla="*/ 237534 w 247015"/>
              <a:gd name="T3" fmla="*/ 653795 h 654050"/>
              <a:gd name="T4" fmla="*/ 237534 w 247015"/>
              <a:gd name="T5" fmla="*/ 0 h 654050"/>
              <a:gd name="T6" fmla="*/ 0 w 247015"/>
              <a:gd name="T7" fmla="*/ 0 h 654050"/>
              <a:gd name="T8" fmla="*/ 0 w 247015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7015"/>
              <a:gd name="T16" fmla="*/ 0 h 654050"/>
              <a:gd name="T17" fmla="*/ 247015 w 247015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7015" h="654050">
                <a:moveTo>
                  <a:pt x="0" y="653795"/>
                </a:moveTo>
                <a:lnTo>
                  <a:pt x="246887" y="653795"/>
                </a:lnTo>
                <a:lnTo>
                  <a:pt x="246887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95" name="object 421"/>
          <p:cNvSpPr>
            <a:spLocks/>
          </p:cNvSpPr>
          <p:nvPr/>
        </p:nvSpPr>
        <p:spPr bwMode="auto">
          <a:xfrm>
            <a:off x="2628900" y="2832100"/>
            <a:ext cx="180975" cy="654050"/>
          </a:xfrm>
          <a:custGeom>
            <a:avLst/>
            <a:gdLst>
              <a:gd name="T0" fmla="*/ 0 w 181610"/>
              <a:gd name="T1" fmla="*/ 653795 h 654050"/>
              <a:gd name="T2" fmla="*/ 175113 w 181610"/>
              <a:gd name="T3" fmla="*/ 653795 h 654050"/>
              <a:gd name="T4" fmla="*/ 175113 w 181610"/>
              <a:gd name="T5" fmla="*/ 0 h 654050"/>
              <a:gd name="T6" fmla="*/ 0 w 181610"/>
              <a:gd name="T7" fmla="*/ 0 h 654050"/>
              <a:gd name="T8" fmla="*/ 0 w 181610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610"/>
              <a:gd name="T16" fmla="*/ 0 h 654050"/>
              <a:gd name="T17" fmla="*/ 181610 w 181610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610" h="654050">
                <a:moveTo>
                  <a:pt x="0" y="653795"/>
                </a:moveTo>
                <a:lnTo>
                  <a:pt x="181355" y="653795"/>
                </a:lnTo>
                <a:lnTo>
                  <a:pt x="181355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96" name="object 422"/>
          <p:cNvSpPr>
            <a:spLocks/>
          </p:cNvSpPr>
          <p:nvPr/>
        </p:nvSpPr>
        <p:spPr bwMode="auto">
          <a:xfrm>
            <a:off x="2628900" y="2832100"/>
            <a:ext cx="180975" cy="654050"/>
          </a:xfrm>
          <a:custGeom>
            <a:avLst/>
            <a:gdLst>
              <a:gd name="T0" fmla="*/ 0 w 181610"/>
              <a:gd name="T1" fmla="*/ 653795 h 654050"/>
              <a:gd name="T2" fmla="*/ 175113 w 181610"/>
              <a:gd name="T3" fmla="*/ 653795 h 654050"/>
              <a:gd name="T4" fmla="*/ 175113 w 181610"/>
              <a:gd name="T5" fmla="*/ 0 h 654050"/>
              <a:gd name="T6" fmla="*/ 0 w 181610"/>
              <a:gd name="T7" fmla="*/ 0 h 654050"/>
              <a:gd name="T8" fmla="*/ 0 w 181610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610"/>
              <a:gd name="T16" fmla="*/ 0 h 654050"/>
              <a:gd name="T17" fmla="*/ 181610 w 181610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610" h="654050">
                <a:moveTo>
                  <a:pt x="0" y="653795"/>
                </a:moveTo>
                <a:lnTo>
                  <a:pt x="181355" y="653795"/>
                </a:lnTo>
                <a:lnTo>
                  <a:pt x="181355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97" name="object 423"/>
          <p:cNvSpPr>
            <a:spLocks/>
          </p:cNvSpPr>
          <p:nvPr/>
        </p:nvSpPr>
        <p:spPr bwMode="auto">
          <a:xfrm>
            <a:off x="1941513" y="2832100"/>
            <a:ext cx="180975" cy="654050"/>
          </a:xfrm>
          <a:custGeom>
            <a:avLst/>
            <a:gdLst>
              <a:gd name="T0" fmla="*/ 0 w 181610"/>
              <a:gd name="T1" fmla="*/ 653795 h 654050"/>
              <a:gd name="T2" fmla="*/ 175113 w 181610"/>
              <a:gd name="T3" fmla="*/ 653795 h 654050"/>
              <a:gd name="T4" fmla="*/ 175113 w 181610"/>
              <a:gd name="T5" fmla="*/ 0 h 654050"/>
              <a:gd name="T6" fmla="*/ 0 w 181610"/>
              <a:gd name="T7" fmla="*/ 0 h 654050"/>
              <a:gd name="T8" fmla="*/ 0 w 181610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610"/>
              <a:gd name="T16" fmla="*/ 0 h 654050"/>
              <a:gd name="T17" fmla="*/ 181610 w 181610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610" h="654050">
                <a:moveTo>
                  <a:pt x="0" y="653795"/>
                </a:moveTo>
                <a:lnTo>
                  <a:pt x="181355" y="653795"/>
                </a:lnTo>
                <a:lnTo>
                  <a:pt x="181355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solidFill>
            <a:srgbClr val="FFD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98" name="object 424"/>
          <p:cNvSpPr>
            <a:spLocks/>
          </p:cNvSpPr>
          <p:nvPr/>
        </p:nvSpPr>
        <p:spPr bwMode="auto">
          <a:xfrm>
            <a:off x="1941513" y="2832100"/>
            <a:ext cx="180975" cy="654050"/>
          </a:xfrm>
          <a:custGeom>
            <a:avLst/>
            <a:gdLst>
              <a:gd name="T0" fmla="*/ 0 w 181610"/>
              <a:gd name="T1" fmla="*/ 653795 h 654050"/>
              <a:gd name="T2" fmla="*/ 175113 w 181610"/>
              <a:gd name="T3" fmla="*/ 653795 h 654050"/>
              <a:gd name="T4" fmla="*/ 175113 w 181610"/>
              <a:gd name="T5" fmla="*/ 0 h 654050"/>
              <a:gd name="T6" fmla="*/ 0 w 181610"/>
              <a:gd name="T7" fmla="*/ 0 h 654050"/>
              <a:gd name="T8" fmla="*/ 0 w 181610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610"/>
              <a:gd name="T16" fmla="*/ 0 h 654050"/>
              <a:gd name="T17" fmla="*/ 181610 w 181610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610" h="654050">
                <a:moveTo>
                  <a:pt x="0" y="653795"/>
                </a:moveTo>
                <a:lnTo>
                  <a:pt x="181355" y="653795"/>
                </a:lnTo>
                <a:lnTo>
                  <a:pt x="181355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999" name="object 425"/>
          <p:cNvSpPr txBox="1">
            <a:spLocks noChangeArrowheads="1"/>
          </p:cNvSpPr>
          <p:nvPr/>
        </p:nvSpPr>
        <p:spPr bwMode="auto">
          <a:xfrm>
            <a:off x="1414463" y="2841625"/>
            <a:ext cx="86677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tabLst>
                <a:tab pos="3857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857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57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57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57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57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57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57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C</a:t>
            </a:r>
            <a:r>
              <a:rPr lang="en-US" altLang="en-US" sz="700"/>
              <a:t>	</a:t>
            </a:r>
            <a:r>
              <a:rPr lang="en-US" altLang="en-US" sz="700">
                <a:latin typeface="Arial" panose="020B0604020202020204" pitchFamily="34" charset="0"/>
              </a:rPr>
              <a:t>S</a:t>
            </a:r>
            <a:r>
              <a:rPr lang="en-US" altLang="en-US" sz="700"/>
              <a:t>      </a:t>
            </a:r>
            <a:r>
              <a:rPr lang="en-US" altLang="en-US" sz="700">
                <a:latin typeface="Arial" panose="020B0604020202020204" pitchFamily="34" charset="0"/>
              </a:rPr>
              <a:t>N</a:t>
            </a:r>
            <a:r>
              <a:rPr lang="en-US" altLang="en-US" sz="700"/>
              <a:t>      </a:t>
            </a:r>
            <a:r>
              <a:rPr lang="en-US" altLang="en-US" sz="700">
                <a:latin typeface="Arial" panose="020B0604020202020204" pitchFamily="34" charset="0"/>
              </a:rPr>
              <a:t>C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S</a:t>
            </a:r>
            <a:r>
              <a:rPr lang="en-US" altLang="en-US" sz="700"/>
              <a:t>     </a:t>
            </a:r>
            <a:r>
              <a:rPr lang="en-US" altLang="en-US" sz="700">
                <a:latin typeface="Arial" panose="020B0604020202020204" pitchFamily="34" charset="0"/>
              </a:rPr>
              <a:t>W</a:t>
            </a:r>
            <a:r>
              <a:rPr lang="en-US" altLang="en-US" sz="700"/>
              <a:t>      </a:t>
            </a:r>
            <a:r>
              <a:rPr lang="en-US" altLang="en-US" sz="700">
                <a:latin typeface="Arial" panose="020B0604020202020204" pitchFamily="34" charset="0"/>
              </a:rPr>
              <a:t>I</a:t>
            </a:r>
            <a:r>
              <a:rPr lang="en-US" altLang="en-US" sz="700"/>
              <a:t>       </a:t>
            </a:r>
            <a:r>
              <a:rPr lang="en-US" altLang="en-US" sz="700">
                <a:latin typeface="Arial" panose="020B0604020202020204" pitchFamily="34" charset="0"/>
              </a:rPr>
              <a:t>O</a:t>
            </a:r>
            <a:r>
              <a:rPr lang="en-US" altLang="en-US" sz="700"/>
              <a:t>       </a:t>
            </a:r>
            <a:r>
              <a:rPr lang="en-US" altLang="en-US" sz="700">
                <a:latin typeface="Arial" panose="020B0604020202020204" pitchFamily="34" charset="0"/>
              </a:rPr>
              <a:t>I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S</a:t>
            </a:r>
            <a:r>
              <a:rPr lang="en-US" altLang="en-US" sz="700"/>
              <a:t>     </a:t>
            </a:r>
            <a:r>
              <a:rPr lang="en-US" altLang="en-US" sz="700">
                <a:latin typeface="Arial" panose="020B0604020202020204" pitchFamily="34" charset="0"/>
              </a:rPr>
              <a:t>H</a:t>
            </a:r>
            <a:r>
              <a:rPr lang="en-US" altLang="en-US" sz="700"/>
              <a:t>      </a:t>
            </a:r>
            <a:r>
              <a:rPr lang="en-US" altLang="en-US" sz="700">
                <a:latin typeface="Arial" panose="020B0604020202020204" pitchFamily="34" charset="0"/>
              </a:rPr>
              <a:t>D</a:t>
            </a:r>
            <a:r>
              <a:rPr lang="en-US" altLang="en-US" sz="700"/>
              <a:t>      </a:t>
            </a:r>
            <a:r>
              <a:rPr lang="en-US" altLang="en-US" sz="700">
                <a:latin typeface="Arial" panose="020B0604020202020204" pitchFamily="34" charset="0"/>
              </a:rPr>
              <a:t>R</a:t>
            </a:r>
            <a:r>
              <a:rPr lang="en-US" altLang="en-US" sz="700"/>
              <a:t>      </a:t>
            </a:r>
            <a:r>
              <a:rPr lang="en-US" altLang="en-US" sz="700">
                <a:latin typeface="Arial" panose="020B0604020202020204" pitchFamily="34" charset="0"/>
              </a:rPr>
              <a:t>D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C</a:t>
            </a:r>
            <a:r>
              <a:rPr lang="en-US" altLang="en-US" sz="700"/>
              <a:t>     </a:t>
            </a:r>
            <a:r>
              <a:rPr lang="en-US" altLang="en-US" sz="700">
                <a:latin typeface="Arial" panose="020B0604020202020204" pitchFamily="34" charset="0"/>
              </a:rPr>
              <a:t>O</a:t>
            </a:r>
            <a:r>
              <a:rPr lang="en-US" altLang="en-US" sz="700"/>
              <a:t>      </a:t>
            </a:r>
            <a:r>
              <a:rPr lang="en-US" altLang="en-US" sz="700">
                <a:latin typeface="Arial" panose="020B0604020202020204" pitchFamily="34" charset="0"/>
              </a:rPr>
              <a:t>A</a:t>
            </a:r>
            <a:r>
              <a:rPr lang="en-US" altLang="en-US" sz="700"/>
              <a:t>      </a:t>
            </a:r>
            <a:r>
              <a:rPr lang="en-US" altLang="en-US" sz="700">
                <a:latin typeface="Arial" panose="020B0604020202020204" pitchFamily="34" charset="0"/>
              </a:rPr>
              <a:t>A</a:t>
            </a:r>
            <a:r>
              <a:rPr lang="en-US" altLang="en-US" sz="700"/>
              <a:t>       </a:t>
            </a:r>
            <a:r>
              <a:rPr lang="en-US" altLang="en-US" sz="700">
                <a:latin typeface="Arial" panose="020B0604020202020204" pitchFamily="34" charset="0"/>
              </a:rPr>
              <a:t>A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5000" name="object 426"/>
          <p:cNvSpPr txBox="1">
            <a:spLocks noChangeArrowheads="1"/>
          </p:cNvSpPr>
          <p:nvPr/>
        </p:nvSpPr>
        <p:spPr bwMode="auto">
          <a:xfrm>
            <a:off x="7088188" y="2832100"/>
            <a:ext cx="385762" cy="654050"/>
          </a:xfrm>
          <a:prstGeom prst="rect">
            <a:avLst/>
          </a:prstGeom>
          <a:solidFill>
            <a:srgbClr val="FFD832"/>
          </a:solidFill>
          <a:ln w="9143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155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U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S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A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I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5001" name="object 427"/>
          <p:cNvSpPr txBox="1">
            <a:spLocks noChangeArrowheads="1"/>
          </p:cNvSpPr>
          <p:nvPr/>
        </p:nvSpPr>
        <p:spPr bwMode="auto">
          <a:xfrm>
            <a:off x="5727700" y="2803525"/>
            <a:ext cx="80963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5002" name="object 428"/>
          <p:cNvSpPr txBox="1">
            <a:spLocks noChangeArrowheads="1"/>
          </p:cNvSpPr>
          <p:nvPr/>
        </p:nvSpPr>
        <p:spPr bwMode="auto">
          <a:xfrm>
            <a:off x="3930650" y="2841625"/>
            <a:ext cx="309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5875">
              <a:spcBef>
                <a:spcPct val="20000"/>
              </a:spcBef>
              <a:buChar char="•"/>
              <a:tabLst>
                <a:tab pos="23177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3177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317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317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317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17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17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17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17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A</a:t>
            </a:r>
            <a:r>
              <a:rPr lang="en-US" altLang="en-US" sz="700"/>
              <a:t>	</a:t>
            </a:r>
            <a:r>
              <a:rPr lang="en-US" altLang="en-US" sz="700">
                <a:latin typeface="Arial" panose="020B0604020202020204" pitchFamily="34" charset="0"/>
              </a:rPr>
              <a:t>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X</a:t>
            </a:r>
            <a:r>
              <a:rPr lang="en-US" altLang="en-US" sz="700"/>
              <a:t>	</a:t>
            </a:r>
            <a:r>
              <a:rPr lang="en-US" altLang="en-US" sz="700">
                <a:latin typeface="Arial" panose="020B0604020202020204" pitchFamily="34" charset="0"/>
              </a:rPr>
              <a:t>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I </a:t>
            </a:r>
            <a:r>
              <a:rPr lang="en-US" altLang="en-US" sz="700"/>
              <a:t>	 </a:t>
            </a:r>
            <a:r>
              <a:rPr lang="en-US" altLang="en-US" sz="700">
                <a:latin typeface="Arial" panose="020B0604020202020204" pitchFamily="34" charset="0"/>
              </a:rPr>
              <a:t>I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O</a:t>
            </a:r>
            <a:r>
              <a:rPr lang="en-US" altLang="en-US" sz="700"/>
              <a:t>	</a:t>
            </a:r>
            <a:r>
              <a:rPr lang="en-US" altLang="en-US" sz="700">
                <a:latin typeface="Arial" panose="020B0604020202020204" pitchFamily="34" charset="0"/>
              </a:rPr>
              <a:t>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S</a:t>
            </a:r>
            <a:r>
              <a:rPr lang="en-US" altLang="en-US" sz="700"/>
              <a:t>	</a:t>
            </a:r>
            <a:r>
              <a:rPr lang="en-US" altLang="en-US" sz="700">
                <a:latin typeface="Arial" panose="020B0604020202020204" pitchFamily="34" charset="0"/>
              </a:rPr>
              <a:t>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5003" name="object 429"/>
          <p:cNvSpPr txBox="1">
            <a:spLocks noChangeArrowheads="1"/>
          </p:cNvSpPr>
          <p:nvPr/>
        </p:nvSpPr>
        <p:spPr bwMode="auto">
          <a:xfrm>
            <a:off x="5248275" y="2841625"/>
            <a:ext cx="9048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J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I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C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5004" name="object 430"/>
          <p:cNvSpPr txBox="1">
            <a:spLocks noChangeArrowheads="1"/>
          </p:cNvSpPr>
          <p:nvPr/>
        </p:nvSpPr>
        <p:spPr bwMode="auto">
          <a:xfrm>
            <a:off x="3690938" y="2843213"/>
            <a:ext cx="809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" panose="020B0604020202020204" pitchFamily="34" charset="0"/>
              </a:rPr>
              <a:t>C</a:t>
            </a:r>
            <a:r>
              <a:rPr lang="en-US" altLang="en-US" sz="600"/>
              <a:t> </a:t>
            </a:r>
            <a:r>
              <a:rPr lang="en-US" altLang="en-US" sz="600">
                <a:latin typeface="Arial" panose="020B0604020202020204" pitchFamily="34" charset="0"/>
              </a:rPr>
              <a:t>L</a:t>
            </a:r>
            <a:r>
              <a:rPr lang="en-US" altLang="en-US" sz="600"/>
              <a:t> </a:t>
            </a:r>
            <a:r>
              <a:rPr lang="en-US" altLang="en-US" sz="600">
                <a:latin typeface="Arial" panose="020B0604020202020204" pitchFamily="34" charset="0"/>
              </a:rPr>
              <a:t>I</a:t>
            </a:r>
            <a:r>
              <a:rPr lang="en-US" altLang="en-US" sz="600"/>
              <a:t> </a:t>
            </a:r>
            <a:r>
              <a:rPr lang="en-US" altLang="en-US" sz="6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5005" name="object 431"/>
          <p:cNvSpPr txBox="1">
            <a:spLocks noChangeArrowheads="1"/>
          </p:cNvSpPr>
          <p:nvPr/>
        </p:nvSpPr>
        <p:spPr bwMode="auto">
          <a:xfrm>
            <a:off x="3689350" y="3300413"/>
            <a:ext cx="857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-1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" panose="020B0604020202020204" pitchFamily="34" charset="0"/>
              </a:rPr>
              <a:t>O</a:t>
            </a:r>
            <a:r>
              <a:rPr lang="en-US" altLang="en-US" sz="600"/>
              <a:t> </a:t>
            </a:r>
            <a:r>
              <a:rPr lang="en-US" altLang="en-US" sz="6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5006" name="object 432"/>
          <p:cNvSpPr txBox="1">
            <a:spLocks noChangeArrowheads="1"/>
          </p:cNvSpPr>
          <p:nvPr/>
        </p:nvSpPr>
        <p:spPr bwMode="auto">
          <a:xfrm>
            <a:off x="2435225" y="2843213"/>
            <a:ext cx="809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" panose="020B0604020202020204" pitchFamily="34" charset="0"/>
              </a:rPr>
              <a:t>U</a:t>
            </a:r>
            <a:r>
              <a:rPr lang="en-US" altLang="en-US" sz="600"/>
              <a:t> </a:t>
            </a:r>
            <a:r>
              <a:rPr lang="en-US" altLang="en-US" sz="600">
                <a:latin typeface="Arial" panose="020B0604020202020204" pitchFamily="34" charset="0"/>
              </a:rPr>
              <a:t>N</a:t>
            </a:r>
            <a:r>
              <a:rPr lang="en-US" altLang="en-US" sz="600"/>
              <a:t> </a:t>
            </a:r>
            <a:r>
              <a:rPr lang="en-US" altLang="en-US" sz="600">
                <a:latin typeface="Arial" panose="020B0604020202020204" pitchFamily="34" charset="0"/>
              </a:rPr>
              <a:t>I</a:t>
            </a:r>
            <a:r>
              <a:rPr lang="en-US" altLang="en-US" sz="600"/>
              <a:t> </a:t>
            </a:r>
            <a:r>
              <a:rPr lang="en-US" altLang="en-US" sz="6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5007" name="object 433"/>
          <p:cNvSpPr txBox="1">
            <a:spLocks noChangeArrowheads="1"/>
          </p:cNvSpPr>
          <p:nvPr/>
        </p:nvSpPr>
        <p:spPr bwMode="auto">
          <a:xfrm>
            <a:off x="2435225" y="3300413"/>
            <a:ext cx="8096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6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>
                <a:latin typeface="Arial" panose="020B0604020202020204" pitchFamily="34" charset="0"/>
              </a:rPr>
              <a:t>I</a:t>
            </a:r>
            <a:r>
              <a:rPr lang="en-US" altLang="en-US" sz="600"/>
              <a:t> </a:t>
            </a:r>
            <a:r>
              <a:rPr lang="en-US" altLang="en-US" sz="6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5008" name="object 434"/>
          <p:cNvSpPr txBox="1">
            <a:spLocks noChangeArrowheads="1"/>
          </p:cNvSpPr>
          <p:nvPr/>
        </p:nvSpPr>
        <p:spPr bwMode="auto">
          <a:xfrm>
            <a:off x="5473700" y="2841625"/>
            <a:ext cx="904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C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D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5009" name="object 435"/>
          <p:cNvSpPr txBox="1">
            <a:spLocks noChangeArrowheads="1"/>
          </p:cNvSpPr>
          <p:nvPr/>
        </p:nvSpPr>
        <p:spPr bwMode="auto">
          <a:xfrm>
            <a:off x="6299200" y="2841625"/>
            <a:ext cx="95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5875" indent="-47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G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A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V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25010" name="object 436"/>
          <p:cNvSpPr txBox="1">
            <a:spLocks noChangeArrowheads="1"/>
          </p:cNvSpPr>
          <p:nvPr/>
        </p:nvSpPr>
        <p:spPr bwMode="auto">
          <a:xfrm>
            <a:off x="6557963" y="2841625"/>
            <a:ext cx="10001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1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C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U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A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M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5011" name="object 437"/>
          <p:cNvSpPr txBox="1">
            <a:spLocks noChangeArrowheads="1"/>
          </p:cNvSpPr>
          <p:nvPr/>
        </p:nvSpPr>
        <p:spPr bwMode="auto">
          <a:xfrm>
            <a:off x="2674938" y="2841625"/>
            <a:ext cx="88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H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A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V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A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R</a:t>
            </a:r>
            <a:r>
              <a:rPr lang="en-US" altLang="en-US" sz="700"/>
              <a:t> </a:t>
            </a:r>
            <a:r>
              <a:rPr lang="en-US" altLang="en-US" sz="7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5012" name="object 438"/>
          <p:cNvSpPr>
            <a:spLocks/>
          </p:cNvSpPr>
          <p:nvPr/>
        </p:nvSpPr>
        <p:spPr bwMode="auto">
          <a:xfrm>
            <a:off x="4889500" y="5081588"/>
            <a:ext cx="523875" cy="174625"/>
          </a:xfrm>
          <a:custGeom>
            <a:avLst/>
            <a:gdLst>
              <a:gd name="T0" fmla="*/ 0 w 524510"/>
              <a:gd name="T1" fmla="*/ 169011 h 175260"/>
              <a:gd name="T2" fmla="*/ 517942 w 524510"/>
              <a:gd name="T3" fmla="*/ 169011 h 175260"/>
              <a:gd name="T4" fmla="*/ 517942 w 524510"/>
              <a:gd name="T5" fmla="*/ 0 h 175260"/>
              <a:gd name="T6" fmla="*/ 0 w 524510"/>
              <a:gd name="T7" fmla="*/ 0 h 175260"/>
              <a:gd name="T8" fmla="*/ 0 w 524510"/>
              <a:gd name="T9" fmla="*/ 169011 h 175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4510"/>
              <a:gd name="T16" fmla="*/ 0 h 175260"/>
              <a:gd name="T17" fmla="*/ 524510 w 524510"/>
              <a:gd name="T18" fmla="*/ 175260 h 175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4510" h="175260">
                <a:moveTo>
                  <a:pt x="0" y="175259"/>
                </a:moveTo>
                <a:lnTo>
                  <a:pt x="524255" y="175259"/>
                </a:lnTo>
                <a:lnTo>
                  <a:pt x="524255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71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13" name="object 439"/>
          <p:cNvSpPr>
            <a:spLocks/>
          </p:cNvSpPr>
          <p:nvPr/>
        </p:nvSpPr>
        <p:spPr bwMode="auto">
          <a:xfrm>
            <a:off x="4889500" y="5081588"/>
            <a:ext cx="523875" cy="174625"/>
          </a:xfrm>
          <a:custGeom>
            <a:avLst/>
            <a:gdLst>
              <a:gd name="T0" fmla="*/ 0 w 524510"/>
              <a:gd name="T1" fmla="*/ 169011 h 175260"/>
              <a:gd name="T2" fmla="*/ 517942 w 524510"/>
              <a:gd name="T3" fmla="*/ 169011 h 175260"/>
              <a:gd name="T4" fmla="*/ 517942 w 524510"/>
              <a:gd name="T5" fmla="*/ 0 h 175260"/>
              <a:gd name="T6" fmla="*/ 0 w 524510"/>
              <a:gd name="T7" fmla="*/ 0 h 175260"/>
              <a:gd name="T8" fmla="*/ 0 w 524510"/>
              <a:gd name="T9" fmla="*/ 169011 h 175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4510"/>
              <a:gd name="T16" fmla="*/ 0 h 175260"/>
              <a:gd name="T17" fmla="*/ 524510 w 524510"/>
              <a:gd name="T18" fmla="*/ 175260 h 175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4510" h="175260">
                <a:moveTo>
                  <a:pt x="0" y="175259"/>
                </a:moveTo>
                <a:lnTo>
                  <a:pt x="524255" y="175259"/>
                </a:lnTo>
                <a:lnTo>
                  <a:pt x="524255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" name="object 440"/>
          <p:cNvSpPr txBox="1"/>
          <p:nvPr/>
        </p:nvSpPr>
        <p:spPr>
          <a:xfrm>
            <a:off x="4921250" y="5118100"/>
            <a:ext cx="463550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15" dirty="0">
                <a:latin typeface="Arial"/>
                <a:cs typeface="Arial"/>
              </a:rPr>
              <a:t>HO</a:t>
            </a:r>
            <a:r>
              <a:rPr sz="700" spc="-5" dirty="0">
                <a:latin typeface="Arial"/>
                <a:cs typeface="Arial"/>
              </a:rPr>
              <a:t>SP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AL</a:t>
            </a:r>
            <a:endParaRPr sz="700">
              <a:latin typeface="Arial"/>
              <a:cs typeface="Arial"/>
            </a:endParaRPr>
          </a:p>
        </p:txBody>
      </p:sp>
      <p:sp>
        <p:nvSpPr>
          <p:cNvPr id="25015" name="object 441"/>
          <p:cNvSpPr>
            <a:spLocks/>
          </p:cNvSpPr>
          <p:nvPr/>
        </p:nvSpPr>
        <p:spPr bwMode="auto">
          <a:xfrm>
            <a:off x="1882775" y="3825875"/>
            <a:ext cx="196850" cy="546100"/>
          </a:xfrm>
          <a:custGeom>
            <a:avLst/>
            <a:gdLst>
              <a:gd name="T0" fmla="*/ 0 w 196850"/>
              <a:gd name="T1" fmla="*/ 534552 h 547370"/>
              <a:gd name="T2" fmla="*/ 196595 w 196850"/>
              <a:gd name="T3" fmla="*/ 534552 h 547370"/>
              <a:gd name="T4" fmla="*/ 196595 w 196850"/>
              <a:gd name="T5" fmla="*/ 0 h 547370"/>
              <a:gd name="T6" fmla="*/ 0 w 196850"/>
              <a:gd name="T7" fmla="*/ 0 h 547370"/>
              <a:gd name="T8" fmla="*/ 0 w 19685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850"/>
              <a:gd name="T16" fmla="*/ 0 h 547370"/>
              <a:gd name="T17" fmla="*/ 196850 w 19685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850" h="547370">
                <a:moveTo>
                  <a:pt x="0" y="547115"/>
                </a:moveTo>
                <a:lnTo>
                  <a:pt x="196595" y="547115"/>
                </a:lnTo>
                <a:lnTo>
                  <a:pt x="196595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solidFill>
            <a:srgbClr val="98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16" name="object 442"/>
          <p:cNvSpPr>
            <a:spLocks/>
          </p:cNvSpPr>
          <p:nvPr/>
        </p:nvSpPr>
        <p:spPr bwMode="auto">
          <a:xfrm>
            <a:off x="1882775" y="3825875"/>
            <a:ext cx="196850" cy="546100"/>
          </a:xfrm>
          <a:custGeom>
            <a:avLst/>
            <a:gdLst>
              <a:gd name="T0" fmla="*/ 0 w 196850"/>
              <a:gd name="T1" fmla="*/ 534552 h 547370"/>
              <a:gd name="T2" fmla="*/ 196595 w 196850"/>
              <a:gd name="T3" fmla="*/ 534552 h 547370"/>
              <a:gd name="T4" fmla="*/ 196595 w 196850"/>
              <a:gd name="T5" fmla="*/ 0 h 547370"/>
              <a:gd name="T6" fmla="*/ 0 w 196850"/>
              <a:gd name="T7" fmla="*/ 0 h 547370"/>
              <a:gd name="T8" fmla="*/ 0 w 19685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850"/>
              <a:gd name="T16" fmla="*/ 0 h 547370"/>
              <a:gd name="T17" fmla="*/ 196850 w 19685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850" h="547370">
                <a:moveTo>
                  <a:pt x="0" y="547115"/>
                </a:moveTo>
                <a:lnTo>
                  <a:pt x="196595" y="547115"/>
                </a:lnTo>
                <a:lnTo>
                  <a:pt x="196595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17" name="object 443"/>
          <p:cNvSpPr>
            <a:spLocks/>
          </p:cNvSpPr>
          <p:nvPr/>
        </p:nvSpPr>
        <p:spPr bwMode="auto">
          <a:xfrm>
            <a:off x="2227263" y="3824288"/>
            <a:ext cx="182562" cy="546100"/>
          </a:xfrm>
          <a:custGeom>
            <a:avLst/>
            <a:gdLst>
              <a:gd name="T0" fmla="*/ 0 w 182880"/>
              <a:gd name="T1" fmla="*/ 534552 h 547370"/>
              <a:gd name="T2" fmla="*/ 179724 w 182880"/>
              <a:gd name="T3" fmla="*/ 534552 h 547370"/>
              <a:gd name="T4" fmla="*/ 179724 w 182880"/>
              <a:gd name="T5" fmla="*/ 0 h 547370"/>
              <a:gd name="T6" fmla="*/ 0 w 182880"/>
              <a:gd name="T7" fmla="*/ 0 h 547370"/>
              <a:gd name="T8" fmla="*/ 0 w 18288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880"/>
              <a:gd name="T16" fmla="*/ 0 h 547370"/>
              <a:gd name="T17" fmla="*/ 182880 w 18288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880" h="547370">
                <a:moveTo>
                  <a:pt x="0" y="547115"/>
                </a:moveTo>
                <a:lnTo>
                  <a:pt x="182879" y="547115"/>
                </a:lnTo>
                <a:lnTo>
                  <a:pt x="182879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18" name="object 444"/>
          <p:cNvSpPr>
            <a:spLocks/>
          </p:cNvSpPr>
          <p:nvPr/>
        </p:nvSpPr>
        <p:spPr bwMode="auto">
          <a:xfrm>
            <a:off x="2227263" y="3824288"/>
            <a:ext cx="182562" cy="546100"/>
          </a:xfrm>
          <a:custGeom>
            <a:avLst/>
            <a:gdLst>
              <a:gd name="T0" fmla="*/ 0 w 182880"/>
              <a:gd name="T1" fmla="*/ 534552 h 547370"/>
              <a:gd name="T2" fmla="*/ 179724 w 182880"/>
              <a:gd name="T3" fmla="*/ 534552 h 547370"/>
              <a:gd name="T4" fmla="*/ 179724 w 182880"/>
              <a:gd name="T5" fmla="*/ 0 h 547370"/>
              <a:gd name="T6" fmla="*/ 0 w 182880"/>
              <a:gd name="T7" fmla="*/ 0 h 547370"/>
              <a:gd name="T8" fmla="*/ 0 w 18288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880"/>
              <a:gd name="T16" fmla="*/ 0 h 547370"/>
              <a:gd name="T17" fmla="*/ 182880 w 18288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880" h="547370">
                <a:moveTo>
                  <a:pt x="0" y="547115"/>
                </a:moveTo>
                <a:lnTo>
                  <a:pt x="182879" y="547115"/>
                </a:lnTo>
                <a:lnTo>
                  <a:pt x="182879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19" name="object 445"/>
          <p:cNvSpPr>
            <a:spLocks/>
          </p:cNvSpPr>
          <p:nvPr/>
        </p:nvSpPr>
        <p:spPr bwMode="auto">
          <a:xfrm>
            <a:off x="3124200" y="3824288"/>
            <a:ext cx="182563" cy="546100"/>
          </a:xfrm>
          <a:custGeom>
            <a:avLst/>
            <a:gdLst>
              <a:gd name="T0" fmla="*/ 0 w 182879"/>
              <a:gd name="T1" fmla="*/ 534552 h 547370"/>
              <a:gd name="T2" fmla="*/ 179744 w 182879"/>
              <a:gd name="T3" fmla="*/ 534552 h 547370"/>
              <a:gd name="T4" fmla="*/ 179744 w 182879"/>
              <a:gd name="T5" fmla="*/ 0 h 547370"/>
              <a:gd name="T6" fmla="*/ 0 w 182879"/>
              <a:gd name="T7" fmla="*/ 0 h 547370"/>
              <a:gd name="T8" fmla="*/ 0 w 182879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879"/>
              <a:gd name="T16" fmla="*/ 0 h 547370"/>
              <a:gd name="T17" fmla="*/ 182879 w 182879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879" h="547370">
                <a:moveTo>
                  <a:pt x="0" y="547115"/>
                </a:moveTo>
                <a:lnTo>
                  <a:pt x="182879" y="547115"/>
                </a:lnTo>
                <a:lnTo>
                  <a:pt x="182879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20" name="object 446"/>
          <p:cNvSpPr>
            <a:spLocks/>
          </p:cNvSpPr>
          <p:nvPr/>
        </p:nvSpPr>
        <p:spPr bwMode="auto">
          <a:xfrm>
            <a:off x="3124200" y="3824288"/>
            <a:ext cx="182563" cy="546100"/>
          </a:xfrm>
          <a:custGeom>
            <a:avLst/>
            <a:gdLst>
              <a:gd name="T0" fmla="*/ 0 w 182879"/>
              <a:gd name="T1" fmla="*/ 534552 h 547370"/>
              <a:gd name="T2" fmla="*/ 179744 w 182879"/>
              <a:gd name="T3" fmla="*/ 534552 h 547370"/>
              <a:gd name="T4" fmla="*/ 179744 w 182879"/>
              <a:gd name="T5" fmla="*/ 0 h 547370"/>
              <a:gd name="T6" fmla="*/ 0 w 182879"/>
              <a:gd name="T7" fmla="*/ 0 h 547370"/>
              <a:gd name="T8" fmla="*/ 0 w 182879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879"/>
              <a:gd name="T16" fmla="*/ 0 h 547370"/>
              <a:gd name="T17" fmla="*/ 182879 w 182879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879" h="547370">
                <a:moveTo>
                  <a:pt x="0" y="547115"/>
                </a:moveTo>
                <a:lnTo>
                  <a:pt x="182879" y="547115"/>
                </a:lnTo>
                <a:lnTo>
                  <a:pt x="182879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21" name="object 447"/>
          <p:cNvSpPr>
            <a:spLocks/>
          </p:cNvSpPr>
          <p:nvPr/>
        </p:nvSpPr>
        <p:spPr bwMode="auto">
          <a:xfrm>
            <a:off x="3400425" y="3824288"/>
            <a:ext cx="198438" cy="546100"/>
          </a:xfrm>
          <a:custGeom>
            <a:avLst/>
            <a:gdLst>
              <a:gd name="T0" fmla="*/ 0 w 198120"/>
              <a:gd name="T1" fmla="*/ 534552 h 547370"/>
              <a:gd name="T2" fmla="*/ 201324 w 198120"/>
              <a:gd name="T3" fmla="*/ 534552 h 547370"/>
              <a:gd name="T4" fmla="*/ 201324 w 198120"/>
              <a:gd name="T5" fmla="*/ 0 h 547370"/>
              <a:gd name="T6" fmla="*/ 0 w 198120"/>
              <a:gd name="T7" fmla="*/ 0 h 547370"/>
              <a:gd name="T8" fmla="*/ 0 w 19812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120"/>
              <a:gd name="T16" fmla="*/ 0 h 547370"/>
              <a:gd name="T17" fmla="*/ 198120 w 19812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120" h="547370">
                <a:moveTo>
                  <a:pt x="0" y="547115"/>
                </a:moveTo>
                <a:lnTo>
                  <a:pt x="198119" y="547115"/>
                </a:lnTo>
                <a:lnTo>
                  <a:pt x="198119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solidFill>
            <a:srgbClr val="98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22" name="object 448"/>
          <p:cNvSpPr>
            <a:spLocks/>
          </p:cNvSpPr>
          <p:nvPr/>
        </p:nvSpPr>
        <p:spPr bwMode="auto">
          <a:xfrm>
            <a:off x="3400425" y="3824288"/>
            <a:ext cx="198438" cy="546100"/>
          </a:xfrm>
          <a:custGeom>
            <a:avLst/>
            <a:gdLst>
              <a:gd name="T0" fmla="*/ 0 w 198120"/>
              <a:gd name="T1" fmla="*/ 534552 h 547370"/>
              <a:gd name="T2" fmla="*/ 201324 w 198120"/>
              <a:gd name="T3" fmla="*/ 534552 h 547370"/>
              <a:gd name="T4" fmla="*/ 201324 w 198120"/>
              <a:gd name="T5" fmla="*/ 0 h 547370"/>
              <a:gd name="T6" fmla="*/ 0 w 198120"/>
              <a:gd name="T7" fmla="*/ 0 h 547370"/>
              <a:gd name="T8" fmla="*/ 0 w 19812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120"/>
              <a:gd name="T16" fmla="*/ 0 h 547370"/>
              <a:gd name="T17" fmla="*/ 198120 w 19812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120" h="547370">
                <a:moveTo>
                  <a:pt x="0" y="547115"/>
                </a:moveTo>
                <a:lnTo>
                  <a:pt x="198119" y="547115"/>
                </a:lnTo>
                <a:lnTo>
                  <a:pt x="198119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23" name="object 449"/>
          <p:cNvSpPr>
            <a:spLocks/>
          </p:cNvSpPr>
          <p:nvPr/>
        </p:nvSpPr>
        <p:spPr bwMode="auto">
          <a:xfrm>
            <a:off x="3786188" y="3824288"/>
            <a:ext cx="182562" cy="546100"/>
          </a:xfrm>
          <a:custGeom>
            <a:avLst/>
            <a:gdLst>
              <a:gd name="T0" fmla="*/ 0 w 182879"/>
              <a:gd name="T1" fmla="*/ 534552 h 547370"/>
              <a:gd name="T2" fmla="*/ 179734 w 182879"/>
              <a:gd name="T3" fmla="*/ 534552 h 547370"/>
              <a:gd name="T4" fmla="*/ 179734 w 182879"/>
              <a:gd name="T5" fmla="*/ 0 h 547370"/>
              <a:gd name="T6" fmla="*/ 0 w 182879"/>
              <a:gd name="T7" fmla="*/ 0 h 547370"/>
              <a:gd name="T8" fmla="*/ 0 w 182879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879"/>
              <a:gd name="T16" fmla="*/ 0 h 547370"/>
              <a:gd name="T17" fmla="*/ 182879 w 182879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879" h="547370">
                <a:moveTo>
                  <a:pt x="0" y="547115"/>
                </a:moveTo>
                <a:lnTo>
                  <a:pt x="182879" y="547115"/>
                </a:lnTo>
                <a:lnTo>
                  <a:pt x="182879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24" name="object 450"/>
          <p:cNvSpPr>
            <a:spLocks/>
          </p:cNvSpPr>
          <p:nvPr/>
        </p:nvSpPr>
        <p:spPr bwMode="auto">
          <a:xfrm>
            <a:off x="3786188" y="3824288"/>
            <a:ext cx="182562" cy="546100"/>
          </a:xfrm>
          <a:custGeom>
            <a:avLst/>
            <a:gdLst>
              <a:gd name="T0" fmla="*/ 0 w 182879"/>
              <a:gd name="T1" fmla="*/ 534552 h 547370"/>
              <a:gd name="T2" fmla="*/ 179734 w 182879"/>
              <a:gd name="T3" fmla="*/ 534552 h 547370"/>
              <a:gd name="T4" fmla="*/ 179734 w 182879"/>
              <a:gd name="T5" fmla="*/ 0 h 547370"/>
              <a:gd name="T6" fmla="*/ 0 w 182879"/>
              <a:gd name="T7" fmla="*/ 0 h 547370"/>
              <a:gd name="T8" fmla="*/ 0 w 182879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879"/>
              <a:gd name="T16" fmla="*/ 0 h 547370"/>
              <a:gd name="T17" fmla="*/ 182879 w 182879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879" h="547370">
                <a:moveTo>
                  <a:pt x="0" y="547115"/>
                </a:moveTo>
                <a:lnTo>
                  <a:pt x="182879" y="547115"/>
                </a:lnTo>
                <a:lnTo>
                  <a:pt x="182879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25" name="object 451"/>
          <p:cNvSpPr>
            <a:spLocks/>
          </p:cNvSpPr>
          <p:nvPr/>
        </p:nvSpPr>
        <p:spPr bwMode="auto">
          <a:xfrm>
            <a:off x="4059238" y="3824288"/>
            <a:ext cx="238125" cy="546100"/>
          </a:xfrm>
          <a:custGeom>
            <a:avLst/>
            <a:gdLst>
              <a:gd name="T0" fmla="*/ 0 w 238125"/>
              <a:gd name="T1" fmla="*/ 534552 h 547370"/>
              <a:gd name="T2" fmla="*/ 237743 w 238125"/>
              <a:gd name="T3" fmla="*/ 534552 h 547370"/>
              <a:gd name="T4" fmla="*/ 237743 w 238125"/>
              <a:gd name="T5" fmla="*/ 0 h 547370"/>
              <a:gd name="T6" fmla="*/ 0 w 238125"/>
              <a:gd name="T7" fmla="*/ 0 h 547370"/>
              <a:gd name="T8" fmla="*/ 0 w 238125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8125"/>
              <a:gd name="T16" fmla="*/ 0 h 547370"/>
              <a:gd name="T17" fmla="*/ 238125 w 238125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8125" h="547370">
                <a:moveTo>
                  <a:pt x="0" y="547115"/>
                </a:moveTo>
                <a:lnTo>
                  <a:pt x="237743" y="547115"/>
                </a:lnTo>
                <a:lnTo>
                  <a:pt x="237743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solidFill>
            <a:srgbClr val="71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26" name="object 452"/>
          <p:cNvSpPr>
            <a:spLocks/>
          </p:cNvSpPr>
          <p:nvPr/>
        </p:nvSpPr>
        <p:spPr bwMode="auto">
          <a:xfrm>
            <a:off x="4059238" y="3824288"/>
            <a:ext cx="238125" cy="546100"/>
          </a:xfrm>
          <a:custGeom>
            <a:avLst/>
            <a:gdLst>
              <a:gd name="T0" fmla="*/ 0 w 238125"/>
              <a:gd name="T1" fmla="*/ 534552 h 547370"/>
              <a:gd name="T2" fmla="*/ 237743 w 238125"/>
              <a:gd name="T3" fmla="*/ 534552 h 547370"/>
              <a:gd name="T4" fmla="*/ 237743 w 238125"/>
              <a:gd name="T5" fmla="*/ 0 h 547370"/>
              <a:gd name="T6" fmla="*/ 0 w 238125"/>
              <a:gd name="T7" fmla="*/ 0 h 547370"/>
              <a:gd name="T8" fmla="*/ 0 w 238125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8125"/>
              <a:gd name="T16" fmla="*/ 0 h 547370"/>
              <a:gd name="T17" fmla="*/ 238125 w 238125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8125" h="547370">
                <a:moveTo>
                  <a:pt x="0" y="547115"/>
                </a:moveTo>
                <a:lnTo>
                  <a:pt x="237743" y="547115"/>
                </a:lnTo>
                <a:lnTo>
                  <a:pt x="237743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27" name="object 453"/>
          <p:cNvSpPr>
            <a:spLocks/>
          </p:cNvSpPr>
          <p:nvPr/>
        </p:nvSpPr>
        <p:spPr bwMode="auto">
          <a:xfrm>
            <a:off x="4446588" y="3824288"/>
            <a:ext cx="182562" cy="546100"/>
          </a:xfrm>
          <a:custGeom>
            <a:avLst/>
            <a:gdLst>
              <a:gd name="T0" fmla="*/ 0 w 181610"/>
              <a:gd name="T1" fmla="*/ 534552 h 547370"/>
              <a:gd name="T2" fmla="*/ 191090 w 181610"/>
              <a:gd name="T3" fmla="*/ 534552 h 547370"/>
              <a:gd name="T4" fmla="*/ 191090 w 181610"/>
              <a:gd name="T5" fmla="*/ 0 h 547370"/>
              <a:gd name="T6" fmla="*/ 0 w 181610"/>
              <a:gd name="T7" fmla="*/ 0 h 547370"/>
              <a:gd name="T8" fmla="*/ 0 w 18161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610"/>
              <a:gd name="T16" fmla="*/ 0 h 547370"/>
              <a:gd name="T17" fmla="*/ 181610 w 18161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610" h="547370">
                <a:moveTo>
                  <a:pt x="0" y="547115"/>
                </a:moveTo>
                <a:lnTo>
                  <a:pt x="181355" y="547115"/>
                </a:lnTo>
                <a:lnTo>
                  <a:pt x="181355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28" name="object 454"/>
          <p:cNvSpPr>
            <a:spLocks/>
          </p:cNvSpPr>
          <p:nvPr/>
        </p:nvSpPr>
        <p:spPr bwMode="auto">
          <a:xfrm>
            <a:off x="4446588" y="3824288"/>
            <a:ext cx="182562" cy="546100"/>
          </a:xfrm>
          <a:custGeom>
            <a:avLst/>
            <a:gdLst>
              <a:gd name="T0" fmla="*/ 0 w 181610"/>
              <a:gd name="T1" fmla="*/ 534552 h 547370"/>
              <a:gd name="T2" fmla="*/ 191090 w 181610"/>
              <a:gd name="T3" fmla="*/ 534552 h 547370"/>
              <a:gd name="T4" fmla="*/ 191090 w 181610"/>
              <a:gd name="T5" fmla="*/ 0 h 547370"/>
              <a:gd name="T6" fmla="*/ 0 w 181610"/>
              <a:gd name="T7" fmla="*/ 0 h 547370"/>
              <a:gd name="T8" fmla="*/ 0 w 18161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610"/>
              <a:gd name="T16" fmla="*/ 0 h 547370"/>
              <a:gd name="T17" fmla="*/ 181610 w 18161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610" h="547370">
                <a:moveTo>
                  <a:pt x="0" y="547115"/>
                </a:moveTo>
                <a:lnTo>
                  <a:pt x="181355" y="547115"/>
                </a:lnTo>
                <a:lnTo>
                  <a:pt x="181355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29" name="object 455"/>
          <p:cNvSpPr>
            <a:spLocks/>
          </p:cNvSpPr>
          <p:nvPr/>
        </p:nvSpPr>
        <p:spPr bwMode="auto">
          <a:xfrm>
            <a:off x="4721225" y="3824288"/>
            <a:ext cx="198438" cy="546100"/>
          </a:xfrm>
          <a:custGeom>
            <a:avLst/>
            <a:gdLst>
              <a:gd name="T0" fmla="*/ 0 w 198120"/>
              <a:gd name="T1" fmla="*/ 534552 h 547370"/>
              <a:gd name="T2" fmla="*/ 201324 w 198120"/>
              <a:gd name="T3" fmla="*/ 534552 h 547370"/>
              <a:gd name="T4" fmla="*/ 201324 w 198120"/>
              <a:gd name="T5" fmla="*/ 0 h 547370"/>
              <a:gd name="T6" fmla="*/ 0 w 198120"/>
              <a:gd name="T7" fmla="*/ 0 h 547370"/>
              <a:gd name="T8" fmla="*/ 0 w 19812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120"/>
              <a:gd name="T16" fmla="*/ 0 h 547370"/>
              <a:gd name="T17" fmla="*/ 198120 w 19812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120" h="547370">
                <a:moveTo>
                  <a:pt x="0" y="547115"/>
                </a:moveTo>
                <a:lnTo>
                  <a:pt x="198119" y="547115"/>
                </a:lnTo>
                <a:lnTo>
                  <a:pt x="198119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solidFill>
            <a:srgbClr val="98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30" name="object 456"/>
          <p:cNvSpPr>
            <a:spLocks/>
          </p:cNvSpPr>
          <p:nvPr/>
        </p:nvSpPr>
        <p:spPr bwMode="auto">
          <a:xfrm>
            <a:off x="4721225" y="3824288"/>
            <a:ext cx="198438" cy="546100"/>
          </a:xfrm>
          <a:custGeom>
            <a:avLst/>
            <a:gdLst>
              <a:gd name="T0" fmla="*/ 0 w 198120"/>
              <a:gd name="T1" fmla="*/ 534552 h 547370"/>
              <a:gd name="T2" fmla="*/ 201324 w 198120"/>
              <a:gd name="T3" fmla="*/ 534552 h 547370"/>
              <a:gd name="T4" fmla="*/ 201324 w 198120"/>
              <a:gd name="T5" fmla="*/ 0 h 547370"/>
              <a:gd name="T6" fmla="*/ 0 w 198120"/>
              <a:gd name="T7" fmla="*/ 0 h 547370"/>
              <a:gd name="T8" fmla="*/ 0 w 19812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120"/>
              <a:gd name="T16" fmla="*/ 0 h 547370"/>
              <a:gd name="T17" fmla="*/ 198120 w 19812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120" h="547370">
                <a:moveTo>
                  <a:pt x="0" y="547115"/>
                </a:moveTo>
                <a:lnTo>
                  <a:pt x="198119" y="547115"/>
                </a:lnTo>
                <a:lnTo>
                  <a:pt x="198119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31" name="object 457"/>
          <p:cNvSpPr>
            <a:spLocks/>
          </p:cNvSpPr>
          <p:nvPr/>
        </p:nvSpPr>
        <p:spPr bwMode="auto">
          <a:xfrm>
            <a:off x="5162550" y="3824288"/>
            <a:ext cx="196850" cy="546100"/>
          </a:xfrm>
          <a:custGeom>
            <a:avLst/>
            <a:gdLst>
              <a:gd name="T0" fmla="*/ 0 w 198120"/>
              <a:gd name="T1" fmla="*/ 534552 h 547370"/>
              <a:gd name="T2" fmla="*/ 185778 w 198120"/>
              <a:gd name="T3" fmla="*/ 534552 h 547370"/>
              <a:gd name="T4" fmla="*/ 185778 w 198120"/>
              <a:gd name="T5" fmla="*/ 0 h 547370"/>
              <a:gd name="T6" fmla="*/ 0 w 198120"/>
              <a:gd name="T7" fmla="*/ 0 h 547370"/>
              <a:gd name="T8" fmla="*/ 0 w 19812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120"/>
              <a:gd name="T16" fmla="*/ 0 h 547370"/>
              <a:gd name="T17" fmla="*/ 198120 w 19812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120" h="547370">
                <a:moveTo>
                  <a:pt x="0" y="547115"/>
                </a:moveTo>
                <a:lnTo>
                  <a:pt x="198119" y="547115"/>
                </a:lnTo>
                <a:lnTo>
                  <a:pt x="198119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solidFill>
            <a:srgbClr val="FFD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32" name="object 458"/>
          <p:cNvSpPr>
            <a:spLocks/>
          </p:cNvSpPr>
          <p:nvPr/>
        </p:nvSpPr>
        <p:spPr bwMode="auto">
          <a:xfrm>
            <a:off x="5162550" y="3824288"/>
            <a:ext cx="196850" cy="546100"/>
          </a:xfrm>
          <a:custGeom>
            <a:avLst/>
            <a:gdLst>
              <a:gd name="T0" fmla="*/ 0 w 198120"/>
              <a:gd name="T1" fmla="*/ 534552 h 547370"/>
              <a:gd name="T2" fmla="*/ 185778 w 198120"/>
              <a:gd name="T3" fmla="*/ 534552 h 547370"/>
              <a:gd name="T4" fmla="*/ 185778 w 198120"/>
              <a:gd name="T5" fmla="*/ 0 h 547370"/>
              <a:gd name="T6" fmla="*/ 0 w 198120"/>
              <a:gd name="T7" fmla="*/ 0 h 547370"/>
              <a:gd name="T8" fmla="*/ 0 w 19812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120"/>
              <a:gd name="T16" fmla="*/ 0 h 547370"/>
              <a:gd name="T17" fmla="*/ 198120 w 19812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120" h="547370">
                <a:moveTo>
                  <a:pt x="0" y="547115"/>
                </a:moveTo>
                <a:lnTo>
                  <a:pt x="198119" y="547115"/>
                </a:lnTo>
                <a:lnTo>
                  <a:pt x="198119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33" name="object 459"/>
          <p:cNvSpPr>
            <a:spLocks/>
          </p:cNvSpPr>
          <p:nvPr/>
        </p:nvSpPr>
        <p:spPr bwMode="auto">
          <a:xfrm>
            <a:off x="5383213" y="3824288"/>
            <a:ext cx="198437" cy="546100"/>
          </a:xfrm>
          <a:custGeom>
            <a:avLst/>
            <a:gdLst>
              <a:gd name="T0" fmla="*/ 0 w 198120"/>
              <a:gd name="T1" fmla="*/ 534552 h 547370"/>
              <a:gd name="T2" fmla="*/ 201314 w 198120"/>
              <a:gd name="T3" fmla="*/ 534552 h 547370"/>
              <a:gd name="T4" fmla="*/ 201314 w 198120"/>
              <a:gd name="T5" fmla="*/ 0 h 547370"/>
              <a:gd name="T6" fmla="*/ 0 w 198120"/>
              <a:gd name="T7" fmla="*/ 0 h 547370"/>
              <a:gd name="T8" fmla="*/ 0 w 19812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120"/>
              <a:gd name="T16" fmla="*/ 0 h 547370"/>
              <a:gd name="T17" fmla="*/ 198120 w 19812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120" h="547370">
                <a:moveTo>
                  <a:pt x="0" y="547115"/>
                </a:moveTo>
                <a:lnTo>
                  <a:pt x="198119" y="547115"/>
                </a:lnTo>
                <a:lnTo>
                  <a:pt x="198119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solidFill>
            <a:srgbClr val="FFD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34" name="object 460"/>
          <p:cNvSpPr>
            <a:spLocks/>
          </p:cNvSpPr>
          <p:nvPr/>
        </p:nvSpPr>
        <p:spPr bwMode="auto">
          <a:xfrm>
            <a:off x="5383213" y="3824288"/>
            <a:ext cx="198437" cy="546100"/>
          </a:xfrm>
          <a:custGeom>
            <a:avLst/>
            <a:gdLst>
              <a:gd name="T0" fmla="*/ 0 w 198120"/>
              <a:gd name="T1" fmla="*/ 534552 h 547370"/>
              <a:gd name="T2" fmla="*/ 201314 w 198120"/>
              <a:gd name="T3" fmla="*/ 534552 h 547370"/>
              <a:gd name="T4" fmla="*/ 201314 w 198120"/>
              <a:gd name="T5" fmla="*/ 0 h 547370"/>
              <a:gd name="T6" fmla="*/ 0 w 198120"/>
              <a:gd name="T7" fmla="*/ 0 h 547370"/>
              <a:gd name="T8" fmla="*/ 0 w 19812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120"/>
              <a:gd name="T16" fmla="*/ 0 h 547370"/>
              <a:gd name="T17" fmla="*/ 198120 w 19812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120" h="547370">
                <a:moveTo>
                  <a:pt x="0" y="547115"/>
                </a:moveTo>
                <a:lnTo>
                  <a:pt x="198119" y="547115"/>
                </a:lnTo>
                <a:lnTo>
                  <a:pt x="198119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35" name="object 461"/>
          <p:cNvSpPr>
            <a:spLocks/>
          </p:cNvSpPr>
          <p:nvPr/>
        </p:nvSpPr>
        <p:spPr bwMode="auto">
          <a:xfrm>
            <a:off x="5988050" y="3824288"/>
            <a:ext cx="180975" cy="546100"/>
          </a:xfrm>
          <a:custGeom>
            <a:avLst/>
            <a:gdLst>
              <a:gd name="T0" fmla="*/ 0 w 181610"/>
              <a:gd name="T1" fmla="*/ 534552 h 547370"/>
              <a:gd name="T2" fmla="*/ 175113 w 181610"/>
              <a:gd name="T3" fmla="*/ 534552 h 547370"/>
              <a:gd name="T4" fmla="*/ 175113 w 181610"/>
              <a:gd name="T5" fmla="*/ 0 h 547370"/>
              <a:gd name="T6" fmla="*/ 0 w 181610"/>
              <a:gd name="T7" fmla="*/ 0 h 547370"/>
              <a:gd name="T8" fmla="*/ 0 w 18161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610"/>
              <a:gd name="T16" fmla="*/ 0 h 547370"/>
              <a:gd name="T17" fmla="*/ 181610 w 18161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610" h="547370">
                <a:moveTo>
                  <a:pt x="0" y="547115"/>
                </a:moveTo>
                <a:lnTo>
                  <a:pt x="181355" y="547115"/>
                </a:lnTo>
                <a:lnTo>
                  <a:pt x="181355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36" name="object 462"/>
          <p:cNvSpPr>
            <a:spLocks/>
          </p:cNvSpPr>
          <p:nvPr/>
        </p:nvSpPr>
        <p:spPr bwMode="auto">
          <a:xfrm>
            <a:off x="5988050" y="3824288"/>
            <a:ext cx="180975" cy="546100"/>
          </a:xfrm>
          <a:custGeom>
            <a:avLst/>
            <a:gdLst>
              <a:gd name="T0" fmla="*/ 0 w 181610"/>
              <a:gd name="T1" fmla="*/ 534552 h 547370"/>
              <a:gd name="T2" fmla="*/ 175113 w 181610"/>
              <a:gd name="T3" fmla="*/ 534552 h 547370"/>
              <a:gd name="T4" fmla="*/ 175113 w 181610"/>
              <a:gd name="T5" fmla="*/ 0 h 547370"/>
              <a:gd name="T6" fmla="*/ 0 w 181610"/>
              <a:gd name="T7" fmla="*/ 0 h 547370"/>
              <a:gd name="T8" fmla="*/ 0 w 18161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610"/>
              <a:gd name="T16" fmla="*/ 0 h 547370"/>
              <a:gd name="T17" fmla="*/ 181610 w 18161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610" h="547370">
                <a:moveTo>
                  <a:pt x="0" y="547115"/>
                </a:moveTo>
                <a:lnTo>
                  <a:pt x="181355" y="547115"/>
                </a:lnTo>
                <a:lnTo>
                  <a:pt x="181355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37" name="object 463"/>
          <p:cNvSpPr>
            <a:spLocks/>
          </p:cNvSpPr>
          <p:nvPr/>
        </p:nvSpPr>
        <p:spPr bwMode="auto">
          <a:xfrm>
            <a:off x="6208713" y="3824288"/>
            <a:ext cx="198437" cy="546100"/>
          </a:xfrm>
          <a:custGeom>
            <a:avLst/>
            <a:gdLst>
              <a:gd name="T0" fmla="*/ 0 w 198120"/>
              <a:gd name="T1" fmla="*/ 534552 h 547370"/>
              <a:gd name="T2" fmla="*/ 201314 w 198120"/>
              <a:gd name="T3" fmla="*/ 534552 h 547370"/>
              <a:gd name="T4" fmla="*/ 201314 w 198120"/>
              <a:gd name="T5" fmla="*/ 0 h 547370"/>
              <a:gd name="T6" fmla="*/ 0 w 198120"/>
              <a:gd name="T7" fmla="*/ 0 h 547370"/>
              <a:gd name="T8" fmla="*/ 0 w 19812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120"/>
              <a:gd name="T16" fmla="*/ 0 h 547370"/>
              <a:gd name="T17" fmla="*/ 198120 w 19812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120" h="547370">
                <a:moveTo>
                  <a:pt x="0" y="547115"/>
                </a:moveTo>
                <a:lnTo>
                  <a:pt x="198119" y="547115"/>
                </a:lnTo>
                <a:lnTo>
                  <a:pt x="198119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solidFill>
            <a:srgbClr val="98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38" name="object 464"/>
          <p:cNvSpPr>
            <a:spLocks/>
          </p:cNvSpPr>
          <p:nvPr/>
        </p:nvSpPr>
        <p:spPr bwMode="auto">
          <a:xfrm>
            <a:off x="6208713" y="3824288"/>
            <a:ext cx="198437" cy="546100"/>
          </a:xfrm>
          <a:custGeom>
            <a:avLst/>
            <a:gdLst>
              <a:gd name="T0" fmla="*/ 0 w 198120"/>
              <a:gd name="T1" fmla="*/ 534552 h 547370"/>
              <a:gd name="T2" fmla="*/ 201314 w 198120"/>
              <a:gd name="T3" fmla="*/ 534552 h 547370"/>
              <a:gd name="T4" fmla="*/ 201314 w 198120"/>
              <a:gd name="T5" fmla="*/ 0 h 547370"/>
              <a:gd name="T6" fmla="*/ 0 w 198120"/>
              <a:gd name="T7" fmla="*/ 0 h 547370"/>
              <a:gd name="T8" fmla="*/ 0 w 19812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120"/>
              <a:gd name="T16" fmla="*/ 0 h 547370"/>
              <a:gd name="T17" fmla="*/ 198120 w 19812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120" h="547370">
                <a:moveTo>
                  <a:pt x="0" y="547115"/>
                </a:moveTo>
                <a:lnTo>
                  <a:pt x="198119" y="547115"/>
                </a:lnTo>
                <a:lnTo>
                  <a:pt x="198119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39" name="object 465"/>
          <p:cNvSpPr>
            <a:spLocks/>
          </p:cNvSpPr>
          <p:nvPr/>
        </p:nvSpPr>
        <p:spPr bwMode="auto">
          <a:xfrm>
            <a:off x="6851650" y="3824288"/>
            <a:ext cx="292100" cy="546100"/>
          </a:xfrm>
          <a:custGeom>
            <a:avLst/>
            <a:gdLst>
              <a:gd name="T0" fmla="*/ 0 w 291465"/>
              <a:gd name="T1" fmla="*/ 534552 h 547370"/>
              <a:gd name="T2" fmla="*/ 297488 w 291465"/>
              <a:gd name="T3" fmla="*/ 534552 h 547370"/>
              <a:gd name="T4" fmla="*/ 297488 w 291465"/>
              <a:gd name="T5" fmla="*/ 0 h 547370"/>
              <a:gd name="T6" fmla="*/ 0 w 291465"/>
              <a:gd name="T7" fmla="*/ 0 h 547370"/>
              <a:gd name="T8" fmla="*/ 0 w 291465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465"/>
              <a:gd name="T16" fmla="*/ 0 h 547370"/>
              <a:gd name="T17" fmla="*/ 291465 w 291465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465" h="547370">
                <a:moveTo>
                  <a:pt x="0" y="547115"/>
                </a:moveTo>
                <a:lnTo>
                  <a:pt x="291083" y="547115"/>
                </a:lnTo>
                <a:lnTo>
                  <a:pt x="291083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40" name="object 466"/>
          <p:cNvSpPr>
            <a:spLocks/>
          </p:cNvSpPr>
          <p:nvPr/>
        </p:nvSpPr>
        <p:spPr bwMode="auto">
          <a:xfrm>
            <a:off x="6851650" y="3824288"/>
            <a:ext cx="292100" cy="546100"/>
          </a:xfrm>
          <a:custGeom>
            <a:avLst/>
            <a:gdLst>
              <a:gd name="T0" fmla="*/ 0 w 291465"/>
              <a:gd name="T1" fmla="*/ 534552 h 547370"/>
              <a:gd name="T2" fmla="*/ 297488 w 291465"/>
              <a:gd name="T3" fmla="*/ 534552 h 547370"/>
              <a:gd name="T4" fmla="*/ 297488 w 291465"/>
              <a:gd name="T5" fmla="*/ 0 h 547370"/>
              <a:gd name="T6" fmla="*/ 0 w 291465"/>
              <a:gd name="T7" fmla="*/ 0 h 547370"/>
              <a:gd name="T8" fmla="*/ 0 w 291465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465"/>
              <a:gd name="T16" fmla="*/ 0 h 547370"/>
              <a:gd name="T17" fmla="*/ 291465 w 291465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465" h="547370">
                <a:moveTo>
                  <a:pt x="0" y="547115"/>
                </a:moveTo>
                <a:lnTo>
                  <a:pt x="291083" y="547115"/>
                </a:lnTo>
                <a:lnTo>
                  <a:pt x="291083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41" name="object 467"/>
          <p:cNvSpPr>
            <a:spLocks/>
          </p:cNvSpPr>
          <p:nvPr/>
        </p:nvSpPr>
        <p:spPr bwMode="auto">
          <a:xfrm>
            <a:off x="7308850" y="3824288"/>
            <a:ext cx="198438" cy="546100"/>
          </a:xfrm>
          <a:custGeom>
            <a:avLst/>
            <a:gdLst>
              <a:gd name="T0" fmla="*/ 0 w 198120"/>
              <a:gd name="T1" fmla="*/ 534552 h 547370"/>
              <a:gd name="T2" fmla="*/ 201324 w 198120"/>
              <a:gd name="T3" fmla="*/ 534552 h 547370"/>
              <a:gd name="T4" fmla="*/ 201324 w 198120"/>
              <a:gd name="T5" fmla="*/ 0 h 547370"/>
              <a:gd name="T6" fmla="*/ 0 w 198120"/>
              <a:gd name="T7" fmla="*/ 0 h 547370"/>
              <a:gd name="T8" fmla="*/ 0 w 19812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120"/>
              <a:gd name="T16" fmla="*/ 0 h 547370"/>
              <a:gd name="T17" fmla="*/ 198120 w 19812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120" h="547370">
                <a:moveTo>
                  <a:pt x="0" y="547115"/>
                </a:moveTo>
                <a:lnTo>
                  <a:pt x="198119" y="547115"/>
                </a:lnTo>
                <a:lnTo>
                  <a:pt x="198119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solidFill>
            <a:srgbClr val="FFD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42" name="object 468"/>
          <p:cNvSpPr>
            <a:spLocks/>
          </p:cNvSpPr>
          <p:nvPr/>
        </p:nvSpPr>
        <p:spPr bwMode="auto">
          <a:xfrm>
            <a:off x="7308850" y="3824288"/>
            <a:ext cx="198438" cy="546100"/>
          </a:xfrm>
          <a:custGeom>
            <a:avLst/>
            <a:gdLst>
              <a:gd name="T0" fmla="*/ 0 w 198120"/>
              <a:gd name="T1" fmla="*/ 534552 h 547370"/>
              <a:gd name="T2" fmla="*/ 201324 w 198120"/>
              <a:gd name="T3" fmla="*/ 534552 h 547370"/>
              <a:gd name="T4" fmla="*/ 201324 w 198120"/>
              <a:gd name="T5" fmla="*/ 0 h 547370"/>
              <a:gd name="T6" fmla="*/ 0 w 198120"/>
              <a:gd name="T7" fmla="*/ 0 h 547370"/>
              <a:gd name="T8" fmla="*/ 0 w 19812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120"/>
              <a:gd name="T16" fmla="*/ 0 h 547370"/>
              <a:gd name="T17" fmla="*/ 198120 w 19812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120" h="547370">
                <a:moveTo>
                  <a:pt x="0" y="547115"/>
                </a:moveTo>
                <a:lnTo>
                  <a:pt x="198119" y="547115"/>
                </a:lnTo>
                <a:lnTo>
                  <a:pt x="198119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43" name="object 469"/>
          <p:cNvSpPr>
            <a:spLocks/>
          </p:cNvSpPr>
          <p:nvPr/>
        </p:nvSpPr>
        <p:spPr bwMode="auto">
          <a:xfrm>
            <a:off x="7583488" y="3824288"/>
            <a:ext cx="198437" cy="546100"/>
          </a:xfrm>
          <a:custGeom>
            <a:avLst/>
            <a:gdLst>
              <a:gd name="T0" fmla="*/ 0 w 198120"/>
              <a:gd name="T1" fmla="*/ 534552 h 547370"/>
              <a:gd name="T2" fmla="*/ 201314 w 198120"/>
              <a:gd name="T3" fmla="*/ 534552 h 547370"/>
              <a:gd name="T4" fmla="*/ 201314 w 198120"/>
              <a:gd name="T5" fmla="*/ 0 h 547370"/>
              <a:gd name="T6" fmla="*/ 0 w 198120"/>
              <a:gd name="T7" fmla="*/ 0 h 547370"/>
              <a:gd name="T8" fmla="*/ 0 w 19812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120"/>
              <a:gd name="T16" fmla="*/ 0 h 547370"/>
              <a:gd name="T17" fmla="*/ 198120 w 19812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120" h="547370">
                <a:moveTo>
                  <a:pt x="0" y="547115"/>
                </a:moveTo>
                <a:lnTo>
                  <a:pt x="198119" y="547115"/>
                </a:lnTo>
                <a:lnTo>
                  <a:pt x="198119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solidFill>
            <a:srgbClr val="98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44" name="object 470"/>
          <p:cNvSpPr>
            <a:spLocks/>
          </p:cNvSpPr>
          <p:nvPr/>
        </p:nvSpPr>
        <p:spPr bwMode="auto">
          <a:xfrm>
            <a:off x="7583488" y="3824288"/>
            <a:ext cx="198437" cy="546100"/>
          </a:xfrm>
          <a:custGeom>
            <a:avLst/>
            <a:gdLst>
              <a:gd name="T0" fmla="*/ 0 w 198120"/>
              <a:gd name="T1" fmla="*/ 534552 h 547370"/>
              <a:gd name="T2" fmla="*/ 201314 w 198120"/>
              <a:gd name="T3" fmla="*/ 534552 h 547370"/>
              <a:gd name="T4" fmla="*/ 201314 w 198120"/>
              <a:gd name="T5" fmla="*/ 0 h 547370"/>
              <a:gd name="T6" fmla="*/ 0 w 198120"/>
              <a:gd name="T7" fmla="*/ 0 h 547370"/>
              <a:gd name="T8" fmla="*/ 0 w 198120"/>
              <a:gd name="T9" fmla="*/ 534552 h 547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120"/>
              <a:gd name="T16" fmla="*/ 0 h 547370"/>
              <a:gd name="T17" fmla="*/ 198120 w 198120"/>
              <a:gd name="T18" fmla="*/ 547370 h 547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120" h="547370">
                <a:moveTo>
                  <a:pt x="0" y="547115"/>
                </a:moveTo>
                <a:lnTo>
                  <a:pt x="198119" y="547115"/>
                </a:lnTo>
                <a:lnTo>
                  <a:pt x="198119" y="0"/>
                </a:lnTo>
                <a:lnTo>
                  <a:pt x="0" y="0"/>
                </a:lnTo>
                <a:lnTo>
                  <a:pt x="0" y="54711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" name="object 471"/>
          <p:cNvSpPr txBox="1"/>
          <p:nvPr/>
        </p:nvSpPr>
        <p:spPr>
          <a:xfrm>
            <a:off x="1473200" y="3824288"/>
            <a:ext cx="184150" cy="546100"/>
          </a:xfrm>
          <a:prstGeom prst="rect">
            <a:avLst/>
          </a:prstGeom>
          <a:solidFill>
            <a:srgbClr val="C0C0C0"/>
          </a:solidFill>
          <a:ln w="9143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25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15" dirty="0">
                <a:latin typeface="Times New Roman"/>
                <a:cs typeface="Times New Roman"/>
              </a:rPr>
              <a:t>TEC</a:t>
            </a:r>
            <a:endParaRPr sz="700">
              <a:latin typeface="Times New Roman"/>
              <a:cs typeface="Times New Roman"/>
            </a:endParaRPr>
          </a:p>
          <a:p>
            <a:pPr indent="514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5" dirty="0">
                <a:latin typeface="Times New Roman"/>
                <a:cs typeface="Times New Roman"/>
              </a:rPr>
              <a:t>&amp; CCT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5046" name="object 472"/>
          <p:cNvSpPr txBox="1">
            <a:spLocks noChangeArrowheads="1"/>
          </p:cNvSpPr>
          <p:nvPr/>
        </p:nvSpPr>
        <p:spPr bwMode="auto">
          <a:xfrm>
            <a:off x="1949450" y="3852863"/>
            <a:ext cx="71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500"/>
              <a:t>C L I N T O N</a:t>
            </a:r>
          </a:p>
        </p:txBody>
      </p:sp>
      <p:sp>
        <p:nvSpPr>
          <p:cNvPr id="25047" name="object 473"/>
          <p:cNvSpPr txBox="1">
            <a:spLocks noChangeArrowheads="1"/>
          </p:cNvSpPr>
          <p:nvPr/>
        </p:nvSpPr>
        <p:spPr bwMode="auto">
          <a:xfrm>
            <a:off x="2273300" y="3860800"/>
            <a:ext cx="825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600"/>
              <a:t>H A V A R D</a:t>
            </a:r>
          </a:p>
        </p:txBody>
      </p:sp>
      <p:sp>
        <p:nvSpPr>
          <p:cNvPr id="474" name="object 474"/>
          <p:cNvSpPr txBox="1"/>
          <p:nvPr/>
        </p:nvSpPr>
        <p:spPr>
          <a:xfrm>
            <a:off x="2517775" y="3824288"/>
            <a:ext cx="552450" cy="546100"/>
          </a:xfrm>
          <a:prstGeom prst="rect">
            <a:avLst/>
          </a:prstGeom>
          <a:solidFill>
            <a:srgbClr val="71CF01"/>
          </a:solidFill>
          <a:ln w="9143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622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Times New Roman"/>
                <a:cs typeface="Times New Roman"/>
              </a:rPr>
              <a:t>M</a:t>
            </a:r>
            <a:r>
              <a:rPr sz="700" spc="-15" dirty="0">
                <a:latin typeface="Times New Roman"/>
                <a:cs typeface="Times New Roman"/>
              </a:rPr>
              <a:t>E</a:t>
            </a:r>
            <a:r>
              <a:rPr sz="700" spc="-5" dirty="0">
                <a:latin typeface="Times New Roman"/>
                <a:cs typeface="Times New Roman"/>
              </a:rPr>
              <a:t>D</a:t>
            </a:r>
            <a:r>
              <a:rPr sz="700" spc="-10" dirty="0">
                <a:latin typeface="Times New Roman"/>
                <a:cs typeface="Times New Roman"/>
              </a:rPr>
              <a:t>I</a:t>
            </a:r>
            <a:r>
              <a:rPr sz="700" spc="-5" dirty="0">
                <a:latin typeface="Times New Roman"/>
                <a:cs typeface="Times New Roman"/>
              </a:rPr>
              <a:t>C</a:t>
            </a:r>
            <a:r>
              <a:rPr sz="700" spc="-20" dirty="0">
                <a:latin typeface="Times New Roman"/>
                <a:cs typeface="Times New Roman"/>
              </a:rPr>
              <a:t>A</a:t>
            </a:r>
            <a:r>
              <a:rPr sz="700" spc="-5" dirty="0">
                <a:latin typeface="Times New Roman"/>
                <a:cs typeface="Times New Roman"/>
              </a:rPr>
              <a:t>L</a:t>
            </a:r>
            <a:endParaRPr sz="700">
              <a:latin typeface="Times New Roman"/>
              <a:cs typeface="Times New Roman"/>
            </a:endParaRPr>
          </a:p>
          <a:p>
            <a:pPr marL="1212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Times New Roman"/>
                <a:cs typeface="Times New Roman"/>
              </a:rPr>
              <a:t>S</a:t>
            </a:r>
            <a:r>
              <a:rPr sz="700" spc="-15" dirty="0">
                <a:latin typeface="Times New Roman"/>
                <a:cs typeface="Times New Roman"/>
              </a:rPr>
              <a:t>T</a:t>
            </a:r>
            <a:r>
              <a:rPr sz="700" spc="-5" dirty="0">
                <a:latin typeface="Times New Roman"/>
                <a:cs typeface="Times New Roman"/>
              </a:rPr>
              <a:t>ORE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5049" name="object 475"/>
          <p:cNvSpPr txBox="1">
            <a:spLocks noChangeArrowheads="1"/>
          </p:cNvSpPr>
          <p:nvPr/>
        </p:nvSpPr>
        <p:spPr bwMode="auto">
          <a:xfrm>
            <a:off x="3179763" y="3925888"/>
            <a:ext cx="857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700"/>
              <a:t>C R S</a:t>
            </a:r>
          </a:p>
        </p:txBody>
      </p:sp>
      <p:sp>
        <p:nvSpPr>
          <p:cNvPr id="25050" name="object 476"/>
          <p:cNvSpPr txBox="1">
            <a:spLocks noChangeArrowheads="1"/>
          </p:cNvSpPr>
          <p:nvPr/>
        </p:nvSpPr>
        <p:spPr bwMode="auto">
          <a:xfrm>
            <a:off x="3400425" y="3824288"/>
            <a:ext cx="19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7150" indent="142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700"/>
              <a:t>S C M S</a:t>
            </a:r>
          </a:p>
        </p:txBody>
      </p:sp>
      <p:sp>
        <p:nvSpPr>
          <p:cNvPr id="25051" name="object 477"/>
          <p:cNvSpPr txBox="1">
            <a:spLocks noChangeArrowheads="1"/>
          </p:cNvSpPr>
          <p:nvPr/>
        </p:nvSpPr>
        <p:spPr bwMode="auto">
          <a:xfrm>
            <a:off x="3840163" y="3868738"/>
            <a:ext cx="904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3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700"/>
              <a:t>E G P A F</a:t>
            </a:r>
          </a:p>
        </p:txBody>
      </p:sp>
      <p:sp>
        <p:nvSpPr>
          <p:cNvPr id="25052" name="object 478"/>
          <p:cNvSpPr txBox="1">
            <a:spLocks noChangeArrowheads="1"/>
          </p:cNvSpPr>
          <p:nvPr/>
        </p:nvSpPr>
        <p:spPr bwMode="auto">
          <a:xfrm>
            <a:off x="4059238" y="3824288"/>
            <a:ext cx="2381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42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/>
              <a:t>MOH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/>
              <a:t>&amp; SW</a:t>
            </a:r>
          </a:p>
        </p:txBody>
      </p:sp>
      <p:sp>
        <p:nvSpPr>
          <p:cNvPr id="25053" name="object 479"/>
          <p:cNvSpPr txBox="1">
            <a:spLocks noChangeArrowheads="1"/>
          </p:cNvSpPr>
          <p:nvPr/>
        </p:nvSpPr>
        <p:spPr bwMode="auto">
          <a:xfrm>
            <a:off x="4498975" y="3868738"/>
            <a:ext cx="904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700"/>
              <a:t>A X I O S</a:t>
            </a:r>
          </a:p>
        </p:txBody>
      </p:sp>
      <p:sp>
        <p:nvSpPr>
          <p:cNvPr id="25054" name="object 480"/>
          <p:cNvSpPr txBox="1">
            <a:spLocks noChangeArrowheads="1"/>
          </p:cNvSpPr>
          <p:nvPr/>
        </p:nvSpPr>
        <p:spPr bwMode="auto">
          <a:xfrm>
            <a:off x="4779963" y="3865563"/>
            <a:ext cx="8096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600"/>
              <a:t>U N I C E F</a:t>
            </a:r>
          </a:p>
        </p:txBody>
      </p:sp>
      <p:sp>
        <p:nvSpPr>
          <p:cNvPr id="25055" name="object 481"/>
          <p:cNvSpPr txBox="1">
            <a:spLocks noChangeArrowheads="1"/>
          </p:cNvSpPr>
          <p:nvPr/>
        </p:nvSpPr>
        <p:spPr bwMode="auto">
          <a:xfrm>
            <a:off x="5216525" y="3925888"/>
            <a:ext cx="889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700"/>
              <a:t>J I C A</a:t>
            </a:r>
          </a:p>
        </p:txBody>
      </p:sp>
      <p:sp>
        <p:nvSpPr>
          <p:cNvPr id="25056" name="object 482"/>
          <p:cNvSpPr txBox="1">
            <a:spLocks noChangeArrowheads="1"/>
          </p:cNvSpPr>
          <p:nvPr/>
        </p:nvSpPr>
        <p:spPr bwMode="auto">
          <a:xfrm>
            <a:off x="5438775" y="3960813"/>
            <a:ext cx="889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700"/>
              <a:t>C D C</a:t>
            </a:r>
          </a:p>
        </p:txBody>
      </p:sp>
      <p:sp>
        <p:nvSpPr>
          <p:cNvPr id="25057" name="object 483"/>
          <p:cNvSpPr txBox="1">
            <a:spLocks noChangeArrowheads="1"/>
          </p:cNvSpPr>
          <p:nvPr/>
        </p:nvSpPr>
        <p:spPr bwMode="auto">
          <a:xfrm>
            <a:off x="5657850" y="3824288"/>
            <a:ext cx="182563" cy="546100"/>
          </a:xfrm>
          <a:prstGeom prst="rect">
            <a:avLst/>
          </a:prstGeom>
          <a:solidFill>
            <a:srgbClr val="C0C0C0"/>
          </a:solidFill>
          <a:ln w="9143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63500" indent="3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"/>
              <a:t>C O L U M B I A</a:t>
            </a:r>
          </a:p>
        </p:txBody>
      </p:sp>
      <p:sp>
        <p:nvSpPr>
          <p:cNvPr id="25058" name="object 484"/>
          <p:cNvSpPr txBox="1">
            <a:spLocks noChangeArrowheads="1"/>
          </p:cNvSpPr>
          <p:nvPr/>
        </p:nvSpPr>
        <p:spPr bwMode="auto">
          <a:xfrm>
            <a:off x="6043613" y="3865563"/>
            <a:ext cx="825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600"/>
              <a:t>A B B O T T</a:t>
            </a:r>
          </a:p>
        </p:txBody>
      </p:sp>
      <p:sp>
        <p:nvSpPr>
          <p:cNvPr id="25059" name="object 485"/>
          <p:cNvSpPr txBox="1">
            <a:spLocks noChangeArrowheads="1"/>
          </p:cNvSpPr>
          <p:nvPr/>
        </p:nvSpPr>
        <p:spPr bwMode="auto">
          <a:xfrm>
            <a:off x="6264275" y="3922713"/>
            <a:ext cx="825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600"/>
              <a:t>G A V I</a:t>
            </a:r>
          </a:p>
        </p:txBody>
      </p:sp>
      <p:sp>
        <p:nvSpPr>
          <p:cNvPr id="25060" name="object 486"/>
          <p:cNvSpPr txBox="1">
            <a:spLocks noChangeArrowheads="1"/>
          </p:cNvSpPr>
          <p:nvPr/>
        </p:nvSpPr>
        <p:spPr bwMode="auto">
          <a:xfrm>
            <a:off x="6483350" y="3824288"/>
            <a:ext cx="198438" cy="546100"/>
          </a:xfrm>
          <a:prstGeom prst="rect">
            <a:avLst/>
          </a:prstGeom>
          <a:solidFill>
            <a:srgbClr val="FFD832"/>
          </a:solidFill>
          <a:ln w="9143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63500" indent="6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600"/>
              <a:t>C U A M M</a:t>
            </a:r>
          </a:p>
        </p:txBody>
      </p:sp>
      <p:sp>
        <p:nvSpPr>
          <p:cNvPr id="487" name="object 487"/>
          <p:cNvSpPr txBox="1"/>
          <p:nvPr/>
        </p:nvSpPr>
        <p:spPr>
          <a:xfrm>
            <a:off x="6843713" y="3922713"/>
            <a:ext cx="306387" cy="101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00" spc="-10" dirty="0">
                <a:latin typeface="Times New Roman"/>
                <a:cs typeface="Times New Roman"/>
              </a:rPr>
              <a:t>CR</a:t>
            </a:r>
            <a:r>
              <a:rPr sz="600" spc="-5" dirty="0">
                <a:latin typeface="Times New Roman"/>
                <a:cs typeface="Times New Roman"/>
              </a:rPr>
              <a:t>O</a:t>
            </a:r>
            <a:r>
              <a:rPr sz="600" spc="-20" dirty="0">
                <a:latin typeface="Times New Roman"/>
                <a:cs typeface="Times New Roman"/>
              </a:rPr>
              <a:t>W</a:t>
            </a:r>
            <a:r>
              <a:rPr sz="600" dirty="0">
                <a:latin typeface="Times New Roman"/>
                <a:cs typeface="Times New Roman"/>
              </a:rPr>
              <a:t>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88" name="object 488"/>
          <p:cNvSpPr txBox="1"/>
          <p:nvPr/>
        </p:nvSpPr>
        <p:spPr>
          <a:xfrm>
            <a:off x="6834188" y="4014788"/>
            <a:ext cx="325437" cy="101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00" spc="-15" dirty="0">
                <a:latin typeface="Times New Roman"/>
                <a:cs typeface="Times New Roman"/>
              </a:rPr>
              <a:t>A</a:t>
            </a:r>
            <a:r>
              <a:rPr sz="600" dirty="0">
                <a:latin typeface="Times New Roman"/>
                <a:cs typeface="Times New Roman"/>
              </a:rPr>
              <a:t>GENTS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5063" name="object 489"/>
          <p:cNvSpPr txBox="1">
            <a:spLocks noChangeArrowheads="1"/>
          </p:cNvSpPr>
          <p:nvPr/>
        </p:nvSpPr>
        <p:spPr bwMode="auto">
          <a:xfrm>
            <a:off x="7362825" y="3884613"/>
            <a:ext cx="825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600"/>
              <a:t>U S A I D</a:t>
            </a:r>
          </a:p>
        </p:txBody>
      </p:sp>
      <p:sp>
        <p:nvSpPr>
          <p:cNvPr id="25064" name="object 490"/>
          <p:cNvSpPr txBox="1">
            <a:spLocks noChangeArrowheads="1"/>
          </p:cNvSpPr>
          <p:nvPr/>
        </p:nvSpPr>
        <p:spPr bwMode="auto">
          <a:xfrm>
            <a:off x="7634288" y="3922713"/>
            <a:ext cx="936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7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600"/>
              <a:t>T M A P</a:t>
            </a:r>
          </a:p>
        </p:txBody>
      </p:sp>
      <p:sp>
        <p:nvSpPr>
          <p:cNvPr id="25065" name="object 491"/>
          <p:cNvSpPr>
            <a:spLocks/>
          </p:cNvSpPr>
          <p:nvPr/>
        </p:nvSpPr>
        <p:spPr bwMode="auto">
          <a:xfrm>
            <a:off x="3998913" y="3440113"/>
            <a:ext cx="133350" cy="384175"/>
          </a:xfrm>
          <a:custGeom>
            <a:avLst/>
            <a:gdLst>
              <a:gd name="T0" fmla="*/ 94342 w 132714"/>
              <a:gd name="T1" fmla="*/ 307785 h 384810"/>
              <a:gd name="T2" fmla="*/ 62346 w 132714"/>
              <a:gd name="T3" fmla="*/ 316536 h 384810"/>
              <a:gd name="T4" fmla="*/ 123092 w 132714"/>
              <a:gd name="T5" fmla="*/ 377996 h 384810"/>
              <a:gd name="T6" fmla="*/ 134385 w 132714"/>
              <a:gd name="T7" fmla="*/ 319774 h 384810"/>
              <a:gd name="T8" fmla="*/ 98059 w 132714"/>
              <a:gd name="T9" fmla="*/ 319774 h 384810"/>
              <a:gd name="T10" fmla="*/ 94342 w 132714"/>
              <a:gd name="T11" fmla="*/ 307785 h 384810"/>
              <a:gd name="T12" fmla="*/ 107125 w 132714"/>
              <a:gd name="T13" fmla="*/ 304289 h 384810"/>
              <a:gd name="T14" fmla="*/ 94342 w 132714"/>
              <a:gd name="T15" fmla="*/ 307785 h 384810"/>
              <a:gd name="T16" fmla="*/ 98059 w 132714"/>
              <a:gd name="T17" fmla="*/ 319774 h 384810"/>
              <a:gd name="T18" fmla="*/ 110849 w 132714"/>
              <a:gd name="T19" fmla="*/ 316295 h 384810"/>
              <a:gd name="T20" fmla="*/ 107125 w 132714"/>
              <a:gd name="T21" fmla="*/ 304289 h 384810"/>
              <a:gd name="T22" fmla="*/ 139079 w 132714"/>
              <a:gd name="T23" fmla="*/ 295549 h 384810"/>
              <a:gd name="T24" fmla="*/ 107125 w 132714"/>
              <a:gd name="T25" fmla="*/ 304289 h 384810"/>
              <a:gd name="T26" fmla="*/ 110849 w 132714"/>
              <a:gd name="T27" fmla="*/ 316295 h 384810"/>
              <a:gd name="T28" fmla="*/ 98059 w 132714"/>
              <a:gd name="T29" fmla="*/ 319774 h 384810"/>
              <a:gd name="T30" fmla="*/ 134385 w 132714"/>
              <a:gd name="T31" fmla="*/ 319774 h 384810"/>
              <a:gd name="T32" fmla="*/ 139079 w 132714"/>
              <a:gd name="T33" fmla="*/ 295549 h 384810"/>
              <a:gd name="T34" fmla="*/ 12788 w 132714"/>
              <a:gd name="T35" fmla="*/ 0 h 384810"/>
              <a:gd name="T36" fmla="*/ 0 w 132714"/>
              <a:gd name="T37" fmla="*/ 3475 h 384810"/>
              <a:gd name="T38" fmla="*/ 94342 w 132714"/>
              <a:gd name="T39" fmla="*/ 307785 h 384810"/>
              <a:gd name="T40" fmla="*/ 107125 w 132714"/>
              <a:gd name="T41" fmla="*/ 304289 h 384810"/>
              <a:gd name="T42" fmla="*/ 12788 w 132714"/>
              <a:gd name="T43" fmla="*/ 0 h 3848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2714"/>
              <a:gd name="T67" fmla="*/ 0 h 384810"/>
              <a:gd name="T68" fmla="*/ 132714 w 132714"/>
              <a:gd name="T69" fmla="*/ 384810 h 3848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2714" h="384810">
                <a:moveTo>
                  <a:pt x="89938" y="312911"/>
                </a:moveTo>
                <a:lnTo>
                  <a:pt x="59435" y="321807"/>
                </a:lnTo>
                <a:lnTo>
                  <a:pt x="117347" y="384291"/>
                </a:lnTo>
                <a:lnTo>
                  <a:pt x="128110" y="325099"/>
                </a:lnTo>
                <a:lnTo>
                  <a:pt x="93482" y="325099"/>
                </a:lnTo>
                <a:lnTo>
                  <a:pt x="89938" y="312911"/>
                </a:lnTo>
                <a:close/>
              </a:path>
              <a:path w="132714" h="384810">
                <a:moveTo>
                  <a:pt x="102125" y="309356"/>
                </a:moveTo>
                <a:lnTo>
                  <a:pt x="89938" y="312911"/>
                </a:lnTo>
                <a:lnTo>
                  <a:pt x="93482" y="325099"/>
                </a:lnTo>
                <a:lnTo>
                  <a:pt x="105674" y="321563"/>
                </a:lnTo>
                <a:lnTo>
                  <a:pt x="102125" y="309356"/>
                </a:lnTo>
                <a:close/>
              </a:path>
              <a:path w="132714" h="384810">
                <a:moveTo>
                  <a:pt x="132587" y="300471"/>
                </a:moveTo>
                <a:lnTo>
                  <a:pt x="102125" y="309356"/>
                </a:lnTo>
                <a:lnTo>
                  <a:pt x="105674" y="321563"/>
                </a:lnTo>
                <a:lnTo>
                  <a:pt x="93482" y="325099"/>
                </a:lnTo>
                <a:lnTo>
                  <a:pt x="128110" y="325099"/>
                </a:lnTo>
                <a:lnTo>
                  <a:pt x="132587" y="300471"/>
                </a:lnTo>
                <a:close/>
              </a:path>
              <a:path w="132714" h="384810">
                <a:moveTo>
                  <a:pt x="12191" y="0"/>
                </a:moveTo>
                <a:lnTo>
                  <a:pt x="0" y="3535"/>
                </a:lnTo>
                <a:lnTo>
                  <a:pt x="89938" y="312911"/>
                </a:lnTo>
                <a:lnTo>
                  <a:pt x="102125" y="309356"/>
                </a:lnTo>
                <a:lnTo>
                  <a:pt x="1219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66" name="object 492"/>
          <p:cNvSpPr>
            <a:spLocks/>
          </p:cNvSpPr>
          <p:nvPr/>
        </p:nvSpPr>
        <p:spPr bwMode="auto">
          <a:xfrm>
            <a:off x="3867150" y="2832100"/>
            <a:ext cx="220663" cy="654050"/>
          </a:xfrm>
          <a:custGeom>
            <a:avLst/>
            <a:gdLst>
              <a:gd name="T0" fmla="*/ 0 w 219710"/>
              <a:gd name="T1" fmla="*/ 653795 h 654050"/>
              <a:gd name="T2" fmla="*/ 229162 w 219710"/>
              <a:gd name="T3" fmla="*/ 653795 h 654050"/>
              <a:gd name="T4" fmla="*/ 229162 w 219710"/>
              <a:gd name="T5" fmla="*/ 0 h 654050"/>
              <a:gd name="T6" fmla="*/ 0 w 219710"/>
              <a:gd name="T7" fmla="*/ 0 h 654050"/>
              <a:gd name="T8" fmla="*/ 0 w 219710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9710"/>
              <a:gd name="T16" fmla="*/ 0 h 654050"/>
              <a:gd name="T17" fmla="*/ 219710 w 219710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9710" h="654050">
                <a:moveTo>
                  <a:pt x="0" y="653795"/>
                </a:moveTo>
                <a:lnTo>
                  <a:pt x="219455" y="653795"/>
                </a:lnTo>
                <a:lnTo>
                  <a:pt x="219455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67" name="object 493"/>
          <p:cNvSpPr>
            <a:spLocks/>
          </p:cNvSpPr>
          <p:nvPr/>
        </p:nvSpPr>
        <p:spPr bwMode="auto">
          <a:xfrm>
            <a:off x="3867150" y="2832100"/>
            <a:ext cx="220663" cy="654050"/>
          </a:xfrm>
          <a:custGeom>
            <a:avLst/>
            <a:gdLst>
              <a:gd name="T0" fmla="*/ 0 w 219710"/>
              <a:gd name="T1" fmla="*/ 653795 h 654050"/>
              <a:gd name="T2" fmla="*/ 229162 w 219710"/>
              <a:gd name="T3" fmla="*/ 653795 h 654050"/>
              <a:gd name="T4" fmla="*/ 229162 w 219710"/>
              <a:gd name="T5" fmla="*/ 0 h 654050"/>
              <a:gd name="T6" fmla="*/ 0 w 219710"/>
              <a:gd name="T7" fmla="*/ 0 h 654050"/>
              <a:gd name="T8" fmla="*/ 0 w 219710"/>
              <a:gd name="T9" fmla="*/ 653795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9710"/>
              <a:gd name="T16" fmla="*/ 0 h 654050"/>
              <a:gd name="T17" fmla="*/ 219710 w 219710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9710" h="654050">
                <a:moveTo>
                  <a:pt x="0" y="653795"/>
                </a:moveTo>
                <a:lnTo>
                  <a:pt x="219455" y="653795"/>
                </a:lnTo>
                <a:lnTo>
                  <a:pt x="219455" y="0"/>
                </a:lnTo>
                <a:lnTo>
                  <a:pt x="0" y="0"/>
                </a:lnTo>
                <a:lnTo>
                  <a:pt x="0" y="65379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4" name="object 494"/>
          <p:cNvSpPr txBox="1"/>
          <p:nvPr/>
        </p:nvSpPr>
        <p:spPr>
          <a:xfrm>
            <a:off x="1339850" y="5973763"/>
            <a:ext cx="6621463" cy="119062"/>
          </a:xfrm>
          <a:prstGeom prst="rect">
            <a:avLst/>
          </a:prstGeom>
          <a:solidFill>
            <a:srgbClr val="FF98CC"/>
          </a:solidFill>
          <a:ln w="9143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3175" algn="ctr" eaLnBrk="1" fontAlgn="auto" hangingPunct="1">
              <a:lnSpc>
                <a:spcPts val="9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800" b="1" dirty="0">
                <a:latin typeface="Arial"/>
                <a:cs typeface="Arial"/>
              </a:rPr>
              <a:t>P</a:t>
            </a:r>
            <a:r>
              <a:rPr sz="800" b="1" spc="-45" dirty="0">
                <a:latin typeface="Arial"/>
                <a:cs typeface="Arial"/>
              </a:rPr>
              <a:t>A</a:t>
            </a:r>
            <a:r>
              <a:rPr sz="800" b="1" spc="-1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IE</a:t>
            </a: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sp>
        <p:nvSpPr>
          <p:cNvPr id="25069" name="object 495"/>
          <p:cNvSpPr>
            <a:spLocks/>
          </p:cNvSpPr>
          <p:nvPr/>
        </p:nvSpPr>
        <p:spPr bwMode="auto">
          <a:xfrm>
            <a:off x="1477963" y="5849938"/>
            <a:ext cx="76200" cy="155575"/>
          </a:xfrm>
          <a:custGeom>
            <a:avLst/>
            <a:gdLst>
              <a:gd name="T0" fmla="*/ 31753 w 76200"/>
              <a:gd name="T1" fmla="*/ 84367 h 154304"/>
              <a:gd name="T2" fmla="*/ 0 w 76200"/>
              <a:gd name="T3" fmla="*/ 84367 h 154304"/>
              <a:gd name="T4" fmla="*/ 38099 w 76200"/>
              <a:gd name="T5" fmla="*/ 167082 h 154304"/>
              <a:gd name="T6" fmla="*/ 69847 w 76200"/>
              <a:gd name="T7" fmla="*/ 98158 h 154304"/>
              <a:gd name="T8" fmla="*/ 31753 w 76200"/>
              <a:gd name="T9" fmla="*/ 98158 h 154304"/>
              <a:gd name="T10" fmla="*/ 31753 w 76200"/>
              <a:gd name="T11" fmla="*/ 84367 h 154304"/>
              <a:gd name="T12" fmla="*/ 44445 w 76200"/>
              <a:gd name="T13" fmla="*/ 0 h 154304"/>
              <a:gd name="T14" fmla="*/ 31753 w 76200"/>
              <a:gd name="T15" fmla="*/ 0 h 154304"/>
              <a:gd name="T16" fmla="*/ 31753 w 76200"/>
              <a:gd name="T17" fmla="*/ 98158 h 154304"/>
              <a:gd name="T18" fmla="*/ 44445 w 76200"/>
              <a:gd name="T19" fmla="*/ 98158 h 154304"/>
              <a:gd name="T20" fmla="*/ 44445 w 76200"/>
              <a:gd name="T21" fmla="*/ 0 h 154304"/>
              <a:gd name="T22" fmla="*/ 76199 w 76200"/>
              <a:gd name="T23" fmla="*/ 84367 h 154304"/>
              <a:gd name="T24" fmla="*/ 44445 w 76200"/>
              <a:gd name="T25" fmla="*/ 84367 h 154304"/>
              <a:gd name="T26" fmla="*/ 44445 w 76200"/>
              <a:gd name="T27" fmla="*/ 98158 h 154304"/>
              <a:gd name="T28" fmla="*/ 69847 w 76200"/>
              <a:gd name="T29" fmla="*/ 98158 h 154304"/>
              <a:gd name="T30" fmla="*/ 76199 w 76200"/>
              <a:gd name="T31" fmla="*/ 84367 h 1543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54304"/>
              <a:gd name="T50" fmla="*/ 76200 w 76200"/>
              <a:gd name="T51" fmla="*/ 154304 h 15430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54304">
                <a:moveTo>
                  <a:pt x="31753" y="77723"/>
                </a:moveTo>
                <a:lnTo>
                  <a:pt x="0" y="77723"/>
                </a:lnTo>
                <a:lnTo>
                  <a:pt x="38099" y="153923"/>
                </a:lnTo>
                <a:lnTo>
                  <a:pt x="69847" y="90428"/>
                </a:lnTo>
                <a:lnTo>
                  <a:pt x="31753" y="90428"/>
                </a:lnTo>
                <a:lnTo>
                  <a:pt x="31753" y="77723"/>
                </a:lnTo>
                <a:close/>
              </a:path>
              <a:path w="76200" h="154304">
                <a:moveTo>
                  <a:pt x="44445" y="0"/>
                </a:moveTo>
                <a:lnTo>
                  <a:pt x="31753" y="0"/>
                </a:lnTo>
                <a:lnTo>
                  <a:pt x="31753" y="90428"/>
                </a:lnTo>
                <a:lnTo>
                  <a:pt x="44445" y="90428"/>
                </a:lnTo>
                <a:lnTo>
                  <a:pt x="44445" y="0"/>
                </a:lnTo>
                <a:close/>
              </a:path>
              <a:path w="76200" h="154304">
                <a:moveTo>
                  <a:pt x="76199" y="77723"/>
                </a:moveTo>
                <a:lnTo>
                  <a:pt x="44445" y="77723"/>
                </a:lnTo>
                <a:lnTo>
                  <a:pt x="44445" y="90428"/>
                </a:lnTo>
                <a:lnTo>
                  <a:pt x="69847" y="90428"/>
                </a:lnTo>
                <a:lnTo>
                  <a:pt x="76199" y="777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70" name="object 496"/>
          <p:cNvSpPr>
            <a:spLocks/>
          </p:cNvSpPr>
          <p:nvPr/>
        </p:nvSpPr>
        <p:spPr bwMode="auto">
          <a:xfrm>
            <a:off x="2297113" y="5849938"/>
            <a:ext cx="76200" cy="155575"/>
          </a:xfrm>
          <a:custGeom>
            <a:avLst/>
            <a:gdLst>
              <a:gd name="T0" fmla="*/ 31753 w 76200"/>
              <a:gd name="T1" fmla="*/ 84367 h 154304"/>
              <a:gd name="T2" fmla="*/ 0 w 76200"/>
              <a:gd name="T3" fmla="*/ 84367 h 154304"/>
              <a:gd name="T4" fmla="*/ 38099 w 76200"/>
              <a:gd name="T5" fmla="*/ 167082 h 154304"/>
              <a:gd name="T6" fmla="*/ 69847 w 76200"/>
              <a:gd name="T7" fmla="*/ 98158 h 154304"/>
              <a:gd name="T8" fmla="*/ 31753 w 76200"/>
              <a:gd name="T9" fmla="*/ 98158 h 154304"/>
              <a:gd name="T10" fmla="*/ 31753 w 76200"/>
              <a:gd name="T11" fmla="*/ 84367 h 154304"/>
              <a:gd name="T12" fmla="*/ 44445 w 76200"/>
              <a:gd name="T13" fmla="*/ 0 h 154304"/>
              <a:gd name="T14" fmla="*/ 31753 w 76200"/>
              <a:gd name="T15" fmla="*/ 0 h 154304"/>
              <a:gd name="T16" fmla="*/ 31753 w 76200"/>
              <a:gd name="T17" fmla="*/ 98158 h 154304"/>
              <a:gd name="T18" fmla="*/ 44445 w 76200"/>
              <a:gd name="T19" fmla="*/ 98158 h 154304"/>
              <a:gd name="T20" fmla="*/ 44445 w 76200"/>
              <a:gd name="T21" fmla="*/ 0 h 154304"/>
              <a:gd name="T22" fmla="*/ 76199 w 76200"/>
              <a:gd name="T23" fmla="*/ 84367 h 154304"/>
              <a:gd name="T24" fmla="*/ 44445 w 76200"/>
              <a:gd name="T25" fmla="*/ 84367 h 154304"/>
              <a:gd name="T26" fmla="*/ 44445 w 76200"/>
              <a:gd name="T27" fmla="*/ 98158 h 154304"/>
              <a:gd name="T28" fmla="*/ 69847 w 76200"/>
              <a:gd name="T29" fmla="*/ 98158 h 154304"/>
              <a:gd name="T30" fmla="*/ 76199 w 76200"/>
              <a:gd name="T31" fmla="*/ 84367 h 1543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54304"/>
              <a:gd name="T50" fmla="*/ 76200 w 76200"/>
              <a:gd name="T51" fmla="*/ 154304 h 15430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54304">
                <a:moveTo>
                  <a:pt x="31753" y="77723"/>
                </a:moveTo>
                <a:lnTo>
                  <a:pt x="0" y="77723"/>
                </a:lnTo>
                <a:lnTo>
                  <a:pt x="38099" y="153923"/>
                </a:lnTo>
                <a:lnTo>
                  <a:pt x="69847" y="90428"/>
                </a:lnTo>
                <a:lnTo>
                  <a:pt x="31753" y="90428"/>
                </a:lnTo>
                <a:lnTo>
                  <a:pt x="31753" y="77723"/>
                </a:lnTo>
                <a:close/>
              </a:path>
              <a:path w="76200" h="154304">
                <a:moveTo>
                  <a:pt x="44445" y="0"/>
                </a:moveTo>
                <a:lnTo>
                  <a:pt x="31753" y="0"/>
                </a:lnTo>
                <a:lnTo>
                  <a:pt x="31753" y="90428"/>
                </a:lnTo>
                <a:lnTo>
                  <a:pt x="44445" y="90428"/>
                </a:lnTo>
                <a:lnTo>
                  <a:pt x="44445" y="0"/>
                </a:lnTo>
                <a:close/>
              </a:path>
              <a:path w="76200" h="154304">
                <a:moveTo>
                  <a:pt x="76199" y="77723"/>
                </a:moveTo>
                <a:lnTo>
                  <a:pt x="44445" y="77723"/>
                </a:lnTo>
                <a:lnTo>
                  <a:pt x="44445" y="90428"/>
                </a:lnTo>
                <a:lnTo>
                  <a:pt x="69847" y="90428"/>
                </a:lnTo>
                <a:lnTo>
                  <a:pt x="76199" y="777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71" name="object 497"/>
          <p:cNvSpPr>
            <a:spLocks/>
          </p:cNvSpPr>
          <p:nvPr/>
        </p:nvSpPr>
        <p:spPr bwMode="auto">
          <a:xfrm>
            <a:off x="4033838" y="5849938"/>
            <a:ext cx="76200" cy="155575"/>
          </a:xfrm>
          <a:custGeom>
            <a:avLst/>
            <a:gdLst>
              <a:gd name="T0" fmla="*/ 31747 w 76200"/>
              <a:gd name="T1" fmla="*/ 84367 h 154304"/>
              <a:gd name="T2" fmla="*/ 0 w 76200"/>
              <a:gd name="T3" fmla="*/ 84367 h 154304"/>
              <a:gd name="T4" fmla="*/ 38099 w 76200"/>
              <a:gd name="T5" fmla="*/ 167082 h 154304"/>
              <a:gd name="T6" fmla="*/ 69847 w 76200"/>
              <a:gd name="T7" fmla="*/ 98158 h 154304"/>
              <a:gd name="T8" fmla="*/ 31747 w 76200"/>
              <a:gd name="T9" fmla="*/ 98158 h 154304"/>
              <a:gd name="T10" fmla="*/ 31747 w 76200"/>
              <a:gd name="T11" fmla="*/ 84367 h 154304"/>
              <a:gd name="T12" fmla="*/ 44439 w 76200"/>
              <a:gd name="T13" fmla="*/ 0 h 154304"/>
              <a:gd name="T14" fmla="*/ 31747 w 76200"/>
              <a:gd name="T15" fmla="*/ 0 h 154304"/>
              <a:gd name="T16" fmla="*/ 31747 w 76200"/>
              <a:gd name="T17" fmla="*/ 98158 h 154304"/>
              <a:gd name="T18" fmla="*/ 44439 w 76200"/>
              <a:gd name="T19" fmla="*/ 98158 h 154304"/>
              <a:gd name="T20" fmla="*/ 44439 w 76200"/>
              <a:gd name="T21" fmla="*/ 0 h 154304"/>
              <a:gd name="T22" fmla="*/ 76199 w 76200"/>
              <a:gd name="T23" fmla="*/ 84367 h 154304"/>
              <a:gd name="T24" fmla="*/ 44439 w 76200"/>
              <a:gd name="T25" fmla="*/ 84367 h 154304"/>
              <a:gd name="T26" fmla="*/ 44439 w 76200"/>
              <a:gd name="T27" fmla="*/ 98158 h 154304"/>
              <a:gd name="T28" fmla="*/ 69847 w 76200"/>
              <a:gd name="T29" fmla="*/ 98158 h 154304"/>
              <a:gd name="T30" fmla="*/ 76199 w 76200"/>
              <a:gd name="T31" fmla="*/ 84367 h 1543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54304"/>
              <a:gd name="T50" fmla="*/ 76200 w 76200"/>
              <a:gd name="T51" fmla="*/ 154304 h 15430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54304">
                <a:moveTo>
                  <a:pt x="31747" y="77723"/>
                </a:moveTo>
                <a:lnTo>
                  <a:pt x="0" y="77723"/>
                </a:lnTo>
                <a:lnTo>
                  <a:pt x="38099" y="153923"/>
                </a:lnTo>
                <a:lnTo>
                  <a:pt x="69847" y="90428"/>
                </a:lnTo>
                <a:lnTo>
                  <a:pt x="31747" y="90428"/>
                </a:lnTo>
                <a:lnTo>
                  <a:pt x="31747" y="77723"/>
                </a:lnTo>
                <a:close/>
              </a:path>
              <a:path w="76200" h="154304">
                <a:moveTo>
                  <a:pt x="44439" y="0"/>
                </a:moveTo>
                <a:lnTo>
                  <a:pt x="31747" y="0"/>
                </a:lnTo>
                <a:lnTo>
                  <a:pt x="31747" y="90428"/>
                </a:lnTo>
                <a:lnTo>
                  <a:pt x="44439" y="90428"/>
                </a:lnTo>
                <a:lnTo>
                  <a:pt x="44439" y="0"/>
                </a:lnTo>
                <a:close/>
              </a:path>
              <a:path w="76200" h="154304">
                <a:moveTo>
                  <a:pt x="76199" y="77723"/>
                </a:moveTo>
                <a:lnTo>
                  <a:pt x="44439" y="77723"/>
                </a:lnTo>
                <a:lnTo>
                  <a:pt x="44439" y="90428"/>
                </a:lnTo>
                <a:lnTo>
                  <a:pt x="69847" y="90428"/>
                </a:lnTo>
                <a:lnTo>
                  <a:pt x="76199" y="777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72" name="object 498"/>
          <p:cNvSpPr>
            <a:spLocks/>
          </p:cNvSpPr>
          <p:nvPr/>
        </p:nvSpPr>
        <p:spPr bwMode="auto">
          <a:xfrm>
            <a:off x="5875338" y="5849938"/>
            <a:ext cx="76200" cy="155575"/>
          </a:xfrm>
          <a:custGeom>
            <a:avLst/>
            <a:gdLst>
              <a:gd name="T0" fmla="*/ 31747 w 76200"/>
              <a:gd name="T1" fmla="*/ 84367 h 154304"/>
              <a:gd name="T2" fmla="*/ 0 w 76200"/>
              <a:gd name="T3" fmla="*/ 84367 h 154304"/>
              <a:gd name="T4" fmla="*/ 38099 w 76200"/>
              <a:gd name="T5" fmla="*/ 167082 h 154304"/>
              <a:gd name="T6" fmla="*/ 69847 w 76200"/>
              <a:gd name="T7" fmla="*/ 98158 h 154304"/>
              <a:gd name="T8" fmla="*/ 31747 w 76200"/>
              <a:gd name="T9" fmla="*/ 98158 h 154304"/>
              <a:gd name="T10" fmla="*/ 31747 w 76200"/>
              <a:gd name="T11" fmla="*/ 84367 h 154304"/>
              <a:gd name="T12" fmla="*/ 44439 w 76200"/>
              <a:gd name="T13" fmla="*/ 0 h 154304"/>
              <a:gd name="T14" fmla="*/ 31747 w 76200"/>
              <a:gd name="T15" fmla="*/ 0 h 154304"/>
              <a:gd name="T16" fmla="*/ 31747 w 76200"/>
              <a:gd name="T17" fmla="*/ 98158 h 154304"/>
              <a:gd name="T18" fmla="*/ 44439 w 76200"/>
              <a:gd name="T19" fmla="*/ 98158 h 154304"/>
              <a:gd name="T20" fmla="*/ 44439 w 76200"/>
              <a:gd name="T21" fmla="*/ 0 h 154304"/>
              <a:gd name="T22" fmla="*/ 76199 w 76200"/>
              <a:gd name="T23" fmla="*/ 84367 h 154304"/>
              <a:gd name="T24" fmla="*/ 44439 w 76200"/>
              <a:gd name="T25" fmla="*/ 84367 h 154304"/>
              <a:gd name="T26" fmla="*/ 44439 w 76200"/>
              <a:gd name="T27" fmla="*/ 98158 h 154304"/>
              <a:gd name="T28" fmla="*/ 69847 w 76200"/>
              <a:gd name="T29" fmla="*/ 98158 h 154304"/>
              <a:gd name="T30" fmla="*/ 76199 w 76200"/>
              <a:gd name="T31" fmla="*/ 84367 h 1543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154304"/>
              <a:gd name="T50" fmla="*/ 76200 w 76200"/>
              <a:gd name="T51" fmla="*/ 154304 h 15430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154304">
                <a:moveTo>
                  <a:pt x="31747" y="77723"/>
                </a:moveTo>
                <a:lnTo>
                  <a:pt x="0" y="77723"/>
                </a:lnTo>
                <a:lnTo>
                  <a:pt x="38099" y="153923"/>
                </a:lnTo>
                <a:lnTo>
                  <a:pt x="69847" y="90428"/>
                </a:lnTo>
                <a:lnTo>
                  <a:pt x="31747" y="90428"/>
                </a:lnTo>
                <a:lnTo>
                  <a:pt x="31747" y="77723"/>
                </a:lnTo>
                <a:close/>
              </a:path>
              <a:path w="76200" h="154304">
                <a:moveTo>
                  <a:pt x="44439" y="0"/>
                </a:moveTo>
                <a:lnTo>
                  <a:pt x="31747" y="0"/>
                </a:lnTo>
                <a:lnTo>
                  <a:pt x="31747" y="90428"/>
                </a:lnTo>
                <a:lnTo>
                  <a:pt x="44439" y="90428"/>
                </a:lnTo>
                <a:lnTo>
                  <a:pt x="44439" y="0"/>
                </a:lnTo>
                <a:close/>
              </a:path>
              <a:path w="76200" h="154304">
                <a:moveTo>
                  <a:pt x="76199" y="77723"/>
                </a:moveTo>
                <a:lnTo>
                  <a:pt x="44439" y="77723"/>
                </a:lnTo>
                <a:lnTo>
                  <a:pt x="44439" y="90428"/>
                </a:lnTo>
                <a:lnTo>
                  <a:pt x="69847" y="90428"/>
                </a:lnTo>
                <a:lnTo>
                  <a:pt x="76199" y="777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073" name="object 499"/>
          <p:cNvSpPr>
            <a:spLocks/>
          </p:cNvSpPr>
          <p:nvPr/>
        </p:nvSpPr>
        <p:spPr bwMode="auto">
          <a:xfrm>
            <a:off x="7358063" y="5799138"/>
            <a:ext cx="76200" cy="204787"/>
          </a:xfrm>
          <a:custGeom>
            <a:avLst/>
            <a:gdLst>
              <a:gd name="T0" fmla="*/ 31747 w 76200"/>
              <a:gd name="T1" fmla="*/ 123668 h 205739"/>
              <a:gd name="T2" fmla="*/ 0 w 76200"/>
              <a:gd name="T3" fmla="*/ 123668 h 205739"/>
              <a:gd name="T4" fmla="*/ 38099 w 76200"/>
              <a:gd name="T5" fmla="*/ 196415 h 205739"/>
              <a:gd name="T6" fmla="*/ 69847 w 76200"/>
              <a:gd name="T7" fmla="*/ 135799 h 205739"/>
              <a:gd name="T8" fmla="*/ 31747 w 76200"/>
              <a:gd name="T9" fmla="*/ 135799 h 205739"/>
              <a:gd name="T10" fmla="*/ 31747 w 76200"/>
              <a:gd name="T11" fmla="*/ 123668 h 205739"/>
              <a:gd name="T12" fmla="*/ 44439 w 76200"/>
              <a:gd name="T13" fmla="*/ 0 h 205739"/>
              <a:gd name="T14" fmla="*/ 31747 w 76200"/>
              <a:gd name="T15" fmla="*/ 0 h 205739"/>
              <a:gd name="T16" fmla="*/ 31747 w 76200"/>
              <a:gd name="T17" fmla="*/ 135799 h 205739"/>
              <a:gd name="T18" fmla="*/ 44439 w 76200"/>
              <a:gd name="T19" fmla="*/ 135799 h 205739"/>
              <a:gd name="T20" fmla="*/ 44439 w 76200"/>
              <a:gd name="T21" fmla="*/ 0 h 205739"/>
              <a:gd name="T22" fmla="*/ 76199 w 76200"/>
              <a:gd name="T23" fmla="*/ 123668 h 205739"/>
              <a:gd name="T24" fmla="*/ 44439 w 76200"/>
              <a:gd name="T25" fmla="*/ 123668 h 205739"/>
              <a:gd name="T26" fmla="*/ 44439 w 76200"/>
              <a:gd name="T27" fmla="*/ 135799 h 205739"/>
              <a:gd name="T28" fmla="*/ 69847 w 76200"/>
              <a:gd name="T29" fmla="*/ 135799 h 205739"/>
              <a:gd name="T30" fmla="*/ 76199 w 76200"/>
              <a:gd name="T31" fmla="*/ 123668 h 2057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200"/>
              <a:gd name="T49" fmla="*/ 0 h 205739"/>
              <a:gd name="T50" fmla="*/ 76200 w 76200"/>
              <a:gd name="T51" fmla="*/ 205739 h 2057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200" h="205739">
                <a:moveTo>
                  <a:pt x="31747" y="129539"/>
                </a:moveTo>
                <a:lnTo>
                  <a:pt x="0" y="129539"/>
                </a:lnTo>
                <a:lnTo>
                  <a:pt x="38099" y="205739"/>
                </a:lnTo>
                <a:lnTo>
                  <a:pt x="69847" y="142244"/>
                </a:lnTo>
                <a:lnTo>
                  <a:pt x="31747" y="142244"/>
                </a:lnTo>
                <a:lnTo>
                  <a:pt x="31747" y="129539"/>
                </a:lnTo>
                <a:close/>
              </a:path>
              <a:path w="76200" h="205739">
                <a:moveTo>
                  <a:pt x="44439" y="0"/>
                </a:moveTo>
                <a:lnTo>
                  <a:pt x="31747" y="0"/>
                </a:lnTo>
                <a:lnTo>
                  <a:pt x="31747" y="142244"/>
                </a:lnTo>
                <a:lnTo>
                  <a:pt x="44439" y="142244"/>
                </a:lnTo>
                <a:lnTo>
                  <a:pt x="44439" y="0"/>
                </a:lnTo>
                <a:close/>
              </a:path>
              <a:path w="76200" h="205739">
                <a:moveTo>
                  <a:pt x="76199" y="129539"/>
                </a:moveTo>
                <a:lnTo>
                  <a:pt x="44439" y="129539"/>
                </a:lnTo>
                <a:lnTo>
                  <a:pt x="44439" y="142244"/>
                </a:lnTo>
                <a:lnTo>
                  <a:pt x="69847" y="142244"/>
                </a:lnTo>
                <a:lnTo>
                  <a:pt x="76199" y="1295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0" name="object 500"/>
          <p:cNvSpPr txBox="1"/>
          <p:nvPr/>
        </p:nvSpPr>
        <p:spPr>
          <a:xfrm>
            <a:off x="2492375" y="0"/>
            <a:ext cx="3298825" cy="533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spc="-20" dirty="0">
                <a:solidFill>
                  <a:srgbClr val="202020"/>
                </a:solidFill>
                <a:latin typeface="Arial"/>
                <a:cs typeface="Arial"/>
              </a:rPr>
              <a:t>Tightly</a:t>
            </a:r>
            <a:r>
              <a:rPr sz="4000" b="1" spc="10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202020"/>
                </a:solidFill>
                <a:latin typeface="Arial"/>
                <a:cs typeface="Arial"/>
              </a:rPr>
              <a:t>l</a:t>
            </a:r>
            <a:r>
              <a:rPr sz="4000" b="1" spc="-25" dirty="0">
                <a:solidFill>
                  <a:srgbClr val="202020"/>
                </a:solidFill>
                <a:latin typeface="Arial"/>
                <a:cs typeface="Arial"/>
              </a:rPr>
              <a:t>inked</a:t>
            </a:r>
            <a:endParaRPr sz="4000">
              <a:latin typeface="Arial"/>
              <a:cs typeface="Arial"/>
            </a:endParaRPr>
          </a:p>
        </p:txBody>
      </p:sp>
      <p:sp>
        <p:nvSpPr>
          <p:cNvPr id="501" name="object 501"/>
          <p:cNvSpPr txBox="1"/>
          <p:nvPr/>
        </p:nvSpPr>
        <p:spPr>
          <a:xfrm>
            <a:off x="1692275" y="733425"/>
            <a:ext cx="4895850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15" dirty="0">
                <a:solidFill>
                  <a:srgbClr val="202020"/>
                </a:solidFill>
                <a:latin typeface="Arial"/>
                <a:cs typeface="Arial"/>
              </a:rPr>
              <a:t>M</a:t>
            </a:r>
            <a:r>
              <a:rPr sz="1400" b="1" spc="-5" dirty="0">
                <a:solidFill>
                  <a:srgbClr val="202020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20202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i</a:t>
            </a:r>
            <a:r>
              <a:rPr sz="1400" b="1" spc="-15" dirty="0">
                <a:solidFill>
                  <a:srgbClr val="202020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202020"/>
                </a:solidFill>
                <a:latin typeface="Arial"/>
                <a:cs typeface="Arial"/>
              </a:rPr>
              <a:t>in</a:t>
            </a:r>
            <a:r>
              <a:rPr sz="1400" b="1" spc="-5" dirty="0">
                <a:solidFill>
                  <a:srgbClr val="202020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&amp;</a:t>
            </a:r>
            <a:r>
              <a:rPr sz="1400" b="1" spc="2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02020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202020"/>
                </a:solidFill>
                <a:latin typeface="Arial"/>
                <a:cs typeface="Arial"/>
              </a:rPr>
              <a:t>ec</a:t>
            </a:r>
            <a:r>
              <a:rPr sz="1400" b="1" spc="-10" dirty="0">
                <a:solidFill>
                  <a:srgbClr val="202020"/>
                </a:solidFill>
                <a:latin typeface="Arial"/>
                <a:cs typeface="Arial"/>
              </a:rPr>
              <a:t>hno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l</a:t>
            </a:r>
            <a:r>
              <a:rPr sz="1400" b="1" spc="-10" dirty="0">
                <a:solidFill>
                  <a:srgbClr val="202020"/>
                </a:solidFill>
                <a:latin typeface="Arial"/>
                <a:cs typeface="Arial"/>
              </a:rPr>
              <a:t>og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i</a:t>
            </a:r>
            <a:r>
              <a:rPr sz="1400" b="1" spc="-5" dirty="0">
                <a:solidFill>
                  <a:srgbClr val="202020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02020"/>
                </a:solidFill>
                <a:latin typeface="Arial"/>
                <a:cs typeface="Arial"/>
              </a:rPr>
              <a:t>bu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il</a:t>
            </a:r>
            <a:r>
              <a:rPr sz="1400" b="1" spc="-10" dirty="0">
                <a:solidFill>
                  <a:srgbClr val="20202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20202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g</a:t>
            </a:r>
            <a:r>
              <a:rPr sz="1400" b="1" spc="-1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02020"/>
                </a:solidFill>
                <a:latin typeface="Arial"/>
                <a:cs typeface="Arial"/>
              </a:rPr>
              <a:t>b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l</a:t>
            </a:r>
            <a:r>
              <a:rPr sz="1400" b="1" spc="-10" dirty="0">
                <a:solidFill>
                  <a:srgbClr val="202020"/>
                </a:solidFill>
                <a:latin typeface="Arial"/>
                <a:cs typeface="Arial"/>
              </a:rPr>
              <a:t>o</a:t>
            </a:r>
            <a:r>
              <a:rPr sz="1400" b="1" spc="-5" dirty="0">
                <a:solidFill>
                  <a:srgbClr val="202020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k</a:t>
            </a:r>
            <a:r>
              <a:rPr sz="1400" b="1" spc="2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–</a:t>
            </a:r>
            <a:r>
              <a:rPr sz="1400" b="1" spc="-10" dirty="0">
                <a:solidFill>
                  <a:srgbClr val="202020"/>
                </a:solidFill>
                <a:latin typeface="Arial"/>
                <a:cs typeface="Arial"/>
              </a:rPr>
              <a:t> T</a:t>
            </a:r>
            <a:r>
              <a:rPr sz="1400" b="1" spc="-5" dirty="0">
                <a:solidFill>
                  <a:srgbClr val="202020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20202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z</a:t>
            </a:r>
            <a:r>
              <a:rPr sz="1400" b="1" spc="-5" dirty="0">
                <a:solidFill>
                  <a:srgbClr val="202020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20202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ia</a:t>
            </a:r>
            <a:r>
              <a:rPr sz="1400" b="1" spc="-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202020"/>
                </a:solidFill>
                <a:latin typeface="Arial"/>
                <a:cs typeface="Arial"/>
              </a:rPr>
              <a:t>2007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322" name="object 322"/>
          <p:cNvGraphicFramePr>
            <a:graphicFrameLocks noGrp="1"/>
          </p:cNvGraphicFramePr>
          <p:nvPr/>
        </p:nvGraphicFramePr>
        <p:xfrm>
          <a:off x="1358900" y="1193800"/>
          <a:ext cx="3357563" cy="522288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9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marL="136525" marR="0" lvl="0" indent="-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ESSENTIAL</a:t>
                      </a: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MEDICINES</a:t>
                      </a:r>
                    </a:p>
                  </a:txBody>
                  <a:tcPr marL="0" marR="0" marT="0" marB="0" horzOverflow="overflow">
                    <a:lnL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609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6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ARVs</a:t>
                      </a:r>
                    </a:p>
                  </a:txBody>
                  <a:tcPr marL="0" marR="0" marT="0" marB="0" horzOverflow="overflow">
                    <a:lnL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08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609" cap="flat" cmpd="sng" algn="ctr">
                      <a:solidFill>
                        <a:srgbClr val="FBE7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MALARIA</a:t>
                      </a:r>
                    </a:p>
                  </a:txBody>
                  <a:tcPr marL="0" marR="0" marT="0" marB="0" horzOverflow="overflow">
                    <a:lnL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609" cap="flat" cmpd="sng" algn="ctr">
                      <a:solidFill>
                        <a:srgbClr val="FBE7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609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TB</a:t>
                      </a:r>
                    </a:p>
                  </a:txBody>
                  <a:tcPr marL="0" marR="0" marT="0" marB="0" horzOverflow="overflow">
                    <a:lnL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609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609" cap="flat" cmpd="sng" algn="ctr">
                      <a:solidFill>
                        <a:srgbClr val="7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OI</a:t>
                      </a:r>
                    </a:p>
                  </a:txBody>
                  <a:tcPr marL="0" marR="0" marT="0" marB="0" horzOverflow="overflow">
                    <a:lnL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609" cap="flat" cmpd="sng" algn="ctr">
                      <a:solidFill>
                        <a:srgbClr val="7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3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ARVs</a:t>
                      </a:r>
                    </a:p>
                    <a:p>
                      <a:pPr marL="103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Ped</a:t>
                      </a:r>
                    </a:p>
                  </a:txBody>
                  <a:tcPr marL="0" marR="0" marT="0" marB="0" horzOverflow="overflow">
                    <a:lnL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609" cap="flat" cmpd="sng" algn="ctr">
                      <a:solidFill>
                        <a:srgbClr val="67D2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3" name="object 323"/>
          <p:cNvGraphicFramePr>
            <a:graphicFrameLocks noGrp="1"/>
          </p:cNvGraphicFramePr>
          <p:nvPr/>
        </p:nvGraphicFramePr>
        <p:xfrm>
          <a:off x="4826000" y="1195388"/>
          <a:ext cx="3270250" cy="520700"/>
        </p:xfrm>
        <a:graphic>
          <a:graphicData uri="http://schemas.openxmlformats.org/drawingml/2006/table">
            <a:tbl>
              <a:tblPr/>
              <a:tblGrid>
                <a:gridCol w="77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1571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REAGENT</a:t>
                      </a:r>
                    </a:p>
                    <a:p>
                      <a:pPr marL="1571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Blood</a:t>
                      </a: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</a:t>
                      </a: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(+</a:t>
                      </a: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HIV</a:t>
                      </a: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test)</a:t>
                      </a:r>
                    </a:p>
                  </a:txBody>
                  <a:tcPr marL="0" marR="0" marT="0" marB="0" horzOverflow="overflow">
                    <a:lnL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609" cap="flat" cmpd="sng" algn="ctr">
                      <a:solidFill>
                        <a:srgbClr val="00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609" cap="flat" cmpd="sng" algn="ctr">
                      <a:solidFill>
                        <a:srgbClr val="7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VACCINES</a:t>
                      </a:r>
                    </a:p>
                  </a:txBody>
                  <a:tcPr marL="0" marR="0" marT="0" marB="0" horzOverflow="overflow">
                    <a:lnL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609" cap="flat" cmpd="sng" algn="ctr">
                      <a:solidFill>
                        <a:srgbClr val="7F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CONDOMS</a:t>
                      </a:r>
                    </a:p>
                  </a:txBody>
                  <a:tcPr marL="0" marR="0" marT="0" marB="0" horzOverflow="overflow">
                    <a:lnL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609" cap="flat" cmpd="sng" algn="ctr">
                      <a:solidFill>
                        <a:srgbClr val="98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ONTRACEPTIVES</a:t>
                      </a:r>
                    </a:p>
                  </a:txBody>
                  <a:tcPr marL="0" marR="0" marT="0" marB="0" horzOverflow="overflow">
                    <a:lnL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609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MEDICAL</a:t>
                      </a: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SUPPLIES</a:t>
                      </a:r>
                    </a:p>
                  </a:txBody>
                  <a:tcPr marL="0" marR="0" marT="0" marB="0" horzOverflow="overflow">
                    <a:lnL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609" cap="flat" cmpd="sng" algn="ctr">
                      <a:solidFill>
                        <a:srgbClr val="740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ject 2"/>
          <p:cNvSpPr>
            <a:spLocks noChangeArrowheads="1"/>
          </p:cNvSpPr>
          <p:nvPr/>
        </p:nvSpPr>
        <p:spPr bwMode="auto">
          <a:xfrm>
            <a:off x="3347864" y="1484783"/>
            <a:ext cx="5408786" cy="498824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6627" name="object 3"/>
          <p:cNvSpPr>
            <a:spLocks noGrp="1"/>
          </p:cNvSpPr>
          <p:nvPr>
            <p:ph type="title"/>
          </p:nvPr>
        </p:nvSpPr>
        <p:spPr>
          <a:xfrm>
            <a:off x="251520" y="223746"/>
            <a:ext cx="8204448" cy="1143000"/>
          </a:xfrm>
        </p:spPr>
        <p:txBody>
          <a:bodyPr tIns="187612" anchor="t"/>
          <a:lstStyle/>
          <a:p>
            <a:pPr marL="107950" eaLnBrk="1" hangingPunct="1"/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</a:rPr>
              <a:t>Health System is Dynamic and Interconnected with People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5" y="6370638"/>
            <a:ext cx="3133725" cy="2047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202020"/>
                </a:solidFill>
                <a:latin typeface="Arial"/>
                <a:cs typeface="Arial"/>
              </a:rPr>
              <a:t>ou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202020"/>
                </a:solidFill>
                <a:latin typeface="Arial"/>
                <a:cs typeface="Arial"/>
              </a:rPr>
              <a:t>ce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:</a:t>
            </a:r>
            <a:r>
              <a:rPr sz="1400" b="1" spc="1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0202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e</a:t>
            </a:r>
            <a:r>
              <a:rPr sz="1400" b="1" spc="1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Sa</a:t>
            </a:r>
            <a:r>
              <a:rPr sz="1400" b="1" spc="-20" dirty="0">
                <a:solidFill>
                  <a:srgbClr val="202020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202020"/>
                </a:solidFill>
                <a:latin typeface="Arial"/>
                <a:cs typeface="Arial"/>
              </a:rPr>
              <a:t>gn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y</a:t>
            </a:r>
            <a:r>
              <a:rPr sz="1400" b="1" spc="1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202020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20202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d</a:t>
            </a:r>
            <a:r>
              <a:rPr sz="1400" b="1" spc="-2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400" b="1" spc="-45" dirty="0">
                <a:solidFill>
                  <a:srgbClr val="202020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202020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202020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m</a:t>
            </a:r>
            <a:r>
              <a:rPr sz="1400" b="1" spc="6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02020"/>
                </a:solidFill>
                <a:latin typeface="Arial"/>
                <a:cs typeface="Arial"/>
              </a:rPr>
              <a:t>(2</a:t>
            </a:r>
            <a:r>
              <a:rPr sz="1400" b="1" spc="-5" dirty="0">
                <a:solidFill>
                  <a:srgbClr val="202020"/>
                </a:solidFill>
                <a:latin typeface="Arial"/>
                <a:cs typeface="Arial"/>
              </a:rPr>
              <a:t>009)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629" name="object 5"/>
          <p:cNvSpPr txBox="1">
            <a:spLocks noChangeArrowheads="1"/>
          </p:cNvSpPr>
          <p:nvPr/>
        </p:nvSpPr>
        <p:spPr bwMode="auto">
          <a:xfrm>
            <a:off x="403225" y="2289175"/>
            <a:ext cx="2446338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‘It is the multiple relationships</a:t>
            </a:r>
            <a:r>
              <a:rPr lang="en-US" altLang="en-US" sz="2400" i="1"/>
              <a:t> </a:t>
            </a:r>
            <a:r>
              <a:rPr lang="en-US" altLang="en-US" sz="2400" i="1">
                <a:latin typeface="Arial" panose="020B0604020202020204" pitchFamily="34" charset="0"/>
              </a:rPr>
              <a:t>and</a:t>
            </a:r>
            <a:r>
              <a:rPr lang="en-US" altLang="en-US" sz="2400" i="1"/>
              <a:t> </a:t>
            </a:r>
            <a:r>
              <a:rPr lang="en-US" altLang="en-US" sz="2400" i="1">
                <a:latin typeface="Arial" panose="020B0604020202020204" pitchFamily="34" charset="0"/>
              </a:rPr>
              <a:t>interactions</a:t>
            </a:r>
            <a:r>
              <a:rPr lang="en-US" altLang="en-US" sz="2400" i="1"/>
              <a:t> </a:t>
            </a:r>
            <a:r>
              <a:rPr lang="en-US" altLang="en-US" sz="2400" i="1">
                <a:latin typeface="Arial" panose="020B0604020202020204" pitchFamily="34" charset="0"/>
              </a:rPr>
              <a:t>among</a:t>
            </a:r>
            <a:r>
              <a:rPr lang="en-US" altLang="en-US" sz="2400" i="1"/>
              <a:t> </a:t>
            </a:r>
            <a:r>
              <a:rPr lang="en-US" altLang="en-US" sz="2400" i="1">
                <a:latin typeface="Arial" panose="020B0604020202020204" pitchFamily="34" charset="0"/>
              </a:rPr>
              <a:t>the</a:t>
            </a:r>
            <a:r>
              <a:rPr lang="en-US" altLang="en-US" sz="2400" i="1"/>
              <a:t> </a:t>
            </a:r>
            <a:r>
              <a:rPr lang="en-US" altLang="en-US" sz="2400" i="1">
                <a:latin typeface="Arial" panose="020B0604020202020204" pitchFamily="34" charset="0"/>
              </a:rPr>
              <a:t>building</a:t>
            </a:r>
            <a:r>
              <a:rPr lang="en-US" altLang="en-US" sz="2400" i="1"/>
              <a:t> </a:t>
            </a:r>
            <a:r>
              <a:rPr lang="en-US" altLang="en-US" sz="2400" i="1">
                <a:latin typeface="Arial" panose="020B0604020202020204" pitchFamily="34" charset="0"/>
              </a:rPr>
              <a:t>blocks</a:t>
            </a:r>
            <a:r>
              <a:rPr lang="en-US" altLang="en-US" sz="2400" i="1"/>
              <a:t> </a:t>
            </a:r>
            <a:r>
              <a:rPr lang="en-US" altLang="en-US" sz="2400" i="1">
                <a:latin typeface="Arial" panose="020B0604020202020204" pitchFamily="34" charset="0"/>
              </a:rPr>
              <a:t>...</a:t>
            </a:r>
            <a:r>
              <a:rPr lang="en-US" altLang="en-US" sz="2400" i="1"/>
              <a:t> </a:t>
            </a:r>
            <a:r>
              <a:rPr lang="en-US" altLang="en-US" sz="2400" i="1">
                <a:latin typeface="Arial" panose="020B0604020202020204" pitchFamily="34" charset="0"/>
              </a:rPr>
              <a:t>that</a:t>
            </a:r>
            <a:r>
              <a:rPr lang="en-US" altLang="en-US" sz="2400" i="1"/>
              <a:t> </a:t>
            </a:r>
            <a:r>
              <a:rPr lang="en-US" altLang="en-US" sz="2400" i="1">
                <a:latin typeface="Arial" panose="020B0604020202020204" pitchFamily="34" charset="0"/>
              </a:rPr>
              <a:t>convert</a:t>
            </a:r>
            <a:r>
              <a:rPr lang="en-US" altLang="en-US" sz="2400" i="1"/>
              <a:t> </a:t>
            </a:r>
            <a:r>
              <a:rPr lang="en-US" altLang="en-US" sz="2400" i="1">
                <a:latin typeface="Arial" panose="020B0604020202020204" pitchFamily="34" charset="0"/>
              </a:rPr>
              <a:t>these</a:t>
            </a:r>
            <a:r>
              <a:rPr lang="en-US" altLang="en-US" sz="2400" i="1"/>
              <a:t> </a:t>
            </a:r>
            <a:r>
              <a:rPr lang="en-US" altLang="en-US" sz="2400" i="1">
                <a:latin typeface="Arial" panose="020B0604020202020204" pitchFamily="34" charset="0"/>
              </a:rPr>
              <a:t>blocks</a:t>
            </a:r>
            <a:r>
              <a:rPr lang="en-US" altLang="en-US" sz="2400" i="1"/>
              <a:t> </a:t>
            </a:r>
            <a:r>
              <a:rPr lang="en-US" altLang="en-US" sz="2400" i="1">
                <a:latin typeface="Arial" panose="020B0604020202020204" pitchFamily="34" charset="0"/>
              </a:rPr>
              <a:t>into</a:t>
            </a:r>
            <a:r>
              <a:rPr lang="en-US" altLang="en-US" sz="2400" i="1"/>
              <a:t> </a:t>
            </a:r>
            <a:r>
              <a:rPr lang="en-US" altLang="en-US" sz="2400" i="1">
                <a:latin typeface="Arial" panose="020B0604020202020204" pitchFamily="34" charset="0"/>
              </a:rPr>
              <a:t>a</a:t>
            </a:r>
            <a:r>
              <a:rPr lang="en-US" altLang="en-US" sz="2400" i="1"/>
              <a:t> </a:t>
            </a:r>
            <a:r>
              <a:rPr lang="en-US" altLang="en-US" sz="2400" i="1">
                <a:latin typeface="Arial" panose="020B0604020202020204" pitchFamily="34" charset="0"/>
              </a:rPr>
              <a:t>system’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2"/>
          <p:cNvSpPr>
            <a:spLocks noChangeArrowheads="1"/>
          </p:cNvSpPr>
          <p:nvPr/>
        </p:nvSpPr>
        <p:spPr bwMode="auto">
          <a:xfrm>
            <a:off x="412750" y="549275"/>
            <a:ext cx="8262938" cy="59721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81000" y="1447800"/>
            <a:ext cx="8305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en-US" b="1">
                <a:solidFill>
                  <a:schemeClr val="tx2"/>
                </a:solidFill>
                <a:latin typeface="Arial" panose="020B0604020202020204" pitchFamily="34" charset="0"/>
              </a:rPr>
              <a:t>Functions of health financing systems 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endParaRPr lang="fr-F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object 4"/>
          <p:cNvSpPr txBox="1">
            <a:spLocks noChangeArrowheads="1"/>
          </p:cNvSpPr>
          <p:nvPr/>
        </p:nvSpPr>
        <p:spPr bwMode="auto">
          <a:xfrm>
            <a:off x="395536" y="1431925"/>
            <a:ext cx="8462715" cy="464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95275" indent="-282575">
              <a:spcBef>
                <a:spcPct val="20000"/>
              </a:spcBef>
              <a:buChar char="•"/>
              <a:tabLst>
                <a:tab pos="29527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527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5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52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52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12700" indent="0" eaLnBrk="1" hangingPunct="1">
              <a:spcBef>
                <a:spcPct val="0"/>
              </a:spcBef>
              <a:buClr>
                <a:srgbClr val="0E6EC5"/>
              </a:buClr>
              <a:buSzPct val="79000"/>
              <a:buNone/>
            </a:pPr>
            <a:r>
              <a:rPr lang="en-US" altLang="en-US" sz="2800" b="1" dirty="0">
                <a:solidFill>
                  <a:srgbClr val="0070C0"/>
                </a:solidFill>
              </a:rPr>
              <a:t>Financing is the most critical of all determinants of a health system: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0E6EC5"/>
              </a:buClr>
              <a:buSzPct val="79000"/>
              <a:buFont typeface="Wingdings 2" panose="05020102010507070707" pitchFamily="18" charset="2"/>
              <a:buChar char=""/>
            </a:pPr>
            <a:r>
              <a:rPr lang="en-US" altLang="en-US" sz="2800" dirty="0">
                <a:solidFill>
                  <a:srgbClr val="C00000"/>
                </a:solidFill>
              </a:rPr>
              <a:t>WHO  –  </a:t>
            </a:r>
            <a:r>
              <a:rPr lang="en-US" altLang="en-US" sz="2800" i="1" dirty="0">
                <a:solidFill>
                  <a:srgbClr val="C00000"/>
                </a:solidFill>
              </a:rPr>
              <a:t>“function  of  a  health  system  concerned  with  the </a:t>
            </a:r>
            <a:r>
              <a:rPr lang="en-US" altLang="en-US" sz="2800" b="1" i="1" dirty="0">
                <a:solidFill>
                  <a:srgbClr val="C00000"/>
                </a:solidFill>
              </a:rPr>
              <a:t>mobilization,  accumulation  </a:t>
            </a:r>
            <a:r>
              <a:rPr lang="en-US" altLang="en-US" sz="2800" i="1" dirty="0">
                <a:solidFill>
                  <a:srgbClr val="C00000"/>
                </a:solidFill>
              </a:rPr>
              <a:t>and  </a:t>
            </a:r>
            <a:r>
              <a:rPr lang="en-US" altLang="en-US" sz="2800" b="1" i="1" dirty="0">
                <a:solidFill>
                  <a:srgbClr val="C00000"/>
                </a:solidFill>
              </a:rPr>
              <a:t>allocation  of  money  </a:t>
            </a:r>
            <a:r>
              <a:rPr lang="en-US" altLang="en-US" sz="2800" i="1" dirty="0">
                <a:solidFill>
                  <a:srgbClr val="C00000"/>
                </a:solidFill>
              </a:rPr>
              <a:t>to cover  the  </a:t>
            </a:r>
            <a:r>
              <a:rPr lang="en-US" altLang="en-US" sz="2800" b="1" i="1" dirty="0">
                <a:solidFill>
                  <a:srgbClr val="C00000"/>
                </a:solidFill>
              </a:rPr>
              <a:t>health  needs  </a:t>
            </a:r>
            <a:r>
              <a:rPr lang="en-US" altLang="en-US" sz="2800" i="1" dirty="0">
                <a:solidFill>
                  <a:srgbClr val="C00000"/>
                </a:solidFill>
              </a:rPr>
              <a:t>of  the  people,  </a:t>
            </a:r>
            <a:r>
              <a:rPr lang="en-US" altLang="en-US" sz="2800" b="1" i="1" dirty="0">
                <a:solidFill>
                  <a:srgbClr val="C00000"/>
                </a:solidFill>
              </a:rPr>
              <a:t>individually  </a:t>
            </a:r>
            <a:r>
              <a:rPr lang="en-US" altLang="en-US" sz="2800" i="1" dirty="0">
                <a:solidFill>
                  <a:srgbClr val="C00000"/>
                </a:solidFill>
              </a:rPr>
              <a:t>and </a:t>
            </a:r>
            <a:r>
              <a:rPr lang="en-US" altLang="en-US" sz="2800" b="1" i="1" dirty="0">
                <a:solidFill>
                  <a:srgbClr val="C00000"/>
                </a:solidFill>
              </a:rPr>
              <a:t>collectively, </a:t>
            </a:r>
            <a:r>
              <a:rPr lang="en-US" altLang="en-US" sz="2800" i="1" dirty="0">
                <a:solidFill>
                  <a:srgbClr val="C00000"/>
                </a:solidFill>
              </a:rPr>
              <a:t>in the health system”</a:t>
            </a:r>
            <a:endParaRPr lang="en-US" altLang="en-US" sz="2800" dirty="0">
              <a:solidFill>
                <a:srgbClr val="C00000"/>
              </a:solidFill>
            </a:endParaRPr>
          </a:p>
          <a:p>
            <a:pPr eaLnBrk="1" hangingPunct="1">
              <a:spcBef>
                <a:spcPts val="2038"/>
              </a:spcBef>
              <a:buClr>
                <a:srgbClr val="0E6EC5"/>
              </a:buClr>
              <a:buSzPct val="79000"/>
              <a:buFont typeface="Wingdings 2" panose="05020102010507070707" pitchFamily="18" charset="2"/>
              <a:buChar char=""/>
            </a:pPr>
            <a:r>
              <a:rPr lang="en-US" altLang="en-US" sz="2800" dirty="0">
                <a:solidFill>
                  <a:srgbClr val="0070C0"/>
                </a:solidFill>
              </a:rPr>
              <a:t>To ensure that all individuals have access to effective public health and personal health care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93" y="116632"/>
            <a:ext cx="7772400" cy="1143000"/>
          </a:xfrm>
        </p:spPr>
        <p:txBody>
          <a:bodyPr anchor="t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Health Care Financing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1000" y="-4191000"/>
            <a:ext cx="838200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None/>
            </a:pPr>
            <a:endParaRPr lang="fr-FR" altLang="en-US" sz="2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None/>
            </a:pPr>
            <a:r>
              <a:rPr lang="fr-FR" altLang="en-US" sz="160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endParaRPr lang="fr-FR" altLang="en-US" sz="15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None/>
            </a:pPr>
            <a:endParaRPr lang="fr-FR" altLang="en-US" sz="16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None/>
            </a:pPr>
            <a:endParaRPr lang="fr-FR" altLang="en-US" sz="16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Char char="o"/>
            </a:pPr>
            <a:endParaRPr lang="fr-FR" altLang="en-US" sz="16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Char char="o"/>
            </a:pPr>
            <a:endParaRPr lang="fr-FR" altLang="en-US" sz="16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None/>
            </a:pPr>
            <a:endParaRPr lang="fr-FR" altLang="en-US" sz="16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0000"/>
              <a:buFontTx/>
              <a:buNone/>
            </a:pPr>
            <a:endParaRPr lang="fr-FR" altLang="en-US" sz="26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0000"/>
              <a:buFontTx/>
              <a:buNone/>
            </a:pPr>
            <a:endParaRPr lang="fr-FR" altLang="en-US" sz="2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50317" y="1628800"/>
            <a:ext cx="80772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panose="020B0604020202020204" pitchFamily="34" charset="0"/>
              </a:rPr>
              <a:t>The functions of health care financing are to ensure that: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	- resources are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mobilized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or collected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	- they are pooled and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managed 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in a risk-sharing perspective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	- health care services are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purchased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by the relevant 		  organisms,  individuals or health care centers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None/>
            </a:pP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panose="020B0604020202020204" pitchFamily="34" charset="0"/>
              </a:rPr>
              <a:t>These 3 functions can be carried out  by a single organization but most of the time, they are shared among several organizations: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	- the State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	- social security systems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	- optional private insurance schemes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0693" y="116632"/>
            <a:ext cx="7772400" cy="114300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4000" b="1" kern="0" dirty="0">
                <a:solidFill>
                  <a:schemeClr val="accent1">
                    <a:lumMod val="50000"/>
                  </a:schemeClr>
                </a:solidFill>
              </a:rPr>
              <a:t>Functions: Health Care Financing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11560" y="1700808"/>
            <a:ext cx="8305800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77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The financing of health care systems consists of a range of instruments to achieve certain goals: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0000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Improve the health 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of the majority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0000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Allow health care production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adapted to needs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0000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Further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equity in funding and access 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to health care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0000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Improve quality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0000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Control costs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0000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Contribute to the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allocative and technical efficiency 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of the system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0693" y="116632"/>
            <a:ext cx="7772400" cy="114300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4000" b="1" kern="0" dirty="0">
                <a:solidFill>
                  <a:schemeClr val="accent1">
                    <a:lumMod val="50000"/>
                  </a:schemeClr>
                </a:solidFill>
              </a:rPr>
              <a:t>Functions: Health Care Financing (Contd..)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43608" y="1916832"/>
            <a:ext cx="7097713" cy="4519613"/>
            <a:chOff x="1298575" y="1885950"/>
            <a:chExt cx="7097713" cy="4519613"/>
          </a:xfrm>
        </p:grpSpPr>
        <p:sp>
          <p:nvSpPr>
            <p:cNvPr id="35843" name="object 4"/>
            <p:cNvSpPr>
              <a:spLocks noChangeArrowheads="1"/>
            </p:cNvSpPr>
            <p:nvPr/>
          </p:nvSpPr>
          <p:spPr bwMode="auto">
            <a:xfrm>
              <a:off x="3308350" y="1885950"/>
              <a:ext cx="4918075" cy="128111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3616325" y="2179638"/>
              <a:ext cx="3962400" cy="65881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241300" indent="-228600" eaLnBrk="1" fontAlgn="auto" hangingPunct="1">
                <a:lnSpc>
                  <a:spcPts val="2680"/>
                </a:lnSpc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241300" algn="l"/>
                </a:tabLst>
                <a:defRPr/>
              </a:pPr>
              <a:r>
                <a:rPr sz="2400" dirty="0">
                  <a:latin typeface="Times New Roman"/>
                  <a:cs typeface="Times New Roman"/>
                </a:rPr>
                <a:t>Have to</a:t>
              </a:r>
              <a:r>
                <a:rPr sz="2400" spc="-10" dirty="0">
                  <a:latin typeface="Times New Roman"/>
                  <a:cs typeface="Times New Roman"/>
                </a:rPr>
                <a:t> </a:t>
              </a:r>
              <a:r>
                <a:rPr sz="2400" dirty="0">
                  <a:latin typeface="Times New Roman"/>
                  <a:cs typeface="Times New Roman"/>
                </a:rPr>
                <a:t>be co</a:t>
              </a:r>
              <a:r>
                <a:rPr sz="2400" spc="5" dirty="0">
                  <a:latin typeface="Times New Roman"/>
                  <a:cs typeface="Times New Roman"/>
                </a:rPr>
                <a:t>l</a:t>
              </a:r>
              <a:r>
                <a:rPr sz="2400" dirty="0">
                  <a:latin typeface="Times New Roman"/>
                  <a:cs typeface="Times New Roman"/>
                </a:rPr>
                <a:t>le</a:t>
              </a:r>
              <a:r>
                <a:rPr sz="2400" spc="5" dirty="0">
                  <a:latin typeface="Times New Roman"/>
                  <a:cs typeface="Times New Roman"/>
                </a:rPr>
                <a:t>c</a:t>
              </a:r>
              <a:r>
                <a:rPr sz="2400" dirty="0">
                  <a:latin typeface="Times New Roman"/>
                  <a:cs typeface="Times New Roman"/>
                </a:rPr>
                <a:t>ted</a:t>
              </a:r>
              <a:r>
                <a:rPr sz="2400" spc="-20" dirty="0">
                  <a:latin typeface="Times New Roman"/>
                  <a:cs typeface="Times New Roman"/>
                </a:rPr>
                <a:t> </a:t>
              </a:r>
              <a:r>
                <a:rPr sz="2400" dirty="0">
                  <a:latin typeface="Times New Roman"/>
                  <a:cs typeface="Times New Roman"/>
                </a:rPr>
                <a:t>equi</a:t>
              </a:r>
              <a:r>
                <a:rPr sz="2400" spc="5" dirty="0">
                  <a:latin typeface="Times New Roman"/>
                  <a:cs typeface="Times New Roman"/>
                </a:rPr>
                <a:t>t</a:t>
              </a:r>
              <a:r>
                <a:rPr sz="2400" dirty="0">
                  <a:latin typeface="Times New Roman"/>
                  <a:cs typeface="Times New Roman"/>
                </a:rPr>
                <a:t>ably</a:t>
              </a:r>
              <a:endParaRPr sz="2400">
                <a:latin typeface="Times New Roman"/>
                <a:cs typeface="Times New Roman"/>
              </a:endParaRPr>
            </a:p>
            <a:p>
              <a:pPr marL="241300" eaLnBrk="1" fontAlgn="auto" hangingPunct="1">
                <a:lnSpc>
                  <a:spcPts val="26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400" dirty="0">
                  <a:latin typeface="Times New Roman"/>
                  <a:cs typeface="Times New Roman"/>
                </a:rPr>
                <a:t>and e</a:t>
              </a:r>
              <a:r>
                <a:rPr sz="2400" spc="-60" dirty="0">
                  <a:latin typeface="Times New Roman"/>
                  <a:cs typeface="Times New Roman"/>
                </a:rPr>
                <a:t>f</a:t>
              </a:r>
              <a:r>
                <a:rPr sz="2400" spc="-10" dirty="0">
                  <a:latin typeface="Times New Roman"/>
                  <a:cs typeface="Times New Roman"/>
                </a:rPr>
                <a:t>f</a:t>
              </a:r>
              <a:r>
                <a:rPr sz="2400" dirty="0">
                  <a:latin typeface="Times New Roman"/>
                  <a:cs typeface="Times New Roman"/>
                </a:rPr>
                <a:t>ic</a:t>
              </a:r>
              <a:r>
                <a:rPr sz="2400" spc="5" dirty="0">
                  <a:latin typeface="Times New Roman"/>
                  <a:cs typeface="Times New Roman"/>
                </a:rPr>
                <a:t>i</a:t>
              </a:r>
              <a:r>
                <a:rPr sz="2400" dirty="0">
                  <a:latin typeface="Times New Roman"/>
                  <a:cs typeface="Times New Roman"/>
                </a:rPr>
                <a:t>ently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35845" name="object 6"/>
            <p:cNvSpPr>
              <a:spLocks noChangeArrowheads="1"/>
            </p:cNvSpPr>
            <p:nvPr/>
          </p:nvSpPr>
          <p:spPr bwMode="auto">
            <a:xfrm>
              <a:off x="1309688" y="1903413"/>
              <a:ext cx="1919287" cy="11811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5846" name="object 7"/>
            <p:cNvSpPr txBox="1">
              <a:spLocks noChangeArrowheads="1"/>
            </p:cNvSpPr>
            <p:nvPr/>
          </p:nvSpPr>
          <p:spPr bwMode="auto">
            <a:xfrm>
              <a:off x="1636713" y="2152650"/>
              <a:ext cx="126365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 indent="60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ts val="2475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/>
                <a:t>Revenue collection</a:t>
              </a:r>
              <a:endParaRPr lang="en-US" altLang="en-US" sz="2400" dirty="0"/>
            </a:p>
          </p:txBody>
        </p:sp>
        <p:sp>
          <p:nvSpPr>
            <p:cNvPr id="35847" name="object 8"/>
            <p:cNvSpPr>
              <a:spLocks noChangeArrowheads="1"/>
            </p:cNvSpPr>
            <p:nvPr/>
          </p:nvSpPr>
          <p:spPr bwMode="auto">
            <a:xfrm>
              <a:off x="3355975" y="3473450"/>
              <a:ext cx="4984750" cy="11049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3663950" y="3673475"/>
              <a:ext cx="4297363" cy="65881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241300" indent="-228600" algn="ctr" eaLnBrk="1" fontAlgn="auto" hangingPunct="1">
                <a:lnSpc>
                  <a:spcPts val="2680"/>
                </a:lnSpc>
                <a:spcBef>
                  <a:spcPts val="0"/>
                </a:spcBef>
                <a:spcAft>
                  <a:spcPts val="0"/>
                </a:spcAft>
                <a:buFont typeface="Times New Roman"/>
                <a:buChar char="•"/>
                <a:tabLst>
                  <a:tab pos="241300" algn="l"/>
                </a:tabLst>
                <a:defRPr/>
              </a:pPr>
              <a:r>
                <a:rPr sz="2400" dirty="0">
                  <a:latin typeface="Times New Roman"/>
                  <a:cs typeface="Times New Roman"/>
                </a:rPr>
                <a:t>cos</a:t>
              </a:r>
              <a:r>
                <a:rPr sz="2400" spc="5" dirty="0">
                  <a:latin typeface="Times New Roman"/>
                  <a:cs typeface="Times New Roman"/>
                </a:rPr>
                <a:t>t</a:t>
              </a:r>
              <a:r>
                <a:rPr sz="2400" dirty="0">
                  <a:latin typeface="Times New Roman"/>
                  <a:cs typeface="Times New Roman"/>
                </a:rPr>
                <a:t>s</a:t>
              </a:r>
              <a:r>
                <a:rPr sz="2400" spc="-10" dirty="0">
                  <a:latin typeface="Times New Roman"/>
                  <a:cs typeface="Times New Roman"/>
                </a:rPr>
                <a:t> </a:t>
              </a:r>
              <a:r>
                <a:rPr sz="2400" dirty="0">
                  <a:latin typeface="Times New Roman"/>
                  <a:cs typeface="Times New Roman"/>
                </a:rPr>
                <a:t>of heal</a:t>
              </a:r>
              <a:r>
                <a:rPr sz="2400" spc="5" dirty="0">
                  <a:latin typeface="Times New Roman"/>
                  <a:cs typeface="Times New Roman"/>
                </a:rPr>
                <a:t>t</a:t>
              </a:r>
              <a:r>
                <a:rPr sz="2400" dirty="0">
                  <a:latin typeface="Times New Roman"/>
                  <a:cs typeface="Times New Roman"/>
                </a:rPr>
                <a:t>h</a:t>
              </a:r>
              <a:r>
                <a:rPr sz="2400" spc="-25" dirty="0">
                  <a:latin typeface="Times New Roman"/>
                  <a:cs typeface="Times New Roman"/>
                </a:rPr>
                <a:t> </a:t>
              </a:r>
              <a:r>
                <a:rPr sz="2400" dirty="0">
                  <a:latin typeface="Times New Roman"/>
                  <a:cs typeface="Times New Roman"/>
                </a:rPr>
                <a:t>ca</a:t>
              </a:r>
              <a:r>
                <a:rPr sz="2400" spc="5" dirty="0">
                  <a:latin typeface="Times New Roman"/>
                  <a:cs typeface="Times New Roman"/>
                </a:rPr>
                <a:t>r</a:t>
              </a:r>
              <a:r>
                <a:rPr sz="2400" dirty="0">
                  <a:latin typeface="Times New Roman"/>
                  <a:cs typeface="Times New Roman"/>
                </a:rPr>
                <a:t>e</a:t>
              </a:r>
              <a:r>
                <a:rPr sz="2400" spc="-10" dirty="0">
                  <a:latin typeface="Times New Roman"/>
                  <a:cs typeface="Times New Roman"/>
                </a:rPr>
                <a:t> </a:t>
              </a:r>
              <a:r>
                <a:rPr sz="2400" dirty="0">
                  <a:latin typeface="Times New Roman"/>
                  <a:cs typeface="Times New Roman"/>
                </a:rPr>
                <a:t>are</a:t>
              </a:r>
              <a:r>
                <a:rPr sz="2400" spc="-5" dirty="0">
                  <a:latin typeface="Times New Roman"/>
                  <a:cs typeface="Times New Roman"/>
                </a:rPr>
                <a:t> </a:t>
              </a:r>
              <a:r>
                <a:rPr sz="2400" dirty="0">
                  <a:latin typeface="Times New Roman"/>
                  <a:cs typeface="Times New Roman"/>
                </a:rPr>
                <a:t>sha</a:t>
              </a:r>
              <a:r>
                <a:rPr sz="2400" spc="5" dirty="0">
                  <a:latin typeface="Times New Roman"/>
                  <a:cs typeface="Times New Roman"/>
                </a:rPr>
                <a:t>r</a:t>
              </a:r>
              <a:r>
                <a:rPr sz="2400" dirty="0">
                  <a:latin typeface="Times New Roman"/>
                  <a:cs typeface="Times New Roman"/>
                </a:rPr>
                <a:t>ed</a:t>
              </a:r>
              <a:r>
                <a:rPr sz="2400" spc="-10" dirty="0">
                  <a:latin typeface="Times New Roman"/>
                  <a:cs typeface="Times New Roman"/>
                </a:rPr>
                <a:t> </a:t>
              </a:r>
              <a:r>
                <a:rPr sz="2400" dirty="0">
                  <a:latin typeface="Times New Roman"/>
                  <a:cs typeface="Times New Roman"/>
                </a:rPr>
                <a:t>by</a:t>
              </a:r>
              <a:endParaRPr sz="2400">
                <a:latin typeface="Times New Roman"/>
                <a:cs typeface="Times New Roman"/>
              </a:endParaRPr>
            </a:p>
            <a:p>
              <a:pPr marL="57150" algn="ctr" eaLnBrk="1" fontAlgn="auto" hangingPunct="1">
                <a:lnSpc>
                  <a:spcPts val="26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400" dirty="0">
                  <a:latin typeface="Times New Roman"/>
                  <a:cs typeface="Times New Roman"/>
                </a:rPr>
                <a:t>all</a:t>
              </a:r>
              <a:r>
                <a:rPr sz="2400" spc="-5" dirty="0">
                  <a:latin typeface="Times New Roman"/>
                  <a:cs typeface="Times New Roman"/>
                </a:rPr>
                <a:t> </a:t>
              </a:r>
              <a:r>
                <a:rPr sz="2400" dirty="0">
                  <a:latin typeface="Times New Roman"/>
                  <a:cs typeface="Times New Roman"/>
                </a:rPr>
                <a:t>and not</a:t>
              </a:r>
              <a:r>
                <a:rPr sz="2400" spc="-15" dirty="0">
                  <a:latin typeface="Times New Roman"/>
                  <a:cs typeface="Times New Roman"/>
                </a:rPr>
                <a:t> </a:t>
              </a:r>
              <a:r>
                <a:rPr sz="2400" dirty="0">
                  <a:latin typeface="Times New Roman"/>
                  <a:cs typeface="Times New Roman"/>
                </a:rPr>
                <a:t>borne by individua</a:t>
              </a:r>
              <a:r>
                <a:rPr sz="2400" spc="5" dirty="0">
                  <a:latin typeface="Times New Roman"/>
                  <a:cs typeface="Times New Roman"/>
                </a:rPr>
                <a:t>l</a:t>
              </a:r>
              <a:r>
                <a:rPr sz="2400" dirty="0">
                  <a:latin typeface="Times New Roman"/>
                  <a:cs typeface="Times New Roman"/>
                </a:rPr>
                <a:t>s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35849" name="object 10"/>
            <p:cNvSpPr>
              <a:spLocks noChangeArrowheads="1"/>
            </p:cNvSpPr>
            <p:nvPr/>
          </p:nvSpPr>
          <p:spPr bwMode="auto">
            <a:xfrm>
              <a:off x="1335088" y="3362325"/>
              <a:ext cx="2008187" cy="122713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5850" name="object 11"/>
            <p:cNvSpPr txBox="1">
              <a:spLocks noChangeArrowheads="1"/>
            </p:cNvSpPr>
            <p:nvPr/>
          </p:nvSpPr>
          <p:spPr bwMode="auto">
            <a:xfrm>
              <a:off x="1833563" y="3790950"/>
              <a:ext cx="100965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Pooling</a:t>
              </a:r>
              <a:endParaRPr lang="en-US" altLang="en-US" sz="2400"/>
            </a:p>
          </p:txBody>
        </p:sp>
        <p:sp>
          <p:nvSpPr>
            <p:cNvPr id="35851" name="object 12"/>
            <p:cNvSpPr>
              <a:spLocks noChangeArrowheads="1"/>
            </p:cNvSpPr>
            <p:nvPr/>
          </p:nvSpPr>
          <p:spPr bwMode="auto">
            <a:xfrm>
              <a:off x="3352800" y="5027613"/>
              <a:ext cx="5043488" cy="137795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5852" name="object 13"/>
            <p:cNvSpPr txBox="1">
              <a:spLocks noChangeArrowheads="1"/>
            </p:cNvSpPr>
            <p:nvPr/>
          </p:nvSpPr>
          <p:spPr bwMode="auto">
            <a:xfrm>
              <a:off x="3660775" y="5184775"/>
              <a:ext cx="4329113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41300" indent="-228600">
                <a:spcBef>
                  <a:spcPct val="20000"/>
                </a:spcBef>
                <a:buChar char="•"/>
                <a:tabLst>
                  <a:tab pos="2413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41300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41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413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413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13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13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13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4130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ts val="2475"/>
                </a:lnSpc>
                <a:spcBef>
                  <a:spcPct val="0"/>
                </a:spcBef>
                <a:buFont typeface="Times New Roman" panose="02020603050405020304" pitchFamily="18" charset="0"/>
                <a:buChar char="•"/>
              </a:pPr>
              <a:r>
                <a:rPr lang="en-US" altLang="en-US" sz="2400"/>
                <a:t>Used to buy or provide health interventions that are allocatively and technically efficient</a:t>
              </a:r>
            </a:p>
          </p:txBody>
        </p:sp>
        <p:sp>
          <p:nvSpPr>
            <p:cNvPr id="35853" name="object 14"/>
            <p:cNvSpPr>
              <a:spLocks noChangeArrowheads="1"/>
            </p:cNvSpPr>
            <p:nvPr/>
          </p:nvSpPr>
          <p:spPr bwMode="auto">
            <a:xfrm>
              <a:off x="1298575" y="5060950"/>
              <a:ext cx="1951038" cy="122237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1527175" y="5487988"/>
              <a:ext cx="1493838" cy="33020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400" b="1" dirty="0">
                  <a:latin typeface="Times New Roman"/>
                  <a:cs typeface="Times New Roman"/>
                </a:rPr>
                <a:t>Pu</a:t>
              </a:r>
              <a:r>
                <a:rPr sz="2400" b="1" spc="-55" dirty="0">
                  <a:latin typeface="Times New Roman"/>
                  <a:cs typeface="Times New Roman"/>
                </a:rPr>
                <a:t>r</a:t>
              </a:r>
              <a:r>
                <a:rPr sz="2400" b="1" dirty="0">
                  <a:latin typeface="Times New Roman"/>
                  <a:cs typeface="Times New Roman"/>
                </a:rPr>
                <a:t>chasing</a:t>
              </a:r>
              <a:endParaRPr sz="2400">
                <a:latin typeface="Times New Roman"/>
                <a:cs typeface="Times New Roman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8" y="503957"/>
            <a:ext cx="7772400" cy="1143000"/>
          </a:xfrm>
        </p:spPr>
        <p:txBody>
          <a:bodyPr anchor="t"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Princip</a:t>
            </a:r>
            <a:r>
              <a:rPr lang="en-US" sz="3600" b="1" spc="-10" dirty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es</a:t>
            </a:r>
            <a:r>
              <a:rPr lang="en-US" sz="3600" b="1" spc="-1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of a </a:t>
            </a:r>
            <a:r>
              <a:rPr lang="en-US" sz="3600" b="1" spc="-10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3600" b="1" spc="5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lth</a:t>
            </a:r>
            <a:r>
              <a:rPr lang="en-US" sz="3600" b="1" spc="-3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financing</a:t>
            </a:r>
            <a:r>
              <a:rPr lang="en-US" sz="3600" b="1" spc="-3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sys</a:t>
            </a:r>
            <a:r>
              <a:rPr lang="en-US" sz="3600" b="1" spc="5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3568" y="836712"/>
            <a:ext cx="7272808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eaLnBrk="1" fontAlgn="auto" hangingPunct="1">
              <a:lnSpc>
                <a:spcPts val="52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4400" b="1" dirty="0">
                <a:solidFill>
                  <a:srgbClr val="C00000"/>
                </a:solidFill>
                <a:latin typeface="Arial"/>
                <a:cs typeface="Arial"/>
              </a:rPr>
              <a:t>Ou</a:t>
            </a:r>
            <a:r>
              <a:rPr sz="4400" b="1" spc="-2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4400" b="1" dirty="0">
                <a:solidFill>
                  <a:srgbClr val="C00000"/>
                </a:solidFill>
                <a:latin typeface="Arial"/>
                <a:cs typeface="Arial"/>
              </a:rPr>
              <a:t>line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 of the Session</a:t>
            </a:r>
            <a:endParaRPr sz="44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863725"/>
            <a:ext cx="8250238" cy="2863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67AA"/>
              </a:buClr>
              <a:buFont typeface="Wingdings" pitchFamily="2" charset="2"/>
              <a:buChar char="v"/>
              <a:tabLst>
                <a:tab pos="356235" algn="l"/>
              </a:tabLst>
              <a:defRPr/>
            </a:pPr>
            <a:r>
              <a:rPr sz="3200" b="1" spc="-5">
                <a:cs typeface="Arial" pitchFamily="34" charset="0"/>
              </a:rPr>
              <a:t>Defi</a:t>
            </a:r>
            <a:r>
              <a:rPr sz="3200" b="1" spc="-15">
                <a:cs typeface="Arial" pitchFamily="34" charset="0"/>
              </a:rPr>
              <a:t>n</a:t>
            </a:r>
            <a:r>
              <a:rPr sz="3200" b="1" spc="-5">
                <a:cs typeface="Arial" pitchFamily="34" charset="0"/>
              </a:rPr>
              <a:t>iti</a:t>
            </a:r>
            <a:r>
              <a:rPr sz="3200" b="1" spc="-20">
                <a:cs typeface="Arial" pitchFamily="34" charset="0"/>
              </a:rPr>
              <a:t>o</a:t>
            </a:r>
            <a:r>
              <a:rPr sz="3200" b="1">
                <a:cs typeface="Arial" pitchFamily="34" charset="0"/>
              </a:rPr>
              <a:t>n</a:t>
            </a:r>
            <a:r>
              <a:rPr sz="3200" b="1" spc="90">
                <a:cs typeface="Arial" pitchFamily="34" charset="0"/>
              </a:rPr>
              <a:t> </a:t>
            </a:r>
            <a:r>
              <a:rPr sz="3200" b="1" spc="-15" dirty="0">
                <a:cs typeface="Arial" pitchFamily="34" charset="0"/>
              </a:rPr>
              <a:t>o</a:t>
            </a:r>
            <a:r>
              <a:rPr sz="3200" b="1" dirty="0">
                <a:cs typeface="Arial" pitchFamily="34" charset="0"/>
              </a:rPr>
              <a:t>f</a:t>
            </a:r>
            <a:r>
              <a:rPr sz="3200" b="1" spc="90" dirty="0">
                <a:cs typeface="Arial" pitchFamily="34" charset="0"/>
              </a:rPr>
              <a:t> </a:t>
            </a:r>
            <a:r>
              <a:rPr sz="3200" b="1" spc="-15">
                <a:cs typeface="Arial" pitchFamily="34" charset="0"/>
              </a:rPr>
              <a:t>h</a:t>
            </a:r>
            <a:r>
              <a:rPr sz="3200" b="1" spc="-5">
                <a:cs typeface="Arial" pitchFamily="34" charset="0"/>
              </a:rPr>
              <a:t>e</a:t>
            </a:r>
            <a:r>
              <a:rPr sz="3200" b="1" spc="-15">
                <a:cs typeface="Arial" pitchFamily="34" charset="0"/>
              </a:rPr>
              <a:t>a</a:t>
            </a:r>
            <a:r>
              <a:rPr sz="3200" b="1" spc="-5">
                <a:cs typeface="Arial" pitchFamily="34" charset="0"/>
              </a:rPr>
              <a:t>lt</a:t>
            </a:r>
            <a:r>
              <a:rPr sz="3200" b="1">
                <a:cs typeface="Arial" pitchFamily="34" charset="0"/>
              </a:rPr>
              <a:t>h</a:t>
            </a:r>
            <a:r>
              <a:rPr sz="3200" b="1" spc="75">
                <a:cs typeface="Arial" pitchFamily="34" charset="0"/>
              </a:rPr>
              <a:t> </a:t>
            </a:r>
            <a:r>
              <a:rPr sz="3200" b="1">
                <a:cs typeface="Arial" pitchFamily="34" charset="0"/>
              </a:rPr>
              <a:t>sy</a:t>
            </a:r>
            <a:r>
              <a:rPr sz="3200" b="1" spc="10">
                <a:cs typeface="Arial" pitchFamily="34" charset="0"/>
              </a:rPr>
              <a:t>s</a:t>
            </a:r>
            <a:r>
              <a:rPr sz="3200" b="1">
                <a:cs typeface="Arial" pitchFamily="34" charset="0"/>
              </a:rPr>
              <a:t>tem</a:t>
            </a:r>
            <a:endParaRPr lang="en-US" sz="3200" b="1" dirty="0">
              <a:cs typeface="Arial" pitchFamily="34" charset="0"/>
            </a:endParaRPr>
          </a:p>
          <a:p>
            <a:pPr marL="3556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67AA"/>
              </a:buClr>
              <a:buFont typeface="Wingdings" pitchFamily="2" charset="2"/>
              <a:buChar char="v"/>
              <a:tabLst>
                <a:tab pos="356235" algn="l"/>
              </a:tabLst>
              <a:defRPr/>
            </a:pPr>
            <a:r>
              <a:rPr sz="3200" b="1" spc="-5">
                <a:cs typeface="Arial" pitchFamily="34" charset="0"/>
              </a:rPr>
              <a:t>Co</a:t>
            </a:r>
            <a:r>
              <a:rPr sz="3200" b="1" spc="-15">
                <a:cs typeface="Arial" pitchFamily="34" charset="0"/>
              </a:rPr>
              <a:t>n</a:t>
            </a:r>
            <a:r>
              <a:rPr sz="3200" b="1">
                <a:cs typeface="Arial" pitchFamily="34" charset="0"/>
              </a:rPr>
              <a:t>cep</a:t>
            </a:r>
            <a:r>
              <a:rPr sz="3200" b="1" spc="-15">
                <a:cs typeface="Arial" pitchFamily="34" charset="0"/>
              </a:rPr>
              <a:t>t</a:t>
            </a:r>
            <a:r>
              <a:rPr sz="3200" b="1" spc="-5">
                <a:cs typeface="Arial" pitchFamily="34" charset="0"/>
              </a:rPr>
              <a:t>u</a:t>
            </a:r>
            <a:r>
              <a:rPr sz="3200" b="1" spc="-15">
                <a:cs typeface="Arial" pitchFamily="34" charset="0"/>
              </a:rPr>
              <a:t>a</a:t>
            </a:r>
            <a:r>
              <a:rPr sz="3200" b="1">
                <a:cs typeface="Arial" pitchFamily="34" charset="0"/>
              </a:rPr>
              <a:t>l</a:t>
            </a:r>
            <a:r>
              <a:rPr sz="3200" b="1" spc="70">
                <a:cs typeface="Arial" pitchFamily="34" charset="0"/>
              </a:rPr>
              <a:t> </a:t>
            </a:r>
            <a:r>
              <a:rPr sz="3200" b="1" dirty="0">
                <a:cs typeface="Arial" pitchFamily="34" charset="0"/>
              </a:rPr>
              <a:t>fr</a:t>
            </a:r>
            <a:r>
              <a:rPr sz="3200" b="1" spc="-15" dirty="0">
                <a:cs typeface="Arial" pitchFamily="34" charset="0"/>
              </a:rPr>
              <a:t>a</a:t>
            </a:r>
            <a:r>
              <a:rPr sz="3200" b="1" dirty="0">
                <a:cs typeface="Arial" pitchFamily="34" charset="0"/>
              </a:rPr>
              <a:t>m</a:t>
            </a:r>
            <a:r>
              <a:rPr sz="3200" b="1" spc="-15" dirty="0">
                <a:cs typeface="Arial" pitchFamily="34" charset="0"/>
              </a:rPr>
              <a:t>e</a:t>
            </a:r>
            <a:r>
              <a:rPr sz="3200" b="1" spc="-5" dirty="0">
                <a:cs typeface="Arial" pitchFamily="34" charset="0"/>
              </a:rPr>
              <a:t>work</a:t>
            </a:r>
            <a:r>
              <a:rPr sz="3200" b="1" dirty="0">
                <a:cs typeface="Arial" pitchFamily="34" charset="0"/>
              </a:rPr>
              <a:t>s</a:t>
            </a:r>
            <a:r>
              <a:rPr sz="3200" b="1" spc="55" dirty="0">
                <a:cs typeface="Arial" pitchFamily="34" charset="0"/>
              </a:rPr>
              <a:t> </a:t>
            </a:r>
            <a:r>
              <a:rPr sz="3200" b="1" dirty="0">
                <a:cs typeface="Arial" pitchFamily="34" charset="0"/>
              </a:rPr>
              <a:t>t</a:t>
            </a:r>
            <a:r>
              <a:rPr sz="3200" b="1" spc="-10" dirty="0">
                <a:cs typeface="Arial" pitchFamily="34" charset="0"/>
              </a:rPr>
              <a:t>h</a:t>
            </a:r>
            <a:r>
              <a:rPr sz="3200" b="1" spc="-5" dirty="0">
                <a:cs typeface="Arial" pitchFamily="34" charset="0"/>
              </a:rPr>
              <a:t>a</a:t>
            </a:r>
            <a:r>
              <a:rPr sz="3200" b="1" dirty="0">
                <a:cs typeface="Arial" pitchFamily="34" charset="0"/>
              </a:rPr>
              <a:t>t</a:t>
            </a:r>
            <a:r>
              <a:rPr sz="3200" b="1" spc="80" dirty="0">
                <a:cs typeface="Arial" pitchFamily="34" charset="0"/>
              </a:rPr>
              <a:t> </a:t>
            </a:r>
            <a:r>
              <a:rPr sz="3200" b="1" spc="-10">
                <a:cs typeface="Arial" pitchFamily="34" charset="0"/>
              </a:rPr>
              <a:t>h</a:t>
            </a:r>
            <a:r>
              <a:rPr sz="3200" b="1" spc="-5">
                <a:cs typeface="Arial" pitchFamily="34" charset="0"/>
              </a:rPr>
              <a:t>e</a:t>
            </a:r>
            <a:r>
              <a:rPr sz="3200" b="1" spc="-15">
                <a:cs typeface="Arial" pitchFamily="34" charset="0"/>
              </a:rPr>
              <a:t>l</a:t>
            </a:r>
            <a:r>
              <a:rPr sz="3200" b="1">
                <a:cs typeface="Arial" pitchFamily="34" charset="0"/>
              </a:rPr>
              <a:t>p</a:t>
            </a:r>
            <a:r>
              <a:rPr sz="3200" b="1" spc="85">
                <a:cs typeface="Arial" pitchFamily="34" charset="0"/>
              </a:rPr>
              <a:t> </a:t>
            </a:r>
            <a:r>
              <a:rPr sz="3200" b="1">
                <a:cs typeface="Arial" pitchFamily="34" charset="0"/>
              </a:rPr>
              <a:t>t</a:t>
            </a:r>
            <a:r>
              <a:rPr sz="3200" b="1" spc="-10">
                <a:cs typeface="Arial" pitchFamily="34" charset="0"/>
              </a:rPr>
              <a:t>h</a:t>
            </a:r>
            <a:r>
              <a:rPr sz="3200" b="1" spc="-5">
                <a:cs typeface="Arial" pitchFamily="34" charset="0"/>
              </a:rPr>
              <a:t>i</a:t>
            </a:r>
            <a:r>
              <a:rPr sz="3200" b="1" spc="-15">
                <a:cs typeface="Arial" pitchFamily="34" charset="0"/>
              </a:rPr>
              <a:t>n</a:t>
            </a:r>
            <a:r>
              <a:rPr sz="3200" b="1">
                <a:cs typeface="Arial" pitchFamily="34" charset="0"/>
              </a:rPr>
              <a:t>k</a:t>
            </a:r>
            <a:endParaRPr lang="en-US" sz="3200" b="1" dirty="0">
              <a:cs typeface="Arial" pitchFamily="34" charset="0"/>
            </a:endParaRPr>
          </a:p>
          <a:p>
            <a:pPr marL="3556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67AA"/>
              </a:buClr>
              <a:tabLst>
                <a:tab pos="356235" algn="l"/>
              </a:tabLst>
              <a:defRPr/>
            </a:pPr>
            <a:r>
              <a:rPr lang="en-US" sz="3200" b="1" spc="-5" dirty="0">
                <a:cs typeface="Arial" pitchFamily="34" charset="0"/>
              </a:rPr>
              <a:t>   </a:t>
            </a:r>
            <a:r>
              <a:rPr sz="3200" b="1" spc="-5">
                <a:cs typeface="Arial" pitchFamily="34" charset="0"/>
              </a:rPr>
              <a:t>a</a:t>
            </a:r>
            <a:r>
              <a:rPr sz="3200" b="1" spc="-15">
                <a:cs typeface="Arial" pitchFamily="34" charset="0"/>
              </a:rPr>
              <a:t>b</a:t>
            </a:r>
            <a:r>
              <a:rPr sz="3200" b="1" spc="-5">
                <a:cs typeface="Arial" pitchFamily="34" charset="0"/>
              </a:rPr>
              <a:t>o</a:t>
            </a:r>
            <a:r>
              <a:rPr sz="3200" b="1" spc="-15">
                <a:cs typeface="Arial" pitchFamily="34" charset="0"/>
              </a:rPr>
              <a:t>u</a:t>
            </a:r>
            <a:r>
              <a:rPr sz="3200" b="1">
                <a:cs typeface="Arial" pitchFamily="34" charset="0"/>
              </a:rPr>
              <a:t>t</a:t>
            </a:r>
            <a:r>
              <a:rPr sz="3200" b="1" spc="90">
                <a:cs typeface="Arial" pitchFamily="34" charset="0"/>
              </a:rPr>
              <a:t> </a:t>
            </a:r>
            <a:r>
              <a:rPr sz="3200" b="1" spc="-15" dirty="0">
                <a:cs typeface="Arial" pitchFamily="34" charset="0"/>
              </a:rPr>
              <a:t>h</a:t>
            </a:r>
            <a:r>
              <a:rPr sz="3200" b="1" spc="-5" dirty="0">
                <a:cs typeface="Arial" pitchFamily="34" charset="0"/>
              </a:rPr>
              <a:t>e</a:t>
            </a:r>
            <a:r>
              <a:rPr sz="3200" b="1" spc="-15" dirty="0">
                <a:cs typeface="Arial" pitchFamily="34" charset="0"/>
              </a:rPr>
              <a:t>a</a:t>
            </a:r>
            <a:r>
              <a:rPr sz="3200" b="1" spc="-5" dirty="0">
                <a:cs typeface="Arial" pitchFamily="34" charset="0"/>
              </a:rPr>
              <a:t>lt</a:t>
            </a:r>
            <a:r>
              <a:rPr sz="3200" b="1" dirty="0">
                <a:cs typeface="Arial" pitchFamily="34" charset="0"/>
              </a:rPr>
              <a:t>h</a:t>
            </a:r>
            <a:r>
              <a:rPr sz="3200" b="1" spc="75" dirty="0">
                <a:cs typeface="Arial" pitchFamily="34" charset="0"/>
              </a:rPr>
              <a:t> </a:t>
            </a:r>
            <a:r>
              <a:rPr sz="3200" b="1" dirty="0">
                <a:cs typeface="Arial" pitchFamily="34" charset="0"/>
              </a:rPr>
              <a:t>sy</a:t>
            </a:r>
            <a:r>
              <a:rPr sz="3200" b="1" spc="10" dirty="0">
                <a:cs typeface="Arial" pitchFamily="34" charset="0"/>
              </a:rPr>
              <a:t>s</a:t>
            </a:r>
            <a:r>
              <a:rPr sz="3200" b="1" dirty="0">
                <a:cs typeface="Arial" pitchFamily="34" charset="0"/>
              </a:rPr>
              <a:t>te</a:t>
            </a:r>
            <a:r>
              <a:rPr sz="3200" b="1" spc="-15" dirty="0">
                <a:cs typeface="Arial" pitchFamily="34" charset="0"/>
              </a:rPr>
              <a:t>m</a:t>
            </a:r>
            <a:r>
              <a:rPr sz="3200" b="1" dirty="0">
                <a:cs typeface="Arial" pitchFamily="34" charset="0"/>
              </a:rPr>
              <a:t>s</a:t>
            </a:r>
            <a:r>
              <a:rPr sz="3200" b="1" spc="55" dirty="0">
                <a:cs typeface="Arial" pitchFamily="34" charset="0"/>
              </a:rPr>
              <a:t> </a:t>
            </a:r>
            <a:r>
              <a:rPr sz="3200" b="1" spc="-5" dirty="0">
                <a:cs typeface="Arial" pitchFamily="34" charset="0"/>
              </a:rPr>
              <a:t>a</a:t>
            </a:r>
            <a:r>
              <a:rPr sz="3200" b="1" dirty="0">
                <a:cs typeface="Arial" pitchFamily="34" charset="0"/>
              </a:rPr>
              <a:t>s</a:t>
            </a:r>
            <a:r>
              <a:rPr sz="3200" b="1" spc="75" dirty="0">
                <a:cs typeface="Arial" pitchFamily="34" charset="0"/>
              </a:rPr>
              <a:t> </a:t>
            </a:r>
            <a:r>
              <a:rPr sz="3200" b="1" spc="-5" dirty="0">
                <a:cs typeface="Arial" pitchFamily="34" charset="0"/>
              </a:rPr>
              <a:t>b</a:t>
            </a:r>
            <a:r>
              <a:rPr sz="3200" b="1" spc="-15" dirty="0">
                <a:cs typeface="Arial" pitchFamily="34" charset="0"/>
              </a:rPr>
              <a:t>a</a:t>
            </a:r>
            <a:r>
              <a:rPr sz="3200" b="1" dirty="0">
                <a:cs typeface="Arial" pitchFamily="34" charset="0"/>
              </a:rPr>
              <a:t>sis</a:t>
            </a:r>
            <a:r>
              <a:rPr sz="3200" b="1" spc="90" dirty="0">
                <a:cs typeface="Arial" pitchFamily="34" charset="0"/>
              </a:rPr>
              <a:t> </a:t>
            </a:r>
            <a:r>
              <a:rPr sz="3200" b="1">
                <a:cs typeface="Arial" pitchFamily="34" charset="0"/>
              </a:rPr>
              <a:t>f</a:t>
            </a:r>
            <a:r>
              <a:rPr sz="3200" b="1" spc="-15">
                <a:cs typeface="Arial" pitchFamily="34" charset="0"/>
              </a:rPr>
              <a:t>o</a:t>
            </a:r>
            <a:r>
              <a:rPr sz="3200" b="1">
                <a:cs typeface="Arial" pitchFamily="34" charset="0"/>
              </a:rPr>
              <a:t>r</a:t>
            </a:r>
            <a:r>
              <a:rPr sz="3200" b="1" spc="75">
                <a:cs typeface="Arial" pitchFamily="34" charset="0"/>
              </a:rPr>
              <a:t> </a:t>
            </a:r>
            <a:r>
              <a:rPr sz="3200" b="1" spc="-5">
                <a:cs typeface="Arial" pitchFamily="34" charset="0"/>
              </a:rPr>
              <a:t>acti</a:t>
            </a:r>
            <a:r>
              <a:rPr sz="3200" b="1" spc="-10">
                <a:cs typeface="Arial" pitchFamily="34" charset="0"/>
              </a:rPr>
              <a:t>o</a:t>
            </a:r>
            <a:r>
              <a:rPr sz="3200" b="1">
                <a:cs typeface="Arial" pitchFamily="34" charset="0"/>
              </a:rPr>
              <a:t>n</a:t>
            </a:r>
            <a:endParaRPr lang="en-US" sz="3200" b="1" dirty="0">
              <a:cs typeface="Arial" pitchFamily="34" charset="0"/>
            </a:endParaRPr>
          </a:p>
          <a:p>
            <a:pPr marL="3556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67AA"/>
              </a:buClr>
              <a:buFont typeface="Wingdings" pitchFamily="2" charset="2"/>
              <a:buChar char="v"/>
              <a:tabLst>
                <a:tab pos="356235" algn="l"/>
              </a:tabLst>
              <a:defRPr/>
            </a:pPr>
            <a:r>
              <a:rPr lang="en-US" sz="3200" b="1" dirty="0">
                <a:cs typeface="Arial" pitchFamily="34" charset="0"/>
              </a:rPr>
              <a:t>Financing in health system</a:t>
            </a:r>
            <a:endParaRPr sz="3200" b="1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2"/>
          <p:cNvSpPr>
            <a:spLocks noChangeArrowheads="1"/>
          </p:cNvSpPr>
          <p:nvPr/>
        </p:nvSpPr>
        <p:spPr bwMode="auto">
          <a:xfrm>
            <a:off x="3709988" y="36513"/>
            <a:ext cx="2300287" cy="15732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891" name="object 3"/>
          <p:cNvSpPr txBox="1">
            <a:spLocks noChangeArrowheads="1"/>
          </p:cNvSpPr>
          <p:nvPr/>
        </p:nvSpPr>
        <p:spPr bwMode="auto">
          <a:xfrm>
            <a:off x="4157663" y="368300"/>
            <a:ext cx="140652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275"/>
              </a:lnSpc>
              <a:spcBef>
                <a:spcPct val="0"/>
              </a:spcBef>
              <a:buFontTx/>
              <a:buNone/>
            </a:pPr>
            <a:r>
              <a:rPr lang="en-US" altLang="en-US" sz="2200"/>
              <a:t>Action 1: Establishing the vision</a:t>
            </a:r>
          </a:p>
        </p:txBody>
      </p:sp>
      <p:sp>
        <p:nvSpPr>
          <p:cNvPr id="37892" name="object 4"/>
          <p:cNvSpPr>
            <a:spLocks noChangeArrowheads="1"/>
          </p:cNvSpPr>
          <p:nvPr/>
        </p:nvSpPr>
        <p:spPr bwMode="auto">
          <a:xfrm>
            <a:off x="5673725" y="1049338"/>
            <a:ext cx="441325" cy="5794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893" name="object 5"/>
          <p:cNvSpPr>
            <a:spLocks noChangeArrowheads="1"/>
          </p:cNvSpPr>
          <p:nvPr/>
        </p:nvSpPr>
        <p:spPr bwMode="auto">
          <a:xfrm>
            <a:off x="5854700" y="1058863"/>
            <a:ext cx="2103438" cy="1574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894" name="object 6"/>
          <p:cNvSpPr txBox="1">
            <a:spLocks noChangeArrowheads="1"/>
          </p:cNvSpPr>
          <p:nvPr/>
        </p:nvSpPr>
        <p:spPr bwMode="auto">
          <a:xfrm>
            <a:off x="6288088" y="1392238"/>
            <a:ext cx="123666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809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ts val="2275"/>
              </a:lnSpc>
              <a:spcBef>
                <a:spcPct val="0"/>
              </a:spcBef>
              <a:buFontTx/>
              <a:buNone/>
            </a:pPr>
            <a:r>
              <a:rPr lang="en-US" altLang="en-US" sz="2200"/>
              <a:t>Action 2: Situational analysis</a:t>
            </a:r>
          </a:p>
        </p:txBody>
      </p:sp>
      <p:sp>
        <p:nvSpPr>
          <p:cNvPr id="37895" name="object 7"/>
          <p:cNvSpPr>
            <a:spLocks noChangeArrowheads="1"/>
          </p:cNvSpPr>
          <p:nvPr/>
        </p:nvSpPr>
        <p:spPr bwMode="auto">
          <a:xfrm>
            <a:off x="6789738" y="2595563"/>
            <a:ext cx="611187" cy="4746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896" name="object 8"/>
          <p:cNvSpPr>
            <a:spLocks noChangeArrowheads="1"/>
          </p:cNvSpPr>
          <p:nvPr/>
        </p:nvSpPr>
        <p:spPr bwMode="auto">
          <a:xfrm>
            <a:off x="6264275" y="3076575"/>
            <a:ext cx="2043113" cy="15748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897" name="object 9"/>
          <p:cNvSpPr txBox="1">
            <a:spLocks noChangeArrowheads="1"/>
          </p:cNvSpPr>
          <p:nvPr/>
        </p:nvSpPr>
        <p:spPr bwMode="auto">
          <a:xfrm>
            <a:off x="6656388" y="3409950"/>
            <a:ext cx="12604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92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ts val="2275"/>
              </a:lnSpc>
              <a:spcBef>
                <a:spcPct val="0"/>
              </a:spcBef>
              <a:buFontTx/>
              <a:buNone/>
            </a:pPr>
            <a:r>
              <a:rPr lang="en-US" altLang="en-US" sz="2200"/>
              <a:t>Action 3: Financial assessment</a:t>
            </a:r>
          </a:p>
        </p:txBody>
      </p:sp>
      <p:sp>
        <p:nvSpPr>
          <p:cNvPr id="37898" name="object 10"/>
          <p:cNvSpPr>
            <a:spLocks noChangeArrowheads="1"/>
          </p:cNvSpPr>
          <p:nvPr/>
        </p:nvSpPr>
        <p:spPr bwMode="auto">
          <a:xfrm>
            <a:off x="6397625" y="4421188"/>
            <a:ext cx="565150" cy="5175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899" name="object 11"/>
          <p:cNvSpPr>
            <a:spLocks noChangeArrowheads="1"/>
          </p:cNvSpPr>
          <p:nvPr/>
        </p:nvSpPr>
        <p:spPr bwMode="auto">
          <a:xfrm>
            <a:off x="5080000" y="4768850"/>
            <a:ext cx="1981200" cy="157321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00" name="object 12"/>
          <p:cNvSpPr txBox="1">
            <a:spLocks noChangeArrowheads="1"/>
          </p:cNvSpPr>
          <p:nvPr/>
        </p:nvSpPr>
        <p:spPr bwMode="auto">
          <a:xfrm>
            <a:off x="5440363" y="5100638"/>
            <a:ext cx="12604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92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ts val="2275"/>
              </a:lnSpc>
              <a:spcBef>
                <a:spcPct val="0"/>
              </a:spcBef>
              <a:buFontTx/>
              <a:buNone/>
            </a:pPr>
            <a:r>
              <a:rPr lang="en-US" altLang="en-US" sz="2200"/>
              <a:t>Action 4: Constraint assessment</a:t>
            </a:r>
          </a:p>
        </p:txBody>
      </p:sp>
      <p:sp>
        <p:nvSpPr>
          <p:cNvPr id="37901" name="object 13"/>
          <p:cNvSpPr>
            <a:spLocks noChangeArrowheads="1"/>
          </p:cNvSpPr>
          <p:nvPr/>
        </p:nvSpPr>
        <p:spPr bwMode="auto">
          <a:xfrm>
            <a:off x="4745038" y="5243513"/>
            <a:ext cx="371475" cy="6191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02" name="object 14"/>
          <p:cNvSpPr>
            <a:spLocks noChangeArrowheads="1"/>
          </p:cNvSpPr>
          <p:nvPr/>
        </p:nvSpPr>
        <p:spPr bwMode="auto">
          <a:xfrm>
            <a:off x="2792413" y="4765675"/>
            <a:ext cx="1976437" cy="157321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03" name="object 15"/>
          <p:cNvSpPr txBox="1">
            <a:spLocks noChangeArrowheads="1"/>
          </p:cNvSpPr>
          <p:nvPr/>
        </p:nvSpPr>
        <p:spPr bwMode="auto">
          <a:xfrm>
            <a:off x="3175000" y="5097463"/>
            <a:ext cx="12128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68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6000"/>
              </a:lnSpc>
              <a:spcBef>
                <a:spcPct val="0"/>
              </a:spcBef>
              <a:buFontTx/>
              <a:buNone/>
            </a:pPr>
            <a:r>
              <a:rPr lang="en-US" altLang="en-US" sz="2200"/>
              <a:t>Action 5: Strategy for change</a:t>
            </a:r>
          </a:p>
        </p:txBody>
      </p:sp>
      <p:sp>
        <p:nvSpPr>
          <p:cNvPr id="37904" name="object 16"/>
          <p:cNvSpPr>
            <a:spLocks noChangeArrowheads="1"/>
          </p:cNvSpPr>
          <p:nvPr/>
        </p:nvSpPr>
        <p:spPr bwMode="auto">
          <a:xfrm>
            <a:off x="2820988" y="4411663"/>
            <a:ext cx="585787" cy="58578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05" name="object 17"/>
          <p:cNvSpPr>
            <a:spLocks noChangeArrowheads="1"/>
          </p:cNvSpPr>
          <p:nvPr/>
        </p:nvSpPr>
        <p:spPr bwMode="auto">
          <a:xfrm>
            <a:off x="1443038" y="3078163"/>
            <a:ext cx="1982787" cy="1573212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06" name="object 18"/>
          <p:cNvSpPr txBox="1">
            <a:spLocks noChangeArrowheads="1"/>
          </p:cNvSpPr>
          <p:nvPr/>
        </p:nvSpPr>
        <p:spPr bwMode="auto">
          <a:xfrm>
            <a:off x="1817688" y="3409950"/>
            <a:ext cx="123031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275"/>
              </a:lnSpc>
              <a:spcBef>
                <a:spcPct val="0"/>
              </a:spcBef>
              <a:buFontTx/>
              <a:buNone/>
            </a:pPr>
            <a:r>
              <a:rPr lang="en-US" altLang="en-US" sz="2200"/>
              <a:t>Action 6: Implement ation</a:t>
            </a:r>
          </a:p>
        </p:txBody>
      </p:sp>
      <p:sp>
        <p:nvSpPr>
          <p:cNvPr id="37907" name="object 19"/>
          <p:cNvSpPr>
            <a:spLocks noChangeArrowheads="1"/>
          </p:cNvSpPr>
          <p:nvPr/>
        </p:nvSpPr>
        <p:spPr bwMode="auto">
          <a:xfrm>
            <a:off x="2339975" y="2647950"/>
            <a:ext cx="609600" cy="47942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08" name="object 20"/>
          <p:cNvSpPr>
            <a:spLocks noChangeArrowheads="1"/>
          </p:cNvSpPr>
          <p:nvPr/>
        </p:nvSpPr>
        <p:spPr bwMode="auto">
          <a:xfrm>
            <a:off x="1833563" y="1087438"/>
            <a:ext cx="2046287" cy="1595437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09" name="object 21"/>
          <p:cNvSpPr txBox="1">
            <a:spLocks noChangeArrowheads="1"/>
          </p:cNvSpPr>
          <p:nvPr/>
        </p:nvSpPr>
        <p:spPr bwMode="auto">
          <a:xfrm>
            <a:off x="2206625" y="1276350"/>
            <a:ext cx="13001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6000"/>
              </a:lnSpc>
              <a:spcBef>
                <a:spcPct val="0"/>
              </a:spcBef>
              <a:buFontTx/>
              <a:buNone/>
            </a:pPr>
            <a:r>
              <a:rPr lang="en-US" altLang="en-US" sz="2200"/>
              <a:t>Action 7: Monitoring and Evaluation</a:t>
            </a:r>
          </a:p>
        </p:txBody>
      </p:sp>
      <p:sp>
        <p:nvSpPr>
          <p:cNvPr id="37910" name="object 22"/>
          <p:cNvSpPr>
            <a:spLocks noChangeArrowheads="1"/>
          </p:cNvSpPr>
          <p:nvPr/>
        </p:nvSpPr>
        <p:spPr bwMode="auto">
          <a:xfrm>
            <a:off x="3587750" y="1074738"/>
            <a:ext cx="447675" cy="57785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11" name="object 23"/>
          <p:cNvSpPr>
            <a:spLocks/>
          </p:cNvSpPr>
          <p:nvPr/>
        </p:nvSpPr>
        <p:spPr bwMode="auto">
          <a:xfrm>
            <a:off x="3657600" y="2667000"/>
            <a:ext cx="2667000" cy="914400"/>
          </a:xfrm>
          <a:custGeom>
            <a:avLst/>
            <a:gdLst>
              <a:gd name="T0" fmla="*/ 0 w 2667000"/>
              <a:gd name="T1" fmla="*/ 914399 h 914400"/>
              <a:gd name="T2" fmla="*/ 2666998 w 2667000"/>
              <a:gd name="T3" fmla="*/ 914399 h 914400"/>
              <a:gd name="T4" fmla="*/ 2666998 w 2667000"/>
              <a:gd name="T5" fmla="*/ 0 h 914400"/>
              <a:gd name="T6" fmla="*/ 0 w 2667000"/>
              <a:gd name="T7" fmla="*/ 0 h 914400"/>
              <a:gd name="T8" fmla="*/ 0 w 2667000"/>
              <a:gd name="T9" fmla="*/ 914399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7000"/>
              <a:gd name="T16" fmla="*/ 0 h 914400"/>
              <a:gd name="T17" fmla="*/ 2667000 w 2667000"/>
              <a:gd name="T18" fmla="*/ 914400 h 914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7000" h="914400">
                <a:moveTo>
                  <a:pt x="0" y="914399"/>
                </a:moveTo>
                <a:lnTo>
                  <a:pt x="2666999" y="914399"/>
                </a:lnTo>
                <a:lnTo>
                  <a:pt x="2666999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12" name="object 24"/>
          <p:cNvSpPr>
            <a:spLocks noChangeArrowheads="1"/>
          </p:cNvSpPr>
          <p:nvPr/>
        </p:nvSpPr>
        <p:spPr bwMode="auto">
          <a:xfrm>
            <a:off x="3590925" y="2613025"/>
            <a:ext cx="2903538" cy="6810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13" name="object 25"/>
          <p:cNvSpPr>
            <a:spLocks noChangeArrowheads="1"/>
          </p:cNvSpPr>
          <p:nvPr/>
        </p:nvSpPr>
        <p:spPr bwMode="auto">
          <a:xfrm>
            <a:off x="3748088" y="2979738"/>
            <a:ext cx="2513012" cy="6794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14" name="object 26"/>
          <p:cNvSpPr txBox="1">
            <a:spLocks noChangeArrowheads="1"/>
          </p:cNvSpPr>
          <p:nvPr/>
        </p:nvSpPr>
        <p:spPr bwMode="auto">
          <a:xfrm>
            <a:off x="3768725" y="2763838"/>
            <a:ext cx="2444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68275" indent="-157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Decision Process of Health Financing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33475" y="6410325"/>
            <a:ext cx="7235825" cy="2603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>
                <a:latin typeface="Arial"/>
                <a:cs typeface="Arial"/>
              </a:rPr>
              <a:t>So</a:t>
            </a:r>
            <a:r>
              <a:rPr b="1" spc="-10" dirty="0">
                <a:latin typeface="Arial"/>
                <a:cs typeface="Arial"/>
              </a:rPr>
              <a:t>u</a:t>
            </a:r>
            <a:r>
              <a:rPr b="1" spc="-5" dirty="0">
                <a:latin typeface="Arial"/>
                <a:cs typeface="Arial"/>
              </a:rPr>
              <a:t>r</a:t>
            </a:r>
            <a:r>
              <a:rPr b="1" spc="-10" dirty="0">
                <a:latin typeface="Arial"/>
                <a:cs typeface="Arial"/>
              </a:rPr>
              <a:t>c</a:t>
            </a:r>
            <a:r>
              <a:rPr b="1" spc="-5" dirty="0">
                <a:latin typeface="Arial"/>
                <a:cs typeface="Arial"/>
              </a:rPr>
              <a:t>e</a:t>
            </a:r>
            <a:r>
              <a:rPr b="1" dirty="0">
                <a:latin typeface="Arial"/>
                <a:cs typeface="Arial"/>
              </a:rPr>
              <a:t>:</a:t>
            </a:r>
            <a:r>
              <a:rPr b="1" spc="5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H</a:t>
            </a:r>
            <a:r>
              <a:rPr b="1" spc="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alth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</a:t>
            </a:r>
            <a:r>
              <a:rPr b="1" spc="5" dirty="0">
                <a:latin typeface="Times New Roman"/>
                <a:cs typeface="Times New Roman"/>
              </a:rPr>
              <a:t>y</a:t>
            </a:r>
            <a:r>
              <a:rPr b="1" dirty="0">
                <a:latin typeface="Times New Roman"/>
                <a:cs typeface="Times New Roman"/>
              </a:rPr>
              <a:t>stems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fina</a:t>
            </a:r>
            <a:r>
              <a:rPr b="1" spc="-10" dirty="0">
                <a:latin typeface="Times New Roman"/>
                <a:cs typeface="Times New Roman"/>
              </a:rPr>
              <a:t>n</a:t>
            </a:r>
            <a:r>
              <a:rPr b="1" dirty="0">
                <a:latin typeface="Times New Roman"/>
                <a:cs typeface="Times New Roman"/>
              </a:rPr>
              <a:t>c</a:t>
            </a:r>
            <a:r>
              <a:rPr b="1" spc="5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ng-T</a:t>
            </a:r>
            <a:r>
              <a:rPr b="1" spc="-10" dirty="0">
                <a:latin typeface="Times New Roman"/>
                <a:cs typeface="Times New Roman"/>
              </a:rPr>
              <a:t>h</a:t>
            </a:r>
            <a:r>
              <a:rPr b="1" dirty="0">
                <a:latin typeface="Times New Roman"/>
                <a:cs typeface="Times New Roman"/>
              </a:rPr>
              <a:t>e </a:t>
            </a:r>
            <a:r>
              <a:rPr b="1" spc="-10" dirty="0">
                <a:latin typeface="Times New Roman"/>
                <a:cs typeface="Times New Roman"/>
              </a:rPr>
              <a:t>p</a:t>
            </a:r>
            <a:r>
              <a:rPr b="1" dirty="0">
                <a:latin typeface="Times New Roman"/>
                <a:cs typeface="Times New Roman"/>
              </a:rPr>
              <a:t>ath to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u</a:t>
            </a:r>
            <a:r>
              <a:rPr b="1" spc="-10" dirty="0">
                <a:latin typeface="Times New Roman"/>
                <a:cs typeface="Times New Roman"/>
              </a:rPr>
              <a:t>n</a:t>
            </a:r>
            <a:r>
              <a:rPr b="1" dirty="0">
                <a:latin typeface="Times New Roman"/>
                <a:cs typeface="Times New Roman"/>
              </a:rPr>
              <a:t>iv</a:t>
            </a:r>
            <a:r>
              <a:rPr b="1" spc="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rsal cov</a:t>
            </a:r>
            <a:r>
              <a:rPr b="1" spc="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rage -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WHO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7988424" cy="1143000"/>
          </a:xfrm>
        </p:spPr>
        <p:txBody>
          <a:bodyPr tIns="244460" rtlCol="0" anchor="t"/>
          <a:lstStyle/>
          <a:p>
            <a:pPr marL="81534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dirty="0">
                <a:solidFill>
                  <a:schemeClr val="accent6">
                    <a:lumMod val="75000"/>
                  </a:schemeClr>
                </a:solidFill>
              </a:rPr>
              <a:t>Sou</a:t>
            </a:r>
            <a:r>
              <a:rPr sz="4000" b="1" spc="-65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sz="4000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sz="4000" b="1" spc="5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sz="40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sz="4000" b="1" spc="-2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4000" b="1" dirty="0">
                <a:solidFill>
                  <a:schemeClr val="accent6">
                    <a:lumMod val="75000"/>
                  </a:schemeClr>
                </a:solidFill>
              </a:rPr>
              <a:t>of health</a:t>
            </a:r>
            <a:r>
              <a:rPr sz="4000" b="1" spc="-2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4000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sz="4000" b="1" spc="5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sz="4000" b="1" spc="-55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sz="40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sz="4000" b="1" spc="-1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4000" b="1" dirty="0">
                <a:solidFill>
                  <a:schemeClr val="accent6">
                    <a:lumMod val="75000"/>
                  </a:schemeClr>
                </a:solidFill>
              </a:rPr>
              <a:t>financing</a:t>
            </a:r>
          </a:p>
        </p:txBody>
      </p:sp>
      <p:sp>
        <p:nvSpPr>
          <p:cNvPr id="39939" name="object 4"/>
          <p:cNvSpPr>
            <a:spLocks/>
          </p:cNvSpPr>
          <p:nvPr/>
        </p:nvSpPr>
        <p:spPr bwMode="auto">
          <a:xfrm>
            <a:off x="1212850" y="1143000"/>
            <a:ext cx="7632700" cy="0"/>
          </a:xfrm>
          <a:custGeom>
            <a:avLst/>
            <a:gdLst>
              <a:gd name="T0" fmla="*/ 0 w 7632700"/>
              <a:gd name="T1" fmla="*/ 7632684 w 7632700"/>
              <a:gd name="T2" fmla="*/ 0 60000 65536"/>
              <a:gd name="T3" fmla="*/ 0 60000 65536"/>
              <a:gd name="T4" fmla="*/ 0 w 7632700"/>
              <a:gd name="T5" fmla="*/ 7632700 w 76327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632700">
                <a:moveTo>
                  <a:pt x="0" y="0"/>
                </a:moveTo>
                <a:lnTo>
                  <a:pt x="7632685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0" name="object 5"/>
          <p:cNvSpPr>
            <a:spLocks/>
          </p:cNvSpPr>
          <p:nvPr/>
        </p:nvSpPr>
        <p:spPr bwMode="auto">
          <a:xfrm>
            <a:off x="1212850" y="6096000"/>
            <a:ext cx="7632700" cy="0"/>
          </a:xfrm>
          <a:custGeom>
            <a:avLst/>
            <a:gdLst>
              <a:gd name="T0" fmla="*/ 0 w 7632700"/>
              <a:gd name="T1" fmla="*/ 7632684 w 7632700"/>
              <a:gd name="T2" fmla="*/ 0 60000 65536"/>
              <a:gd name="T3" fmla="*/ 0 60000 65536"/>
              <a:gd name="T4" fmla="*/ 0 w 7632700"/>
              <a:gd name="T5" fmla="*/ 7632700 w 76327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632700">
                <a:moveTo>
                  <a:pt x="0" y="0"/>
                </a:moveTo>
                <a:lnTo>
                  <a:pt x="7632685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798850"/>
              </p:ext>
            </p:extLst>
          </p:nvPr>
        </p:nvGraphicFramePr>
        <p:xfrm>
          <a:off x="683568" y="1628800"/>
          <a:ext cx="8149282" cy="495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9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382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-based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publ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sec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or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FCF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Out of Pocket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Expendi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ure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CE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Insuranc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soc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al,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uni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y-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based,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vate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Exte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nal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financing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CE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en-US" sz="2000" b="1" dirty="0" err="1">
                <a:solidFill>
                  <a:schemeClr val="tx2"/>
                </a:solidFill>
                <a:latin typeface="Arial" panose="020B0604020202020204" pitchFamily="34" charset="0"/>
              </a:rPr>
              <a:t>Different</a:t>
            </a:r>
            <a:r>
              <a:rPr lang="fr-FR" altLang="en-US" sz="20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000" b="1" dirty="0" err="1">
                <a:solidFill>
                  <a:schemeClr val="tx2"/>
                </a:solidFill>
                <a:latin typeface="Arial" panose="020B0604020202020204" pitchFamily="34" charset="0"/>
              </a:rPr>
              <a:t>financing</a:t>
            </a:r>
            <a:r>
              <a:rPr lang="fr-FR" altLang="en-US" sz="20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000" b="1" dirty="0" err="1">
                <a:solidFill>
                  <a:schemeClr val="tx2"/>
                </a:solidFill>
                <a:latin typeface="Arial" panose="020B0604020202020204" pitchFamily="34" charset="0"/>
              </a:rPr>
              <a:t>methods</a:t>
            </a:r>
            <a:r>
              <a:rPr lang="fr-FR" altLang="en-US" sz="20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000" b="1" dirty="0" err="1">
                <a:solidFill>
                  <a:schemeClr val="tx2"/>
                </a:solidFill>
                <a:latin typeface="Arial" panose="020B0604020202020204" pitchFamily="34" charset="0"/>
              </a:rPr>
              <a:t>available</a:t>
            </a:r>
            <a:endParaRPr lang="fr-FR" altLang="en-US"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en-US" sz="2000" b="1" dirty="0">
                <a:solidFill>
                  <a:schemeClr val="tx2"/>
                </a:solidFill>
                <a:latin typeface="Arial" panose="020B0604020202020204" pitchFamily="34" charset="0"/>
              </a:rPr>
              <a:t>and </a:t>
            </a:r>
            <a:r>
              <a:rPr lang="fr-FR" altLang="en-US" sz="2000" b="1" dirty="0" err="1">
                <a:solidFill>
                  <a:schemeClr val="tx2"/>
                </a:solidFill>
                <a:latin typeface="Arial" panose="020B0604020202020204" pitchFamily="34" charset="0"/>
              </a:rPr>
              <a:t>organization</a:t>
            </a:r>
            <a:r>
              <a:rPr lang="fr-FR" altLang="en-US" sz="2000" b="1" dirty="0">
                <a:solidFill>
                  <a:schemeClr val="tx2"/>
                </a:solidFill>
                <a:latin typeface="Arial" panose="020B0604020202020204" pitchFamily="34" charset="0"/>
              </a:rPr>
              <a:t> of the </a:t>
            </a:r>
            <a:r>
              <a:rPr lang="fr-FR" altLang="en-US" sz="2000" b="1" dirty="0" err="1">
                <a:solidFill>
                  <a:schemeClr val="tx2"/>
                </a:solidFill>
                <a:latin typeface="Arial" panose="020B0604020202020204" pitchFamily="34" charset="0"/>
              </a:rPr>
              <a:t>financing</a:t>
            </a:r>
            <a:r>
              <a:rPr lang="fr-FR" altLang="en-US" sz="20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fr-FR" altLang="en-US" sz="2000" b="1" dirty="0" err="1">
                <a:solidFill>
                  <a:schemeClr val="tx2"/>
                </a:solidFill>
                <a:latin typeface="Arial" panose="020B0604020202020204" pitchFamily="34" charset="0"/>
              </a:rPr>
              <a:t>systems</a:t>
            </a:r>
            <a:endParaRPr lang="fr-FR" altLang="en-US"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en-US"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en-US"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FontTx/>
              <a:buChar char="o"/>
            </a:pPr>
            <a:endParaRPr lang="fr-FR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FontTx/>
              <a:buNone/>
            </a:pPr>
            <a:endParaRPr lang="fr-FR" altLang="en-US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41987" name="Group 75"/>
          <p:cNvGrpSpPr>
            <a:grpSpLocks noChangeAspect="1"/>
          </p:cNvGrpSpPr>
          <p:nvPr/>
        </p:nvGrpSpPr>
        <p:grpSpPr bwMode="auto">
          <a:xfrm>
            <a:off x="914400" y="1785938"/>
            <a:ext cx="8115300" cy="4686300"/>
            <a:chOff x="3135" y="2248"/>
            <a:chExt cx="7100" cy="4119"/>
          </a:xfrm>
        </p:grpSpPr>
        <p:sp>
          <p:nvSpPr>
            <p:cNvPr id="41988" name="AutoShape 76"/>
            <p:cNvSpPr>
              <a:spLocks noChangeAspect="1" noChangeArrowheads="1" noTextEdit="1"/>
            </p:cNvSpPr>
            <p:nvPr/>
          </p:nvSpPr>
          <p:spPr bwMode="auto">
            <a:xfrm>
              <a:off x="3135" y="2248"/>
              <a:ext cx="7100" cy="4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9" name="Text Box 77"/>
            <p:cNvSpPr txBox="1">
              <a:spLocks noChangeArrowheads="1"/>
            </p:cNvSpPr>
            <p:nvPr/>
          </p:nvSpPr>
          <p:spPr bwMode="auto">
            <a:xfrm>
              <a:off x="5435" y="2248"/>
              <a:ext cx="1900" cy="50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r-FR" altLang="en-US" sz="900" b="1">
                <a:solidFill>
                  <a:schemeClr val="tx2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800" b="1">
                  <a:solidFill>
                    <a:schemeClr val="tx2"/>
                  </a:solidFill>
                </a:rPr>
                <a:t>Financing Systems</a:t>
              </a:r>
            </a:p>
          </p:txBody>
        </p:sp>
        <p:sp>
          <p:nvSpPr>
            <p:cNvPr id="41990" name="Line 78"/>
            <p:cNvSpPr>
              <a:spLocks noChangeShapeType="1"/>
            </p:cNvSpPr>
            <p:nvPr/>
          </p:nvSpPr>
          <p:spPr bwMode="auto">
            <a:xfrm>
              <a:off x="4235" y="3152"/>
              <a:ext cx="45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Line 79"/>
            <p:cNvSpPr>
              <a:spLocks noChangeShapeType="1"/>
            </p:cNvSpPr>
            <p:nvPr/>
          </p:nvSpPr>
          <p:spPr bwMode="auto">
            <a:xfrm>
              <a:off x="8735" y="3152"/>
              <a:ext cx="1" cy="2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Line 80"/>
            <p:cNvSpPr>
              <a:spLocks noChangeShapeType="1"/>
            </p:cNvSpPr>
            <p:nvPr/>
          </p:nvSpPr>
          <p:spPr bwMode="auto">
            <a:xfrm>
              <a:off x="3535" y="3755"/>
              <a:ext cx="0" cy="3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Line 81"/>
            <p:cNvSpPr>
              <a:spLocks noChangeShapeType="1"/>
            </p:cNvSpPr>
            <p:nvPr/>
          </p:nvSpPr>
          <p:spPr bwMode="auto">
            <a:xfrm>
              <a:off x="5335" y="3755"/>
              <a:ext cx="1" cy="3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Text Box 82"/>
            <p:cNvSpPr txBox="1">
              <a:spLocks noChangeArrowheads="1"/>
            </p:cNvSpPr>
            <p:nvPr/>
          </p:nvSpPr>
          <p:spPr bwMode="auto">
            <a:xfrm>
              <a:off x="3135" y="4056"/>
              <a:ext cx="1200" cy="603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200" b="1">
                  <a:solidFill>
                    <a:schemeClr val="tx2"/>
                  </a:solidFill>
                </a:rPr>
                <a:t>External financing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200" b="1">
                  <a:solidFill>
                    <a:schemeClr val="tx2"/>
                  </a:solidFill>
                </a:rPr>
                <a:t> “Aid”</a:t>
              </a:r>
              <a:endParaRPr lang="fr-FR" altLang="en-US" sz="900" b="1">
                <a:solidFill>
                  <a:schemeClr val="tx2"/>
                </a:solidFill>
              </a:endParaRPr>
            </a:p>
          </p:txBody>
        </p:sp>
        <p:sp>
          <p:nvSpPr>
            <p:cNvPr id="41995" name="Text Box 83"/>
            <p:cNvSpPr txBox="1">
              <a:spLocks noChangeArrowheads="1"/>
            </p:cNvSpPr>
            <p:nvPr/>
          </p:nvSpPr>
          <p:spPr bwMode="auto">
            <a:xfrm>
              <a:off x="4635" y="4056"/>
              <a:ext cx="1300" cy="40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r-FR" altLang="en-US" sz="800" b="1">
                <a:solidFill>
                  <a:schemeClr val="tx2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200" b="1">
                  <a:solidFill>
                    <a:schemeClr val="tx2"/>
                  </a:solidFill>
                </a:rPr>
                <a:t>Internal financing</a:t>
              </a:r>
            </a:p>
          </p:txBody>
        </p:sp>
        <p:sp>
          <p:nvSpPr>
            <p:cNvPr id="41996" name="Line 84"/>
            <p:cNvSpPr>
              <a:spLocks noChangeShapeType="1"/>
            </p:cNvSpPr>
            <p:nvPr/>
          </p:nvSpPr>
          <p:spPr bwMode="auto">
            <a:xfrm>
              <a:off x="3535" y="4659"/>
              <a:ext cx="1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Text Box 85"/>
            <p:cNvSpPr txBox="1">
              <a:spLocks noChangeArrowheads="1"/>
            </p:cNvSpPr>
            <p:nvPr/>
          </p:nvSpPr>
          <p:spPr bwMode="auto">
            <a:xfrm>
              <a:off x="3135" y="4960"/>
              <a:ext cx="1200" cy="401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200" b="1">
                  <a:solidFill>
                    <a:schemeClr val="tx2"/>
                  </a:solidFill>
                </a:rPr>
                <a:t>Public systems of health services</a:t>
              </a:r>
            </a:p>
          </p:txBody>
        </p:sp>
        <p:sp>
          <p:nvSpPr>
            <p:cNvPr id="41998" name="Line 86"/>
            <p:cNvSpPr>
              <a:spLocks noChangeShapeType="1"/>
            </p:cNvSpPr>
            <p:nvPr/>
          </p:nvSpPr>
          <p:spPr bwMode="auto">
            <a:xfrm flipH="1">
              <a:off x="4235" y="4257"/>
              <a:ext cx="400" cy="7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Line 87"/>
            <p:cNvSpPr>
              <a:spLocks noChangeShapeType="1"/>
            </p:cNvSpPr>
            <p:nvPr/>
          </p:nvSpPr>
          <p:spPr bwMode="auto">
            <a:xfrm>
              <a:off x="5335" y="4458"/>
              <a:ext cx="1" cy="3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Text Box 88"/>
            <p:cNvSpPr txBox="1">
              <a:spLocks noChangeArrowheads="1"/>
            </p:cNvSpPr>
            <p:nvPr/>
          </p:nvSpPr>
          <p:spPr bwMode="auto">
            <a:xfrm>
              <a:off x="4635" y="4760"/>
              <a:ext cx="1300" cy="4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200" b="1">
                  <a:solidFill>
                    <a:schemeClr val="tx2"/>
                  </a:solidFill>
                </a:rPr>
                <a:t>Social insurance systems (illness)</a:t>
              </a:r>
            </a:p>
          </p:txBody>
        </p:sp>
        <p:sp>
          <p:nvSpPr>
            <p:cNvPr id="42001" name="Line 89"/>
            <p:cNvSpPr>
              <a:spLocks noChangeShapeType="1"/>
            </p:cNvSpPr>
            <p:nvPr/>
          </p:nvSpPr>
          <p:spPr bwMode="auto">
            <a:xfrm flipH="1">
              <a:off x="4835" y="5161"/>
              <a:ext cx="1" cy="3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Line 90"/>
            <p:cNvSpPr>
              <a:spLocks noChangeShapeType="1"/>
            </p:cNvSpPr>
            <p:nvPr/>
          </p:nvSpPr>
          <p:spPr bwMode="auto">
            <a:xfrm>
              <a:off x="5535" y="5161"/>
              <a:ext cx="1" cy="3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Text Box 91"/>
            <p:cNvSpPr txBox="1">
              <a:spLocks noChangeArrowheads="1"/>
            </p:cNvSpPr>
            <p:nvPr/>
          </p:nvSpPr>
          <p:spPr bwMode="auto">
            <a:xfrm>
              <a:off x="4335" y="5463"/>
              <a:ext cx="700" cy="40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200" b="1">
                  <a:solidFill>
                    <a:schemeClr val="tx2"/>
                  </a:solidFill>
                </a:rPr>
                <a:t>Unified System</a:t>
              </a:r>
            </a:p>
          </p:txBody>
        </p:sp>
        <p:sp>
          <p:nvSpPr>
            <p:cNvPr id="42004" name="Text Box 92"/>
            <p:cNvSpPr txBox="1">
              <a:spLocks noChangeArrowheads="1"/>
            </p:cNvSpPr>
            <p:nvPr/>
          </p:nvSpPr>
          <p:spPr bwMode="auto">
            <a:xfrm>
              <a:off x="5135" y="5463"/>
              <a:ext cx="900" cy="40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200" b="1">
                  <a:solidFill>
                    <a:schemeClr val="tx2"/>
                  </a:solidFill>
                </a:rPr>
                <a:t>Fragmented System</a:t>
              </a:r>
            </a:p>
          </p:txBody>
        </p:sp>
        <p:sp>
          <p:nvSpPr>
            <p:cNvPr id="42005" name="Line 93"/>
            <p:cNvSpPr>
              <a:spLocks noChangeShapeType="1"/>
            </p:cNvSpPr>
            <p:nvPr/>
          </p:nvSpPr>
          <p:spPr bwMode="auto">
            <a:xfrm>
              <a:off x="8735" y="3755"/>
              <a:ext cx="1" cy="2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Text Box 94"/>
            <p:cNvSpPr txBox="1">
              <a:spLocks noChangeArrowheads="1"/>
            </p:cNvSpPr>
            <p:nvPr/>
          </p:nvSpPr>
          <p:spPr bwMode="auto">
            <a:xfrm>
              <a:off x="6435" y="4157"/>
              <a:ext cx="700" cy="40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100" b="1">
                  <a:solidFill>
                    <a:schemeClr val="tx2"/>
                  </a:solidFill>
                </a:rPr>
                <a:t>User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100" b="1">
                  <a:solidFill>
                    <a:schemeClr val="tx2"/>
                  </a:solidFill>
                </a:rPr>
                <a:t>payments</a:t>
              </a:r>
            </a:p>
          </p:txBody>
        </p:sp>
        <p:sp>
          <p:nvSpPr>
            <p:cNvPr id="42007" name="Text Box 95"/>
            <p:cNvSpPr txBox="1">
              <a:spLocks noChangeArrowheads="1"/>
            </p:cNvSpPr>
            <p:nvPr/>
          </p:nvSpPr>
          <p:spPr bwMode="auto">
            <a:xfrm>
              <a:off x="7235" y="4157"/>
              <a:ext cx="900" cy="80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100" b="1">
                  <a:solidFill>
                    <a:schemeClr val="tx2"/>
                  </a:solidFill>
                </a:rPr>
                <a:t>For-profit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100" b="1">
                  <a:solidFill>
                    <a:schemeClr val="tx2"/>
                  </a:solidFill>
                </a:rPr>
                <a:t>or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100" b="1">
                  <a:solidFill>
                    <a:schemeClr val="tx2"/>
                  </a:solidFill>
                </a:rPr>
                <a:t>Non-profit private insurance</a:t>
              </a:r>
            </a:p>
          </p:txBody>
        </p:sp>
        <p:sp>
          <p:nvSpPr>
            <p:cNvPr id="42008" name="Text Box 96"/>
            <p:cNvSpPr txBox="1">
              <a:spLocks noChangeArrowheads="1"/>
            </p:cNvSpPr>
            <p:nvPr/>
          </p:nvSpPr>
          <p:spPr bwMode="auto">
            <a:xfrm>
              <a:off x="8235" y="4157"/>
              <a:ext cx="900" cy="80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100" b="1">
                  <a:solidFill>
                    <a:schemeClr val="tx2"/>
                  </a:solidFill>
                </a:rPr>
                <a:t>Medical savings voluntary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100" b="1">
                  <a:solidFill>
                    <a:schemeClr val="tx2"/>
                  </a:solidFill>
                </a:rPr>
                <a:t>or compulsory</a:t>
              </a:r>
            </a:p>
          </p:txBody>
        </p:sp>
        <p:sp>
          <p:nvSpPr>
            <p:cNvPr id="42009" name="Line 97"/>
            <p:cNvSpPr>
              <a:spLocks noChangeShapeType="1"/>
            </p:cNvSpPr>
            <p:nvPr/>
          </p:nvSpPr>
          <p:spPr bwMode="auto">
            <a:xfrm>
              <a:off x="6935" y="3956"/>
              <a:ext cx="2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98"/>
            <p:cNvSpPr>
              <a:spLocks noChangeShapeType="1"/>
            </p:cNvSpPr>
            <p:nvPr/>
          </p:nvSpPr>
          <p:spPr bwMode="auto">
            <a:xfrm>
              <a:off x="6935" y="3956"/>
              <a:ext cx="1" cy="2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99"/>
            <p:cNvSpPr>
              <a:spLocks noChangeShapeType="1"/>
            </p:cNvSpPr>
            <p:nvPr/>
          </p:nvSpPr>
          <p:spPr bwMode="auto">
            <a:xfrm>
              <a:off x="7835" y="3956"/>
              <a:ext cx="1" cy="2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Line 100"/>
            <p:cNvSpPr>
              <a:spLocks noChangeShapeType="1"/>
            </p:cNvSpPr>
            <p:nvPr/>
          </p:nvSpPr>
          <p:spPr bwMode="auto">
            <a:xfrm>
              <a:off x="8935" y="3956"/>
              <a:ext cx="1" cy="2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Line 101"/>
            <p:cNvSpPr>
              <a:spLocks noChangeShapeType="1"/>
            </p:cNvSpPr>
            <p:nvPr/>
          </p:nvSpPr>
          <p:spPr bwMode="auto">
            <a:xfrm>
              <a:off x="9835" y="3956"/>
              <a:ext cx="1" cy="2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Text Box 102"/>
            <p:cNvSpPr txBox="1">
              <a:spLocks noChangeArrowheads="1"/>
            </p:cNvSpPr>
            <p:nvPr/>
          </p:nvSpPr>
          <p:spPr bwMode="auto">
            <a:xfrm>
              <a:off x="9235" y="4157"/>
              <a:ext cx="1000" cy="80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200" b="1">
                  <a:solidFill>
                    <a:schemeClr val="tx2"/>
                  </a:solidFill>
                </a:rPr>
                <a:t>Social contributions employers employees</a:t>
              </a:r>
            </a:p>
          </p:txBody>
        </p:sp>
        <p:sp>
          <p:nvSpPr>
            <p:cNvPr id="42015" name="Line 103"/>
            <p:cNvSpPr>
              <a:spLocks noChangeShapeType="1"/>
            </p:cNvSpPr>
            <p:nvPr/>
          </p:nvSpPr>
          <p:spPr bwMode="auto">
            <a:xfrm>
              <a:off x="9835" y="4961"/>
              <a:ext cx="1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Line 104"/>
            <p:cNvSpPr>
              <a:spLocks noChangeShapeType="1"/>
            </p:cNvSpPr>
            <p:nvPr/>
          </p:nvSpPr>
          <p:spPr bwMode="auto">
            <a:xfrm flipH="1">
              <a:off x="5935" y="5061"/>
              <a:ext cx="3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Text Box 105"/>
            <p:cNvSpPr txBox="1">
              <a:spLocks noChangeArrowheads="1"/>
            </p:cNvSpPr>
            <p:nvPr/>
          </p:nvSpPr>
          <p:spPr bwMode="auto">
            <a:xfrm>
              <a:off x="3135" y="3353"/>
              <a:ext cx="2500" cy="401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r-FR" altLang="en-US" sz="800" b="1">
                <a:solidFill>
                  <a:schemeClr val="tx2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200" b="1">
                  <a:solidFill>
                    <a:schemeClr val="tx2"/>
                  </a:solidFill>
                </a:rPr>
                <a:t>Methods of public financing</a:t>
              </a:r>
            </a:p>
          </p:txBody>
        </p:sp>
        <p:sp>
          <p:nvSpPr>
            <p:cNvPr id="42018" name="Text Box 106"/>
            <p:cNvSpPr txBox="1">
              <a:spLocks noChangeArrowheads="1"/>
            </p:cNvSpPr>
            <p:nvPr/>
          </p:nvSpPr>
          <p:spPr bwMode="auto">
            <a:xfrm>
              <a:off x="7535" y="3353"/>
              <a:ext cx="2200" cy="40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r-FR" altLang="en-US" sz="800" b="1">
                <a:solidFill>
                  <a:schemeClr val="tx2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200" b="1">
                  <a:solidFill>
                    <a:schemeClr val="tx2"/>
                  </a:solidFill>
                </a:rPr>
                <a:t>Methods of private financing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fr-FR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2019" name="Line 107"/>
            <p:cNvSpPr>
              <a:spLocks noChangeShapeType="1"/>
            </p:cNvSpPr>
            <p:nvPr/>
          </p:nvSpPr>
          <p:spPr bwMode="auto">
            <a:xfrm>
              <a:off x="4235" y="3152"/>
              <a:ext cx="2" cy="2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Line 108"/>
            <p:cNvSpPr>
              <a:spLocks noChangeShapeType="1"/>
            </p:cNvSpPr>
            <p:nvPr/>
          </p:nvSpPr>
          <p:spPr bwMode="auto">
            <a:xfrm>
              <a:off x="6335" y="2750"/>
              <a:ext cx="0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bject 7"/>
          <p:cNvSpPr txBox="1">
            <a:spLocks noChangeArrowheads="1"/>
          </p:cNvSpPr>
          <p:nvPr/>
        </p:nvSpPr>
        <p:spPr bwMode="auto">
          <a:xfrm>
            <a:off x="1187624" y="3212976"/>
            <a:ext cx="6577012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301750" indent="-12906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Later in the Course: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Budgeting in Health Care System and Health Care Financing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3" name="object 11"/>
          <p:cNvSpPr>
            <a:spLocks noChangeArrowheads="1"/>
          </p:cNvSpPr>
          <p:nvPr/>
        </p:nvSpPr>
        <p:spPr bwMode="auto">
          <a:xfrm>
            <a:off x="5724128" y="0"/>
            <a:ext cx="3419872" cy="2133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bject 2"/>
          <p:cNvSpPr>
            <a:spLocks noChangeArrowheads="1"/>
          </p:cNvSpPr>
          <p:nvPr/>
        </p:nvSpPr>
        <p:spPr bwMode="auto">
          <a:xfrm>
            <a:off x="1219200" y="304800"/>
            <a:ext cx="7431088" cy="5181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7107" name="object 3"/>
          <p:cNvSpPr txBox="1">
            <a:spLocks noChangeArrowheads="1"/>
          </p:cNvSpPr>
          <p:nvPr/>
        </p:nvSpPr>
        <p:spPr bwMode="auto">
          <a:xfrm>
            <a:off x="1222375" y="5784850"/>
            <a:ext cx="66802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Source:</a:t>
            </a:r>
            <a:r>
              <a:rPr lang="en-US" altLang="en-US" sz="1800" b="1"/>
              <a:t> Health Systems Financing- </a:t>
            </a:r>
            <a:r>
              <a:rPr lang="en-US" altLang="en-US" sz="1800" b="1">
                <a:latin typeface="Arial" panose="020B0604020202020204" pitchFamily="34" charset="0"/>
              </a:rPr>
              <a:t>Toolkit</a:t>
            </a:r>
            <a:r>
              <a:rPr lang="en-US" altLang="en-US" sz="1800" b="1"/>
              <a:t> </a:t>
            </a:r>
            <a:r>
              <a:rPr lang="en-US" altLang="en-US" sz="1800" b="1">
                <a:latin typeface="Arial" panose="020B0604020202020204" pitchFamily="34" charset="0"/>
              </a:rPr>
              <a:t>on</a:t>
            </a:r>
            <a:r>
              <a:rPr lang="en-US" altLang="en-US" sz="1800" b="1"/>
              <a:t> </a:t>
            </a:r>
            <a:r>
              <a:rPr lang="en-US" altLang="en-US" sz="1800" b="1">
                <a:latin typeface="Arial" panose="020B0604020202020204" pitchFamily="34" charset="0"/>
              </a:rPr>
              <a:t>monitoring</a:t>
            </a:r>
            <a:r>
              <a:rPr lang="en-US" altLang="en-US" sz="1800" b="1"/>
              <a:t> </a:t>
            </a:r>
            <a:r>
              <a:rPr lang="en-US" altLang="en-US" sz="1800" b="1">
                <a:latin typeface="Arial" panose="020B0604020202020204" pitchFamily="34" charset="0"/>
              </a:rPr>
              <a:t>health</a:t>
            </a:r>
            <a:r>
              <a:rPr lang="en-US" altLang="en-US" sz="1800" b="1"/>
              <a:t> </a:t>
            </a:r>
            <a:r>
              <a:rPr lang="en-US" altLang="en-US" sz="1800" b="1">
                <a:latin typeface="Arial" panose="020B0604020202020204" pitchFamily="34" charset="0"/>
              </a:rPr>
              <a:t>systems</a:t>
            </a:r>
            <a:r>
              <a:rPr lang="en-US" altLang="en-US" sz="1800" b="1"/>
              <a:t> </a:t>
            </a:r>
            <a:r>
              <a:rPr lang="en-US" altLang="en-US" sz="1800" b="1">
                <a:latin typeface="Arial" panose="020B0604020202020204" pitchFamily="34" charset="0"/>
              </a:rPr>
              <a:t>strengthening,</a:t>
            </a:r>
            <a:r>
              <a:rPr lang="en-US" altLang="en-US" sz="1800" b="1"/>
              <a:t> </a:t>
            </a:r>
            <a:r>
              <a:rPr lang="en-US" altLang="en-US" sz="1800" b="1">
                <a:latin typeface="Arial" panose="020B0604020202020204" pitchFamily="34" charset="0"/>
              </a:rPr>
              <a:t>WHO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bject 3"/>
          <p:cNvSpPr>
            <a:spLocks noGrp="1"/>
          </p:cNvSpPr>
          <p:nvPr>
            <p:ph type="title"/>
          </p:nvPr>
        </p:nvSpPr>
        <p:spPr>
          <a:xfrm>
            <a:off x="500063" y="642938"/>
            <a:ext cx="7772400" cy="1143000"/>
          </a:xfrm>
        </p:spPr>
        <p:txBody>
          <a:bodyPr tIns="488300"/>
          <a:lstStyle/>
          <a:p>
            <a:pPr marL="814388" eaLnBrk="1" hangingPunct="1"/>
            <a:r>
              <a:rPr lang="en-US" altLang="en-US"/>
              <a:t>Conclusion</a:t>
            </a:r>
          </a:p>
        </p:txBody>
      </p:sp>
      <p:sp>
        <p:nvSpPr>
          <p:cNvPr id="26627" name="object 4"/>
          <p:cNvSpPr txBox="1">
            <a:spLocks noChangeArrowheads="1"/>
          </p:cNvSpPr>
          <p:nvPr/>
        </p:nvSpPr>
        <p:spPr bwMode="auto">
          <a:xfrm>
            <a:off x="1035166" y="1988840"/>
            <a:ext cx="7261225" cy="352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5275" indent="-282575">
              <a:tabLst>
                <a:tab pos="295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tabLst>
                <a:tab pos="295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tabLst>
                <a:tab pos="295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tabLst>
                <a:tab pos="295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tabLst>
                <a:tab pos="295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5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5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5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5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E6EC5"/>
              </a:buClr>
              <a:buSzPct val="79000"/>
              <a:buFont typeface="Wingdings 2" panose="05020102010507070707" pitchFamily="18" charset="2"/>
              <a:buChar char=""/>
              <a:defRPr/>
            </a:pPr>
            <a:r>
              <a:rPr lang="en-US" sz="2800" dirty="0">
                <a:latin typeface="Times New Roman" panose="02020603050405020304" pitchFamily="18" charset="0"/>
              </a:rPr>
              <a:t>Countries   should   move   forward   and faster   to   develop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equitable  and  efficient  institutional  structures, 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revenue- raising mechanisms</a:t>
            </a:r>
            <a:r>
              <a:rPr lang="en-US" sz="2800" dirty="0">
                <a:latin typeface="Times New Roman" panose="02020603050405020304" pitchFamily="18" charset="0"/>
              </a:rPr>
              <a:t> and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spending prioritizations</a:t>
            </a:r>
          </a:p>
          <a:p>
            <a:pPr eaLnBrk="1" hangingPunct="1">
              <a:spcBef>
                <a:spcPts val="2038"/>
              </a:spcBef>
              <a:buClr>
                <a:srgbClr val="0E6EC5"/>
              </a:buClr>
              <a:buSzPct val="79000"/>
              <a:buFont typeface="Wingdings 2" panose="05020102010507070707" pitchFamily="18" charset="2"/>
              <a:buChar char=""/>
              <a:defRPr/>
            </a:pPr>
            <a:r>
              <a:rPr lang="en-US" sz="2800" dirty="0">
                <a:latin typeface="Times New Roman" panose="02020603050405020304" pitchFamily="18" charset="0"/>
              </a:rPr>
              <a:t>To become more	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efficient and equitable in the use of resources</a:t>
            </a:r>
          </a:p>
          <a:p>
            <a:pPr eaLnBrk="1" hangingPunct="1">
              <a:spcBef>
                <a:spcPts val="2038"/>
              </a:spcBef>
              <a:buClr>
                <a:srgbClr val="0E6EC5"/>
              </a:buClr>
              <a:buSzPct val="79000"/>
              <a:buFont typeface="Wingdings 2" panose="05020102010507070707" pitchFamily="18" charset="2"/>
              <a:buChar char=""/>
              <a:defRPr/>
            </a:pPr>
            <a:r>
              <a:rPr lang="en-US" sz="2800" dirty="0">
                <a:latin typeface="Times New Roman" panose="02020603050405020304" pitchFamily="18" charset="0"/>
              </a:rPr>
              <a:t>Need for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constant re-evaluation and adjustment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2"/>
          <p:cNvSpPr>
            <a:spLocks noChangeArrowheads="1"/>
          </p:cNvSpPr>
          <p:nvPr/>
        </p:nvSpPr>
        <p:spPr bwMode="auto">
          <a:xfrm>
            <a:off x="777875" y="0"/>
            <a:ext cx="2441575" cy="841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9813" y="122238"/>
            <a:ext cx="1917700" cy="433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rgbClr val="006B8C"/>
                </a:solidFill>
                <a:latin typeface="Times New Roman"/>
                <a:cs typeface="Times New Roman"/>
              </a:rPr>
              <a:t>Ref</a:t>
            </a:r>
            <a:r>
              <a:rPr sz="3200" b="1" spc="5" dirty="0">
                <a:solidFill>
                  <a:srgbClr val="006B8C"/>
                </a:solidFill>
                <a:latin typeface="Times New Roman"/>
                <a:cs typeface="Times New Roman"/>
              </a:rPr>
              <a:t>e</a:t>
            </a:r>
            <a:r>
              <a:rPr sz="3200" b="1" spc="-55" dirty="0">
                <a:solidFill>
                  <a:srgbClr val="006B8C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006B8C"/>
                </a:solidFill>
                <a:latin typeface="Times New Roman"/>
                <a:cs typeface="Times New Roman"/>
              </a:rPr>
              <a:t>ences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1204" name="object 4"/>
          <p:cNvSpPr txBox="1">
            <a:spLocks noChangeArrowheads="1"/>
          </p:cNvSpPr>
          <p:nvPr/>
        </p:nvSpPr>
        <p:spPr bwMode="auto">
          <a:xfrm>
            <a:off x="1000125" y="630238"/>
            <a:ext cx="7858125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5275" indent="-282575">
              <a:spcBef>
                <a:spcPct val="20000"/>
              </a:spcBef>
              <a:buChar char="•"/>
              <a:tabLst>
                <a:tab pos="29527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527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52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52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52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40000"/>
              </a:lnSpc>
              <a:spcBef>
                <a:spcPct val="0"/>
              </a:spcBef>
              <a:buClr>
                <a:srgbClr val="0E6EC5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en-US" sz="2200"/>
              <a:t>Balwar R, Vaidya R, Tilak R, Guptha RK, Kunte R. Textbook of Public  Health  and  Community  Medicine.  1</a:t>
            </a:r>
            <a:r>
              <a:rPr lang="en-US" altLang="en-US" sz="2100" baseline="25000"/>
              <a:t>st   </a:t>
            </a:r>
            <a:r>
              <a:rPr lang="en-US" altLang="en-US" sz="2200"/>
              <a:t>ed.  Department  of community  medicine,  AFMC,  Pune  in  collaboration  with  WHO India office.New Delhi (India); 2009. p.</a:t>
            </a:r>
          </a:p>
          <a:p>
            <a:pPr algn="just" eaLnBrk="1" hangingPunct="1">
              <a:lnSpc>
                <a:spcPct val="140000"/>
              </a:lnSpc>
              <a:spcBef>
                <a:spcPts val="600"/>
              </a:spcBef>
              <a:buClr>
                <a:srgbClr val="0E6EC5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en-US" sz="2200"/>
              <a:t>Schieber  G,  Baeza  C,  Kress  D,  and  Maier  M.  Financing  Health Systems in the 21st Century [online] 2006 [Cited on 2016 Jun 2]</a:t>
            </a:r>
          </a:p>
          <a:p>
            <a:pPr eaLnBrk="1" hangingPunct="1">
              <a:spcBef>
                <a:spcPts val="1050"/>
              </a:spcBef>
              <a:buFontTx/>
              <a:buNone/>
            </a:pPr>
            <a:r>
              <a:rPr lang="en-US" altLang="en-US" sz="2200"/>
              <a:t>];Available	from:URL:</a:t>
            </a:r>
          </a:p>
          <a:p>
            <a:pPr eaLnBrk="1" hangingPunct="1">
              <a:spcBef>
                <a:spcPts val="1050"/>
              </a:spcBef>
              <a:buFontTx/>
              <a:buNone/>
            </a:pPr>
            <a:r>
              <a:rPr lang="en-US" altLang="en-US" sz="2200" u="sng">
                <a:solidFill>
                  <a:srgbClr val="E2D700"/>
                </a:solidFill>
                <a:hlinkClick r:id="rId4"/>
              </a:rPr>
              <a:t>http://www.ncbi.nlm.nih.gov/books/NBK11772</a:t>
            </a:r>
            <a:endParaRPr lang="en-US" altLang="en-US" sz="2200"/>
          </a:p>
          <a:p>
            <a:pPr algn="just" eaLnBrk="1" hangingPunct="1">
              <a:lnSpc>
                <a:spcPct val="140000"/>
              </a:lnSpc>
              <a:spcBef>
                <a:spcPts val="600"/>
              </a:spcBef>
              <a:buClr>
                <a:srgbClr val="0E6EC5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en-US" sz="2200"/>
              <a:t>Health Systems Financing - Toolkit on monitoring health systems strengthening. World Health Organisation [Online] 2008 [Cited on 2016	Jun	4];Available from:URL:</a:t>
            </a:r>
            <a:r>
              <a:rPr lang="en-US" altLang="en-US" sz="2200" u="sng">
                <a:hlinkClick r:id="rId5"/>
              </a:rPr>
              <a:t>http://www.who.int/healthinfo/statistics/toolkit_hss/EN</a:t>
            </a:r>
            <a:endParaRPr lang="en-US" altLang="en-US" sz="2200"/>
          </a:p>
        </p:txBody>
      </p:sp>
      <p:sp>
        <p:nvSpPr>
          <p:cNvPr id="51205" name="object 5"/>
          <p:cNvSpPr>
            <a:spLocks/>
          </p:cNvSpPr>
          <p:nvPr/>
        </p:nvSpPr>
        <p:spPr bwMode="auto">
          <a:xfrm>
            <a:off x="1295400" y="6677025"/>
            <a:ext cx="3952875" cy="0"/>
          </a:xfrm>
          <a:custGeom>
            <a:avLst/>
            <a:gdLst>
              <a:gd name="T0" fmla="*/ 0 w 3952240"/>
              <a:gd name="T1" fmla="*/ 3958718 w 3952240"/>
              <a:gd name="T2" fmla="*/ 0 60000 65536"/>
              <a:gd name="T3" fmla="*/ 0 60000 65536"/>
              <a:gd name="T4" fmla="*/ 0 w 3952240"/>
              <a:gd name="T5" fmla="*/ 3952240 w 395224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952240">
                <a:moveTo>
                  <a:pt x="0" y="0"/>
                </a:moveTo>
                <a:lnTo>
                  <a:pt x="3951731" y="0"/>
                </a:lnTo>
              </a:path>
            </a:pathLst>
          </a:custGeom>
          <a:noFill/>
          <a:ln w="1498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6"/>
          <p:cNvSpPr txBox="1"/>
          <p:nvPr/>
        </p:nvSpPr>
        <p:spPr>
          <a:xfrm>
            <a:off x="1282700" y="6416675"/>
            <a:ext cx="4351338" cy="327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spc="-15" dirty="0">
                <a:latin typeface="Times New Roman"/>
                <a:cs typeface="Times New Roman"/>
              </a:rPr>
              <a:t>_</a:t>
            </a:r>
            <a:r>
              <a:rPr sz="2200" spc="-10" dirty="0">
                <a:latin typeface="Times New Roman"/>
                <a:cs typeface="Times New Roman"/>
              </a:rPr>
              <a:t>P</a:t>
            </a:r>
            <a:r>
              <a:rPr sz="2200" spc="-15" dirty="0">
                <a:latin typeface="Times New Roman"/>
                <a:cs typeface="Times New Roman"/>
              </a:rPr>
              <a:t>DF_</a:t>
            </a:r>
            <a:r>
              <a:rPr sz="2200" spc="-170" dirty="0">
                <a:latin typeface="Times New Roman"/>
                <a:cs typeface="Times New Roman"/>
              </a:rPr>
              <a:t>T</a:t>
            </a:r>
            <a:r>
              <a:rPr sz="2200" spc="-15" dirty="0">
                <a:latin typeface="Times New Roman"/>
                <a:cs typeface="Times New Roman"/>
              </a:rPr>
              <a:t>o</a:t>
            </a:r>
            <a:r>
              <a:rPr sz="2200" spc="-10" dirty="0">
                <a:latin typeface="Times New Roman"/>
                <a:cs typeface="Times New Roman"/>
              </a:rPr>
              <a:t>olkit_</a:t>
            </a:r>
            <a:r>
              <a:rPr sz="2200" spc="-15" dirty="0">
                <a:latin typeface="Times New Roman"/>
                <a:cs typeface="Times New Roman"/>
              </a:rPr>
              <a:t>HSS</a:t>
            </a:r>
            <a:r>
              <a:rPr sz="2200" spc="-10" dirty="0">
                <a:latin typeface="Times New Roman"/>
                <a:cs typeface="Times New Roman"/>
              </a:rPr>
              <a:t>_Financin</a:t>
            </a:r>
            <a:r>
              <a:rPr sz="2200" spc="15" dirty="0">
                <a:latin typeface="Times New Roman"/>
                <a:cs typeface="Times New Roman"/>
              </a:rPr>
              <a:t>g</a:t>
            </a:r>
            <a:r>
              <a:rPr sz="2200" spc="-10" dirty="0">
                <a:latin typeface="Times New Roman"/>
                <a:cs typeface="Times New Roman"/>
              </a:rPr>
              <a:t>.</a:t>
            </a:r>
            <a:r>
              <a:rPr sz="2200" spc="-575" dirty="0">
                <a:latin typeface="Times New Roman"/>
                <a:cs typeface="Times New Roman"/>
              </a:rPr>
              <a:t>p</a:t>
            </a:r>
            <a:r>
              <a:rPr b="1" spc="-157" baseline="-23148" dirty="0">
                <a:latin typeface="Arial"/>
                <a:cs typeface="Arial"/>
              </a:rPr>
              <a:t>6</a:t>
            </a:r>
            <a:r>
              <a:rPr sz="2200" spc="-1010" dirty="0">
                <a:latin typeface="Times New Roman"/>
                <a:cs typeface="Times New Roman"/>
              </a:rPr>
              <a:t>d</a:t>
            </a:r>
            <a:r>
              <a:rPr b="1" spc="-7" baseline="-23148" dirty="0">
                <a:latin typeface="Arial"/>
                <a:cs typeface="Arial"/>
              </a:rPr>
              <a:t>/2</a:t>
            </a:r>
            <a:r>
              <a:rPr sz="2200" spc="-735" dirty="0">
                <a:latin typeface="Times New Roman"/>
                <a:cs typeface="Times New Roman"/>
              </a:rPr>
              <a:t>f</a:t>
            </a:r>
            <a:r>
              <a:rPr b="1" baseline="-23148" dirty="0">
                <a:latin typeface="Arial"/>
                <a:cs typeface="Arial"/>
              </a:rPr>
              <a:t>0</a:t>
            </a:r>
            <a:r>
              <a:rPr b="1" spc="-7" baseline="-23148" dirty="0">
                <a:latin typeface="Arial"/>
                <a:cs typeface="Arial"/>
              </a:rPr>
              <a:t>/2</a:t>
            </a:r>
            <a:r>
              <a:rPr b="1" spc="-15" baseline="-23148" dirty="0">
                <a:latin typeface="Arial"/>
                <a:cs typeface="Arial"/>
              </a:rPr>
              <a:t>01</a:t>
            </a:r>
            <a:r>
              <a:rPr b="1" baseline="-23148" dirty="0">
                <a:latin typeface="Arial"/>
                <a:cs typeface="Arial"/>
              </a:rPr>
              <a:t>6</a:t>
            </a:r>
            <a:endParaRPr baseline="-2314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508" y="2074069"/>
            <a:ext cx="7693292" cy="46696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5193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 6: HEALTH SYSTEMS IN RELATION TO MALARIA ELIMINATION Alla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20"/>
            <a:ext cx="9131959" cy="68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938" y="214313"/>
            <a:ext cx="7772400" cy="1143000"/>
          </a:xfrm>
        </p:spPr>
        <p:txBody>
          <a:bodyPr tIns="407466" rtlCol="0"/>
          <a:lstStyle/>
          <a:p>
            <a:pPr marL="212471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3265FF"/>
                </a:solidFill>
              </a:rPr>
              <a:t>Healt</a:t>
            </a:r>
            <a:r>
              <a:rPr b="1" dirty="0">
                <a:solidFill>
                  <a:srgbClr val="3265FF"/>
                </a:solidFill>
              </a:rPr>
              <a:t>h</a:t>
            </a:r>
            <a:r>
              <a:rPr b="1" spc="120" dirty="0">
                <a:solidFill>
                  <a:srgbClr val="3265FF"/>
                </a:solidFill>
              </a:rPr>
              <a:t> </a:t>
            </a:r>
            <a:r>
              <a:rPr b="1" dirty="0">
                <a:solidFill>
                  <a:srgbClr val="FF0000"/>
                </a:solidFill>
              </a:rPr>
              <a:t>S</a:t>
            </a:r>
            <a:r>
              <a:rPr b="1" spc="-5" dirty="0">
                <a:solidFill>
                  <a:srgbClr val="FF0000"/>
                </a:solidFill>
              </a:rPr>
              <a:t>ystem</a:t>
            </a:r>
          </a:p>
        </p:txBody>
      </p:sp>
      <p:sp>
        <p:nvSpPr>
          <p:cNvPr id="10243" name="object 3"/>
          <p:cNvSpPr txBox="1">
            <a:spLocks noChangeArrowheads="1"/>
          </p:cNvSpPr>
          <p:nvPr/>
        </p:nvSpPr>
        <p:spPr bwMode="auto">
          <a:xfrm>
            <a:off x="357188" y="1857375"/>
            <a:ext cx="3802062" cy="361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556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265FF"/>
                </a:solidFill>
                <a:latin typeface="Arial" panose="020B0604020202020204" pitchFamily="34" charset="0"/>
              </a:rPr>
              <a:t>Health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725"/>
              </a:spcBef>
              <a:buClr>
                <a:srgbClr val="0967AA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Beyond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sickness</a:t>
            </a:r>
          </a:p>
          <a:p>
            <a:pPr lvl="1" eaLnBrk="1" hangingPunct="1">
              <a:spcBef>
                <a:spcPts val="425"/>
              </a:spcBef>
              <a:buClr>
                <a:srgbClr val="0967AA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Physical, mental and social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wellbeing</a:t>
            </a:r>
          </a:p>
          <a:p>
            <a:pPr eaLnBrk="1" hangingPunct="1">
              <a:spcBef>
                <a:spcPts val="425"/>
              </a:spcBef>
              <a:buClr>
                <a:srgbClr val="0967AA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Beyond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the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individual</a:t>
            </a:r>
          </a:p>
          <a:p>
            <a:pPr lvl="1" eaLnBrk="1" hangingPunct="1">
              <a:spcBef>
                <a:spcPts val="425"/>
              </a:spcBef>
              <a:buClr>
                <a:srgbClr val="0967AA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all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agents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promoting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health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&amp;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wellbeing</a:t>
            </a:r>
          </a:p>
          <a:p>
            <a:pPr lvl="1" eaLnBrk="1" hangingPunct="1">
              <a:spcBef>
                <a:spcPts val="425"/>
              </a:spcBef>
              <a:buClr>
                <a:srgbClr val="0967AA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domestic/national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&amp;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international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factors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0032" y="1988840"/>
            <a:ext cx="3394522" cy="2675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ste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endParaRPr sz="2400" dirty="0">
              <a:latin typeface="Arial"/>
              <a:cs typeface="Arial"/>
            </a:endParaRPr>
          </a:p>
          <a:p>
            <a:pPr marL="12700" eaLnBrk="1" fontAlgn="auto" hangingPunct="1">
              <a:spcBef>
                <a:spcPts val="720"/>
              </a:spcBef>
              <a:spcAft>
                <a:spcPts val="0"/>
              </a:spcAft>
              <a:defRPr/>
            </a:pPr>
            <a:r>
              <a:rPr lang="en-US" sz="2400" spc="-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col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ectio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ated</a:t>
            </a:r>
            <a:endParaRPr sz="2400" dirty="0"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lang="en-US" sz="2400" dirty="0">
                <a:latin typeface="Arial"/>
                <a:cs typeface="Arial"/>
              </a:rPr>
              <a:t> (infrastructure, organizations, materials and people)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nter</a:t>
            </a:r>
            <a:r>
              <a:rPr sz="2400" spc="-20" dirty="0">
                <a:latin typeface="Arial"/>
                <a:cs typeface="Arial"/>
              </a:rPr>
              <a:t>act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organ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zed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purpose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8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7542" y="0"/>
            <a:ext cx="8136905" cy="998984"/>
          </a:xfrm>
        </p:spPr>
        <p:txBody>
          <a:bodyPr tIns="261620" rtlCol="0" anchor="t"/>
          <a:lstStyle/>
          <a:p>
            <a:pPr marL="186563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>
                <a:solidFill>
                  <a:srgbClr val="FF0000"/>
                </a:solidFill>
              </a:rPr>
              <a:t>Health</a:t>
            </a:r>
            <a:r>
              <a:rPr spc="-90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System</a:t>
            </a:r>
            <a:r>
              <a:rPr spc="-100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Definition</a:t>
            </a:r>
          </a:p>
        </p:txBody>
      </p:sp>
      <p:sp>
        <p:nvSpPr>
          <p:cNvPr id="12291" name="object 4"/>
          <p:cNvSpPr txBox="1">
            <a:spLocks noChangeArrowheads="1"/>
          </p:cNvSpPr>
          <p:nvPr/>
        </p:nvSpPr>
        <p:spPr bwMode="auto">
          <a:xfrm>
            <a:off x="281494" y="1236049"/>
            <a:ext cx="850900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80CA6A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This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definition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includes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the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u="sng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full</a:t>
            </a:r>
            <a:r>
              <a:rPr lang="en-US" altLang="en-US" sz="2800" u="sng" dirty="0">
                <a:solidFill>
                  <a:srgbClr val="003200"/>
                </a:solidFill>
              </a:rPr>
              <a:t> </a:t>
            </a:r>
            <a:r>
              <a:rPr lang="en-US" altLang="en-US" sz="2800" u="sng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range</a:t>
            </a:r>
            <a:r>
              <a:rPr lang="en-US" altLang="en-US" sz="2800" u="sng" dirty="0">
                <a:solidFill>
                  <a:srgbClr val="003200"/>
                </a:solidFill>
              </a:rPr>
              <a:t> </a:t>
            </a:r>
            <a:r>
              <a:rPr lang="en-US" altLang="en-US" sz="2800" u="sng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of</a:t>
            </a:r>
            <a:r>
              <a:rPr lang="en-US" altLang="en-US" sz="2800" u="sng" dirty="0">
                <a:solidFill>
                  <a:srgbClr val="003200"/>
                </a:solidFill>
              </a:rPr>
              <a:t> </a:t>
            </a:r>
            <a:r>
              <a:rPr lang="en-US" altLang="en-US" sz="2800" u="sng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players</a:t>
            </a:r>
            <a:r>
              <a:rPr lang="en-US" altLang="en-US" sz="2800" u="sng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engaged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in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the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7030A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provision</a:t>
            </a:r>
            <a:r>
              <a:rPr lang="en-US" altLang="en-US" sz="2800" dirty="0">
                <a:solidFill>
                  <a:srgbClr val="7030A0"/>
                </a:solidFill>
              </a:rPr>
              <a:t> </a:t>
            </a:r>
            <a:r>
              <a:rPr lang="en-US" altLang="en-US" sz="2800" dirty="0">
                <a:solidFill>
                  <a:srgbClr val="7030A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2800" dirty="0">
                <a:solidFill>
                  <a:srgbClr val="7030A0"/>
                </a:solidFill>
              </a:rPr>
              <a:t> </a:t>
            </a:r>
            <a:r>
              <a:rPr lang="en-US" altLang="en-US" sz="2800" dirty="0">
                <a:solidFill>
                  <a:srgbClr val="7030A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financing</a:t>
            </a:r>
            <a:r>
              <a:rPr lang="en-US" altLang="en-US" sz="2800" dirty="0">
                <a:solidFill>
                  <a:srgbClr val="7030A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of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health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services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including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the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public,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nonprofit,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for-profit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private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sectors,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as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well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as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international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bilateral</a:t>
            </a:r>
            <a:r>
              <a:rPr lang="en-US" altLang="en-US" sz="28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donors,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foundations,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voluntary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organizations</a:t>
            </a:r>
            <a:r>
              <a:rPr lang="en-US" altLang="en-US" sz="28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involved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in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funding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or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implementing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health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activities.</a:t>
            </a:r>
          </a:p>
          <a:p>
            <a:pPr eaLnBrk="1" hangingPunct="1">
              <a:spcBef>
                <a:spcPct val="0"/>
              </a:spcBef>
              <a:buClr>
                <a:srgbClr val="80CA6A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Health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systems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7030A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encompass</a:t>
            </a:r>
            <a:r>
              <a:rPr lang="en-US" altLang="en-US" sz="2800" dirty="0">
                <a:solidFill>
                  <a:srgbClr val="7030A0"/>
                </a:solidFill>
              </a:rPr>
              <a:t> </a:t>
            </a:r>
            <a:r>
              <a:rPr lang="en-US" altLang="en-US" sz="2800" dirty="0">
                <a:solidFill>
                  <a:srgbClr val="7030A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all</a:t>
            </a:r>
            <a:r>
              <a:rPr lang="en-US" altLang="en-US" sz="2800" dirty="0">
                <a:solidFill>
                  <a:srgbClr val="7030A0"/>
                </a:solidFill>
              </a:rPr>
              <a:t> </a:t>
            </a:r>
            <a:r>
              <a:rPr lang="en-US" altLang="en-US" sz="2800" dirty="0">
                <a:solidFill>
                  <a:srgbClr val="7030A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levels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:</a:t>
            </a:r>
            <a:endParaRPr lang="en-US" altLang="en-US" sz="28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  central,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regional,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district,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community,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household.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Health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sector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projects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engage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with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all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levels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elements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of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the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health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system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frequently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encounter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constraints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that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limit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their</a:t>
            </a:r>
            <a:r>
              <a:rPr lang="en-US" altLang="en-US" sz="2800" dirty="0">
                <a:solidFill>
                  <a:srgbClr val="003200"/>
                </a:solidFill>
              </a:rPr>
              <a:t> </a:t>
            </a:r>
            <a:r>
              <a:rPr lang="en-US" altLang="en-US" sz="2800" dirty="0">
                <a:solidFill>
                  <a:srgbClr val="0032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effectiveness.</a:t>
            </a:r>
            <a:endParaRPr lang="en-US" altLang="en-US" sz="28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4427538" y="3197225"/>
            <a:ext cx="395287" cy="174625"/>
          </a:xfrm>
          <a:custGeom>
            <a:avLst/>
            <a:gdLst>
              <a:gd name="T0" fmla="*/ 216693 w 396239"/>
              <a:gd name="T1" fmla="*/ 0 h 173989"/>
              <a:gd name="T2" fmla="*/ 216693 w 396239"/>
              <a:gd name="T3" fmla="*/ 180849 h 173989"/>
              <a:gd name="T4" fmla="*/ 329493 w 396239"/>
              <a:gd name="T5" fmla="*/ 120566 h 173989"/>
              <a:gd name="T6" fmla="*/ 244893 w 396239"/>
              <a:gd name="T7" fmla="*/ 120566 h 173989"/>
              <a:gd name="T8" fmla="*/ 244893 w 396239"/>
              <a:gd name="T9" fmla="*/ 60283 h 173989"/>
              <a:gd name="T10" fmla="*/ 329493 w 396239"/>
              <a:gd name="T11" fmla="*/ 60283 h 173989"/>
              <a:gd name="T12" fmla="*/ 216693 w 396239"/>
              <a:gd name="T13" fmla="*/ 0 h 173989"/>
              <a:gd name="T14" fmla="*/ 216693 w 396239"/>
              <a:gd name="T15" fmla="*/ 60283 h 173989"/>
              <a:gd name="T16" fmla="*/ 0 w 396239"/>
              <a:gd name="T17" fmla="*/ 60283 h 173989"/>
              <a:gd name="T18" fmla="*/ 0 w 396239"/>
              <a:gd name="T19" fmla="*/ 120566 h 173989"/>
              <a:gd name="T20" fmla="*/ 216693 w 396239"/>
              <a:gd name="T21" fmla="*/ 120566 h 173989"/>
              <a:gd name="T22" fmla="*/ 216693 w 396239"/>
              <a:gd name="T23" fmla="*/ 60283 h 173989"/>
              <a:gd name="T24" fmla="*/ 329493 w 396239"/>
              <a:gd name="T25" fmla="*/ 60283 h 173989"/>
              <a:gd name="T26" fmla="*/ 244893 w 396239"/>
              <a:gd name="T27" fmla="*/ 60283 h 173989"/>
              <a:gd name="T28" fmla="*/ 244893 w 396239"/>
              <a:gd name="T29" fmla="*/ 120566 h 173989"/>
              <a:gd name="T30" fmla="*/ 329493 w 396239"/>
              <a:gd name="T31" fmla="*/ 120566 h 173989"/>
              <a:gd name="T32" fmla="*/ 385892 w 396239"/>
              <a:gd name="T33" fmla="*/ 90425 h 173989"/>
              <a:gd name="T34" fmla="*/ 329493 w 396239"/>
              <a:gd name="T35" fmla="*/ 60283 h 17398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6239"/>
              <a:gd name="T55" fmla="*/ 0 h 173989"/>
              <a:gd name="T56" fmla="*/ 396239 w 396239"/>
              <a:gd name="T57" fmla="*/ 173989 h 17398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6239" h="173989">
                <a:moveTo>
                  <a:pt x="222503" y="0"/>
                </a:moveTo>
                <a:lnTo>
                  <a:pt x="222503" y="173735"/>
                </a:lnTo>
                <a:lnTo>
                  <a:pt x="338327" y="115823"/>
                </a:lnTo>
                <a:lnTo>
                  <a:pt x="251459" y="115823"/>
                </a:lnTo>
                <a:lnTo>
                  <a:pt x="251459" y="57911"/>
                </a:lnTo>
                <a:lnTo>
                  <a:pt x="338327" y="57911"/>
                </a:lnTo>
                <a:lnTo>
                  <a:pt x="222503" y="0"/>
                </a:lnTo>
                <a:close/>
              </a:path>
              <a:path w="396239" h="173989">
                <a:moveTo>
                  <a:pt x="222503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222503" y="115823"/>
                </a:lnTo>
                <a:lnTo>
                  <a:pt x="222503" y="57911"/>
                </a:lnTo>
                <a:close/>
              </a:path>
              <a:path w="396239" h="173989">
                <a:moveTo>
                  <a:pt x="338327" y="57911"/>
                </a:moveTo>
                <a:lnTo>
                  <a:pt x="251459" y="57911"/>
                </a:lnTo>
                <a:lnTo>
                  <a:pt x="251459" y="115823"/>
                </a:lnTo>
                <a:lnTo>
                  <a:pt x="338327" y="115823"/>
                </a:lnTo>
                <a:lnTo>
                  <a:pt x="396239" y="86867"/>
                </a:lnTo>
                <a:lnTo>
                  <a:pt x="338327" y="57911"/>
                </a:lnTo>
                <a:close/>
              </a:path>
            </a:pathLst>
          </a:custGeom>
          <a:solidFill>
            <a:srgbClr val="C59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5" name="object 3"/>
          <p:cNvSpPr>
            <a:spLocks/>
          </p:cNvSpPr>
          <p:nvPr/>
        </p:nvSpPr>
        <p:spPr bwMode="auto">
          <a:xfrm>
            <a:off x="2484438" y="3197225"/>
            <a:ext cx="504825" cy="174625"/>
          </a:xfrm>
          <a:custGeom>
            <a:avLst/>
            <a:gdLst>
              <a:gd name="T0" fmla="*/ 330707 w 504825"/>
              <a:gd name="T1" fmla="*/ 0 h 173989"/>
              <a:gd name="T2" fmla="*/ 330707 w 504825"/>
              <a:gd name="T3" fmla="*/ 180849 h 173989"/>
              <a:gd name="T4" fmla="*/ 446531 w 504825"/>
              <a:gd name="T5" fmla="*/ 120566 h 173989"/>
              <a:gd name="T6" fmla="*/ 359663 w 504825"/>
              <a:gd name="T7" fmla="*/ 120566 h 173989"/>
              <a:gd name="T8" fmla="*/ 359663 w 504825"/>
              <a:gd name="T9" fmla="*/ 60283 h 173989"/>
              <a:gd name="T10" fmla="*/ 446531 w 504825"/>
              <a:gd name="T11" fmla="*/ 60283 h 173989"/>
              <a:gd name="T12" fmla="*/ 330707 w 504825"/>
              <a:gd name="T13" fmla="*/ 0 h 173989"/>
              <a:gd name="T14" fmla="*/ 330707 w 504825"/>
              <a:gd name="T15" fmla="*/ 60283 h 173989"/>
              <a:gd name="T16" fmla="*/ 0 w 504825"/>
              <a:gd name="T17" fmla="*/ 60283 h 173989"/>
              <a:gd name="T18" fmla="*/ 0 w 504825"/>
              <a:gd name="T19" fmla="*/ 120566 h 173989"/>
              <a:gd name="T20" fmla="*/ 330707 w 504825"/>
              <a:gd name="T21" fmla="*/ 120566 h 173989"/>
              <a:gd name="T22" fmla="*/ 330707 w 504825"/>
              <a:gd name="T23" fmla="*/ 60283 h 173989"/>
              <a:gd name="T24" fmla="*/ 446531 w 504825"/>
              <a:gd name="T25" fmla="*/ 60283 h 173989"/>
              <a:gd name="T26" fmla="*/ 359663 w 504825"/>
              <a:gd name="T27" fmla="*/ 60283 h 173989"/>
              <a:gd name="T28" fmla="*/ 359663 w 504825"/>
              <a:gd name="T29" fmla="*/ 120566 h 173989"/>
              <a:gd name="T30" fmla="*/ 446531 w 504825"/>
              <a:gd name="T31" fmla="*/ 120566 h 173989"/>
              <a:gd name="T32" fmla="*/ 504443 w 504825"/>
              <a:gd name="T33" fmla="*/ 90425 h 173989"/>
              <a:gd name="T34" fmla="*/ 446531 w 504825"/>
              <a:gd name="T35" fmla="*/ 60283 h 17398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04825"/>
              <a:gd name="T55" fmla="*/ 0 h 173989"/>
              <a:gd name="T56" fmla="*/ 504825 w 504825"/>
              <a:gd name="T57" fmla="*/ 173989 h 17398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04825" h="173989">
                <a:moveTo>
                  <a:pt x="330707" y="0"/>
                </a:moveTo>
                <a:lnTo>
                  <a:pt x="330707" y="173735"/>
                </a:lnTo>
                <a:lnTo>
                  <a:pt x="446531" y="115823"/>
                </a:lnTo>
                <a:lnTo>
                  <a:pt x="359663" y="115823"/>
                </a:lnTo>
                <a:lnTo>
                  <a:pt x="359663" y="57911"/>
                </a:lnTo>
                <a:lnTo>
                  <a:pt x="446531" y="57911"/>
                </a:lnTo>
                <a:lnTo>
                  <a:pt x="330707" y="0"/>
                </a:lnTo>
                <a:close/>
              </a:path>
              <a:path w="504825" h="173989">
                <a:moveTo>
                  <a:pt x="330707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330707" y="115823"/>
                </a:lnTo>
                <a:lnTo>
                  <a:pt x="330707" y="57911"/>
                </a:lnTo>
                <a:close/>
              </a:path>
              <a:path w="504825" h="173989">
                <a:moveTo>
                  <a:pt x="446531" y="57911"/>
                </a:moveTo>
                <a:lnTo>
                  <a:pt x="359663" y="57911"/>
                </a:lnTo>
                <a:lnTo>
                  <a:pt x="359663" y="115823"/>
                </a:lnTo>
                <a:lnTo>
                  <a:pt x="446531" y="115823"/>
                </a:lnTo>
                <a:lnTo>
                  <a:pt x="504443" y="86867"/>
                </a:lnTo>
                <a:lnTo>
                  <a:pt x="446531" y="57911"/>
                </a:lnTo>
                <a:close/>
              </a:path>
            </a:pathLst>
          </a:custGeom>
          <a:solidFill>
            <a:srgbClr val="C59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object 4"/>
          <p:cNvSpPr>
            <a:spLocks/>
          </p:cNvSpPr>
          <p:nvPr/>
        </p:nvSpPr>
        <p:spPr bwMode="auto">
          <a:xfrm>
            <a:off x="6481763" y="3197225"/>
            <a:ext cx="466725" cy="174625"/>
          </a:xfrm>
          <a:custGeom>
            <a:avLst/>
            <a:gdLst>
              <a:gd name="T0" fmla="*/ 292607 w 466725"/>
              <a:gd name="T1" fmla="*/ 0 h 173989"/>
              <a:gd name="T2" fmla="*/ 292607 w 466725"/>
              <a:gd name="T3" fmla="*/ 180849 h 173989"/>
              <a:gd name="T4" fmla="*/ 408431 w 466725"/>
              <a:gd name="T5" fmla="*/ 120566 h 173989"/>
              <a:gd name="T6" fmla="*/ 321563 w 466725"/>
              <a:gd name="T7" fmla="*/ 120566 h 173989"/>
              <a:gd name="T8" fmla="*/ 321563 w 466725"/>
              <a:gd name="T9" fmla="*/ 60283 h 173989"/>
              <a:gd name="T10" fmla="*/ 408431 w 466725"/>
              <a:gd name="T11" fmla="*/ 60283 h 173989"/>
              <a:gd name="T12" fmla="*/ 292607 w 466725"/>
              <a:gd name="T13" fmla="*/ 0 h 173989"/>
              <a:gd name="T14" fmla="*/ 292607 w 466725"/>
              <a:gd name="T15" fmla="*/ 60283 h 173989"/>
              <a:gd name="T16" fmla="*/ 0 w 466725"/>
              <a:gd name="T17" fmla="*/ 60283 h 173989"/>
              <a:gd name="T18" fmla="*/ 0 w 466725"/>
              <a:gd name="T19" fmla="*/ 120566 h 173989"/>
              <a:gd name="T20" fmla="*/ 292607 w 466725"/>
              <a:gd name="T21" fmla="*/ 120566 h 173989"/>
              <a:gd name="T22" fmla="*/ 292607 w 466725"/>
              <a:gd name="T23" fmla="*/ 60283 h 173989"/>
              <a:gd name="T24" fmla="*/ 408431 w 466725"/>
              <a:gd name="T25" fmla="*/ 60283 h 173989"/>
              <a:gd name="T26" fmla="*/ 321563 w 466725"/>
              <a:gd name="T27" fmla="*/ 60283 h 173989"/>
              <a:gd name="T28" fmla="*/ 321563 w 466725"/>
              <a:gd name="T29" fmla="*/ 120566 h 173989"/>
              <a:gd name="T30" fmla="*/ 408431 w 466725"/>
              <a:gd name="T31" fmla="*/ 120566 h 173989"/>
              <a:gd name="T32" fmla="*/ 466343 w 466725"/>
              <a:gd name="T33" fmla="*/ 90425 h 173989"/>
              <a:gd name="T34" fmla="*/ 408431 w 466725"/>
              <a:gd name="T35" fmla="*/ 60283 h 17398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6725"/>
              <a:gd name="T55" fmla="*/ 0 h 173989"/>
              <a:gd name="T56" fmla="*/ 466725 w 466725"/>
              <a:gd name="T57" fmla="*/ 173989 h 17398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6725" h="173989">
                <a:moveTo>
                  <a:pt x="292607" y="0"/>
                </a:moveTo>
                <a:lnTo>
                  <a:pt x="292607" y="173735"/>
                </a:lnTo>
                <a:lnTo>
                  <a:pt x="408431" y="115823"/>
                </a:lnTo>
                <a:lnTo>
                  <a:pt x="321563" y="115823"/>
                </a:lnTo>
                <a:lnTo>
                  <a:pt x="321563" y="57911"/>
                </a:lnTo>
                <a:lnTo>
                  <a:pt x="408431" y="57911"/>
                </a:lnTo>
                <a:lnTo>
                  <a:pt x="292607" y="0"/>
                </a:lnTo>
                <a:close/>
              </a:path>
              <a:path w="466725" h="173989">
                <a:moveTo>
                  <a:pt x="292607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292607" y="115823"/>
                </a:lnTo>
                <a:lnTo>
                  <a:pt x="292607" y="57911"/>
                </a:lnTo>
                <a:close/>
              </a:path>
              <a:path w="466725" h="173989">
                <a:moveTo>
                  <a:pt x="408431" y="57911"/>
                </a:moveTo>
                <a:lnTo>
                  <a:pt x="321563" y="57911"/>
                </a:lnTo>
                <a:lnTo>
                  <a:pt x="321563" y="115823"/>
                </a:lnTo>
                <a:lnTo>
                  <a:pt x="408431" y="115823"/>
                </a:lnTo>
                <a:lnTo>
                  <a:pt x="466343" y="86867"/>
                </a:lnTo>
                <a:lnTo>
                  <a:pt x="408431" y="57911"/>
                </a:lnTo>
                <a:close/>
              </a:path>
            </a:pathLst>
          </a:custGeom>
          <a:solidFill>
            <a:srgbClr val="C59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4375" y="285750"/>
            <a:ext cx="7772400" cy="1143000"/>
          </a:xfrm>
        </p:spPr>
        <p:txBody>
          <a:bodyPr tIns="49530" rtlCol="0"/>
          <a:lstStyle/>
          <a:p>
            <a:pPr marL="1822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spc="-30" dirty="0">
                <a:solidFill>
                  <a:schemeClr val="accent6">
                    <a:lumMod val="50000"/>
                  </a:schemeClr>
                </a:solidFill>
              </a:rPr>
              <a:t>Basi</a:t>
            </a:r>
            <a:r>
              <a:rPr sz="4000" spc="-25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sz="4000" spc="11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sz="4000" spc="-20" dirty="0">
                <a:solidFill>
                  <a:schemeClr val="accent6">
                    <a:lumMod val="50000"/>
                  </a:schemeClr>
                </a:solidFill>
              </a:rPr>
              <a:t>health</a:t>
            </a:r>
            <a:r>
              <a:rPr sz="4000" spc="12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sz="4000" spc="-30" dirty="0">
                <a:solidFill>
                  <a:schemeClr val="accent6">
                    <a:lumMod val="50000"/>
                  </a:schemeClr>
                </a:solidFill>
              </a:rPr>
              <a:t>syste</a:t>
            </a:r>
            <a:r>
              <a:rPr sz="4000" spc="-40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sz="4000" spc="145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sz="4000" spc="-25" dirty="0">
                <a:solidFill>
                  <a:schemeClr val="accent6">
                    <a:lumMod val="50000"/>
                  </a:schemeClr>
                </a:solidFill>
              </a:rPr>
              <a:t>framework</a:t>
            </a:r>
            <a:endParaRPr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438" name="object 6"/>
          <p:cNvSpPr>
            <a:spLocks noChangeArrowheads="1"/>
          </p:cNvSpPr>
          <p:nvPr/>
        </p:nvSpPr>
        <p:spPr bwMode="auto">
          <a:xfrm>
            <a:off x="474663" y="1754188"/>
            <a:ext cx="2308225" cy="31162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9" name="object 7"/>
          <p:cNvSpPr>
            <a:spLocks noChangeArrowheads="1"/>
          </p:cNvSpPr>
          <p:nvPr/>
        </p:nvSpPr>
        <p:spPr bwMode="auto">
          <a:xfrm>
            <a:off x="452438" y="1751013"/>
            <a:ext cx="2185987" cy="29670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40" name="object 8"/>
          <p:cNvSpPr>
            <a:spLocks/>
          </p:cNvSpPr>
          <p:nvPr/>
        </p:nvSpPr>
        <p:spPr bwMode="auto">
          <a:xfrm>
            <a:off x="468313" y="1747838"/>
            <a:ext cx="2168525" cy="2976562"/>
          </a:xfrm>
          <a:custGeom>
            <a:avLst/>
            <a:gdLst>
              <a:gd name="T0" fmla="*/ 0 w 2169160"/>
              <a:gd name="T1" fmla="*/ 2972885 h 2976879"/>
              <a:gd name="T2" fmla="*/ 2161675 w 2169160"/>
              <a:gd name="T3" fmla="*/ 2972885 h 2976879"/>
              <a:gd name="T4" fmla="*/ 2161675 w 2169160"/>
              <a:gd name="T5" fmla="*/ 0 h 2976879"/>
              <a:gd name="T6" fmla="*/ 0 w 2169160"/>
              <a:gd name="T7" fmla="*/ 0 h 2976879"/>
              <a:gd name="T8" fmla="*/ 0 w 2169160"/>
              <a:gd name="T9" fmla="*/ 2972885 h 2976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9160"/>
              <a:gd name="T16" fmla="*/ 0 h 2976879"/>
              <a:gd name="T17" fmla="*/ 2169160 w 2169160"/>
              <a:gd name="T18" fmla="*/ 2976879 h 2976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9160" h="2976879">
                <a:moveTo>
                  <a:pt x="0" y="2976371"/>
                </a:moveTo>
                <a:lnTo>
                  <a:pt x="2168651" y="2976371"/>
                </a:lnTo>
                <a:lnTo>
                  <a:pt x="2168651" y="0"/>
                </a:lnTo>
                <a:lnTo>
                  <a:pt x="0" y="0"/>
                </a:lnTo>
                <a:lnTo>
                  <a:pt x="0" y="2976371"/>
                </a:lnTo>
                <a:close/>
              </a:path>
            </a:pathLst>
          </a:custGeom>
          <a:solidFill>
            <a:srgbClr val="EBD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1" name="object 9"/>
          <p:cNvSpPr>
            <a:spLocks/>
          </p:cNvSpPr>
          <p:nvPr/>
        </p:nvSpPr>
        <p:spPr bwMode="auto">
          <a:xfrm>
            <a:off x="468313" y="1747838"/>
            <a:ext cx="2168525" cy="2976562"/>
          </a:xfrm>
          <a:custGeom>
            <a:avLst/>
            <a:gdLst>
              <a:gd name="T0" fmla="*/ 0 w 2169160"/>
              <a:gd name="T1" fmla="*/ 2972885 h 2976879"/>
              <a:gd name="T2" fmla="*/ 2161675 w 2169160"/>
              <a:gd name="T3" fmla="*/ 2972885 h 2976879"/>
              <a:gd name="T4" fmla="*/ 2161675 w 2169160"/>
              <a:gd name="T5" fmla="*/ 0 h 2976879"/>
              <a:gd name="T6" fmla="*/ 0 w 2169160"/>
              <a:gd name="T7" fmla="*/ 0 h 2976879"/>
              <a:gd name="T8" fmla="*/ 0 w 2169160"/>
              <a:gd name="T9" fmla="*/ 2972885 h 2976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9160"/>
              <a:gd name="T16" fmla="*/ 0 h 2976879"/>
              <a:gd name="T17" fmla="*/ 2169160 w 2169160"/>
              <a:gd name="T18" fmla="*/ 2976879 h 2976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9160" h="2976879">
                <a:moveTo>
                  <a:pt x="0" y="2976371"/>
                </a:moveTo>
                <a:lnTo>
                  <a:pt x="2168651" y="2976371"/>
                </a:lnTo>
                <a:lnTo>
                  <a:pt x="2168651" y="0"/>
                </a:lnTo>
                <a:lnTo>
                  <a:pt x="0" y="0"/>
                </a:lnTo>
                <a:lnTo>
                  <a:pt x="0" y="2976371"/>
                </a:lnTo>
                <a:close/>
              </a:path>
            </a:pathLst>
          </a:custGeom>
          <a:noFill/>
          <a:ln w="9143">
            <a:solidFill>
              <a:srgbClr val="C595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10"/>
          <p:cNvSpPr txBox="1"/>
          <p:nvPr/>
        </p:nvSpPr>
        <p:spPr>
          <a:xfrm>
            <a:off x="687388" y="1800225"/>
            <a:ext cx="1728787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i="1" spc="-10" dirty="0">
                <a:solidFill>
                  <a:srgbClr val="D90904"/>
                </a:solidFill>
                <a:latin typeface="Arial"/>
                <a:cs typeface="Arial"/>
              </a:rPr>
              <a:t>INP</a:t>
            </a:r>
            <a:r>
              <a:rPr sz="1200" b="1" i="1" spc="-5" dirty="0">
                <a:solidFill>
                  <a:srgbClr val="D90904"/>
                </a:solidFill>
                <a:latin typeface="Arial"/>
                <a:cs typeface="Arial"/>
              </a:rPr>
              <a:t>UT</a:t>
            </a:r>
            <a:r>
              <a:rPr sz="1200" b="1" i="1" spc="-10" dirty="0">
                <a:solidFill>
                  <a:srgbClr val="D90904"/>
                </a:solidFill>
                <a:latin typeface="Arial"/>
                <a:cs typeface="Arial"/>
              </a:rPr>
              <a:t>S</a:t>
            </a:r>
            <a:r>
              <a:rPr sz="1200" b="1" i="1" spc="35" dirty="0">
                <a:solidFill>
                  <a:srgbClr val="D90904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D90904"/>
                </a:solidFill>
                <a:latin typeface="Arial"/>
                <a:cs typeface="Arial"/>
              </a:rPr>
              <a:t>&amp;</a:t>
            </a:r>
            <a:r>
              <a:rPr sz="1200" b="1" i="1" spc="30" dirty="0">
                <a:solidFill>
                  <a:srgbClr val="D90904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D90904"/>
                </a:solidFill>
                <a:latin typeface="Arial"/>
                <a:cs typeface="Arial"/>
              </a:rPr>
              <a:t>P</a:t>
            </a:r>
            <a:r>
              <a:rPr sz="1200" b="1" i="1" spc="-5" dirty="0">
                <a:solidFill>
                  <a:srgbClr val="D90904"/>
                </a:solidFill>
                <a:latin typeface="Arial"/>
                <a:cs typeface="Arial"/>
              </a:rPr>
              <a:t>ROCE</a:t>
            </a:r>
            <a:r>
              <a:rPr sz="1200" b="1" i="1" dirty="0">
                <a:solidFill>
                  <a:srgbClr val="D90904"/>
                </a:solidFill>
                <a:latin typeface="Arial"/>
                <a:cs typeface="Arial"/>
              </a:rPr>
              <a:t>S</a:t>
            </a:r>
            <a:r>
              <a:rPr sz="1200" b="1" i="1" spc="-10" dirty="0">
                <a:solidFill>
                  <a:srgbClr val="D90904"/>
                </a:solidFill>
                <a:latin typeface="Arial"/>
                <a:cs typeface="Arial"/>
              </a:rPr>
              <a:t>SES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575" y="2168525"/>
            <a:ext cx="1052513" cy="2047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latin typeface="Arial"/>
                <a:cs typeface="Arial"/>
              </a:rPr>
              <a:t>G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spc="-5" dirty="0">
                <a:latin typeface="Arial"/>
                <a:cs typeface="Arial"/>
              </a:rPr>
              <a:t>erna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5" dirty="0">
                <a:latin typeface="Arial"/>
                <a:cs typeface="Arial"/>
              </a:rPr>
              <a:t>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575" y="2595563"/>
            <a:ext cx="796925" cy="2047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 dirty="0">
                <a:latin typeface="Arial"/>
                <a:cs typeface="Arial"/>
              </a:rPr>
              <a:t>F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5" dirty="0">
                <a:latin typeface="Arial"/>
                <a:cs typeface="Arial"/>
              </a:rPr>
              <a:t>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6575" y="3022600"/>
            <a:ext cx="1527175" cy="2047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 dirty="0">
                <a:latin typeface="Arial"/>
                <a:cs typeface="Arial"/>
              </a:rPr>
              <a:t>Hu</a:t>
            </a:r>
            <a:r>
              <a:rPr sz="1400" b="1" spc="-5" dirty="0">
                <a:latin typeface="Arial"/>
                <a:cs typeface="Arial"/>
              </a:rPr>
              <a:t>ma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es</a:t>
            </a:r>
            <a:r>
              <a:rPr sz="1400" b="1" spc="-10" dirty="0">
                <a:latin typeface="Arial"/>
                <a:cs typeface="Arial"/>
              </a:rPr>
              <a:t>ou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446" name="object 14"/>
          <p:cNvSpPr txBox="1">
            <a:spLocks noChangeArrowheads="1"/>
          </p:cNvSpPr>
          <p:nvPr/>
        </p:nvSpPr>
        <p:spPr bwMode="auto">
          <a:xfrm>
            <a:off x="536575" y="3449638"/>
            <a:ext cx="15938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Medicines,</a:t>
            </a:r>
            <a:endParaRPr lang="en-US" altLang="en-US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technologies</a:t>
            </a:r>
            <a:r>
              <a:rPr lang="en-US" altLang="en-US" sz="1400" b="1"/>
              <a:t> </a:t>
            </a:r>
            <a:r>
              <a:rPr lang="en-US" altLang="en-US" sz="1400" b="1">
                <a:latin typeface="Arial" panose="020B0604020202020204" pitchFamily="34" charset="0"/>
              </a:rPr>
              <a:t>&amp;</a:t>
            </a:r>
            <a:r>
              <a:rPr lang="en-US" altLang="en-US" sz="1400" b="1"/>
              <a:t> </a:t>
            </a:r>
            <a:r>
              <a:rPr lang="en-US" altLang="en-US" sz="1400" b="1">
                <a:latin typeface="Arial" panose="020B0604020202020204" pitchFamily="34" charset="0"/>
              </a:rPr>
              <a:t>infrastructure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6575" y="4273550"/>
            <a:ext cx="1004888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f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mat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448" name="object 16"/>
          <p:cNvSpPr>
            <a:spLocks noChangeArrowheads="1"/>
          </p:cNvSpPr>
          <p:nvPr/>
        </p:nvSpPr>
        <p:spPr bwMode="auto">
          <a:xfrm>
            <a:off x="2992438" y="2092325"/>
            <a:ext cx="1652587" cy="25034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49" name="object 17"/>
          <p:cNvSpPr>
            <a:spLocks noChangeArrowheads="1"/>
          </p:cNvSpPr>
          <p:nvPr/>
        </p:nvSpPr>
        <p:spPr bwMode="auto">
          <a:xfrm>
            <a:off x="2963863" y="2084388"/>
            <a:ext cx="1693862" cy="23415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50" name="object 18"/>
          <p:cNvSpPr>
            <a:spLocks/>
          </p:cNvSpPr>
          <p:nvPr/>
        </p:nvSpPr>
        <p:spPr bwMode="auto">
          <a:xfrm>
            <a:off x="2987675" y="2085975"/>
            <a:ext cx="1511300" cy="2363788"/>
          </a:xfrm>
          <a:custGeom>
            <a:avLst/>
            <a:gdLst>
              <a:gd name="T0" fmla="*/ 0 w 1511935"/>
              <a:gd name="T1" fmla="*/ 2360246 h 2364104"/>
              <a:gd name="T2" fmla="*/ 1504837 w 1511935"/>
              <a:gd name="T3" fmla="*/ 2360246 h 2364104"/>
              <a:gd name="T4" fmla="*/ 1504837 w 1511935"/>
              <a:gd name="T5" fmla="*/ 0 h 2364104"/>
              <a:gd name="T6" fmla="*/ 0 w 1511935"/>
              <a:gd name="T7" fmla="*/ 0 h 2364104"/>
              <a:gd name="T8" fmla="*/ 0 w 1511935"/>
              <a:gd name="T9" fmla="*/ 2360246 h 2364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1935"/>
              <a:gd name="T16" fmla="*/ 0 h 2364104"/>
              <a:gd name="T17" fmla="*/ 1511935 w 1511935"/>
              <a:gd name="T18" fmla="*/ 2364104 h 2364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935" h="2364104">
                <a:moveTo>
                  <a:pt x="0" y="2363723"/>
                </a:moveTo>
                <a:lnTo>
                  <a:pt x="1511807" y="2363723"/>
                </a:lnTo>
                <a:lnTo>
                  <a:pt x="1511807" y="0"/>
                </a:lnTo>
                <a:lnTo>
                  <a:pt x="0" y="0"/>
                </a:lnTo>
                <a:lnTo>
                  <a:pt x="0" y="2363723"/>
                </a:lnTo>
                <a:close/>
              </a:path>
            </a:pathLst>
          </a:custGeom>
          <a:solidFill>
            <a:srgbClr val="EBD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object 19"/>
          <p:cNvSpPr txBox="1"/>
          <p:nvPr/>
        </p:nvSpPr>
        <p:spPr>
          <a:xfrm>
            <a:off x="2987675" y="2085975"/>
            <a:ext cx="1511300" cy="2363788"/>
          </a:xfrm>
          <a:prstGeom prst="rect">
            <a:avLst/>
          </a:prstGeom>
          <a:ln w="9143">
            <a:solidFill>
              <a:srgbClr val="C59595"/>
            </a:solidFill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i="1" dirty="0">
                <a:solidFill>
                  <a:srgbClr val="D90904"/>
                </a:solidFill>
                <a:latin typeface="Arial"/>
                <a:cs typeface="Arial"/>
              </a:rPr>
              <a:t>OU</a:t>
            </a:r>
            <a:r>
              <a:rPr sz="1200" b="1" i="1" spc="-10" dirty="0">
                <a:solidFill>
                  <a:srgbClr val="D90904"/>
                </a:solidFill>
                <a:latin typeface="Arial"/>
                <a:cs typeface="Arial"/>
              </a:rPr>
              <a:t>T</a:t>
            </a:r>
            <a:r>
              <a:rPr sz="1200" b="1" i="1" dirty="0">
                <a:solidFill>
                  <a:srgbClr val="D90904"/>
                </a:solidFill>
                <a:latin typeface="Arial"/>
                <a:cs typeface="Arial"/>
              </a:rPr>
              <a:t>PU</a:t>
            </a:r>
            <a:r>
              <a:rPr sz="1200" b="1" i="1" spc="-5" dirty="0">
                <a:solidFill>
                  <a:srgbClr val="D90904"/>
                </a:solidFill>
                <a:latin typeface="Arial"/>
                <a:cs typeface="Arial"/>
              </a:rPr>
              <a:t>T</a:t>
            </a:r>
            <a:r>
              <a:rPr sz="1200" b="1" i="1" dirty="0">
                <a:solidFill>
                  <a:srgbClr val="D90904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eaLnBrk="1" fontAlgn="auto" hangingPunct="1">
              <a:spcBef>
                <a:spcPts val="55"/>
              </a:spcBef>
              <a:spcAft>
                <a:spcPts val="0"/>
              </a:spcAft>
              <a:defRPr/>
            </a:pPr>
            <a:endParaRPr sz="1200">
              <a:latin typeface="Times New Roman"/>
              <a:cs typeface="Times New Roman"/>
            </a:endParaRPr>
          </a:p>
          <a:p>
            <a:pPr marL="685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latin typeface="Arial"/>
                <a:cs typeface="Arial"/>
              </a:rPr>
              <a:t>Ser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5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li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ry</a:t>
            </a:r>
            <a:endParaRPr sz="1400">
              <a:latin typeface="Arial"/>
              <a:cs typeface="Arial"/>
            </a:endParaRPr>
          </a:p>
          <a:p>
            <a:pPr eaLnBrk="1" fontAlgn="auto" hangingPunct="1">
              <a:spcBef>
                <a:spcPts val="20"/>
              </a:spcBef>
              <a:spcAft>
                <a:spcPts val="0"/>
              </a:spcAft>
              <a:defRPr/>
            </a:pPr>
            <a:endParaRPr sz="1450">
              <a:latin typeface="Times New Roman"/>
              <a:cs typeface="Times New Roman"/>
            </a:endParaRPr>
          </a:p>
          <a:p>
            <a:pPr marL="368300" indent="-29972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68935" algn="l"/>
              </a:tabLst>
              <a:defRPr/>
            </a:pPr>
            <a:r>
              <a:rPr sz="1200" b="1" dirty="0">
                <a:latin typeface="Arial"/>
                <a:cs typeface="Arial"/>
              </a:rPr>
              <a:t>ef</a:t>
            </a:r>
            <a:r>
              <a:rPr sz="1200" b="1" spc="-10" dirty="0">
                <a:latin typeface="Arial"/>
                <a:cs typeface="Arial"/>
              </a:rPr>
              <a:t>f</a:t>
            </a:r>
            <a:r>
              <a:rPr sz="1200" b="1" spc="-5" dirty="0">
                <a:latin typeface="Arial"/>
                <a:cs typeface="Arial"/>
              </a:rPr>
              <a:t>icie</a:t>
            </a:r>
            <a:r>
              <a:rPr sz="1200" b="1" spc="-10" dirty="0">
                <a:latin typeface="Arial"/>
                <a:cs typeface="Arial"/>
              </a:rPr>
              <a:t>nc</a:t>
            </a:r>
            <a:r>
              <a:rPr sz="1200" b="1" dirty="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  <a:p>
            <a:pPr marL="368300" indent="-29972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68935" algn="l"/>
              </a:tabLst>
              <a:defRPr/>
            </a:pPr>
            <a:r>
              <a:rPr sz="1200" b="1" dirty="0">
                <a:latin typeface="Arial"/>
                <a:cs typeface="Arial"/>
              </a:rPr>
              <a:t>acce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368300" indent="-29972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68935" algn="l"/>
              </a:tabLst>
              <a:defRPr/>
            </a:pP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il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bil</a:t>
            </a:r>
            <a:r>
              <a:rPr sz="1200" b="1" dirty="0">
                <a:latin typeface="Arial"/>
                <a:cs typeface="Arial"/>
              </a:rPr>
              <a:t>ity</a:t>
            </a:r>
            <a:endParaRPr sz="1200">
              <a:latin typeface="Arial"/>
              <a:cs typeface="Arial"/>
            </a:endParaRPr>
          </a:p>
          <a:p>
            <a:pPr marL="368300" indent="-29972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68935" algn="l"/>
              </a:tabLst>
              <a:defRPr/>
            </a:pPr>
            <a:r>
              <a:rPr sz="1200" b="1" spc="-5" dirty="0">
                <a:latin typeface="Arial"/>
                <a:cs typeface="Arial"/>
              </a:rPr>
              <a:t>aff</a:t>
            </a:r>
            <a:r>
              <a:rPr sz="1200" b="1" dirty="0">
                <a:latin typeface="Arial"/>
                <a:cs typeface="Arial"/>
              </a:rPr>
              <a:t>or</a:t>
            </a:r>
            <a:r>
              <a:rPr sz="1200" b="1" spc="-5" dirty="0">
                <a:latin typeface="Arial"/>
                <a:cs typeface="Arial"/>
              </a:rPr>
              <a:t>dabi</a:t>
            </a:r>
            <a:r>
              <a:rPr sz="1200" b="1" dirty="0">
                <a:latin typeface="Arial"/>
                <a:cs typeface="Arial"/>
              </a:rPr>
              <a:t>lity</a:t>
            </a:r>
            <a:endParaRPr sz="1200">
              <a:latin typeface="Arial"/>
              <a:cs typeface="Arial"/>
            </a:endParaRPr>
          </a:p>
          <a:p>
            <a:pPr marL="368300" indent="-29972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68935" algn="l"/>
              </a:tabLst>
              <a:defRPr/>
            </a:pPr>
            <a:r>
              <a:rPr sz="1200" b="1" dirty="0">
                <a:latin typeface="Arial"/>
                <a:cs typeface="Arial"/>
              </a:rPr>
              <a:t>acce</a:t>
            </a:r>
            <a:r>
              <a:rPr sz="1200" b="1" spc="-10" dirty="0">
                <a:latin typeface="Arial"/>
                <a:cs typeface="Arial"/>
              </a:rPr>
              <a:t>pt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bil</a:t>
            </a:r>
            <a:r>
              <a:rPr sz="1200" b="1" dirty="0">
                <a:latin typeface="Arial"/>
                <a:cs typeface="Arial"/>
              </a:rPr>
              <a:t>ity</a:t>
            </a:r>
            <a:endParaRPr sz="1200">
              <a:latin typeface="Arial"/>
              <a:cs typeface="Arial"/>
            </a:endParaRPr>
          </a:p>
          <a:p>
            <a:pPr marL="368300" indent="-29972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68935" algn="l"/>
              </a:tabLst>
              <a:defRPr/>
            </a:pPr>
            <a:r>
              <a:rPr sz="1200" b="1" spc="-10" dirty="0">
                <a:latin typeface="Arial"/>
                <a:cs typeface="Arial"/>
              </a:rPr>
              <a:t>quality</a:t>
            </a:r>
            <a:endParaRPr sz="1200">
              <a:latin typeface="Arial"/>
              <a:cs typeface="Arial"/>
            </a:endParaRPr>
          </a:p>
          <a:p>
            <a:pPr marL="368300" indent="-29972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68935" algn="l"/>
              </a:tabLst>
              <a:defRPr/>
            </a:pPr>
            <a:r>
              <a:rPr sz="1200" b="1" dirty="0">
                <a:latin typeface="Arial"/>
                <a:cs typeface="Arial"/>
              </a:rPr>
              <a:t>safety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452" name="object 20"/>
          <p:cNvSpPr>
            <a:spLocks noChangeArrowheads="1"/>
          </p:cNvSpPr>
          <p:nvPr/>
        </p:nvSpPr>
        <p:spPr bwMode="auto">
          <a:xfrm>
            <a:off x="4794250" y="2613025"/>
            <a:ext cx="2011363" cy="13192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53" name="object 21"/>
          <p:cNvSpPr>
            <a:spLocks noChangeArrowheads="1"/>
          </p:cNvSpPr>
          <p:nvPr/>
        </p:nvSpPr>
        <p:spPr bwMode="auto">
          <a:xfrm>
            <a:off x="4779963" y="2608263"/>
            <a:ext cx="1941512" cy="118268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54" name="object 22"/>
          <p:cNvSpPr>
            <a:spLocks/>
          </p:cNvSpPr>
          <p:nvPr/>
        </p:nvSpPr>
        <p:spPr bwMode="auto">
          <a:xfrm>
            <a:off x="4787900" y="2608263"/>
            <a:ext cx="1873250" cy="1177925"/>
          </a:xfrm>
          <a:custGeom>
            <a:avLst/>
            <a:gdLst>
              <a:gd name="T0" fmla="*/ 0 w 1871979"/>
              <a:gd name="T1" fmla="*/ 1171088 h 1178560"/>
              <a:gd name="T2" fmla="*/ 1885496 w 1871979"/>
              <a:gd name="T3" fmla="*/ 1171088 h 1178560"/>
              <a:gd name="T4" fmla="*/ 1885496 w 1871979"/>
              <a:gd name="T5" fmla="*/ 0 h 1178560"/>
              <a:gd name="T6" fmla="*/ 0 w 1871979"/>
              <a:gd name="T7" fmla="*/ 0 h 1178560"/>
              <a:gd name="T8" fmla="*/ 0 w 1871979"/>
              <a:gd name="T9" fmla="*/ 1171088 h 1178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1979"/>
              <a:gd name="T16" fmla="*/ 0 h 1178560"/>
              <a:gd name="T17" fmla="*/ 1871979 w 1871979"/>
              <a:gd name="T18" fmla="*/ 1178560 h 1178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1979" h="1178560">
                <a:moveTo>
                  <a:pt x="0" y="1178051"/>
                </a:moveTo>
                <a:lnTo>
                  <a:pt x="1871471" y="1178051"/>
                </a:lnTo>
                <a:lnTo>
                  <a:pt x="1871471" y="0"/>
                </a:lnTo>
                <a:lnTo>
                  <a:pt x="0" y="0"/>
                </a:lnTo>
                <a:lnTo>
                  <a:pt x="0" y="1178051"/>
                </a:lnTo>
                <a:close/>
              </a:path>
            </a:pathLst>
          </a:custGeom>
          <a:solidFill>
            <a:srgbClr val="EBD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5" name="object 23"/>
          <p:cNvSpPr>
            <a:spLocks/>
          </p:cNvSpPr>
          <p:nvPr/>
        </p:nvSpPr>
        <p:spPr bwMode="auto">
          <a:xfrm>
            <a:off x="4787900" y="2608263"/>
            <a:ext cx="1873250" cy="1177925"/>
          </a:xfrm>
          <a:custGeom>
            <a:avLst/>
            <a:gdLst>
              <a:gd name="T0" fmla="*/ 0 w 1871979"/>
              <a:gd name="T1" fmla="*/ 1171088 h 1178560"/>
              <a:gd name="T2" fmla="*/ 1885496 w 1871979"/>
              <a:gd name="T3" fmla="*/ 1171088 h 1178560"/>
              <a:gd name="T4" fmla="*/ 1885496 w 1871979"/>
              <a:gd name="T5" fmla="*/ 0 h 1178560"/>
              <a:gd name="T6" fmla="*/ 0 w 1871979"/>
              <a:gd name="T7" fmla="*/ 0 h 1178560"/>
              <a:gd name="T8" fmla="*/ 0 w 1871979"/>
              <a:gd name="T9" fmla="*/ 1171088 h 1178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1979"/>
              <a:gd name="T16" fmla="*/ 0 h 1178560"/>
              <a:gd name="T17" fmla="*/ 1871979 w 1871979"/>
              <a:gd name="T18" fmla="*/ 1178560 h 1178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1979" h="1178560">
                <a:moveTo>
                  <a:pt x="0" y="1178051"/>
                </a:moveTo>
                <a:lnTo>
                  <a:pt x="1871471" y="1178051"/>
                </a:lnTo>
                <a:lnTo>
                  <a:pt x="1871471" y="0"/>
                </a:lnTo>
                <a:lnTo>
                  <a:pt x="0" y="0"/>
                </a:lnTo>
                <a:lnTo>
                  <a:pt x="0" y="1178051"/>
                </a:lnTo>
                <a:close/>
              </a:path>
            </a:pathLst>
          </a:custGeom>
          <a:noFill/>
          <a:ln w="9143">
            <a:solidFill>
              <a:srgbClr val="C595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object 24"/>
          <p:cNvSpPr txBox="1"/>
          <p:nvPr/>
        </p:nvSpPr>
        <p:spPr>
          <a:xfrm>
            <a:off x="5233988" y="2655888"/>
            <a:ext cx="9064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i="1" dirty="0">
                <a:solidFill>
                  <a:srgbClr val="D90904"/>
                </a:solidFill>
                <a:latin typeface="Arial"/>
                <a:cs typeface="Arial"/>
              </a:rPr>
              <a:t>OUT</a:t>
            </a:r>
            <a:r>
              <a:rPr sz="1200" b="1" i="1" spc="-5" dirty="0">
                <a:solidFill>
                  <a:srgbClr val="D90904"/>
                </a:solidFill>
                <a:latin typeface="Arial"/>
                <a:cs typeface="Arial"/>
              </a:rPr>
              <a:t>C</a:t>
            </a:r>
            <a:r>
              <a:rPr sz="1200" b="1" i="1" spc="-10" dirty="0">
                <a:solidFill>
                  <a:srgbClr val="D90904"/>
                </a:solidFill>
                <a:latin typeface="Arial"/>
                <a:cs typeface="Arial"/>
              </a:rPr>
              <a:t>OMES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48225" y="3022600"/>
            <a:ext cx="738188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10" dirty="0">
                <a:latin typeface="Arial"/>
                <a:cs typeface="Arial"/>
              </a:rPr>
              <a:t>Inc</a:t>
            </a:r>
            <a:r>
              <a:rPr sz="1200" b="1" spc="-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eas</a:t>
            </a:r>
            <a:r>
              <a:rPr sz="1200" b="1" spc="-10" dirty="0">
                <a:latin typeface="Arial"/>
                <a:cs typeface="Arial"/>
              </a:rPr>
              <a:t>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48225" y="3205163"/>
            <a:ext cx="1652588" cy="3603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13055" indent="-30035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13690" algn="l"/>
              </a:tabLst>
              <a:defRPr/>
            </a:pPr>
            <a:r>
              <a:rPr sz="1200" b="1" dirty="0">
                <a:latin typeface="Arial"/>
                <a:cs typeface="Arial"/>
              </a:rPr>
              <a:t>ef</a:t>
            </a:r>
            <a:r>
              <a:rPr sz="1200" b="1" spc="-10" dirty="0">
                <a:latin typeface="Arial"/>
                <a:cs typeface="Arial"/>
              </a:rPr>
              <a:t>f</a:t>
            </a:r>
            <a:r>
              <a:rPr sz="1200" b="1" dirty="0">
                <a:latin typeface="Arial"/>
                <a:cs typeface="Arial"/>
              </a:rPr>
              <a:t>ec</a:t>
            </a:r>
            <a:r>
              <a:rPr sz="1200" b="1" spc="-5" dirty="0">
                <a:latin typeface="Arial"/>
                <a:cs typeface="Arial"/>
              </a:rPr>
              <a:t>ti</a:t>
            </a:r>
            <a:r>
              <a:rPr sz="1200" b="1" spc="-35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10" dirty="0">
                <a:latin typeface="Arial"/>
                <a:cs typeface="Arial"/>
              </a:rPr>
              <a:t>o</a:t>
            </a:r>
            <a:r>
              <a:rPr sz="1200" b="1" spc="-35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0" dirty="0">
                <a:latin typeface="Arial"/>
                <a:cs typeface="Arial"/>
              </a:rPr>
              <a:t>ge</a:t>
            </a:r>
            <a:endParaRPr sz="1200">
              <a:latin typeface="Arial"/>
              <a:cs typeface="Arial"/>
            </a:endParaRPr>
          </a:p>
          <a:p>
            <a:pPr marL="313055" indent="-30035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13690" algn="l"/>
              </a:tabLst>
              <a:defRPr/>
            </a:pPr>
            <a:r>
              <a:rPr sz="1200" b="1" spc="-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es</a:t>
            </a:r>
            <a:r>
              <a:rPr sz="1200" b="1" spc="-10" dirty="0">
                <a:latin typeface="Arial"/>
                <a:cs typeface="Arial"/>
              </a:rPr>
              <a:t>ponsi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10" dirty="0">
                <a:latin typeface="Arial"/>
                <a:cs typeface="Arial"/>
              </a:rPr>
              <a:t>ne</a:t>
            </a:r>
            <a:r>
              <a:rPr sz="1200" b="1" dirty="0">
                <a:latin typeface="Arial"/>
                <a:cs typeface="Arial"/>
              </a:rPr>
              <a:t>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459" name="object 27"/>
          <p:cNvSpPr>
            <a:spLocks noChangeArrowheads="1"/>
          </p:cNvSpPr>
          <p:nvPr/>
        </p:nvSpPr>
        <p:spPr bwMode="auto">
          <a:xfrm>
            <a:off x="6953250" y="2052638"/>
            <a:ext cx="1868488" cy="259556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60" name="object 28"/>
          <p:cNvSpPr>
            <a:spLocks noChangeArrowheads="1"/>
          </p:cNvSpPr>
          <p:nvPr/>
        </p:nvSpPr>
        <p:spPr bwMode="auto">
          <a:xfrm>
            <a:off x="6940550" y="2044700"/>
            <a:ext cx="1833563" cy="24638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61" name="object 29"/>
          <p:cNvSpPr>
            <a:spLocks/>
          </p:cNvSpPr>
          <p:nvPr/>
        </p:nvSpPr>
        <p:spPr bwMode="auto">
          <a:xfrm>
            <a:off x="6948488" y="2046288"/>
            <a:ext cx="1727200" cy="2455862"/>
          </a:xfrm>
          <a:custGeom>
            <a:avLst/>
            <a:gdLst>
              <a:gd name="T0" fmla="*/ 0 w 1728470"/>
              <a:gd name="T1" fmla="*/ 2458651 h 2455545"/>
              <a:gd name="T2" fmla="*/ 1714299 w 1728470"/>
              <a:gd name="T3" fmla="*/ 2458651 h 2455545"/>
              <a:gd name="T4" fmla="*/ 1714299 w 1728470"/>
              <a:gd name="T5" fmla="*/ 0 h 2455545"/>
              <a:gd name="T6" fmla="*/ 0 w 1728470"/>
              <a:gd name="T7" fmla="*/ 0 h 2455545"/>
              <a:gd name="T8" fmla="*/ 0 w 1728470"/>
              <a:gd name="T9" fmla="*/ 2458651 h 2455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470"/>
              <a:gd name="T16" fmla="*/ 0 h 2455545"/>
              <a:gd name="T17" fmla="*/ 1728470 w 1728470"/>
              <a:gd name="T18" fmla="*/ 2455545 h 24555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470" h="2455545">
                <a:moveTo>
                  <a:pt x="0" y="2455163"/>
                </a:moveTo>
                <a:lnTo>
                  <a:pt x="1728215" y="2455163"/>
                </a:lnTo>
                <a:lnTo>
                  <a:pt x="1728215" y="0"/>
                </a:lnTo>
                <a:lnTo>
                  <a:pt x="0" y="0"/>
                </a:lnTo>
                <a:lnTo>
                  <a:pt x="0" y="2455163"/>
                </a:lnTo>
                <a:close/>
              </a:path>
            </a:pathLst>
          </a:custGeom>
          <a:solidFill>
            <a:srgbClr val="EBD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2" name="object 30"/>
          <p:cNvSpPr>
            <a:spLocks/>
          </p:cNvSpPr>
          <p:nvPr/>
        </p:nvSpPr>
        <p:spPr bwMode="auto">
          <a:xfrm>
            <a:off x="6948488" y="2046288"/>
            <a:ext cx="1727200" cy="2455862"/>
          </a:xfrm>
          <a:custGeom>
            <a:avLst/>
            <a:gdLst>
              <a:gd name="T0" fmla="*/ 0 w 1728470"/>
              <a:gd name="T1" fmla="*/ 2458651 h 2455545"/>
              <a:gd name="T2" fmla="*/ 1714299 w 1728470"/>
              <a:gd name="T3" fmla="*/ 2458651 h 2455545"/>
              <a:gd name="T4" fmla="*/ 1714299 w 1728470"/>
              <a:gd name="T5" fmla="*/ 0 h 2455545"/>
              <a:gd name="T6" fmla="*/ 0 w 1728470"/>
              <a:gd name="T7" fmla="*/ 0 h 2455545"/>
              <a:gd name="T8" fmla="*/ 0 w 1728470"/>
              <a:gd name="T9" fmla="*/ 2458651 h 2455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470"/>
              <a:gd name="T16" fmla="*/ 0 h 2455545"/>
              <a:gd name="T17" fmla="*/ 1728470 w 1728470"/>
              <a:gd name="T18" fmla="*/ 2455545 h 24555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470" h="2455545">
                <a:moveTo>
                  <a:pt x="0" y="2455163"/>
                </a:moveTo>
                <a:lnTo>
                  <a:pt x="1728215" y="2455163"/>
                </a:lnTo>
                <a:lnTo>
                  <a:pt x="1728215" y="0"/>
                </a:lnTo>
                <a:lnTo>
                  <a:pt x="0" y="0"/>
                </a:lnTo>
                <a:lnTo>
                  <a:pt x="0" y="2455163"/>
                </a:lnTo>
                <a:close/>
              </a:path>
            </a:pathLst>
          </a:custGeom>
          <a:noFill/>
          <a:ln w="9143">
            <a:solidFill>
              <a:srgbClr val="C595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object 31"/>
          <p:cNvSpPr txBox="1"/>
          <p:nvPr/>
        </p:nvSpPr>
        <p:spPr>
          <a:xfrm>
            <a:off x="7480300" y="2093913"/>
            <a:ext cx="70167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i="1" spc="-10" dirty="0">
                <a:solidFill>
                  <a:srgbClr val="D90904"/>
                </a:solidFill>
                <a:latin typeface="Arial"/>
                <a:cs typeface="Arial"/>
              </a:rPr>
              <a:t>IM</a:t>
            </a:r>
            <a:r>
              <a:rPr sz="1200" b="1" i="1" spc="-90" dirty="0">
                <a:solidFill>
                  <a:srgbClr val="D90904"/>
                </a:solidFill>
                <a:latin typeface="Arial"/>
                <a:cs typeface="Arial"/>
              </a:rPr>
              <a:t>P</a:t>
            </a:r>
            <a:r>
              <a:rPr sz="1200" b="1" i="1" spc="-5" dirty="0">
                <a:solidFill>
                  <a:srgbClr val="D90904"/>
                </a:solidFill>
                <a:latin typeface="Arial"/>
                <a:cs typeface="Arial"/>
              </a:rPr>
              <a:t>ACTS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08813" y="2459038"/>
            <a:ext cx="709612" cy="179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latin typeface="Arial"/>
                <a:cs typeface="Arial"/>
              </a:rPr>
              <a:t>Impr</a:t>
            </a:r>
            <a:r>
              <a:rPr sz="1200" b="1" spc="-10" dirty="0">
                <a:latin typeface="Arial"/>
                <a:cs typeface="Arial"/>
              </a:rPr>
              <a:t>o</a:t>
            </a:r>
            <a:r>
              <a:rPr sz="1200" b="1" spc="-25" dirty="0">
                <a:latin typeface="Arial"/>
                <a:cs typeface="Arial"/>
              </a:rPr>
              <a:t>v</a:t>
            </a:r>
            <a:r>
              <a:rPr sz="1200" b="1" spc="-5" dirty="0">
                <a:latin typeface="Arial"/>
                <a:cs typeface="Arial"/>
              </a:rPr>
              <a:t>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08813" y="2643188"/>
            <a:ext cx="942975" cy="542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12420" indent="-29972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13055" algn="l"/>
              </a:tabLst>
              <a:defRPr/>
            </a:pPr>
            <a:r>
              <a:rPr sz="1200" b="1" dirty="0">
                <a:latin typeface="Arial"/>
                <a:cs typeface="Arial"/>
              </a:rPr>
              <a:t>sur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spc="-5" dirty="0">
                <a:latin typeface="Arial"/>
                <a:cs typeface="Arial"/>
              </a:rPr>
              <a:t>i</a:t>
            </a:r>
            <a:r>
              <a:rPr sz="1200" b="1" spc="-3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  <a:p>
            <a:pPr marL="312420" indent="-29972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13055" algn="l"/>
              </a:tabLst>
              <a:defRPr/>
            </a:pPr>
            <a:r>
              <a:rPr sz="1200" b="1" spc="-10" dirty="0">
                <a:latin typeface="Arial"/>
                <a:cs typeface="Arial"/>
              </a:rPr>
              <a:t>nu</a:t>
            </a:r>
            <a:r>
              <a:rPr sz="1200" b="1" spc="-15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rition</a:t>
            </a:r>
            <a:endParaRPr sz="1200">
              <a:latin typeface="Arial"/>
              <a:cs typeface="Arial"/>
            </a:endParaRPr>
          </a:p>
          <a:p>
            <a:pPr marL="312420" indent="-29972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13055" algn="l"/>
              </a:tabLst>
              <a:defRPr/>
            </a:pP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10" dirty="0">
                <a:latin typeface="Arial"/>
                <a:cs typeface="Arial"/>
              </a:rPr>
              <a:t>quity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08813" y="3375025"/>
            <a:ext cx="6699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5" dirty="0">
                <a:latin typeface="Arial"/>
                <a:cs typeface="Arial"/>
              </a:rPr>
              <a:t>Redu</a:t>
            </a:r>
            <a:r>
              <a:rPr sz="1200" b="1" dirty="0">
                <a:latin typeface="Arial"/>
                <a:cs typeface="Arial"/>
              </a:rPr>
              <a:t>ce</a:t>
            </a:r>
            <a:r>
              <a:rPr sz="1200" b="1" spc="-10" dirty="0"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467" name="object 35"/>
          <p:cNvSpPr txBox="1">
            <a:spLocks noChangeArrowheads="1"/>
          </p:cNvSpPr>
          <p:nvPr/>
        </p:nvSpPr>
        <p:spPr bwMode="auto">
          <a:xfrm>
            <a:off x="7008813" y="3557588"/>
            <a:ext cx="1503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11150" indent="-298450">
              <a:spcBef>
                <a:spcPct val="20000"/>
              </a:spcBef>
              <a:buChar char="•"/>
              <a:tabLst>
                <a:tab pos="312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12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12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12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12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2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2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2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2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="1">
                <a:latin typeface="Arial" panose="020B0604020202020204" pitchFamily="34" charset="0"/>
              </a:rPr>
              <a:t>morbidity</a:t>
            </a:r>
            <a:endParaRPr lang="en-US" altLang="en-US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200" b="1">
                <a:latin typeface="Arial" panose="020B0604020202020204" pitchFamily="34" charset="0"/>
              </a:rPr>
              <a:t>impoverishment</a:t>
            </a:r>
            <a:r>
              <a:rPr lang="en-US" altLang="en-US" sz="1200" b="1"/>
              <a:t> </a:t>
            </a:r>
            <a:r>
              <a:rPr lang="en-US" altLang="en-US" sz="1200" b="1">
                <a:latin typeface="Arial" panose="020B0604020202020204" pitchFamily="34" charset="0"/>
              </a:rPr>
              <a:t>due</a:t>
            </a:r>
            <a:r>
              <a:rPr lang="en-US" altLang="en-US" sz="1200" b="1"/>
              <a:t> </a:t>
            </a:r>
            <a:r>
              <a:rPr lang="en-US" altLang="en-US" sz="1200" b="1">
                <a:latin typeface="Arial" panose="020B0604020202020204" pitchFamily="34" charset="0"/>
              </a:rPr>
              <a:t>to</a:t>
            </a:r>
            <a:r>
              <a:rPr lang="en-US" altLang="en-US" sz="1200" b="1"/>
              <a:t> </a:t>
            </a:r>
            <a:r>
              <a:rPr lang="en-US" altLang="en-US" sz="1200" b="1">
                <a:latin typeface="Arial" panose="020B0604020202020204" pitchFamily="34" charset="0"/>
              </a:rPr>
              <a:t>health</a:t>
            </a:r>
            <a:r>
              <a:rPr lang="en-US" altLang="en-US" sz="1200" b="1"/>
              <a:t> </a:t>
            </a:r>
            <a:r>
              <a:rPr lang="en-US" altLang="en-US" sz="1200" b="1">
                <a:latin typeface="Arial" panose="020B0604020202020204" pitchFamily="34" charset="0"/>
              </a:rPr>
              <a:t>expenditures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468" name="object 36"/>
          <p:cNvSpPr>
            <a:spLocks/>
          </p:cNvSpPr>
          <p:nvPr/>
        </p:nvSpPr>
        <p:spPr bwMode="auto">
          <a:xfrm>
            <a:off x="7508875" y="4868863"/>
            <a:ext cx="174625" cy="936625"/>
          </a:xfrm>
          <a:custGeom>
            <a:avLst/>
            <a:gdLst>
              <a:gd name="T0" fmla="*/ 120558 w 173990"/>
              <a:gd name="T1" fmla="*/ 145866 h 935989"/>
              <a:gd name="T2" fmla="*/ 60278 w 173990"/>
              <a:gd name="T3" fmla="*/ 145866 h 935989"/>
              <a:gd name="T4" fmla="*/ 60278 w 173990"/>
              <a:gd name="T5" fmla="*/ 942753 h 935989"/>
              <a:gd name="T6" fmla="*/ 120558 w 173990"/>
              <a:gd name="T7" fmla="*/ 942753 h 935989"/>
              <a:gd name="T8" fmla="*/ 120558 w 173990"/>
              <a:gd name="T9" fmla="*/ 145866 h 935989"/>
              <a:gd name="T10" fmla="*/ 90419 w 173990"/>
              <a:gd name="T11" fmla="*/ 0 h 935989"/>
              <a:gd name="T12" fmla="*/ 0 w 173990"/>
              <a:gd name="T13" fmla="*/ 175038 h 935989"/>
              <a:gd name="T14" fmla="*/ 60278 w 173990"/>
              <a:gd name="T15" fmla="*/ 175038 h 935989"/>
              <a:gd name="T16" fmla="*/ 60278 w 173990"/>
              <a:gd name="T17" fmla="*/ 145866 h 935989"/>
              <a:gd name="T18" fmla="*/ 165768 w 173990"/>
              <a:gd name="T19" fmla="*/ 145866 h 935989"/>
              <a:gd name="T20" fmla="*/ 90419 w 173990"/>
              <a:gd name="T21" fmla="*/ 0 h 935989"/>
              <a:gd name="T22" fmla="*/ 165768 w 173990"/>
              <a:gd name="T23" fmla="*/ 145866 h 935989"/>
              <a:gd name="T24" fmla="*/ 120558 w 173990"/>
              <a:gd name="T25" fmla="*/ 145866 h 935989"/>
              <a:gd name="T26" fmla="*/ 120558 w 173990"/>
              <a:gd name="T27" fmla="*/ 175038 h 935989"/>
              <a:gd name="T28" fmla="*/ 180838 w 173990"/>
              <a:gd name="T29" fmla="*/ 175038 h 935989"/>
              <a:gd name="T30" fmla="*/ 165768 w 173990"/>
              <a:gd name="T31" fmla="*/ 145866 h 9359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3990"/>
              <a:gd name="T49" fmla="*/ 0 h 935989"/>
              <a:gd name="T50" fmla="*/ 173990 w 173990"/>
              <a:gd name="T51" fmla="*/ 935989 h 93598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3990" h="935989">
                <a:moveTo>
                  <a:pt x="115823" y="144779"/>
                </a:moveTo>
                <a:lnTo>
                  <a:pt x="57911" y="144779"/>
                </a:lnTo>
                <a:lnTo>
                  <a:pt x="57911" y="935735"/>
                </a:lnTo>
                <a:lnTo>
                  <a:pt x="115823" y="935735"/>
                </a:lnTo>
                <a:lnTo>
                  <a:pt x="115823" y="144779"/>
                </a:lnTo>
                <a:close/>
              </a:path>
              <a:path w="173990" h="935989">
                <a:moveTo>
                  <a:pt x="86867" y="0"/>
                </a:moveTo>
                <a:lnTo>
                  <a:pt x="0" y="173735"/>
                </a:lnTo>
                <a:lnTo>
                  <a:pt x="57911" y="173735"/>
                </a:lnTo>
                <a:lnTo>
                  <a:pt x="57911" y="144779"/>
                </a:lnTo>
                <a:lnTo>
                  <a:pt x="159257" y="144779"/>
                </a:lnTo>
                <a:lnTo>
                  <a:pt x="86867" y="0"/>
                </a:lnTo>
                <a:close/>
              </a:path>
              <a:path w="173990" h="935989">
                <a:moveTo>
                  <a:pt x="159257" y="144779"/>
                </a:moveTo>
                <a:lnTo>
                  <a:pt x="115823" y="144779"/>
                </a:lnTo>
                <a:lnTo>
                  <a:pt x="115823" y="173735"/>
                </a:lnTo>
                <a:lnTo>
                  <a:pt x="173735" y="173735"/>
                </a:lnTo>
                <a:lnTo>
                  <a:pt x="159257" y="144779"/>
                </a:lnTo>
                <a:close/>
              </a:path>
            </a:pathLst>
          </a:custGeom>
          <a:solidFill>
            <a:srgbClr val="C59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69" name="object 37"/>
          <p:cNvSpPr>
            <a:spLocks noChangeArrowheads="1"/>
          </p:cNvSpPr>
          <p:nvPr/>
        </p:nvSpPr>
        <p:spPr bwMode="auto">
          <a:xfrm>
            <a:off x="2887663" y="5802313"/>
            <a:ext cx="5380037" cy="5873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70" name="object 38"/>
          <p:cNvSpPr>
            <a:spLocks noChangeArrowheads="1"/>
          </p:cNvSpPr>
          <p:nvPr/>
        </p:nvSpPr>
        <p:spPr bwMode="auto">
          <a:xfrm>
            <a:off x="2878138" y="5795963"/>
            <a:ext cx="3787775" cy="633412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71" name="object 39"/>
          <p:cNvSpPr>
            <a:spLocks/>
          </p:cNvSpPr>
          <p:nvPr/>
        </p:nvSpPr>
        <p:spPr bwMode="auto">
          <a:xfrm>
            <a:off x="2881313" y="5795963"/>
            <a:ext cx="5240337" cy="447675"/>
          </a:xfrm>
          <a:custGeom>
            <a:avLst/>
            <a:gdLst>
              <a:gd name="T0" fmla="*/ 0 w 5240020"/>
              <a:gd name="T1" fmla="*/ 441123 h 448310"/>
              <a:gd name="T2" fmla="*/ 5242992 w 5240020"/>
              <a:gd name="T3" fmla="*/ 441123 h 448310"/>
              <a:gd name="T4" fmla="*/ 5242992 w 5240020"/>
              <a:gd name="T5" fmla="*/ 0 h 448310"/>
              <a:gd name="T6" fmla="*/ 0 w 5240020"/>
              <a:gd name="T7" fmla="*/ 0 h 448310"/>
              <a:gd name="T8" fmla="*/ 0 w 5240020"/>
              <a:gd name="T9" fmla="*/ 441123 h 4483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40020"/>
              <a:gd name="T16" fmla="*/ 0 h 448310"/>
              <a:gd name="T17" fmla="*/ 5240020 w 5240020"/>
              <a:gd name="T18" fmla="*/ 448310 h 4483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40020" h="448310">
                <a:moveTo>
                  <a:pt x="0" y="448055"/>
                </a:moveTo>
                <a:lnTo>
                  <a:pt x="5239511" y="448055"/>
                </a:lnTo>
                <a:lnTo>
                  <a:pt x="5239511" y="0"/>
                </a:lnTo>
                <a:lnTo>
                  <a:pt x="0" y="0"/>
                </a:lnTo>
                <a:lnTo>
                  <a:pt x="0" y="448055"/>
                </a:lnTo>
                <a:close/>
              </a:path>
            </a:pathLst>
          </a:custGeom>
          <a:solidFill>
            <a:srgbClr val="EBD7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72" name="object 40"/>
          <p:cNvSpPr>
            <a:spLocks/>
          </p:cNvSpPr>
          <p:nvPr/>
        </p:nvSpPr>
        <p:spPr bwMode="auto">
          <a:xfrm>
            <a:off x="2881313" y="5795963"/>
            <a:ext cx="5240337" cy="447675"/>
          </a:xfrm>
          <a:custGeom>
            <a:avLst/>
            <a:gdLst>
              <a:gd name="T0" fmla="*/ 0 w 5240020"/>
              <a:gd name="T1" fmla="*/ 441123 h 448310"/>
              <a:gd name="T2" fmla="*/ 5242992 w 5240020"/>
              <a:gd name="T3" fmla="*/ 441123 h 448310"/>
              <a:gd name="T4" fmla="*/ 5242992 w 5240020"/>
              <a:gd name="T5" fmla="*/ 0 h 448310"/>
              <a:gd name="T6" fmla="*/ 0 w 5240020"/>
              <a:gd name="T7" fmla="*/ 0 h 448310"/>
              <a:gd name="T8" fmla="*/ 0 w 5240020"/>
              <a:gd name="T9" fmla="*/ 441123 h 4483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40020"/>
              <a:gd name="T16" fmla="*/ 0 h 448310"/>
              <a:gd name="T17" fmla="*/ 5240020 w 5240020"/>
              <a:gd name="T18" fmla="*/ 448310 h 4483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40020" h="448310">
                <a:moveTo>
                  <a:pt x="0" y="448055"/>
                </a:moveTo>
                <a:lnTo>
                  <a:pt x="5239511" y="448055"/>
                </a:lnTo>
                <a:lnTo>
                  <a:pt x="5239511" y="0"/>
                </a:lnTo>
                <a:lnTo>
                  <a:pt x="0" y="0"/>
                </a:lnTo>
                <a:lnTo>
                  <a:pt x="0" y="448055"/>
                </a:lnTo>
                <a:close/>
              </a:path>
            </a:pathLst>
          </a:custGeom>
          <a:noFill/>
          <a:ln w="9143">
            <a:solidFill>
              <a:srgbClr val="C595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73" name="object 41"/>
          <p:cNvSpPr>
            <a:spLocks/>
          </p:cNvSpPr>
          <p:nvPr/>
        </p:nvSpPr>
        <p:spPr bwMode="auto">
          <a:xfrm>
            <a:off x="5422900" y="4868863"/>
            <a:ext cx="173038" cy="936625"/>
          </a:xfrm>
          <a:custGeom>
            <a:avLst/>
            <a:gdLst>
              <a:gd name="T0" fmla="*/ 109046 w 173989"/>
              <a:gd name="T1" fmla="*/ 145866 h 935989"/>
              <a:gd name="T2" fmla="*/ 54522 w 173989"/>
              <a:gd name="T3" fmla="*/ 145866 h 935989"/>
              <a:gd name="T4" fmla="*/ 54522 w 173989"/>
              <a:gd name="T5" fmla="*/ 942753 h 935989"/>
              <a:gd name="T6" fmla="*/ 109046 w 173989"/>
              <a:gd name="T7" fmla="*/ 942753 h 935989"/>
              <a:gd name="T8" fmla="*/ 109046 w 173989"/>
              <a:gd name="T9" fmla="*/ 145866 h 935989"/>
              <a:gd name="T10" fmla="*/ 81785 w 173989"/>
              <a:gd name="T11" fmla="*/ 0 h 935989"/>
              <a:gd name="T12" fmla="*/ 0 w 173989"/>
              <a:gd name="T13" fmla="*/ 175038 h 935989"/>
              <a:gd name="T14" fmla="*/ 54522 w 173989"/>
              <a:gd name="T15" fmla="*/ 175038 h 935989"/>
              <a:gd name="T16" fmla="*/ 54522 w 173989"/>
              <a:gd name="T17" fmla="*/ 145866 h 935989"/>
              <a:gd name="T18" fmla="*/ 149939 w 173989"/>
              <a:gd name="T19" fmla="*/ 145866 h 935989"/>
              <a:gd name="T20" fmla="*/ 81785 w 173989"/>
              <a:gd name="T21" fmla="*/ 0 h 935989"/>
              <a:gd name="T22" fmla="*/ 149939 w 173989"/>
              <a:gd name="T23" fmla="*/ 145866 h 935989"/>
              <a:gd name="T24" fmla="*/ 109046 w 173989"/>
              <a:gd name="T25" fmla="*/ 145866 h 935989"/>
              <a:gd name="T26" fmla="*/ 109046 w 173989"/>
              <a:gd name="T27" fmla="*/ 175038 h 935989"/>
              <a:gd name="T28" fmla="*/ 163570 w 173989"/>
              <a:gd name="T29" fmla="*/ 175038 h 935989"/>
              <a:gd name="T30" fmla="*/ 149939 w 173989"/>
              <a:gd name="T31" fmla="*/ 145866 h 9359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3989"/>
              <a:gd name="T49" fmla="*/ 0 h 935989"/>
              <a:gd name="T50" fmla="*/ 173989 w 173989"/>
              <a:gd name="T51" fmla="*/ 935989 h 93598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3989" h="935989">
                <a:moveTo>
                  <a:pt x="115823" y="144779"/>
                </a:moveTo>
                <a:lnTo>
                  <a:pt x="57911" y="144779"/>
                </a:lnTo>
                <a:lnTo>
                  <a:pt x="57911" y="935735"/>
                </a:lnTo>
                <a:lnTo>
                  <a:pt x="115823" y="935735"/>
                </a:lnTo>
                <a:lnTo>
                  <a:pt x="115823" y="144779"/>
                </a:lnTo>
                <a:close/>
              </a:path>
              <a:path w="173989" h="935989">
                <a:moveTo>
                  <a:pt x="86867" y="0"/>
                </a:moveTo>
                <a:lnTo>
                  <a:pt x="0" y="173735"/>
                </a:lnTo>
                <a:lnTo>
                  <a:pt x="57911" y="173735"/>
                </a:lnTo>
                <a:lnTo>
                  <a:pt x="57911" y="144779"/>
                </a:lnTo>
                <a:lnTo>
                  <a:pt x="159257" y="144779"/>
                </a:lnTo>
                <a:lnTo>
                  <a:pt x="86867" y="0"/>
                </a:lnTo>
                <a:close/>
              </a:path>
              <a:path w="173989" h="935989">
                <a:moveTo>
                  <a:pt x="159257" y="144779"/>
                </a:moveTo>
                <a:lnTo>
                  <a:pt x="115823" y="144779"/>
                </a:lnTo>
                <a:lnTo>
                  <a:pt x="115823" y="173735"/>
                </a:lnTo>
                <a:lnTo>
                  <a:pt x="173735" y="173735"/>
                </a:lnTo>
                <a:lnTo>
                  <a:pt x="159257" y="144779"/>
                </a:lnTo>
                <a:close/>
              </a:path>
            </a:pathLst>
          </a:custGeom>
          <a:solidFill>
            <a:srgbClr val="C59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74" name="object 42"/>
          <p:cNvSpPr>
            <a:spLocks/>
          </p:cNvSpPr>
          <p:nvPr/>
        </p:nvSpPr>
        <p:spPr bwMode="auto">
          <a:xfrm>
            <a:off x="3621088" y="4868863"/>
            <a:ext cx="174625" cy="936625"/>
          </a:xfrm>
          <a:custGeom>
            <a:avLst/>
            <a:gdLst>
              <a:gd name="T0" fmla="*/ 120566 w 173989"/>
              <a:gd name="T1" fmla="*/ 145866 h 935989"/>
              <a:gd name="T2" fmla="*/ 60283 w 173989"/>
              <a:gd name="T3" fmla="*/ 145866 h 935989"/>
              <a:gd name="T4" fmla="*/ 60283 w 173989"/>
              <a:gd name="T5" fmla="*/ 942753 h 935989"/>
              <a:gd name="T6" fmla="*/ 120566 w 173989"/>
              <a:gd name="T7" fmla="*/ 942753 h 935989"/>
              <a:gd name="T8" fmla="*/ 120566 w 173989"/>
              <a:gd name="T9" fmla="*/ 145866 h 935989"/>
              <a:gd name="T10" fmla="*/ 90425 w 173989"/>
              <a:gd name="T11" fmla="*/ 0 h 935989"/>
              <a:gd name="T12" fmla="*/ 0 w 173989"/>
              <a:gd name="T13" fmla="*/ 175038 h 935989"/>
              <a:gd name="T14" fmla="*/ 60283 w 173989"/>
              <a:gd name="T15" fmla="*/ 175038 h 935989"/>
              <a:gd name="T16" fmla="*/ 60283 w 173989"/>
              <a:gd name="T17" fmla="*/ 145866 h 935989"/>
              <a:gd name="T18" fmla="*/ 165779 w 173989"/>
              <a:gd name="T19" fmla="*/ 145866 h 935989"/>
              <a:gd name="T20" fmla="*/ 90425 w 173989"/>
              <a:gd name="T21" fmla="*/ 0 h 935989"/>
              <a:gd name="T22" fmla="*/ 165779 w 173989"/>
              <a:gd name="T23" fmla="*/ 145866 h 935989"/>
              <a:gd name="T24" fmla="*/ 120566 w 173989"/>
              <a:gd name="T25" fmla="*/ 145866 h 935989"/>
              <a:gd name="T26" fmla="*/ 120566 w 173989"/>
              <a:gd name="T27" fmla="*/ 175038 h 935989"/>
              <a:gd name="T28" fmla="*/ 180849 w 173989"/>
              <a:gd name="T29" fmla="*/ 175038 h 935989"/>
              <a:gd name="T30" fmla="*/ 165779 w 173989"/>
              <a:gd name="T31" fmla="*/ 145866 h 9359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3989"/>
              <a:gd name="T49" fmla="*/ 0 h 935989"/>
              <a:gd name="T50" fmla="*/ 173989 w 173989"/>
              <a:gd name="T51" fmla="*/ 935989 h 93598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3989" h="935989">
                <a:moveTo>
                  <a:pt x="115823" y="144779"/>
                </a:moveTo>
                <a:lnTo>
                  <a:pt x="57911" y="144779"/>
                </a:lnTo>
                <a:lnTo>
                  <a:pt x="57911" y="935735"/>
                </a:lnTo>
                <a:lnTo>
                  <a:pt x="115823" y="935735"/>
                </a:lnTo>
                <a:lnTo>
                  <a:pt x="115823" y="144779"/>
                </a:lnTo>
                <a:close/>
              </a:path>
              <a:path w="173989" h="935989">
                <a:moveTo>
                  <a:pt x="86867" y="0"/>
                </a:moveTo>
                <a:lnTo>
                  <a:pt x="0" y="173735"/>
                </a:lnTo>
                <a:lnTo>
                  <a:pt x="57911" y="173735"/>
                </a:lnTo>
                <a:lnTo>
                  <a:pt x="57911" y="144779"/>
                </a:lnTo>
                <a:lnTo>
                  <a:pt x="159257" y="144779"/>
                </a:lnTo>
                <a:lnTo>
                  <a:pt x="86867" y="0"/>
                </a:lnTo>
                <a:close/>
              </a:path>
              <a:path w="173989" h="935989">
                <a:moveTo>
                  <a:pt x="159257" y="144779"/>
                </a:moveTo>
                <a:lnTo>
                  <a:pt x="115823" y="144779"/>
                </a:lnTo>
                <a:lnTo>
                  <a:pt x="115823" y="173735"/>
                </a:lnTo>
                <a:lnTo>
                  <a:pt x="173735" y="173735"/>
                </a:lnTo>
                <a:lnTo>
                  <a:pt x="159257" y="144779"/>
                </a:lnTo>
                <a:close/>
              </a:path>
            </a:pathLst>
          </a:custGeom>
          <a:solidFill>
            <a:srgbClr val="C59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object 43"/>
          <p:cNvSpPr txBox="1"/>
          <p:nvPr/>
        </p:nvSpPr>
        <p:spPr>
          <a:xfrm>
            <a:off x="258763" y="5845175"/>
            <a:ext cx="6734175" cy="8461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995295" indent="-30035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95930" algn="l"/>
              </a:tabLst>
              <a:defRPr/>
            </a:pPr>
            <a:r>
              <a:rPr sz="1200" b="1" dirty="0">
                <a:latin typeface="Arial"/>
                <a:cs typeface="Arial"/>
              </a:rPr>
              <a:t>OTHER</a:t>
            </a:r>
            <a:r>
              <a:rPr sz="1200" b="1" spc="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ETER</a:t>
            </a: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NT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spc="7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Arial"/>
                <a:cs typeface="Arial"/>
              </a:rPr>
              <a:t>OF</a:t>
            </a:r>
            <a:r>
              <a:rPr sz="1200" b="1" spc="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HE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spc="-95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TH</a:t>
            </a:r>
            <a:endParaRPr sz="1200">
              <a:latin typeface="Arial"/>
              <a:cs typeface="Arial"/>
            </a:endParaRPr>
          </a:p>
          <a:p>
            <a:pPr marL="2995295" indent="-300355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95930" algn="l"/>
              </a:tabLst>
              <a:defRPr/>
            </a:pPr>
            <a:r>
              <a:rPr sz="1200" b="1" dirty="0">
                <a:latin typeface="Arial"/>
                <a:cs typeface="Arial"/>
              </a:rPr>
              <a:t>(Ec</a:t>
            </a:r>
            <a:r>
              <a:rPr sz="1200" b="1" spc="-10" dirty="0">
                <a:latin typeface="Arial"/>
                <a:cs typeface="Arial"/>
              </a:rPr>
              <a:t>onomic,</a:t>
            </a:r>
            <a:r>
              <a:rPr sz="1200" b="1" spc="3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Arial"/>
                <a:cs typeface="Arial"/>
              </a:rPr>
              <a:t>Soci</a:t>
            </a:r>
            <a:r>
              <a:rPr sz="1200" b="1" spc="-5" dirty="0">
                <a:latin typeface="Arial"/>
                <a:cs typeface="Arial"/>
              </a:rPr>
              <a:t>al,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Politic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l,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Arial"/>
                <a:cs typeface="Arial"/>
              </a:rPr>
              <a:t>En</a:t>
            </a:r>
            <a:r>
              <a:rPr sz="1200" b="1" spc="-35" dirty="0">
                <a:latin typeface="Arial"/>
                <a:cs typeface="Arial"/>
              </a:rPr>
              <a:t>v</a:t>
            </a:r>
            <a:r>
              <a:rPr sz="1200" b="1" spc="-10" dirty="0">
                <a:latin typeface="Arial"/>
                <a:cs typeface="Arial"/>
              </a:rPr>
              <a:t>ironm</a:t>
            </a:r>
            <a:r>
              <a:rPr sz="1200" b="1" spc="-5" dirty="0">
                <a:latin typeface="Arial"/>
                <a:cs typeface="Arial"/>
              </a:rPr>
              <a:t>e</a:t>
            </a:r>
            <a:r>
              <a:rPr sz="1200" b="1" spc="-10" dirty="0">
                <a:latin typeface="Arial"/>
                <a:cs typeface="Arial"/>
              </a:rPr>
              <a:t>nt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l)</a:t>
            </a:r>
            <a:endParaRPr sz="1200"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00">
              <a:latin typeface="Times New Roman"/>
              <a:cs typeface="Times New Roman"/>
            </a:endParaRPr>
          </a:p>
          <a:p>
            <a:pPr marL="12700" eaLnBrk="1" fontAlgn="auto" hangingPunct="1">
              <a:spcBef>
                <a:spcPts val="885"/>
              </a:spcBef>
              <a:spcAft>
                <a:spcPts val="0"/>
              </a:spcAft>
              <a:defRPr/>
            </a:pPr>
            <a:r>
              <a:rPr sz="1200" b="1" spc="-5" dirty="0">
                <a:solidFill>
                  <a:srgbClr val="202020"/>
                </a:solidFill>
                <a:latin typeface="Arial"/>
                <a:cs typeface="Arial"/>
              </a:rPr>
              <a:t>M</a:t>
            </a:r>
            <a:r>
              <a:rPr sz="1200" b="1" spc="-10" dirty="0">
                <a:solidFill>
                  <a:srgbClr val="202020"/>
                </a:solidFill>
                <a:latin typeface="Arial"/>
                <a:cs typeface="Arial"/>
              </a:rPr>
              <a:t>odified</a:t>
            </a:r>
            <a:r>
              <a:rPr sz="1200" b="1" spc="5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02020"/>
                </a:solidFill>
                <a:latin typeface="Arial"/>
                <a:cs typeface="Arial"/>
              </a:rPr>
              <a:t>from:</a:t>
            </a:r>
            <a:r>
              <a:rPr sz="1200" b="1" spc="2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202020"/>
                </a:solidFill>
                <a:latin typeface="Arial"/>
                <a:cs typeface="Arial"/>
              </a:rPr>
              <a:t>W</a:t>
            </a:r>
            <a:r>
              <a:rPr sz="1200" b="1" spc="-5" dirty="0">
                <a:solidFill>
                  <a:srgbClr val="202020"/>
                </a:solidFill>
                <a:latin typeface="Arial"/>
                <a:cs typeface="Arial"/>
              </a:rPr>
              <a:t>H</a:t>
            </a:r>
            <a:r>
              <a:rPr sz="1200" b="1" dirty="0">
                <a:solidFill>
                  <a:srgbClr val="202020"/>
                </a:solidFill>
                <a:latin typeface="Arial"/>
                <a:cs typeface="Arial"/>
              </a:rPr>
              <a:t>O</a:t>
            </a:r>
            <a:r>
              <a:rPr sz="1200" b="1" spc="4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202020"/>
                </a:solidFill>
                <a:latin typeface="Arial"/>
                <a:cs typeface="Arial"/>
              </a:rPr>
              <a:t>E</a:t>
            </a:r>
            <a:r>
              <a:rPr sz="1200" b="1" spc="-20" dirty="0">
                <a:solidFill>
                  <a:srgbClr val="202020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202020"/>
                </a:solidFill>
                <a:latin typeface="Arial"/>
                <a:cs typeface="Arial"/>
              </a:rPr>
              <a:t>e</a:t>
            </a:r>
            <a:r>
              <a:rPr sz="1200" b="1" spc="-5" dirty="0">
                <a:solidFill>
                  <a:srgbClr val="202020"/>
                </a:solidFill>
                <a:latin typeface="Arial"/>
                <a:cs typeface="Arial"/>
              </a:rPr>
              <a:t>r</a:t>
            </a:r>
            <a:r>
              <a:rPr sz="1200" b="1" spc="-35" dirty="0">
                <a:solidFill>
                  <a:srgbClr val="202020"/>
                </a:solidFill>
                <a:latin typeface="Arial"/>
                <a:cs typeface="Arial"/>
              </a:rPr>
              <a:t>y</a:t>
            </a:r>
            <a:r>
              <a:rPr sz="1200" b="1" spc="-10" dirty="0">
                <a:solidFill>
                  <a:srgbClr val="202020"/>
                </a:solidFill>
                <a:latin typeface="Arial"/>
                <a:cs typeface="Arial"/>
              </a:rPr>
              <a:t>bod</a:t>
            </a:r>
            <a:r>
              <a:rPr sz="1200" b="1" spc="-40" dirty="0">
                <a:solidFill>
                  <a:srgbClr val="202020"/>
                </a:solidFill>
                <a:latin typeface="Arial"/>
                <a:cs typeface="Arial"/>
              </a:rPr>
              <a:t>y</a:t>
            </a:r>
            <a:r>
              <a:rPr sz="1200" b="1" dirty="0">
                <a:solidFill>
                  <a:srgbClr val="202020"/>
                </a:solidFill>
                <a:latin typeface="Meiryo"/>
                <a:cs typeface="Meiryo"/>
              </a:rPr>
              <a:t>’</a:t>
            </a:r>
            <a:r>
              <a:rPr sz="1200" b="1" dirty="0">
                <a:solidFill>
                  <a:srgbClr val="202020"/>
                </a:solidFill>
                <a:latin typeface="Arial"/>
                <a:cs typeface="Arial"/>
              </a:rPr>
              <a:t>s</a:t>
            </a:r>
            <a:r>
              <a:rPr sz="1200" b="1" spc="8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202020"/>
                </a:solidFill>
                <a:latin typeface="Arial"/>
                <a:cs typeface="Arial"/>
              </a:rPr>
              <a:t>bu</a:t>
            </a:r>
            <a:r>
              <a:rPr sz="1200" b="1" spc="-5" dirty="0">
                <a:solidFill>
                  <a:srgbClr val="202020"/>
                </a:solidFill>
                <a:latin typeface="Arial"/>
                <a:cs typeface="Arial"/>
              </a:rPr>
              <a:t>s</a:t>
            </a:r>
            <a:r>
              <a:rPr sz="1200" b="1" spc="-10" dirty="0">
                <a:solidFill>
                  <a:srgbClr val="202020"/>
                </a:solidFill>
                <a:latin typeface="Arial"/>
                <a:cs typeface="Arial"/>
              </a:rPr>
              <a:t>in</a:t>
            </a:r>
            <a:r>
              <a:rPr sz="1200" b="1" spc="-5" dirty="0">
                <a:solidFill>
                  <a:srgbClr val="202020"/>
                </a:solidFill>
                <a:latin typeface="Arial"/>
                <a:cs typeface="Arial"/>
              </a:rPr>
              <a:t>e</a:t>
            </a:r>
            <a:r>
              <a:rPr sz="1200" b="1" spc="5" dirty="0">
                <a:solidFill>
                  <a:srgbClr val="202020"/>
                </a:solidFill>
                <a:latin typeface="Arial"/>
                <a:cs typeface="Arial"/>
              </a:rPr>
              <a:t>ss</a:t>
            </a:r>
            <a:r>
              <a:rPr sz="1200" b="1" spc="-5" dirty="0">
                <a:solidFill>
                  <a:srgbClr val="202020"/>
                </a:solidFill>
                <a:latin typeface="Arial"/>
                <a:cs typeface="Arial"/>
              </a:rPr>
              <a:t>,</a:t>
            </a:r>
            <a:r>
              <a:rPr sz="1200" b="1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02020"/>
                </a:solidFill>
                <a:latin typeface="Arial"/>
                <a:cs typeface="Arial"/>
              </a:rPr>
              <a:t>2007</a:t>
            </a:r>
            <a:r>
              <a:rPr sz="1200" b="1" spc="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02020"/>
                </a:solidFill>
                <a:latin typeface="Arial"/>
                <a:cs typeface="Arial"/>
              </a:rPr>
              <a:t>&amp;</a:t>
            </a:r>
            <a:r>
              <a:rPr sz="1200" b="1" spc="3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202020"/>
                </a:solidFill>
                <a:latin typeface="Arial"/>
                <a:cs typeface="Arial"/>
              </a:rPr>
              <a:t>He</a:t>
            </a:r>
            <a:r>
              <a:rPr sz="1200" b="1" spc="5" dirty="0">
                <a:solidFill>
                  <a:srgbClr val="202020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202020"/>
                </a:solidFill>
                <a:latin typeface="Arial"/>
                <a:cs typeface="Arial"/>
              </a:rPr>
              <a:t>lth</a:t>
            </a:r>
            <a:r>
              <a:rPr sz="1200" b="1" spc="3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202020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202020"/>
                </a:solidFill>
                <a:latin typeface="Arial"/>
                <a:cs typeface="Arial"/>
              </a:rPr>
              <a:t>etrics</a:t>
            </a:r>
            <a:r>
              <a:rPr sz="1200" b="1" spc="1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202020"/>
                </a:solidFill>
                <a:latin typeface="Arial"/>
                <a:cs typeface="Arial"/>
              </a:rPr>
              <a:t>Net</a:t>
            </a:r>
            <a:r>
              <a:rPr sz="1200" b="1" spc="20" dirty="0">
                <a:solidFill>
                  <a:srgbClr val="202020"/>
                </a:solidFill>
                <a:latin typeface="Arial"/>
                <a:cs typeface="Arial"/>
              </a:rPr>
              <a:t>w</a:t>
            </a:r>
            <a:r>
              <a:rPr sz="1200" b="1" dirty="0">
                <a:solidFill>
                  <a:srgbClr val="202020"/>
                </a:solidFill>
                <a:latin typeface="Arial"/>
                <a:cs typeface="Arial"/>
              </a:rPr>
              <a:t>ork</a:t>
            </a:r>
            <a:r>
              <a:rPr sz="1200" b="1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02020"/>
                </a:solidFill>
                <a:latin typeface="Arial"/>
                <a:cs typeface="Arial"/>
              </a:rPr>
              <a:t>Fra</a:t>
            </a:r>
            <a:r>
              <a:rPr sz="1200" b="1" spc="-5" dirty="0">
                <a:solidFill>
                  <a:srgbClr val="202020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202020"/>
                </a:solidFill>
                <a:latin typeface="Arial"/>
                <a:cs typeface="Arial"/>
              </a:rPr>
              <a:t>ewor</a:t>
            </a:r>
            <a:r>
              <a:rPr sz="1200" b="1" spc="-10" dirty="0">
                <a:solidFill>
                  <a:srgbClr val="202020"/>
                </a:solidFill>
                <a:latin typeface="Arial"/>
                <a:cs typeface="Arial"/>
              </a:rPr>
              <a:t>k</a:t>
            </a:r>
            <a:r>
              <a:rPr sz="1200" b="1" spc="-5" dirty="0">
                <a:solidFill>
                  <a:srgbClr val="202020"/>
                </a:solidFill>
                <a:latin typeface="Arial"/>
                <a:cs typeface="Arial"/>
              </a:rPr>
              <a:t>,</a:t>
            </a:r>
            <a:r>
              <a:rPr sz="1200" b="1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02020"/>
                </a:solidFill>
                <a:latin typeface="Arial"/>
                <a:cs typeface="Arial"/>
              </a:rPr>
              <a:t>2008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72816"/>
            <a:ext cx="8443572" cy="4680520"/>
          </a:xfrm>
          <a:prstGeom prst="rect">
            <a:avLst/>
          </a:prstGeom>
        </p:spPr>
      </p:pic>
      <p:sp>
        <p:nvSpPr>
          <p:cNvPr id="4" name="object 5"/>
          <p:cNvSpPr txBox="1">
            <a:spLocks/>
          </p:cNvSpPr>
          <p:nvPr/>
        </p:nvSpPr>
        <p:spPr>
          <a:xfrm>
            <a:off x="714375" y="285750"/>
            <a:ext cx="7772400" cy="1143000"/>
          </a:xfrm>
          <a:prstGeom prst="rect">
            <a:avLst/>
          </a:prstGeom>
        </p:spPr>
        <p:txBody>
          <a:bodyPr tIns="49530" rtlCol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1822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spc="-30" dirty="0">
                <a:solidFill>
                  <a:schemeClr val="accent6">
                    <a:lumMod val="50000"/>
                  </a:schemeClr>
                </a:solidFill>
              </a:rPr>
              <a:t>WHO’s H</a:t>
            </a:r>
            <a:r>
              <a:rPr lang="en-US" sz="4000" kern="0" spc="-20" dirty="0">
                <a:solidFill>
                  <a:schemeClr val="accent6">
                    <a:lumMod val="50000"/>
                  </a:schemeClr>
                </a:solidFill>
              </a:rPr>
              <a:t>ealth</a:t>
            </a:r>
            <a:r>
              <a:rPr lang="en-US" sz="4000" kern="0" spc="12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kern="0" spc="-30" dirty="0">
                <a:solidFill>
                  <a:schemeClr val="accent6">
                    <a:lumMod val="50000"/>
                  </a:schemeClr>
                </a:solidFill>
              </a:rPr>
              <a:t>syste</a:t>
            </a:r>
            <a:r>
              <a:rPr lang="en-US" sz="4000" kern="0" spc="-40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4000" kern="0" spc="145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kern="0" spc="-25" dirty="0">
                <a:solidFill>
                  <a:schemeClr val="accent6">
                    <a:lumMod val="50000"/>
                  </a:schemeClr>
                </a:solidFill>
              </a:rPr>
              <a:t>framework</a:t>
            </a:r>
            <a:endParaRPr lang="en-US" sz="4000" kern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Understanding the Complexity of Health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75069"/>
            <a:ext cx="5011147" cy="4956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02677" y="1988840"/>
            <a:ext cx="1728192" cy="31700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The Complexity of any health system Framework:  </a:t>
            </a:r>
          </a:p>
          <a:p>
            <a:endParaRPr lang="en-US" sz="2000" b="1" dirty="0"/>
          </a:p>
          <a:p>
            <a:r>
              <a:rPr lang="en-US" sz="2000" b="1" dirty="0"/>
              <a:t>It includes five health dimensions</a:t>
            </a:r>
          </a:p>
        </p:txBody>
      </p:sp>
    </p:spTree>
    <p:extLst>
      <p:ext uri="{BB962C8B-B14F-4D97-AF65-F5344CB8AC3E}">
        <p14:creationId xmlns:p14="http://schemas.microsoft.com/office/powerpoint/2010/main" val="3291333909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1282</Words>
  <Application>Microsoft Office PowerPoint</Application>
  <PresentationFormat>On-screen Show (4:3)</PresentationFormat>
  <Paragraphs>269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Meiryo</vt:lpstr>
      <vt:lpstr>Arial</vt:lpstr>
      <vt:lpstr>Calibri</vt:lpstr>
      <vt:lpstr>Palatino Linotype</vt:lpstr>
      <vt:lpstr>Times New Roman</vt:lpstr>
      <vt:lpstr>Wingdings</vt:lpstr>
      <vt:lpstr>Wingdings 2</vt:lpstr>
      <vt:lpstr>Modèle par défaut</vt:lpstr>
      <vt:lpstr>PowerPoint Presentation</vt:lpstr>
      <vt:lpstr>PowerPoint Presentation</vt:lpstr>
      <vt:lpstr>PowerPoint Presentation</vt:lpstr>
      <vt:lpstr>Health System</vt:lpstr>
      <vt:lpstr>PowerPoint Presentation</vt:lpstr>
      <vt:lpstr>Health System Definition</vt:lpstr>
      <vt:lpstr>Basic health system framework</vt:lpstr>
      <vt:lpstr>PowerPoint Presentation</vt:lpstr>
      <vt:lpstr>Understanding the Complexity of Health System</vt:lpstr>
      <vt:lpstr>PowerPoint Presentation</vt:lpstr>
      <vt:lpstr>PowerPoint Presentation</vt:lpstr>
      <vt:lpstr>PowerPoint Presentation</vt:lpstr>
      <vt:lpstr>Health System is Dynamic and Interconnected with People</vt:lpstr>
      <vt:lpstr>PowerPoint Presentation</vt:lpstr>
      <vt:lpstr>PowerPoint Presentation</vt:lpstr>
      <vt:lpstr>Health Care Financing</vt:lpstr>
      <vt:lpstr>PowerPoint Presentation</vt:lpstr>
      <vt:lpstr>PowerPoint Presentation</vt:lpstr>
      <vt:lpstr>Principles of a health financing system</vt:lpstr>
      <vt:lpstr>PowerPoint Presentation</vt:lpstr>
      <vt:lpstr>Sources of health care financing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Company>M.A.E.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hervet</dc:creator>
  <cp:lastModifiedBy>sanjana zaman</cp:lastModifiedBy>
  <cp:revision>214</cp:revision>
  <cp:lastPrinted>2019-10-12T09:28:04Z</cp:lastPrinted>
  <dcterms:created xsi:type="dcterms:W3CDTF">2007-10-11T05:19:29Z</dcterms:created>
  <dcterms:modified xsi:type="dcterms:W3CDTF">2021-10-01T03:34:19Z</dcterms:modified>
</cp:coreProperties>
</file>