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22" r:id="rId1"/>
    <p:sldMasterId id="2147484134" r:id="rId2"/>
  </p:sldMasterIdLst>
  <p:notesMasterIdLst>
    <p:notesMasterId r:id="rId46"/>
  </p:notesMasterIdLst>
  <p:handoutMasterIdLst>
    <p:handoutMasterId r:id="rId47"/>
  </p:handoutMasterIdLst>
  <p:sldIdLst>
    <p:sldId id="341" r:id="rId3"/>
    <p:sldId id="378" r:id="rId4"/>
    <p:sldId id="391" r:id="rId5"/>
    <p:sldId id="392" r:id="rId6"/>
    <p:sldId id="396" r:id="rId7"/>
    <p:sldId id="435" r:id="rId8"/>
    <p:sldId id="434" r:id="rId9"/>
    <p:sldId id="421" r:id="rId10"/>
    <p:sldId id="422" r:id="rId11"/>
    <p:sldId id="432" r:id="rId12"/>
    <p:sldId id="433" r:id="rId13"/>
    <p:sldId id="424" r:id="rId14"/>
    <p:sldId id="425" r:id="rId15"/>
    <p:sldId id="426" r:id="rId16"/>
    <p:sldId id="427" r:id="rId17"/>
    <p:sldId id="367" r:id="rId18"/>
    <p:sldId id="368" r:id="rId19"/>
    <p:sldId id="376" r:id="rId20"/>
    <p:sldId id="373" r:id="rId21"/>
    <p:sldId id="390" r:id="rId22"/>
    <p:sldId id="436" r:id="rId23"/>
    <p:sldId id="377" r:id="rId24"/>
    <p:sldId id="430" r:id="rId25"/>
    <p:sldId id="383" r:id="rId26"/>
    <p:sldId id="374" r:id="rId27"/>
    <p:sldId id="375" r:id="rId28"/>
    <p:sldId id="402" r:id="rId29"/>
    <p:sldId id="440" r:id="rId30"/>
    <p:sldId id="437" r:id="rId31"/>
    <p:sldId id="438" r:id="rId32"/>
    <p:sldId id="439" r:id="rId33"/>
    <p:sldId id="404" r:id="rId34"/>
    <p:sldId id="405" r:id="rId35"/>
    <p:sldId id="406" r:id="rId36"/>
    <p:sldId id="407" r:id="rId37"/>
    <p:sldId id="408" r:id="rId38"/>
    <p:sldId id="409" r:id="rId39"/>
    <p:sldId id="412" r:id="rId40"/>
    <p:sldId id="413" r:id="rId41"/>
    <p:sldId id="414" r:id="rId42"/>
    <p:sldId id="415" r:id="rId43"/>
    <p:sldId id="416" r:id="rId44"/>
    <p:sldId id="428" r:id="rId45"/>
  </p:sldIdLst>
  <p:sldSz cx="9144000" cy="6858000" type="screen4x3"/>
  <p:notesSz cx="9309100" cy="7053263"/>
  <p:defaultTex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21">
          <p15:clr>
            <a:srgbClr val="A4A3A4"/>
          </p15:clr>
        </p15:guide>
        <p15:guide id="2" pos="293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76681"/>
    <a:srgbClr val="000000"/>
    <a:srgbClr val="1BFFE9"/>
    <a:srgbClr val="00766B"/>
    <a:srgbClr val="00B09F"/>
    <a:srgbClr val="FDE3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776" y="-96"/>
      </p:cViewPr>
      <p:guideLst>
        <p:guide orient="horz" pos="2221"/>
        <p:guide pos="293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9050" y="-1588"/>
            <a:ext cx="4049713" cy="354013"/>
          </a:xfrm>
          <a:prstGeom prst="rect">
            <a:avLst/>
          </a:prstGeom>
          <a:noFill/>
          <a:ln w="9525">
            <a:noFill/>
            <a:miter lim="800000"/>
            <a:headEnd/>
            <a:tailEnd/>
          </a:ln>
          <a:effectLst/>
        </p:spPr>
        <p:txBody>
          <a:bodyPr vert="horz" wrap="square" lIns="19370" tIns="0" rIns="19370" bIns="0" numCol="1" anchor="t" anchorCtr="0" compatLnSpc="1">
            <a:prstTxWarp prst="textNoShape">
              <a:avLst/>
            </a:prstTxWarp>
          </a:bodyPr>
          <a:lstStyle>
            <a:lvl1pPr defTabSz="936219">
              <a:defRPr sz="1000" i="1"/>
            </a:lvl1pPr>
          </a:lstStyle>
          <a:p>
            <a:pPr>
              <a:defRPr/>
            </a:pPr>
            <a:endParaRPr lang="en-US"/>
          </a:p>
        </p:txBody>
      </p:sp>
      <p:sp>
        <p:nvSpPr>
          <p:cNvPr id="3075" name="Rectangle 3"/>
          <p:cNvSpPr>
            <a:spLocks noGrp="1" noChangeArrowheads="1"/>
          </p:cNvSpPr>
          <p:nvPr>
            <p:ph type="dt" sz="quarter" idx="1"/>
          </p:nvPr>
        </p:nvSpPr>
        <p:spPr bwMode="auto">
          <a:xfrm>
            <a:off x="5276850" y="-1588"/>
            <a:ext cx="4049713" cy="354013"/>
          </a:xfrm>
          <a:prstGeom prst="rect">
            <a:avLst/>
          </a:prstGeom>
          <a:noFill/>
          <a:ln w="9525">
            <a:noFill/>
            <a:miter lim="800000"/>
            <a:headEnd/>
            <a:tailEnd/>
          </a:ln>
          <a:effectLst/>
        </p:spPr>
        <p:txBody>
          <a:bodyPr vert="horz" wrap="square" lIns="19370" tIns="0" rIns="19370" bIns="0" numCol="1" anchor="t" anchorCtr="0" compatLnSpc="1">
            <a:prstTxWarp prst="textNoShape">
              <a:avLst/>
            </a:prstTxWarp>
          </a:bodyPr>
          <a:lstStyle>
            <a:lvl1pPr algn="r" defTabSz="936219">
              <a:defRPr sz="1000" i="1"/>
            </a:lvl1pPr>
          </a:lstStyle>
          <a:p>
            <a:pPr>
              <a:defRPr/>
            </a:pPr>
            <a:endParaRPr lang="en-US"/>
          </a:p>
        </p:txBody>
      </p:sp>
      <p:sp>
        <p:nvSpPr>
          <p:cNvPr id="3076" name="Rectangle 4"/>
          <p:cNvSpPr>
            <a:spLocks noGrp="1" noChangeArrowheads="1"/>
          </p:cNvSpPr>
          <p:nvPr>
            <p:ph type="ftr" sz="quarter" idx="2"/>
          </p:nvPr>
        </p:nvSpPr>
        <p:spPr bwMode="auto">
          <a:xfrm>
            <a:off x="-19050" y="6700838"/>
            <a:ext cx="4049713" cy="352425"/>
          </a:xfrm>
          <a:prstGeom prst="rect">
            <a:avLst/>
          </a:prstGeom>
          <a:noFill/>
          <a:ln w="9525">
            <a:noFill/>
            <a:miter lim="800000"/>
            <a:headEnd/>
            <a:tailEnd/>
          </a:ln>
          <a:effectLst/>
        </p:spPr>
        <p:txBody>
          <a:bodyPr vert="horz" wrap="square" lIns="19370" tIns="0" rIns="19370" bIns="0" numCol="1" anchor="b" anchorCtr="0" compatLnSpc="1">
            <a:prstTxWarp prst="textNoShape">
              <a:avLst/>
            </a:prstTxWarp>
          </a:bodyPr>
          <a:lstStyle>
            <a:lvl1pPr defTabSz="936219">
              <a:defRPr sz="1000" i="1"/>
            </a:lvl1pPr>
          </a:lstStyle>
          <a:p>
            <a:pPr>
              <a:defRPr/>
            </a:pPr>
            <a:endParaRPr lang="en-US"/>
          </a:p>
        </p:txBody>
      </p:sp>
      <p:sp>
        <p:nvSpPr>
          <p:cNvPr id="3077" name="Rectangle 5"/>
          <p:cNvSpPr>
            <a:spLocks noGrp="1" noChangeArrowheads="1"/>
          </p:cNvSpPr>
          <p:nvPr>
            <p:ph type="sldNum" sz="quarter" idx="3"/>
          </p:nvPr>
        </p:nvSpPr>
        <p:spPr bwMode="auto">
          <a:xfrm>
            <a:off x="5276850" y="6700838"/>
            <a:ext cx="4049713" cy="352425"/>
          </a:xfrm>
          <a:prstGeom prst="rect">
            <a:avLst/>
          </a:prstGeom>
          <a:noFill/>
          <a:ln w="9525">
            <a:noFill/>
            <a:miter lim="800000"/>
            <a:headEnd/>
            <a:tailEnd/>
          </a:ln>
          <a:effectLst/>
        </p:spPr>
        <p:txBody>
          <a:bodyPr vert="horz" wrap="square" lIns="19370" tIns="0" rIns="19370" bIns="0" numCol="1" anchor="b" anchorCtr="0" compatLnSpc="1">
            <a:prstTxWarp prst="textNoShape">
              <a:avLst/>
            </a:prstTxWarp>
          </a:bodyPr>
          <a:lstStyle>
            <a:lvl1pPr algn="r" defTabSz="935038">
              <a:defRPr sz="1000" i="1"/>
            </a:lvl1pPr>
          </a:lstStyle>
          <a:p>
            <a:pPr>
              <a:defRPr/>
            </a:pPr>
            <a:fld id="{F1777B53-9B4A-4ACD-98F0-8F18E72920E8}" type="slidenum">
              <a:rPr lang="en-US"/>
              <a:pPr>
                <a:defRPr/>
              </a:pPr>
              <a:t>‹#›</a:t>
            </a:fld>
            <a:endParaRPr lang="en-US"/>
          </a:p>
        </p:txBody>
      </p:sp>
    </p:spTree>
    <p:extLst>
      <p:ext uri="{BB962C8B-B14F-4D97-AF65-F5344CB8AC3E}">
        <p14:creationId xmlns:p14="http://schemas.microsoft.com/office/powerpoint/2010/main" val="1795226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2225" y="-1588"/>
            <a:ext cx="4052888" cy="354013"/>
          </a:xfrm>
          <a:prstGeom prst="rect">
            <a:avLst/>
          </a:prstGeom>
          <a:noFill/>
          <a:ln w="9525">
            <a:noFill/>
            <a:miter lim="800000"/>
            <a:headEnd/>
            <a:tailEnd/>
          </a:ln>
          <a:effectLst/>
        </p:spPr>
        <p:txBody>
          <a:bodyPr vert="horz" wrap="square" lIns="19370" tIns="0" rIns="19370" bIns="0" numCol="1" anchor="t" anchorCtr="0" compatLnSpc="1">
            <a:prstTxWarp prst="textNoShape">
              <a:avLst/>
            </a:prstTxWarp>
          </a:bodyPr>
          <a:lstStyle>
            <a:lvl1pPr defTabSz="936219">
              <a:defRPr sz="1000" i="1"/>
            </a:lvl1pPr>
          </a:lstStyle>
          <a:p>
            <a:pPr>
              <a:defRPr/>
            </a:pPr>
            <a:endParaRPr lang="en-US"/>
          </a:p>
        </p:txBody>
      </p:sp>
      <p:sp>
        <p:nvSpPr>
          <p:cNvPr id="2051" name="Rectangle 3"/>
          <p:cNvSpPr>
            <a:spLocks noGrp="1" noChangeArrowheads="1"/>
          </p:cNvSpPr>
          <p:nvPr>
            <p:ph type="dt" idx="1"/>
          </p:nvPr>
        </p:nvSpPr>
        <p:spPr bwMode="auto">
          <a:xfrm>
            <a:off x="5276850" y="-1588"/>
            <a:ext cx="4051300" cy="354013"/>
          </a:xfrm>
          <a:prstGeom prst="rect">
            <a:avLst/>
          </a:prstGeom>
          <a:noFill/>
          <a:ln w="9525">
            <a:noFill/>
            <a:miter lim="800000"/>
            <a:headEnd/>
            <a:tailEnd/>
          </a:ln>
          <a:effectLst/>
        </p:spPr>
        <p:txBody>
          <a:bodyPr vert="horz" wrap="square" lIns="19370" tIns="0" rIns="19370" bIns="0" numCol="1" anchor="t" anchorCtr="0" compatLnSpc="1">
            <a:prstTxWarp prst="textNoShape">
              <a:avLst/>
            </a:prstTxWarp>
          </a:bodyPr>
          <a:lstStyle>
            <a:lvl1pPr algn="r" defTabSz="936219">
              <a:defRPr sz="1000" i="1"/>
            </a:lvl1pPr>
          </a:lstStyle>
          <a:p>
            <a:pPr>
              <a:defRPr/>
            </a:pPr>
            <a:endParaRPr lang="en-US"/>
          </a:p>
        </p:txBody>
      </p:sp>
      <p:sp>
        <p:nvSpPr>
          <p:cNvPr id="2052" name="Rectangle 4"/>
          <p:cNvSpPr>
            <a:spLocks noGrp="1" noChangeArrowheads="1"/>
          </p:cNvSpPr>
          <p:nvPr>
            <p:ph type="ftr" sz="quarter" idx="4"/>
          </p:nvPr>
        </p:nvSpPr>
        <p:spPr bwMode="auto">
          <a:xfrm>
            <a:off x="-22225" y="6700838"/>
            <a:ext cx="4052888" cy="352425"/>
          </a:xfrm>
          <a:prstGeom prst="rect">
            <a:avLst/>
          </a:prstGeom>
          <a:noFill/>
          <a:ln w="9525">
            <a:noFill/>
            <a:miter lim="800000"/>
            <a:headEnd/>
            <a:tailEnd/>
          </a:ln>
          <a:effectLst/>
        </p:spPr>
        <p:txBody>
          <a:bodyPr vert="horz" wrap="square" lIns="19370" tIns="0" rIns="19370" bIns="0" numCol="1" anchor="b" anchorCtr="0" compatLnSpc="1">
            <a:prstTxWarp prst="textNoShape">
              <a:avLst/>
            </a:prstTxWarp>
          </a:bodyPr>
          <a:lstStyle>
            <a:lvl1pPr defTabSz="936219">
              <a:defRPr sz="1000" i="1"/>
            </a:lvl1pPr>
          </a:lstStyle>
          <a:p>
            <a:pPr>
              <a:defRPr/>
            </a:pPr>
            <a:endParaRPr lang="en-US"/>
          </a:p>
        </p:txBody>
      </p:sp>
      <p:sp>
        <p:nvSpPr>
          <p:cNvPr id="2053" name="Rectangle 5"/>
          <p:cNvSpPr>
            <a:spLocks noGrp="1" noChangeArrowheads="1"/>
          </p:cNvSpPr>
          <p:nvPr>
            <p:ph type="sldNum" sz="quarter" idx="5"/>
          </p:nvPr>
        </p:nvSpPr>
        <p:spPr bwMode="auto">
          <a:xfrm>
            <a:off x="5276850" y="6700838"/>
            <a:ext cx="4051300" cy="352425"/>
          </a:xfrm>
          <a:prstGeom prst="rect">
            <a:avLst/>
          </a:prstGeom>
          <a:noFill/>
          <a:ln w="9525">
            <a:noFill/>
            <a:miter lim="800000"/>
            <a:headEnd/>
            <a:tailEnd/>
          </a:ln>
          <a:effectLst/>
        </p:spPr>
        <p:txBody>
          <a:bodyPr vert="horz" wrap="square" lIns="19370" tIns="0" rIns="19370" bIns="0" numCol="1" anchor="b" anchorCtr="0" compatLnSpc="1">
            <a:prstTxWarp prst="textNoShape">
              <a:avLst/>
            </a:prstTxWarp>
          </a:bodyPr>
          <a:lstStyle>
            <a:lvl1pPr algn="r" defTabSz="935038">
              <a:defRPr sz="1000" i="1"/>
            </a:lvl1pPr>
          </a:lstStyle>
          <a:p>
            <a:pPr>
              <a:defRPr/>
            </a:pPr>
            <a:fld id="{96D5726E-F9C8-460F-AF0F-FFBC80E9CDFF}" type="slidenum">
              <a:rPr lang="en-US"/>
              <a:pPr>
                <a:defRPr/>
              </a:pPr>
              <a:t>‹#›</a:t>
            </a:fld>
            <a:endParaRPr lang="en-US"/>
          </a:p>
        </p:txBody>
      </p:sp>
      <p:sp>
        <p:nvSpPr>
          <p:cNvPr id="2054" name="Rectangle 6"/>
          <p:cNvSpPr>
            <a:spLocks noGrp="1" noChangeArrowheads="1"/>
          </p:cNvSpPr>
          <p:nvPr>
            <p:ph type="body" sz="quarter" idx="3"/>
          </p:nvPr>
        </p:nvSpPr>
        <p:spPr bwMode="auto">
          <a:xfrm>
            <a:off x="1223963" y="3349625"/>
            <a:ext cx="6854825" cy="3173413"/>
          </a:xfrm>
          <a:prstGeom prst="rect">
            <a:avLst/>
          </a:prstGeom>
          <a:noFill/>
          <a:ln w="9525">
            <a:noFill/>
            <a:miter lim="800000"/>
            <a:headEnd/>
            <a:tailEnd/>
          </a:ln>
          <a:effectLst/>
        </p:spPr>
        <p:txBody>
          <a:bodyPr vert="horz" wrap="square" lIns="93622" tIns="46811" rIns="93622" bIns="4681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1" name="Rectangle 7"/>
          <p:cNvSpPr>
            <a:spLocks noGrp="1" noRot="1" noChangeAspect="1" noChangeArrowheads="1" noTextEdit="1"/>
          </p:cNvSpPr>
          <p:nvPr>
            <p:ph type="sldImg" idx="2"/>
          </p:nvPr>
        </p:nvSpPr>
        <p:spPr bwMode="auto">
          <a:xfrm>
            <a:off x="2895600" y="533400"/>
            <a:ext cx="3514725" cy="2635250"/>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360613207"/>
      </p:ext>
    </p:extLst>
  </p:cSld>
  <p:clrMap bg1="lt1" tx1="dk1" bg2="lt2" tx2="dk2" accent1="accent1" accent2="accent2" accent3="accent3" accent4="accent4" accent5="accent5" accent6="accent6" hlink="hlink" folHlink="folHlink"/>
  <p:notesStyle>
    <a:lvl1pPr algn="l" defTabSz="9207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8788" algn="l" defTabSz="9207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7575" algn="l" defTabSz="9207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6363" algn="l" defTabSz="9207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35150" algn="l" defTabSz="9207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otes Placeholder"/>
          <p:cNvSpPr>
            <a:spLocks noGrp="1"/>
          </p:cNvSpPr>
          <p:nvPr>
            <p:ph type="body" idx="1"/>
          </p:nvPr>
        </p:nvSpPr>
        <p:spPr bwMode="auto">
          <a:xfrm>
            <a:off x="-1967631638" y="-1987764313"/>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43" tIns="42072" rIns="84143" bIns="42072">
            <a:normAutofit fontScale="25000" lnSpcReduction="20000"/>
          </a:bodyPr>
          <a:lstStyle/>
          <a:p>
            <a:pPr eaLnBrk="1" hangingPunct="1">
              <a:spcBef>
                <a:spcPct val="0"/>
              </a:spcBef>
            </a:pPr>
            <a:endParaRPr lang="en-US" altLang="en-US"/>
          </a:p>
        </p:txBody>
      </p:sp>
    </p:spTree>
    <p:extLst>
      <p:ext uri="{BB962C8B-B14F-4D97-AF65-F5344CB8AC3E}">
        <p14:creationId xmlns:p14="http://schemas.microsoft.com/office/powerpoint/2010/main" val="3969476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a:solidFill>
                  <a:schemeClr val="tx1"/>
                </a:solidFill>
                <a:latin typeface="Times New Roman" panose="02020603050405020304" pitchFamily="18" charset="0"/>
              </a:defRPr>
            </a:lvl1pPr>
            <a:lvl2pPr marL="742950" indent="-285750" defTabSz="935038">
              <a:defRPr sz="2000">
                <a:solidFill>
                  <a:schemeClr val="tx1"/>
                </a:solidFill>
                <a:latin typeface="Times New Roman" panose="02020603050405020304" pitchFamily="18" charset="0"/>
              </a:defRPr>
            </a:lvl2pPr>
            <a:lvl3pPr marL="1143000" indent="-228600" defTabSz="935038">
              <a:defRPr sz="2000">
                <a:solidFill>
                  <a:schemeClr val="tx1"/>
                </a:solidFill>
                <a:latin typeface="Times New Roman" panose="02020603050405020304" pitchFamily="18" charset="0"/>
              </a:defRPr>
            </a:lvl3pPr>
            <a:lvl4pPr marL="1600200" indent="-228600" defTabSz="935038">
              <a:defRPr sz="2000">
                <a:solidFill>
                  <a:schemeClr val="tx1"/>
                </a:solidFill>
                <a:latin typeface="Times New Roman" panose="02020603050405020304" pitchFamily="18" charset="0"/>
              </a:defRPr>
            </a:lvl4pPr>
            <a:lvl5pPr marL="2057400" indent="-228600" defTabSz="935038">
              <a:defRPr sz="2000">
                <a:solidFill>
                  <a:schemeClr val="tx1"/>
                </a:solidFill>
                <a:latin typeface="Times New Roman" panose="02020603050405020304" pitchFamily="18" charset="0"/>
              </a:defRPr>
            </a:lvl5pPr>
            <a:lvl6pPr marL="2514600" indent="-228600" defTabSz="93503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503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503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5038" eaLnBrk="0" fontAlgn="base" hangingPunct="0">
              <a:spcBef>
                <a:spcPct val="0"/>
              </a:spcBef>
              <a:spcAft>
                <a:spcPct val="0"/>
              </a:spcAft>
              <a:defRPr sz="2000">
                <a:solidFill>
                  <a:schemeClr val="tx1"/>
                </a:solidFill>
                <a:latin typeface="Times New Roman" panose="02020603050405020304" pitchFamily="18" charset="0"/>
              </a:defRPr>
            </a:lvl9pPr>
          </a:lstStyle>
          <a:p>
            <a:fld id="{1394711B-41CE-4CDD-AD88-D32D452FDBC7}" type="slidenum">
              <a:rPr lang="en-US" altLang="en-US" sz="1000" smtClean="0"/>
              <a:pPr/>
              <a:t>16</a:t>
            </a:fld>
            <a:endParaRPr lang="en-US" altLang="en-US" sz="1000"/>
          </a:p>
        </p:txBody>
      </p:sp>
      <p:sp>
        <p:nvSpPr>
          <p:cNvPr id="33795" name="Rectangle 2"/>
          <p:cNvSpPr>
            <a:spLocks noGrp="1" noRot="1" noChangeAspect="1" noChangeArrowheads="1" noTextEdit="1"/>
          </p:cNvSpPr>
          <p:nvPr>
            <p:ph type="sldImg"/>
          </p:nvPr>
        </p:nvSpPr>
        <p:spPr>
          <a:ln cap="flat"/>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Tree>
    <p:extLst>
      <p:ext uri="{BB962C8B-B14F-4D97-AF65-F5344CB8AC3E}">
        <p14:creationId xmlns:p14="http://schemas.microsoft.com/office/powerpoint/2010/main" val="910501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a:solidFill>
                  <a:schemeClr val="tx1"/>
                </a:solidFill>
                <a:latin typeface="Times New Roman" panose="02020603050405020304" pitchFamily="18" charset="0"/>
              </a:defRPr>
            </a:lvl1pPr>
            <a:lvl2pPr marL="742950" indent="-285750" defTabSz="935038">
              <a:defRPr sz="2000">
                <a:solidFill>
                  <a:schemeClr val="tx1"/>
                </a:solidFill>
                <a:latin typeface="Times New Roman" panose="02020603050405020304" pitchFamily="18" charset="0"/>
              </a:defRPr>
            </a:lvl2pPr>
            <a:lvl3pPr marL="1143000" indent="-228600" defTabSz="935038">
              <a:defRPr sz="2000">
                <a:solidFill>
                  <a:schemeClr val="tx1"/>
                </a:solidFill>
                <a:latin typeface="Times New Roman" panose="02020603050405020304" pitchFamily="18" charset="0"/>
              </a:defRPr>
            </a:lvl3pPr>
            <a:lvl4pPr marL="1600200" indent="-228600" defTabSz="935038">
              <a:defRPr sz="2000">
                <a:solidFill>
                  <a:schemeClr val="tx1"/>
                </a:solidFill>
                <a:latin typeface="Times New Roman" panose="02020603050405020304" pitchFamily="18" charset="0"/>
              </a:defRPr>
            </a:lvl4pPr>
            <a:lvl5pPr marL="2057400" indent="-228600" defTabSz="935038">
              <a:defRPr sz="2000">
                <a:solidFill>
                  <a:schemeClr val="tx1"/>
                </a:solidFill>
                <a:latin typeface="Times New Roman" panose="02020603050405020304" pitchFamily="18" charset="0"/>
              </a:defRPr>
            </a:lvl5pPr>
            <a:lvl6pPr marL="2514600" indent="-228600" defTabSz="93503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503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503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5038" eaLnBrk="0" fontAlgn="base" hangingPunct="0">
              <a:spcBef>
                <a:spcPct val="0"/>
              </a:spcBef>
              <a:spcAft>
                <a:spcPct val="0"/>
              </a:spcAft>
              <a:defRPr sz="2000">
                <a:solidFill>
                  <a:schemeClr val="tx1"/>
                </a:solidFill>
                <a:latin typeface="Times New Roman" panose="02020603050405020304" pitchFamily="18" charset="0"/>
              </a:defRPr>
            </a:lvl9pPr>
          </a:lstStyle>
          <a:p>
            <a:fld id="{DC445D3A-21ED-4340-AFC6-4152C0E65B0C}" type="slidenum">
              <a:rPr lang="en-US" altLang="en-US" sz="1000" smtClean="0"/>
              <a:pPr/>
              <a:t>17</a:t>
            </a:fld>
            <a:endParaRPr lang="en-US" altLang="en-US" sz="1000"/>
          </a:p>
        </p:txBody>
      </p:sp>
      <p:sp>
        <p:nvSpPr>
          <p:cNvPr id="35843" name="Rectangle 2"/>
          <p:cNvSpPr>
            <a:spLocks noGrp="1" noRot="1" noChangeAspect="1" noChangeArrowheads="1" noTextEdit="1"/>
          </p:cNvSpPr>
          <p:nvPr>
            <p:ph type="sldImg"/>
          </p:nvPr>
        </p:nvSpPr>
        <p:spPr>
          <a:ln cap="flat"/>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Tree>
    <p:extLst>
      <p:ext uri="{BB962C8B-B14F-4D97-AF65-F5344CB8AC3E}">
        <p14:creationId xmlns:p14="http://schemas.microsoft.com/office/powerpoint/2010/main" val="3811294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a:solidFill>
                  <a:schemeClr val="tx1"/>
                </a:solidFill>
                <a:latin typeface="Times New Roman" panose="02020603050405020304" pitchFamily="18" charset="0"/>
              </a:defRPr>
            </a:lvl1pPr>
            <a:lvl2pPr marL="742950" indent="-285750" defTabSz="935038">
              <a:defRPr sz="2000">
                <a:solidFill>
                  <a:schemeClr val="tx1"/>
                </a:solidFill>
                <a:latin typeface="Times New Roman" panose="02020603050405020304" pitchFamily="18" charset="0"/>
              </a:defRPr>
            </a:lvl2pPr>
            <a:lvl3pPr marL="1143000" indent="-228600" defTabSz="935038">
              <a:defRPr sz="2000">
                <a:solidFill>
                  <a:schemeClr val="tx1"/>
                </a:solidFill>
                <a:latin typeface="Times New Roman" panose="02020603050405020304" pitchFamily="18" charset="0"/>
              </a:defRPr>
            </a:lvl3pPr>
            <a:lvl4pPr marL="1600200" indent="-228600" defTabSz="935038">
              <a:defRPr sz="2000">
                <a:solidFill>
                  <a:schemeClr val="tx1"/>
                </a:solidFill>
                <a:latin typeface="Times New Roman" panose="02020603050405020304" pitchFamily="18" charset="0"/>
              </a:defRPr>
            </a:lvl4pPr>
            <a:lvl5pPr marL="2057400" indent="-228600" defTabSz="935038">
              <a:defRPr sz="2000">
                <a:solidFill>
                  <a:schemeClr val="tx1"/>
                </a:solidFill>
                <a:latin typeface="Times New Roman" panose="02020603050405020304" pitchFamily="18" charset="0"/>
              </a:defRPr>
            </a:lvl5pPr>
            <a:lvl6pPr marL="2514600" indent="-228600" defTabSz="93503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503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503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5038" eaLnBrk="0" fontAlgn="base" hangingPunct="0">
              <a:spcBef>
                <a:spcPct val="0"/>
              </a:spcBef>
              <a:spcAft>
                <a:spcPct val="0"/>
              </a:spcAft>
              <a:defRPr sz="2000">
                <a:solidFill>
                  <a:schemeClr val="tx1"/>
                </a:solidFill>
                <a:latin typeface="Times New Roman" panose="02020603050405020304" pitchFamily="18" charset="0"/>
              </a:defRPr>
            </a:lvl9pPr>
          </a:lstStyle>
          <a:p>
            <a:fld id="{323919CB-EA1C-4777-BBBF-66BCC9B715FA}" type="slidenum">
              <a:rPr lang="en-US" altLang="en-US" sz="1000" smtClean="0"/>
              <a:pPr/>
              <a:t>18</a:t>
            </a:fld>
            <a:endParaRPr lang="en-US" altLang="en-US" sz="1000"/>
          </a:p>
        </p:txBody>
      </p:sp>
      <p:sp>
        <p:nvSpPr>
          <p:cNvPr id="37891" name="Rectangle 2"/>
          <p:cNvSpPr>
            <a:spLocks noGrp="1" noRot="1" noChangeAspect="1" noChangeArrowheads="1" noTextEdit="1"/>
          </p:cNvSpPr>
          <p:nvPr>
            <p:ph type="sldImg"/>
          </p:nvPr>
        </p:nvSpPr>
        <p:spPr>
          <a:ln cap="flat"/>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Tree>
    <p:extLst>
      <p:ext uri="{BB962C8B-B14F-4D97-AF65-F5344CB8AC3E}">
        <p14:creationId xmlns:p14="http://schemas.microsoft.com/office/powerpoint/2010/main" val="3113668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a:solidFill>
                  <a:schemeClr val="tx1"/>
                </a:solidFill>
                <a:latin typeface="Times New Roman" panose="02020603050405020304" pitchFamily="18" charset="0"/>
              </a:defRPr>
            </a:lvl1pPr>
            <a:lvl2pPr marL="742950" indent="-285750" defTabSz="935038">
              <a:defRPr sz="2000">
                <a:solidFill>
                  <a:schemeClr val="tx1"/>
                </a:solidFill>
                <a:latin typeface="Times New Roman" panose="02020603050405020304" pitchFamily="18" charset="0"/>
              </a:defRPr>
            </a:lvl2pPr>
            <a:lvl3pPr marL="1143000" indent="-228600" defTabSz="935038">
              <a:defRPr sz="2000">
                <a:solidFill>
                  <a:schemeClr val="tx1"/>
                </a:solidFill>
                <a:latin typeface="Times New Roman" panose="02020603050405020304" pitchFamily="18" charset="0"/>
              </a:defRPr>
            </a:lvl3pPr>
            <a:lvl4pPr marL="1600200" indent="-228600" defTabSz="935038">
              <a:defRPr sz="2000">
                <a:solidFill>
                  <a:schemeClr val="tx1"/>
                </a:solidFill>
                <a:latin typeface="Times New Roman" panose="02020603050405020304" pitchFamily="18" charset="0"/>
              </a:defRPr>
            </a:lvl4pPr>
            <a:lvl5pPr marL="2057400" indent="-228600" defTabSz="935038">
              <a:defRPr sz="2000">
                <a:solidFill>
                  <a:schemeClr val="tx1"/>
                </a:solidFill>
                <a:latin typeface="Times New Roman" panose="02020603050405020304" pitchFamily="18" charset="0"/>
              </a:defRPr>
            </a:lvl5pPr>
            <a:lvl6pPr marL="2514600" indent="-228600" defTabSz="93503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503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503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5038" eaLnBrk="0" fontAlgn="base" hangingPunct="0">
              <a:spcBef>
                <a:spcPct val="0"/>
              </a:spcBef>
              <a:spcAft>
                <a:spcPct val="0"/>
              </a:spcAft>
              <a:defRPr sz="2000">
                <a:solidFill>
                  <a:schemeClr val="tx1"/>
                </a:solidFill>
                <a:latin typeface="Times New Roman" panose="02020603050405020304" pitchFamily="18" charset="0"/>
              </a:defRPr>
            </a:lvl9pPr>
          </a:lstStyle>
          <a:p>
            <a:fld id="{E65C4F27-4EFE-4388-8A7B-4F957CDEDF43}" type="slidenum">
              <a:rPr lang="en-US" altLang="en-US" sz="1000" smtClean="0"/>
              <a:pPr/>
              <a:t>19</a:t>
            </a:fld>
            <a:endParaRPr lang="en-US" altLang="en-US" sz="1000"/>
          </a:p>
        </p:txBody>
      </p:sp>
      <p:sp>
        <p:nvSpPr>
          <p:cNvPr id="39939" name="Rectangle 2"/>
          <p:cNvSpPr>
            <a:spLocks noGrp="1" noRot="1" noChangeAspect="1" noChangeArrowheads="1" noTextEdit="1"/>
          </p:cNvSpPr>
          <p:nvPr>
            <p:ph type="sldImg"/>
          </p:nvPr>
        </p:nvSpPr>
        <p:spPr>
          <a:ln cap="flat"/>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Tree>
    <p:extLst>
      <p:ext uri="{BB962C8B-B14F-4D97-AF65-F5344CB8AC3E}">
        <p14:creationId xmlns:p14="http://schemas.microsoft.com/office/powerpoint/2010/main" val="1093101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a:solidFill>
                  <a:schemeClr val="tx1"/>
                </a:solidFill>
                <a:latin typeface="Times New Roman" panose="02020603050405020304" pitchFamily="18" charset="0"/>
              </a:defRPr>
            </a:lvl1pPr>
            <a:lvl2pPr marL="742950" indent="-285750" defTabSz="935038">
              <a:defRPr sz="2000">
                <a:solidFill>
                  <a:schemeClr val="tx1"/>
                </a:solidFill>
                <a:latin typeface="Times New Roman" panose="02020603050405020304" pitchFamily="18" charset="0"/>
              </a:defRPr>
            </a:lvl2pPr>
            <a:lvl3pPr marL="1143000" indent="-228600" defTabSz="935038">
              <a:defRPr sz="2000">
                <a:solidFill>
                  <a:schemeClr val="tx1"/>
                </a:solidFill>
                <a:latin typeface="Times New Roman" panose="02020603050405020304" pitchFamily="18" charset="0"/>
              </a:defRPr>
            </a:lvl3pPr>
            <a:lvl4pPr marL="1600200" indent="-228600" defTabSz="935038">
              <a:defRPr sz="2000">
                <a:solidFill>
                  <a:schemeClr val="tx1"/>
                </a:solidFill>
                <a:latin typeface="Times New Roman" panose="02020603050405020304" pitchFamily="18" charset="0"/>
              </a:defRPr>
            </a:lvl4pPr>
            <a:lvl5pPr marL="2057400" indent="-228600" defTabSz="935038">
              <a:defRPr sz="2000">
                <a:solidFill>
                  <a:schemeClr val="tx1"/>
                </a:solidFill>
                <a:latin typeface="Times New Roman" panose="02020603050405020304" pitchFamily="18" charset="0"/>
              </a:defRPr>
            </a:lvl5pPr>
            <a:lvl6pPr marL="2514600" indent="-228600" defTabSz="93503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503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503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5038" eaLnBrk="0" fontAlgn="base" hangingPunct="0">
              <a:spcBef>
                <a:spcPct val="0"/>
              </a:spcBef>
              <a:spcAft>
                <a:spcPct val="0"/>
              </a:spcAft>
              <a:defRPr sz="2000">
                <a:solidFill>
                  <a:schemeClr val="tx1"/>
                </a:solidFill>
                <a:latin typeface="Times New Roman" panose="02020603050405020304" pitchFamily="18" charset="0"/>
              </a:defRPr>
            </a:lvl9pPr>
          </a:lstStyle>
          <a:p>
            <a:fld id="{447419F8-8F84-4ADC-A1C6-78904122E778}" type="slidenum">
              <a:rPr lang="en-US" altLang="en-US" sz="1000" smtClean="0"/>
              <a:pPr/>
              <a:t>20</a:t>
            </a:fld>
            <a:endParaRPr lang="en-US" altLang="en-US" sz="1000"/>
          </a:p>
        </p:txBody>
      </p:sp>
      <p:sp>
        <p:nvSpPr>
          <p:cNvPr id="41987" name="Rectangle 2"/>
          <p:cNvSpPr>
            <a:spLocks noGrp="1" noRot="1" noChangeAspect="1" noChangeArrowheads="1" noTextEdit="1"/>
          </p:cNvSpPr>
          <p:nvPr>
            <p:ph type="sldImg"/>
          </p:nvPr>
        </p:nvSpPr>
        <p:spPr>
          <a:ln cap="flat"/>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Tree>
    <p:extLst>
      <p:ext uri="{BB962C8B-B14F-4D97-AF65-F5344CB8AC3E}">
        <p14:creationId xmlns:p14="http://schemas.microsoft.com/office/powerpoint/2010/main" val="349481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a:solidFill>
                  <a:schemeClr val="tx1"/>
                </a:solidFill>
                <a:latin typeface="Times New Roman" panose="02020603050405020304" pitchFamily="18" charset="0"/>
              </a:defRPr>
            </a:lvl1pPr>
            <a:lvl2pPr marL="754063" indent="-290513" defTabSz="935038">
              <a:defRPr sz="2000">
                <a:solidFill>
                  <a:schemeClr val="tx1"/>
                </a:solidFill>
                <a:latin typeface="Times New Roman" panose="02020603050405020304" pitchFamily="18" charset="0"/>
              </a:defRPr>
            </a:lvl2pPr>
            <a:lvl3pPr marL="1162050" indent="-231775" defTabSz="935038">
              <a:defRPr sz="2000">
                <a:solidFill>
                  <a:schemeClr val="tx1"/>
                </a:solidFill>
                <a:latin typeface="Times New Roman" panose="02020603050405020304" pitchFamily="18" charset="0"/>
              </a:defRPr>
            </a:lvl3pPr>
            <a:lvl4pPr marL="1625600" indent="-231775" defTabSz="935038">
              <a:defRPr sz="2000">
                <a:solidFill>
                  <a:schemeClr val="tx1"/>
                </a:solidFill>
                <a:latin typeface="Times New Roman" panose="02020603050405020304" pitchFamily="18" charset="0"/>
              </a:defRPr>
            </a:lvl4pPr>
            <a:lvl5pPr marL="2090738" indent="-231775" defTabSz="935038">
              <a:defRPr sz="2000">
                <a:solidFill>
                  <a:schemeClr val="tx1"/>
                </a:solidFill>
                <a:latin typeface="Times New Roman" panose="02020603050405020304" pitchFamily="18" charset="0"/>
              </a:defRPr>
            </a:lvl5pPr>
            <a:lvl6pPr marL="2547938" indent="-231775" defTabSz="935038" eaLnBrk="0" fontAlgn="base" hangingPunct="0">
              <a:spcBef>
                <a:spcPct val="0"/>
              </a:spcBef>
              <a:spcAft>
                <a:spcPct val="0"/>
              </a:spcAft>
              <a:defRPr sz="2000">
                <a:solidFill>
                  <a:schemeClr val="tx1"/>
                </a:solidFill>
                <a:latin typeface="Times New Roman" panose="02020603050405020304" pitchFamily="18" charset="0"/>
              </a:defRPr>
            </a:lvl6pPr>
            <a:lvl7pPr marL="3005138" indent="-231775" defTabSz="935038" eaLnBrk="0" fontAlgn="base" hangingPunct="0">
              <a:spcBef>
                <a:spcPct val="0"/>
              </a:spcBef>
              <a:spcAft>
                <a:spcPct val="0"/>
              </a:spcAft>
              <a:defRPr sz="2000">
                <a:solidFill>
                  <a:schemeClr val="tx1"/>
                </a:solidFill>
                <a:latin typeface="Times New Roman" panose="02020603050405020304" pitchFamily="18" charset="0"/>
              </a:defRPr>
            </a:lvl7pPr>
            <a:lvl8pPr marL="3462338" indent="-231775" defTabSz="935038" eaLnBrk="0" fontAlgn="base" hangingPunct="0">
              <a:spcBef>
                <a:spcPct val="0"/>
              </a:spcBef>
              <a:spcAft>
                <a:spcPct val="0"/>
              </a:spcAft>
              <a:defRPr sz="2000">
                <a:solidFill>
                  <a:schemeClr val="tx1"/>
                </a:solidFill>
                <a:latin typeface="Times New Roman" panose="02020603050405020304" pitchFamily="18" charset="0"/>
              </a:defRPr>
            </a:lvl8pPr>
            <a:lvl9pPr marL="3919538" indent="-231775" defTabSz="935038" eaLnBrk="0" fontAlgn="base" hangingPunct="0">
              <a:spcBef>
                <a:spcPct val="0"/>
              </a:spcBef>
              <a:spcAft>
                <a:spcPct val="0"/>
              </a:spcAft>
              <a:defRPr sz="2000">
                <a:solidFill>
                  <a:schemeClr val="tx1"/>
                </a:solidFill>
                <a:latin typeface="Times New Roman" panose="02020603050405020304" pitchFamily="18" charset="0"/>
              </a:defRPr>
            </a:lvl9pPr>
          </a:lstStyle>
          <a:p>
            <a:fld id="{1C0FECB4-6E1B-4518-9CE7-026441586CD4}" type="slidenum">
              <a:rPr lang="en-US" altLang="en-US" sz="1000" smtClean="0">
                <a:solidFill>
                  <a:srgbClr val="000000"/>
                </a:solidFill>
              </a:rPr>
              <a:pPr/>
              <a:t>21</a:t>
            </a:fld>
            <a:endParaRPr lang="en-US" altLang="en-US" sz="1000">
              <a:solidFill>
                <a:srgbClr val="000000"/>
              </a:solidFill>
            </a:endParaRPr>
          </a:p>
        </p:txBody>
      </p:sp>
      <p:sp>
        <p:nvSpPr>
          <p:cNvPr id="44035" name="Rectangle 2"/>
          <p:cNvSpPr>
            <a:spLocks noGrp="1" noRot="1" noChangeAspect="1" noChangeArrowheads="1" noTextEdit="1"/>
          </p:cNvSpPr>
          <p:nvPr>
            <p:ph type="sldImg"/>
          </p:nvPr>
        </p:nvSpPr>
        <p:spPr>
          <a:ln cap="flat"/>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Tree>
    <p:extLst>
      <p:ext uri="{BB962C8B-B14F-4D97-AF65-F5344CB8AC3E}">
        <p14:creationId xmlns:p14="http://schemas.microsoft.com/office/powerpoint/2010/main" val="1797061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a:solidFill>
                  <a:schemeClr val="tx1"/>
                </a:solidFill>
                <a:latin typeface="Times New Roman" panose="02020603050405020304" pitchFamily="18" charset="0"/>
              </a:defRPr>
            </a:lvl1pPr>
            <a:lvl2pPr marL="742950" indent="-285750" defTabSz="935038">
              <a:defRPr sz="2000">
                <a:solidFill>
                  <a:schemeClr val="tx1"/>
                </a:solidFill>
                <a:latin typeface="Times New Roman" panose="02020603050405020304" pitchFamily="18" charset="0"/>
              </a:defRPr>
            </a:lvl2pPr>
            <a:lvl3pPr marL="1143000" indent="-228600" defTabSz="935038">
              <a:defRPr sz="2000">
                <a:solidFill>
                  <a:schemeClr val="tx1"/>
                </a:solidFill>
                <a:latin typeface="Times New Roman" panose="02020603050405020304" pitchFamily="18" charset="0"/>
              </a:defRPr>
            </a:lvl3pPr>
            <a:lvl4pPr marL="1600200" indent="-228600" defTabSz="935038">
              <a:defRPr sz="2000">
                <a:solidFill>
                  <a:schemeClr val="tx1"/>
                </a:solidFill>
                <a:latin typeface="Times New Roman" panose="02020603050405020304" pitchFamily="18" charset="0"/>
              </a:defRPr>
            </a:lvl4pPr>
            <a:lvl5pPr marL="2057400" indent="-228600" defTabSz="935038">
              <a:defRPr sz="2000">
                <a:solidFill>
                  <a:schemeClr val="tx1"/>
                </a:solidFill>
                <a:latin typeface="Times New Roman" panose="02020603050405020304" pitchFamily="18" charset="0"/>
              </a:defRPr>
            </a:lvl5pPr>
            <a:lvl6pPr marL="2514600" indent="-228600" defTabSz="93503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503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503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5038" eaLnBrk="0" fontAlgn="base" hangingPunct="0">
              <a:spcBef>
                <a:spcPct val="0"/>
              </a:spcBef>
              <a:spcAft>
                <a:spcPct val="0"/>
              </a:spcAft>
              <a:defRPr sz="2000">
                <a:solidFill>
                  <a:schemeClr val="tx1"/>
                </a:solidFill>
                <a:latin typeface="Times New Roman" panose="02020603050405020304" pitchFamily="18" charset="0"/>
              </a:defRPr>
            </a:lvl9pPr>
          </a:lstStyle>
          <a:p>
            <a:fld id="{118017FB-FD81-4CAD-838D-6D99A88B1392}" type="slidenum">
              <a:rPr lang="en-US" altLang="en-US" sz="1000" smtClean="0"/>
              <a:pPr/>
              <a:t>22</a:t>
            </a:fld>
            <a:endParaRPr lang="en-US" altLang="en-US" sz="1000"/>
          </a:p>
        </p:txBody>
      </p:sp>
      <p:sp>
        <p:nvSpPr>
          <p:cNvPr id="46083" name="Rectangle 2"/>
          <p:cNvSpPr>
            <a:spLocks noGrp="1" noRot="1" noChangeAspect="1" noChangeArrowheads="1" noTextEdit="1"/>
          </p:cNvSpPr>
          <p:nvPr>
            <p:ph type="sldImg"/>
          </p:nvPr>
        </p:nvSpPr>
        <p:spPr>
          <a:ln cap="flat"/>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Tree>
    <p:extLst>
      <p:ext uri="{BB962C8B-B14F-4D97-AF65-F5344CB8AC3E}">
        <p14:creationId xmlns:p14="http://schemas.microsoft.com/office/powerpoint/2010/main" val="3963386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a:solidFill>
                  <a:schemeClr val="tx1"/>
                </a:solidFill>
                <a:latin typeface="Times New Roman" panose="02020603050405020304" pitchFamily="18" charset="0"/>
              </a:defRPr>
            </a:lvl1pPr>
            <a:lvl2pPr marL="742950" indent="-285750" defTabSz="935038">
              <a:defRPr sz="2000">
                <a:solidFill>
                  <a:schemeClr val="tx1"/>
                </a:solidFill>
                <a:latin typeface="Times New Roman" panose="02020603050405020304" pitchFamily="18" charset="0"/>
              </a:defRPr>
            </a:lvl2pPr>
            <a:lvl3pPr marL="1143000" indent="-228600" defTabSz="935038">
              <a:defRPr sz="2000">
                <a:solidFill>
                  <a:schemeClr val="tx1"/>
                </a:solidFill>
                <a:latin typeface="Times New Roman" panose="02020603050405020304" pitchFamily="18" charset="0"/>
              </a:defRPr>
            </a:lvl3pPr>
            <a:lvl4pPr marL="1600200" indent="-228600" defTabSz="935038">
              <a:defRPr sz="2000">
                <a:solidFill>
                  <a:schemeClr val="tx1"/>
                </a:solidFill>
                <a:latin typeface="Times New Roman" panose="02020603050405020304" pitchFamily="18" charset="0"/>
              </a:defRPr>
            </a:lvl4pPr>
            <a:lvl5pPr marL="2057400" indent="-228600" defTabSz="935038">
              <a:defRPr sz="2000">
                <a:solidFill>
                  <a:schemeClr val="tx1"/>
                </a:solidFill>
                <a:latin typeface="Times New Roman" panose="02020603050405020304" pitchFamily="18" charset="0"/>
              </a:defRPr>
            </a:lvl5pPr>
            <a:lvl6pPr marL="2514600" indent="-228600" defTabSz="93503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503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503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5038" eaLnBrk="0" fontAlgn="base" hangingPunct="0">
              <a:spcBef>
                <a:spcPct val="0"/>
              </a:spcBef>
              <a:spcAft>
                <a:spcPct val="0"/>
              </a:spcAft>
              <a:defRPr sz="2000">
                <a:solidFill>
                  <a:schemeClr val="tx1"/>
                </a:solidFill>
                <a:latin typeface="Times New Roman" panose="02020603050405020304" pitchFamily="18" charset="0"/>
              </a:defRPr>
            </a:lvl9pPr>
          </a:lstStyle>
          <a:p>
            <a:fld id="{ABF46D15-0069-4BBF-B458-C3CF163E06E0}" type="slidenum">
              <a:rPr lang="en-US" altLang="en-US" sz="1000" smtClean="0"/>
              <a:pPr/>
              <a:t>24</a:t>
            </a:fld>
            <a:endParaRPr lang="en-US" altLang="en-US" sz="1000"/>
          </a:p>
        </p:txBody>
      </p:sp>
      <p:sp>
        <p:nvSpPr>
          <p:cNvPr id="49155" name="Rectangle 2"/>
          <p:cNvSpPr>
            <a:spLocks noGrp="1" noRot="1" noChangeAspect="1" noChangeArrowheads="1" noTextEdit="1"/>
          </p:cNvSpPr>
          <p:nvPr>
            <p:ph type="sldImg"/>
          </p:nvPr>
        </p:nvSpPr>
        <p:spPr>
          <a:ln cap="flat"/>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Tree>
    <p:extLst>
      <p:ext uri="{BB962C8B-B14F-4D97-AF65-F5344CB8AC3E}">
        <p14:creationId xmlns:p14="http://schemas.microsoft.com/office/powerpoint/2010/main" val="1780437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a:solidFill>
                  <a:schemeClr val="tx1"/>
                </a:solidFill>
                <a:latin typeface="Times New Roman" panose="02020603050405020304" pitchFamily="18" charset="0"/>
              </a:defRPr>
            </a:lvl1pPr>
            <a:lvl2pPr marL="742950" indent="-285750" defTabSz="935038">
              <a:defRPr sz="2000">
                <a:solidFill>
                  <a:schemeClr val="tx1"/>
                </a:solidFill>
                <a:latin typeface="Times New Roman" panose="02020603050405020304" pitchFamily="18" charset="0"/>
              </a:defRPr>
            </a:lvl2pPr>
            <a:lvl3pPr marL="1143000" indent="-228600" defTabSz="935038">
              <a:defRPr sz="2000">
                <a:solidFill>
                  <a:schemeClr val="tx1"/>
                </a:solidFill>
                <a:latin typeface="Times New Roman" panose="02020603050405020304" pitchFamily="18" charset="0"/>
              </a:defRPr>
            </a:lvl3pPr>
            <a:lvl4pPr marL="1600200" indent="-228600" defTabSz="935038">
              <a:defRPr sz="2000">
                <a:solidFill>
                  <a:schemeClr val="tx1"/>
                </a:solidFill>
                <a:latin typeface="Times New Roman" panose="02020603050405020304" pitchFamily="18" charset="0"/>
              </a:defRPr>
            </a:lvl4pPr>
            <a:lvl5pPr marL="2057400" indent="-228600" defTabSz="935038">
              <a:defRPr sz="2000">
                <a:solidFill>
                  <a:schemeClr val="tx1"/>
                </a:solidFill>
                <a:latin typeface="Times New Roman" panose="02020603050405020304" pitchFamily="18" charset="0"/>
              </a:defRPr>
            </a:lvl5pPr>
            <a:lvl6pPr marL="2514600" indent="-228600" defTabSz="93503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503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503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5038" eaLnBrk="0" fontAlgn="base" hangingPunct="0">
              <a:spcBef>
                <a:spcPct val="0"/>
              </a:spcBef>
              <a:spcAft>
                <a:spcPct val="0"/>
              </a:spcAft>
              <a:defRPr sz="2000">
                <a:solidFill>
                  <a:schemeClr val="tx1"/>
                </a:solidFill>
                <a:latin typeface="Times New Roman" panose="02020603050405020304" pitchFamily="18" charset="0"/>
              </a:defRPr>
            </a:lvl9pPr>
          </a:lstStyle>
          <a:p>
            <a:fld id="{BB1F2C6E-4517-4B59-BE5F-FC598EC4DA71}" type="slidenum">
              <a:rPr lang="en-US" altLang="en-US" sz="1000" smtClean="0"/>
              <a:pPr/>
              <a:t>25</a:t>
            </a:fld>
            <a:endParaRPr lang="en-US" altLang="en-US" sz="1000"/>
          </a:p>
        </p:txBody>
      </p:sp>
      <p:sp>
        <p:nvSpPr>
          <p:cNvPr id="51203" name="Rectangle 2"/>
          <p:cNvSpPr>
            <a:spLocks noGrp="1" noRot="1" noChangeAspect="1" noChangeArrowheads="1" noTextEdit="1"/>
          </p:cNvSpPr>
          <p:nvPr>
            <p:ph type="sldImg"/>
          </p:nvPr>
        </p:nvSpPr>
        <p:spPr>
          <a:ln cap="flat"/>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Tree>
    <p:extLst>
      <p:ext uri="{BB962C8B-B14F-4D97-AF65-F5344CB8AC3E}">
        <p14:creationId xmlns:p14="http://schemas.microsoft.com/office/powerpoint/2010/main" val="2313503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a:solidFill>
                  <a:schemeClr val="tx1"/>
                </a:solidFill>
                <a:latin typeface="Times New Roman" panose="02020603050405020304" pitchFamily="18" charset="0"/>
              </a:defRPr>
            </a:lvl1pPr>
            <a:lvl2pPr marL="742950" indent="-285750" defTabSz="935038">
              <a:defRPr sz="2000">
                <a:solidFill>
                  <a:schemeClr val="tx1"/>
                </a:solidFill>
                <a:latin typeface="Times New Roman" panose="02020603050405020304" pitchFamily="18" charset="0"/>
              </a:defRPr>
            </a:lvl2pPr>
            <a:lvl3pPr marL="1143000" indent="-228600" defTabSz="935038">
              <a:defRPr sz="2000">
                <a:solidFill>
                  <a:schemeClr val="tx1"/>
                </a:solidFill>
                <a:latin typeface="Times New Roman" panose="02020603050405020304" pitchFamily="18" charset="0"/>
              </a:defRPr>
            </a:lvl3pPr>
            <a:lvl4pPr marL="1600200" indent="-228600" defTabSz="935038">
              <a:defRPr sz="2000">
                <a:solidFill>
                  <a:schemeClr val="tx1"/>
                </a:solidFill>
                <a:latin typeface="Times New Roman" panose="02020603050405020304" pitchFamily="18" charset="0"/>
              </a:defRPr>
            </a:lvl4pPr>
            <a:lvl5pPr marL="2057400" indent="-228600" defTabSz="935038">
              <a:defRPr sz="2000">
                <a:solidFill>
                  <a:schemeClr val="tx1"/>
                </a:solidFill>
                <a:latin typeface="Times New Roman" panose="02020603050405020304" pitchFamily="18" charset="0"/>
              </a:defRPr>
            </a:lvl5pPr>
            <a:lvl6pPr marL="2514600" indent="-228600" defTabSz="93503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503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503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5038" eaLnBrk="0" fontAlgn="base" hangingPunct="0">
              <a:spcBef>
                <a:spcPct val="0"/>
              </a:spcBef>
              <a:spcAft>
                <a:spcPct val="0"/>
              </a:spcAft>
              <a:defRPr sz="2000">
                <a:solidFill>
                  <a:schemeClr val="tx1"/>
                </a:solidFill>
                <a:latin typeface="Times New Roman" panose="02020603050405020304" pitchFamily="18" charset="0"/>
              </a:defRPr>
            </a:lvl9pPr>
          </a:lstStyle>
          <a:p>
            <a:fld id="{C02C2CCE-9D0A-4D93-8AA8-11402B942E0F}" type="slidenum">
              <a:rPr lang="en-US" altLang="en-US" sz="1000" smtClean="0"/>
              <a:pPr/>
              <a:t>26</a:t>
            </a:fld>
            <a:endParaRPr lang="en-US" altLang="en-US" sz="1000"/>
          </a:p>
        </p:txBody>
      </p:sp>
      <p:sp>
        <p:nvSpPr>
          <p:cNvPr id="53251" name="Rectangle 2"/>
          <p:cNvSpPr>
            <a:spLocks noGrp="1" noRot="1" noChangeAspect="1" noChangeArrowheads="1" noTextEdit="1"/>
          </p:cNvSpPr>
          <p:nvPr>
            <p:ph type="sldImg"/>
          </p:nvPr>
        </p:nvSpPr>
        <p:spPr>
          <a:ln cap="flat"/>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Tree>
    <p:extLst>
      <p:ext uri="{BB962C8B-B14F-4D97-AF65-F5344CB8AC3E}">
        <p14:creationId xmlns:p14="http://schemas.microsoft.com/office/powerpoint/2010/main" val="1081487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a:solidFill>
                  <a:schemeClr val="tx1"/>
                </a:solidFill>
                <a:latin typeface="Times New Roman" panose="02020603050405020304" pitchFamily="18" charset="0"/>
              </a:defRPr>
            </a:lvl1pPr>
            <a:lvl2pPr marL="742950" indent="-285750" defTabSz="935038">
              <a:defRPr sz="2000">
                <a:solidFill>
                  <a:schemeClr val="tx1"/>
                </a:solidFill>
                <a:latin typeface="Times New Roman" panose="02020603050405020304" pitchFamily="18" charset="0"/>
              </a:defRPr>
            </a:lvl2pPr>
            <a:lvl3pPr marL="1143000" indent="-228600" defTabSz="935038">
              <a:defRPr sz="2000">
                <a:solidFill>
                  <a:schemeClr val="tx1"/>
                </a:solidFill>
                <a:latin typeface="Times New Roman" panose="02020603050405020304" pitchFamily="18" charset="0"/>
              </a:defRPr>
            </a:lvl3pPr>
            <a:lvl4pPr marL="1600200" indent="-228600" defTabSz="935038">
              <a:defRPr sz="2000">
                <a:solidFill>
                  <a:schemeClr val="tx1"/>
                </a:solidFill>
                <a:latin typeface="Times New Roman" panose="02020603050405020304" pitchFamily="18" charset="0"/>
              </a:defRPr>
            </a:lvl4pPr>
            <a:lvl5pPr marL="2057400" indent="-228600" defTabSz="935038">
              <a:defRPr sz="2000">
                <a:solidFill>
                  <a:schemeClr val="tx1"/>
                </a:solidFill>
                <a:latin typeface="Times New Roman" panose="02020603050405020304" pitchFamily="18" charset="0"/>
              </a:defRPr>
            </a:lvl5pPr>
            <a:lvl6pPr marL="2514600" indent="-228600" defTabSz="93503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503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503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5038" eaLnBrk="0" fontAlgn="base" hangingPunct="0">
              <a:spcBef>
                <a:spcPct val="0"/>
              </a:spcBef>
              <a:spcAft>
                <a:spcPct val="0"/>
              </a:spcAft>
              <a:defRPr sz="2000">
                <a:solidFill>
                  <a:schemeClr val="tx1"/>
                </a:solidFill>
                <a:latin typeface="Times New Roman" panose="02020603050405020304" pitchFamily="18" charset="0"/>
              </a:defRPr>
            </a:lvl9pPr>
          </a:lstStyle>
          <a:p>
            <a:fld id="{A0AD937C-A06F-4CE0-AB8A-6866CE258316}" type="slidenum">
              <a:rPr lang="en-US" altLang="en-US" sz="1000" smtClean="0"/>
              <a:pPr/>
              <a:t>2</a:t>
            </a:fld>
            <a:endParaRPr lang="en-US" altLang="en-US" sz="1000"/>
          </a:p>
        </p:txBody>
      </p:sp>
      <p:sp>
        <p:nvSpPr>
          <p:cNvPr id="11267" name="Rectangle 2"/>
          <p:cNvSpPr>
            <a:spLocks noGrp="1" noRot="1" noChangeAspect="1" noChangeArrowheads="1" noTextEdit="1"/>
          </p:cNvSpPr>
          <p:nvPr>
            <p:ph type="sldImg"/>
          </p:nvPr>
        </p:nvSpPr>
        <p:spPr>
          <a:ln cap="flat"/>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Tree>
    <p:extLst>
      <p:ext uri="{BB962C8B-B14F-4D97-AF65-F5344CB8AC3E}">
        <p14:creationId xmlns:p14="http://schemas.microsoft.com/office/powerpoint/2010/main" val="3084034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a:solidFill>
                  <a:schemeClr val="tx1"/>
                </a:solidFill>
                <a:latin typeface="Times New Roman" panose="02020603050405020304" pitchFamily="18" charset="0"/>
              </a:defRPr>
            </a:lvl1pPr>
            <a:lvl2pPr marL="742950" indent="-285750" defTabSz="935038">
              <a:defRPr sz="2000">
                <a:solidFill>
                  <a:schemeClr val="tx1"/>
                </a:solidFill>
                <a:latin typeface="Times New Roman" panose="02020603050405020304" pitchFamily="18" charset="0"/>
              </a:defRPr>
            </a:lvl2pPr>
            <a:lvl3pPr marL="1143000" indent="-228600" defTabSz="935038">
              <a:defRPr sz="2000">
                <a:solidFill>
                  <a:schemeClr val="tx1"/>
                </a:solidFill>
                <a:latin typeface="Times New Roman" panose="02020603050405020304" pitchFamily="18" charset="0"/>
              </a:defRPr>
            </a:lvl3pPr>
            <a:lvl4pPr marL="1600200" indent="-228600" defTabSz="935038">
              <a:defRPr sz="2000">
                <a:solidFill>
                  <a:schemeClr val="tx1"/>
                </a:solidFill>
                <a:latin typeface="Times New Roman" panose="02020603050405020304" pitchFamily="18" charset="0"/>
              </a:defRPr>
            </a:lvl4pPr>
            <a:lvl5pPr marL="2057400" indent="-228600" defTabSz="935038">
              <a:defRPr sz="2000">
                <a:solidFill>
                  <a:schemeClr val="tx1"/>
                </a:solidFill>
                <a:latin typeface="Times New Roman" panose="02020603050405020304" pitchFamily="18" charset="0"/>
              </a:defRPr>
            </a:lvl5pPr>
            <a:lvl6pPr marL="2514600" indent="-228600" defTabSz="93503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503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503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5038" eaLnBrk="0" fontAlgn="base" hangingPunct="0">
              <a:spcBef>
                <a:spcPct val="0"/>
              </a:spcBef>
              <a:spcAft>
                <a:spcPct val="0"/>
              </a:spcAft>
              <a:defRPr sz="2000">
                <a:solidFill>
                  <a:schemeClr val="tx1"/>
                </a:solidFill>
                <a:latin typeface="Times New Roman" panose="02020603050405020304" pitchFamily="18" charset="0"/>
              </a:defRPr>
            </a:lvl9pPr>
          </a:lstStyle>
          <a:p>
            <a:fld id="{DE1C8DAE-347F-4054-92AA-08B88ADC6DB3}" type="slidenum">
              <a:rPr lang="en-US" altLang="en-US" sz="1000" smtClean="0"/>
              <a:pPr/>
              <a:t>27</a:t>
            </a:fld>
            <a:endParaRPr lang="en-US" altLang="en-US" sz="1000"/>
          </a:p>
        </p:txBody>
      </p:sp>
      <p:sp>
        <p:nvSpPr>
          <p:cNvPr id="55299" name="Rectangle 2"/>
          <p:cNvSpPr>
            <a:spLocks noGrp="1" noRot="1" noChangeAspect="1" noChangeArrowheads="1" noTextEdit="1"/>
          </p:cNvSpPr>
          <p:nvPr>
            <p:ph type="sldImg"/>
          </p:nvPr>
        </p:nvSpPr>
        <p:spPr>
          <a:ln cap="flat"/>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Tree>
    <p:extLst>
      <p:ext uri="{BB962C8B-B14F-4D97-AF65-F5344CB8AC3E}">
        <p14:creationId xmlns:p14="http://schemas.microsoft.com/office/powerpoint/2010/main" val="2760788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a:solidFill>
                  <a:schemeClr val="tx1"/>
                </a:solidFill>
                <a:latin typeface="Times New Roman" panose="02020603050405020304" pitchFamily="18" charset="0"/>
              </a:defRPr>
            </a:lvl1pPr>
            <a:lvl2pPr marL="742950" indent="-285750" defTabSz="935038">
              <a:defRPr sz="2000">
                <a:solidFill>
                  <a:schemeClr val="tx1"/>
                </a:solidFill>
                <a:latin typeface="Times New Roman" panose="02020603050405020304" pitchFamily="18" charset="0"/>
              </a:defRPr>
            </a:lvl2pPr>
            <a:lvl3pPr marL="1143000" indent="-228600" defTabSz="935038">
              <a:defRPr sz="2000">
                <a:solidFill>
                  <a:schemeClr val="tx1"/>
                </a:solidFill>
                <a:latin typeface="Times New Roman" panose="02020603050405020304" pitchFamily="18" charset="0"/>
              </a:defRPr>
            </a:lvl3pPr>
            <a:lvl4pPr marL="1600200" indent="-228600" defTabSz="935038">
              <a:defRPr sz="2000">
                <a:solidFill>
                  <a:schemeClr val="tx1"/>
                </a:solidFill>
                <a:latin typeface="Times New Roman" panose="02020603050405020304" pitchFamily="18" charset="0"/>
              </a:defRPr>
            </a:lvl4pPr>
            <a:lvl5pPr marL="2057400" indent="-228600" defTabSz="935038">
              <a:defRPr sz="2000">
                <a:solidFill>
                  <a:schemeClr val="tx1"/>
                </a:solidFill>
                <a:latin typeface="Times New Roman" panose="02020603050405020304" pitchFamily="18" charset="0"/>
              </a:defRPr>
            </a:lvl5pPr>
            <a:lvl6pPr marL="2514600" indent="-228600" defTabSz="93503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503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503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5038" eaLnBrk="0" fontAlgn="base" hangingPunct="0">
              <a:spcBef>
                <a:spcPct val="0"/>
              </a:spcBef>
              <a:spcAft>
                <a:spcPct val="0"/>
              </a:spcAft>
              <a:defRPr sz="2000">
                <a:solidFill>
                  <a:schemeClr val="tx1"/>
                </a:solidFill>
                <a:latin typeface="Times New Roman" panose="02020603050405020304" pitchFamily="18" charset="0"/>
              </a:defRPr>
            </a:lvl9pPr>
          </a:lstStyle>
          <a:p>
            <a:fld id="{9FBA5445-A229-44E8-AA65-94D13F790B75}" type="slidenum">
              <a:rPr lang="en-US" altLang="en-US" sz="1000" smtClean="0"/>
              <a:pPr/>
              <a:t>28</a:t>
            </a:fld>
            <a:endParaRPr lang="en-US" altLang="en-US" sz="1000"/>
          </a:p>
        </p:txBody>
      </p:sp>
      <p:sp>
        <p:nvSpPr>
          <p:cNvPr id="57347" name="Rectangle 2"/>
          <p:cNvSpPr>
            <a:spLocks noGrp="1" noRot="1" noChangeAspect="1" noChangeArrowheads="1" noTextEdit="1"/>
          </p:cNvSpPr>
          <p:nvPr>
            <p:ph type="sldImg"/>
          </p:nvPr>
        </p:nvSpPr>
        <p:spPr>
          <a:ln cap="flat"/>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Tree>
    <p:extLst>
      <p:ext uri="{BB962C8B-B14F-4D97-AF65-F5344CB8AC3E}">
        <p14:creationId xmlns:p14="http://schemas.microsoft.com/office/powerpoint/2010/main" val="2408791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a:solidFill>
                  <a:schemeClr val="tx1"/>
                </a:solidFill>
                <a:latin typeface="Times New Roman" panose="02020603050405020304" pitchFamily="18" charset="0"/>
              </a:defRPr>
            </a:lvl1pPr>
            <a:lvl2pPr marL="742950" indent="-285750" defTabSz="935038">
              <a:defRPr sz="2000">
                <a:solidFill>
                  <a:schemeClr val="tx1"/>
                </a:solidFill>
                <a:latin typeface="Times New Roman" panose="02020603050405020304" pitchFamily="18" charset="0"/>
              </a:defRPr>
            </a:lvl2pPr>
            <a:lvl3pPr marL="1143000" indent="-228600" defTabSz="935038">
              <a:defRPr sz="2000">
                <a:solidFill>
                  <a:schemeClr val="tx1"/>
                </a:solidFill>
                <a:latin typeface="Times New Roman" panose="02020603050405020304" pitchFamily="18" charset="0"/>
              </a:defRPr>
            </a:lvl3pPr>
            <a:lvl4pPr marL="1600200" indent="-228600" defTabSz="935038">
              <a:defRPr sz="2000">
                <a:solidFill>
                  <a:schemeClr val="tx1"/>
                </a:solidFill>
                <a:latin typeface="Times New Roman" panose="02020603050405020304" pitchFamily="18" charset="0"/>
              </a:defRPr>
            </a:lvl4pPr>
            <a:lvl5pPr marL="2057400" indent="-228600" defTabSz="935038">
              <a:defRPr sz="2000">
                <a:solidFill>
                  <a:schemeClr val="tx1"/>
                </a:solidFill>
                <a:latin typeface="Times New Roman" panose="02020603050405020304" pitchFamily="18" charset="0"/>
              </a:defRPr>
            </a:lvl5pPr>
            <a:lvl6pPr marL="2514600" indent="-228600" defTabSz="93503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503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503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5038" eaLnBrk="0" fontAlgn="base" hangingPunct="0">
              <a:spcBef>
                <a:spcPct val="0"/>
              </a:spcBef>
              <a:spcAft>
                <a:spcPct val="0"/>
              </a:spcAft>
              <a:defRPr sz="2000">
                <a:solidFill>
                  <a:schemeClr val="tx1"/>
                </a:solidFill>
                <a:latin typeface="Times New Roman" panose="02020603050405020304" pitchFamily="18" charset="0"/>
              </a:defRPr>
            </a:lvl9pPr>
          </a:lstStyle>
          <a:p>
            <a:fld id="{90215517-25FD-4B25-B786-A0B6C7DB4361}" type="slidenum">
              <a:rPr lang="en-US" altLang="en-US" sz="1000" smtClean="0"/>
              <a:pPr/>
              <a:t>32</a:t>
            </a:fld>
            <a:endParaRPr lang="en-US" altLang="en-US" sz="1000"/>
          </a:p>
        </p:txBody>
      </p:sp>
      <p:sp>
        <p:nvSpPr>
          <p:cNvPr id="62467" name="Rectangle 2"/>
          <p:cNvSpPr>
            <a:spLocks noGrp="1" noRot="1" noChangeAspect="1" noChangeArrowheads="1" noTextEdit="1"/>
          </p:cNvSpPr>
          <p:nvPr>
            <p:ph type="sldImg"/>
          </p:nvPr>
        </p:nvSpPr>
        <p:spPr>
          <a:ln cap="flat"/>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Tree>
    <p:extLst>
      <p:ext uri="{BB962C8B-B14F-4D97-AF65-F5344CB8AC3E}">
        <p14:creationId xmlns:p14="http://schemas.microsoft.com/office/powerpoint/2010/main" val="1955483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a:solidFill>
                  <a:schemeClr val="tx1"/>
                </a:solidFill>
                <a:latin typeface="Times New Roman" panose="02020603050405020304" pitchFamily="18" charset="0"/>
              </a:defRPr>
            </a:lvl1pPr>
            <a:lvl2pPr marL="742950" indent="-285750" defTabSz="935038">
              <a:defRPr sz="2000">
                <a:solidFill>
                  <a:schemeClr val="tx1"/>
                </a:solidFill>
                <a:latin typeface="Times New Roman" panose="02020603050405020304" pitchFamily="18" charset="0"/>
              </a:defRPr>
            </a:lvl2pPr>
            <a:lvl3pPr marL="1143000" indent="-228600" defTabSz="935038">
              <a:defRPr sz="2000">
                <a:solidFill>
                  <a:schemeClr val="tx1"/>
                </a:solidFill>
                <a:latin typeface="Times New Roman" panose="02020603050405020304" pitchFamily="18" charset="0"/>
              </a:defRPr>
            </a:lvl3pPr>
            <a:lvl4pPr marL="1600200" indent="-228600" defTabSz="935038">
              <a:defRPr sz="2000">
                <a:solidFill>
                  <a:schemeClr val="tx1"/>
                </a:solidFill>
                <a:latin typeface="Times New Roman" panose="02020603050405020304" pitchFamily="18" charset="0"/>
              </a:defRPr>
            </a:lvl4pPr>
            <a:lvl5pPr marL="2057400" indent="-228600" defTabSz="935038">
              <a:defRPr sz="2000">
                <a:solidFill>
                  <a:schemeClr val="tx1"/>
                </a:solidFill>
                <a:latin typeface="Times New Roman" panose="02020603050405020304" pitchFamily="18" charset="0"/>
              </a:defRPr>
            </a:lvl5pPr>
            <a:lvl6pPr marL="2514600" indent="-228600" defTabSz="93503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503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503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5038" eaLnBrk="0" fontAlgn="base" hangingPunct="0">
              <a:spcBef>
                <a:spcPct val="0"/>
              </a:spcBef>
              <a:spcAft>
                <a:spcPct val="0"/>
              </a:spcAft>
              <a:defRPr sz="2000">
                <a:solidFill>
                  <a:schemeClr val="tx1"/>
                </a:solidFill>
                <a:latin typeface="Times New Roman" panose="02020603050405020304" pitchFamily="18" charset="0"/>
              </a:defRPr>
            </a:lvl9pPr>
          </a:lstStyle>
          <a:p>
            <a:fld id="{ADE9AE0C-4AE7-4082-B65B-257B9A394B48}" type="slidenum">
              <a:rPr lang="en-US" altLang="en-US" sz="1000" smtClean="0"/>
              <a:pPr/>
              <a:t>33</a:t>
            </a:fld>
            <a:endParaRPr lang="en-US" altLang="en-US" sz="1000"/>
          </a:p>
        </p:txBody>
      </p:sp>
      <p:sp>
        <p:nvSpPr>
          <p:cNvPr id="64515" name="Rectangle 2"/>
          <p:cNvSpPr>
            <a:spLocks noGrp="1" noRot="1" noChangeAspect="1" noChangeArrowheads="1" noTextEdit="1"/>
          </p:cNvSpPr>
          <p:nvPr>
            <p:ph type="sldImg"/>
          </p:nvPr>
        </p:nvSpPr>
        <p:spPr>
          <a:ln cap="flat"/>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Tree>
    <p:extLst>
      <p:ext uri="{BB962C8B-B14F-4D97-AF65-F5344CB8AC3E}">
        <p14:creationId xmlns:p14="http://schemas.microsoft.com/office/powerpoint/2010/main" val="2807021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a:solidFill>
                  <a:schemeClr val="tx1"/>
                </a:solidFill>
                <a:latin typeface="Times New Roman" panose="02020603050405020304" pitchFamily="18" charset="0"/>
              </a:defRPr>
            </a:lvl1pPr>
            <a:lvl2pPr marL="742950" indent="-285750" defTabSz="935038">
              <a:defRPr sz="2000">
                <a:solidFill>
                  <a:schemeClr val="tx1"/>
                </a:solidFill>
                <a:latin typeface="Times New Roman" panose="02020603050405020304" pitchFamily="18" charset="0"/>
              </a:defRPr>
            </a:lvl2pPr>
            <a:lvl3pPr marL="1143000" indent="-228600" defTabSz="935038">
              <a:defRPr sz="2000">
                <a:solidFill>
                  <a:schemeClr val="tx1"/>
                </a:solidFill>
                <a:latin typeface="Times New Roman" panose="02020603050405020304" pitchFamily="18" charset="0"/>
              </a:defRPr>
            </a:lvl3pPr>
            <a:lvl4pPr marL="1600200" indent="-228600" defTabSz="935038">
              <a:defRPr sz="2000">
                <a:solidFill>
                  <a:schemeClr val="tx1"/>
                </a:solidFill>
                <a:latin typeface="Times New Roman" panose="02020603050405020304" pitchFamily="18" charset="0"/>
              </a:defRPr>
            </a:lvl4pPr>
            <a:lvl5pPr marL="2057400" indent="-228600" defTabSz="935038">
              <a:defRPr sz="2000">
                <a:solidFill>
                  <a:schemeClr val="tx1"/>
                </a:solidFill>
                <a:latin typeface="Times New Roman" panose="02020603050405020304" pitchFamily="18" charset="0"/>
              </a:defRPr>
            </a:lvl5pPr>
            <a:lvl6pPr marL="2514600" indent="-228600" defTabSz="93503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503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503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5038" eaLnBrk="0" fontAlgn="base" hangingPunct="0">
              <a:spcBef>
                <a:spcPct val="0"/>
              </a:spcBef>
              <a:spcAft>
                <a:spcPct val="0"/>
              </a:spcAft>
              <a:defRPr sz="2000">
                <a:solidFill>
                  <a:schemeClr val="tx1"/>
                </a:solidFill>
                <a:latin typeface="Times New Roman" panose="02020603050405020304" pitchFamily="18" charset="0"/>
              </a:defRPr>
            </a:lvl9pPr>
          </a:lstStyle>
          <a:p>
            <a:fld id="{A3F1B7B7-53D2-4454-8ACB-BECB6F286A84}" type="slidenum">
              <a:rPr lang="en-US" altLang="en-US" sz="1000" smtClean="0"/>
              <a:pPr/>
              <a:t>34</a:t>
            </a:fld>
            <a:endParaRPr lang="en-US" altLang="en-US" sz="1000"/>
          </a:p>
        </p:txBody>
      </p:sp>
      <p:sp>
        <p:nvSpPr>
          <p:cNvPr id="66563" name="Rectangle 2"/>
          <p:cNvSpPr>
            <a:spLocks noGrp="1" noRot="1" noChangeAspect="1" noChangeArrowheads="1" noTextEdit="1"/>
          </p:cNvSpPr>
          <p:nvPr>
            <p:ph type="sldImg"/>
          </p:nvPr>
        </p:nvSpPr>
        <p:spPr>
          <a:ln cap="flat"/>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Tree>
    <p:extLst>
      <p:ext uri="{BB962C8B-B14F-4D97-AF65-F5344CB8AC3E}">
        <p14:creationId xmlns:p14="http://schemas.microsoft.com/office/powerpoint/2010/main" val="3335075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a:solidFill>
                  <a:schemeClr val="tx1"/>
                </a:solidFill>
                <a:latin typeface="Times New Roman" panose="02020603050405020304" pitchFamily="18" charset="0"/>
              </a:defRPr>
            </a:lvl1pPr>
            <a:lvl2pPr marL="742950" indent="-285750" defTabSz="935038">
              <a:defRPr sz="2000">
                <a:solidFill>
                  <a:schemeClr val="tx1"/>
                </a:solidFill>
                <a:latin typeface="Times New Roman" panose="02020603050405020304" pitchFamily="18" charset="0"/>
              </a:defRPr>
            </a:lvl2pPr>
            <a:lvl3pPr marL="1143000" indent="-228600" defTabSz="935038">
              <a:defRPr sz="2000">
                <a:solidFill>
                  <a:schemeClr val="tx1"/>
                </a:solidFill>
                <a:latin typeface="Times New Roman" panose="02020603050405020304" pitchFamily="18" charset="0"/>
              </a:defRPr>
            </a:lvl3pPr>
            <a:lvl4pPr marL="1600200" indent="-228600" defTabSz="935038">
              <a:defRPr sz="2000">
                <a:solidFill>
                  <a:schemeClr val="tx1"/>
                </a:solidFill>
                <a:latin typeface="Times New Roman" panose="02020603050405020304" pitchFamily="18" charset="0"/>
              </a:defRPr>
            </a:lvl4pPr>
            <a:lvl5pPr marL="2057400" indent="-228600" defTabSz="935038">
              <a:defRPr sz="2000">
                <a:solidFill>
                  <a:schemeClr val="tx1"/>
                </a:solidFill>
                <a:latin typeface="Times New Roman" panose="02020603050405020304" pitchFamily="18" charset="0"/>
              </a:defRPr>
            </a:lvl5pPr>
            <a:lvl6pPr marL="2514600" indent="-228600" defTabSz="93503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503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503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5038" eaLnBrk="0" fontAlgn="base" hangingPunct="0">
              <a:spcBef>
                <a:spcPct val="0"/>
              </a:spcBef>
              <a:spcAft>
                <a:spcPct val="0"/>
              </a:spcAft>
              <a:defRPr sz="2000">
                <a:solidFill>
                  <a:schemeClr val="tx1"/>
                </a:solidFill>
                <a:latin typeface="Times New Roman" panose="02020603050405020304" pitchFamily="18" charset="0"/>
              </a:defRPr>
            </a:lvl9pPr>
          </a:lstStyle>
          <a:p>
            <a:fld id="{DF4B8A2B-6287-4536-8F32-BF05CC56F7F1}" type="slidenum">
              <a:rPr lang="en-US" altLang="en-US" sz="1000" smtClean="0"/>
              <a:pPr/>
              <a:t>35</a:t>
            </a:fld>
            <a:endParaRPr lang="en-US" altLang="en-US" sz="1000"/>
          </a:p>
        </p:txBody>
      </p:sp>
      <p:sp>
        <p:nvSpPr>
          <p:cNvPr id="68611" name="Rectangle 2"/>
          <p:cNvSpPr>
            <a:spLocks noGrp="1" noRot="1" noChangeAspect="1" noChangeArrowheads="1" noTextEdit="1"/>
          </p:cNvSpPr>
          <p:nvPr>
            <p:ph type="sldImg"/>
          </p:nvPr>
        </p:nvSpPr>
        <p:spPr>
          <a:ln cap="flat"/>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Tree>
    <p:extLst>
      <p:ext uri="{BB962C8B-B14F-4D97-AF65-F5344CB8AC3E}">
        <p14:creationId xmlns:p14="http://schemas.microsoft.com/office/powerpoint/2010/main" val="3021144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a:solidFill>
                  <a:schemeClr val="tx1"/>
                </a:solidFill>
                <a:latin typeface="Times New Roman" panose="02020603050405020304" pitchFamily="18" charset="0"/>
              </a:defRPr>
            </a:lvl1pPr>
            <a:lvl2pPr marL="742950" indent="-285750" defTabSz="935038">
              <a:defRPr sz="2000">
                <a:solidFill>
                  <a:schemeClr val="tx1"/>
                </a:solidFill>
                <a:latin typeface="Times New Roman" panose="02020603050405020304" pitchFamily="18" charset="0"/>
              </a:defRPr>
            </a:lvl2pPr>
            <a:lvl3pPr marL="1143000" indent="-228600" defTabSz="935038">
              <a:defRPr sz="2000">
                <a:solidFill>
                  <a:schemeClr val="tx1"/>
                </a:solidFill>
                <a:latin typeface="Times New Roman" panose="02020603050405020304" pitchFamily="18" charset="0"/>
              </a:defRPr>
            </a:lvl3pPr>
            <a:lvl4pPr marL="1600200" indent="-228600" defTabSz="935038">
              <a:defRPr sz="2000">
                <a:solidFill>
                  <a:schemeClr val="tx1"/>
                </a:solidFill>
                <a:latin typeface="Times New Roman" panose="02020603050405020304" pitchFamily="18" charset="0"/>
              </a:defRPr>
            </a:lvl4pPr>
            <a:lvl5pPr marL="2057400" indent="-228600" defTabSz="935038">
              <a:defRPr sz="2000">
                <a:solidFill>
                  <a:schemeClr val="tx1"/>
                </a:solidFill>
                <a:latin typeface="Times New Roman" panose="02020603050405020304" pitchFamily="18" charset="0"/>
              </a:defRPr>
            </a:lvl5pPr>
            <a:lvl6pPr marL="2514600" indent="-228600" defTabSz="93503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503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503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5038" eaLnBrk="0" fontAlgn="base" hangingPunct="0">
              <a:spcBef>
                <a:spcPct val="0"/>
              </a:spcBef>
              <a:spcAft>
                <a:spcPct val="0"/>
              </a:spcAft>
              <a:defRPr sz="2000">
                <a:solidFill>
                  <a:schemeClr val="tx1"/>
                </a:solidFill>
                <a:latin typeface="Times New Roman" panose="02020603050405020304" pitchFamily="18" charset="0"/>
              </a:defRPr>
            </a:lvl9pPr>
          </a:lstStyle>
          <a:p>
            <a:fld id="{27CE62F7-D509-4644-AC9B-9CFF2C425014}" type="slidenum">
              <a:rPr lang="en-US" altLang="en-US" sz="1000" smtClean="0"/>
              <a:pPr/>
              <a:t>36</a:t>
            </a:fld>
            <a:endParaRPr lang="en-US" altLang="en-US" sz="1000"/>
          </a:p>
        </p:txBody>
      </p:sp>
      <p:sp>
        <p:nvSpPr>
          <p:cNvPr id="70659" name="Rectangle 2"/>
          <p:cNvSpPr>
            <a:spLocks noGrp="1" noRot="1" noChangeAspect="1" noChangeArrowheads="1" noTextEdit="1"/>
          </p:cNvSpPr>
          <p:nvPr>
            <p:ph type="sldImg"/>
          </p:nvPr>
        </p:nvSpPr>
        <p:spPr>
          <a:ln cap="flat"/>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5 mark</a:t>
            </a:r>
            <a:endParaRPr lang="ru-RU" altLang="en-US"/>
          </a:p>
        </p:txBody>
      </p:sp>
    </p:spTree>
    <p:extLst>
      <p:ext uri="{BB962C8B-B14F-4D97-AF65-F5344CB8AC3E}">
        <p14:creationId xmlns:p14="http://schemas.microsoft.com/office/powerpoint/2010/main" val="2615302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a:solidFill>
                  <a:schemeClr val="tx1"/>
                </a:solidFill>
                <a:latin typeface="Times New Roman" panose="02020603050405020304" pitchFamily="18" charset="0"/>
              </a:defRPr>
            </a:lvl1pPr>
            <a:lvl2pPr marL="742950" indent="-285750" defTabSz="935038">
              <a:defRPr sz="2000">
                <a:solidFill>
                  <a:schemeClr val="tx1"/>
                </a:solidFill>
                <a:latin typeface="Times New Roman" panose="02020603050405020304" pitchFamily="18" charset="0"/>
              </a:defRPr>
            </a:lvl2pPr>
            <a:lvl3pPr marL="1143000" indent="-228600" defTabSz="935038">
              <a:defRPr sz="2000">
                <a:solidFill>
                  <a:schemeClr val="tx1"/>
                </a:solidFill>
                <a:latin typeface="Times New Roman" panose="02020603050405020304" pitchFamily="18" charset="0"/>
              </a:defRPr>
            </a:lvl3pPr>
            <a:lvl4pPr marL="1600200" indent="-228600" defTabSz="935038">
              <a:defRPr sz="2000">
                <a:solidFill>
                  <a:schemeClr val="tx1"/>
                </a:solidFill>
                <a:latin typeface="Times New Roman" panose="02020603050405020304" pitchFamily="18" charset="0"/>
              </a:defRPr>
            </a:lvl4pPr>
            <a:lvl5pPr marL="2057400" indent="-228600" defTabSz="935038">
              <a:defRPr sz="2000">
                <a:solidFill>
                  <a:schemeClr val="tx1"/>
                </a:solidFill>
                <a:latin typeface="Times New Roman" panose="02020603050405020304" pitchFamily="18" charset="0"/>
              </a:defRPr>
            </a:lvl5pPr>
            <a:lvl6pPr marL="2514600" indent="-228600" defTabSz="93503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503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503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5038" eaLnBrk="0" fontAlgn="base" hangingPunct="0">
              <a:spcBef>
                <a:spcPct val="0"/>
              </a:spcBef>
              <a:spcAft>
                <a:spcPct val="0"/>
              </a:spcAft>
              <a:defRPr sz="2000">
                <a:solidFill>
                  <a:schemeClr val="tx1"/>
                </a:solidFill>
                <a:latin typeface="Times New Roman" panose="02020603050405020304" pitchFamily="18" charset="0"/>
              </a:defRPr>
            </a:lvl9pPr>
          </a:lstStyle>
          <a:p>
            <a:fld id="{24CA3AB3-41DF-4399-B9EF-B62699C26217}" type="slidenum">
              <a:rPr lang="en-US" altLang="en-US" sz="1000" smtClean="0"/>
              <a:pPr/>
              <a:t>3</a:t>
            </a:fld>
            <a:endParaRPr lang="en-US" altLang="en-US" sz="1000"/>
          </a:p>
        </p:txBody>
      </p:sp>
      <p:sp>
        <p:nvSpPr>
          <p:cNvPr id="13315" name="Rectangle 2"/>
          <p:cNvSpPr>
            <a:spLocks noGrp="1" noRot="1" noChangeAspect="1" noChangeArrowheads="1" noTextEdit="1"/>
          </p:cNvSpPr>
          <p:nvPr>
            <p:ph type="sldImg"/>
          </p:nvPr>
        </p:nvSpPr>
        <p:spPr>
          <a:ln cap="flat"/>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Tree>
    <p:extLst>
      <p:ext uri="{BB962C8B-B14F-4D97-AF65-F5344CB8AC3E}">
        <p14:creationId xmlns:p14="http://schemas.microsoft.com/office/powerpoint/2010/main" val="1034403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a:solidFill>
                  <a:schemeClr val="tx1"/>
                </a:solidFill>
                <a:latin typeface="Times New Roman" panose="02020603050405020304" pitchFamily="18" charset="0"/>
              </a:defRPr>
            </a:lvl1pPr>
            <a:lvl2pPr marL="742950" indent="-285750" defTabSz="935038">
              <a:defRPr sz="2000">
                <a:solidFill>
                  <a:schemeClr val="tx1"/>
                </a:solidFill>
                <a:latin typeface="Times New Roman" panose="02020603050405020304" pitchFamily="18" charset="0"/>
              </a:defRPr>
            </a:lvl2pPr>
            <a:lvl3pPr marL="1143000" indent="-228600" defTabSz="935038">
              <a:defRPr sz="2000">
                <a:solidFill>
                  <a:schemeClr val="tx1"/>
                </a:solidFill>
                <a:latin typeface="Times New Roman" panose="02020603050405020304" pitchFamily="18" charset="0"/>
              </a:defRPr>
            </a:lvl3pPr>
            <a:lvl4pPr marL="1600200" indent="-228600" defTabSz="935038">
              <a:defRPr sz="2000">
                <a:solidFill>
                  <a:schemeClr val="tx1"/>
                </a:solidFill>
                <a:latin typeface="Times New Roman" panose="02020603050405020304" pitchFamily="18" charset="0"/>
              </a:defRPr>
            </a:lvl4pPr>
            <a:lvl5pPr marL="2057400" indent="-228600" defTabSz="935038">
              <a:defRPr sz="2000">
                <a:solidFill>
                  <a:schemeClr val="tx1"/>
                </a:solidFill>
                <a:latin typeface="Times New Roman" panose="02020603050405020304" pitchFamily="18" charset="0"/>
              </a:defRPr>
            </a:lvl5pPr>
            <a:lvl6pPr marL="2514600" indent="-228600" defTabSz="93503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503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503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5038" eaLnBrk="0" fontAlgn="base" hangingPunct="0">
              <a:spcBef>
                <a:spcPct val="0"/>
              </a:spcBef>
              <a:spcAft>
                <a:spcPct val="0"/>
              </a:spcAft>
              <a:defRPr sz="2000">
                <a:solidFill>
                  <a:schemeClr val="tx1"/>
                </a:solidFill>
                <a:latin typeface="Times New Roman" panose="02020603050405020304" pitchFamily="18" charset="0"/>
              </a:defRPr>
            </a:lvl9pPr>
          </a:lstStyle>
          <a:p>
            <a:fld id="{63C84CA4-5306-4AAC-BD49-083E3015F5AB}" type="slidenum">
              <a:rPr lang="en-US" altLang="en-US" sz="1000" smtClean="0"/>
              <a:pPr/>
              <a:t>4</a:t>
            </a:fld>
            <a:endParaRPr lang="en-US" altLang="en-US" sz="1000"/>
          </a:p>
        </p:txBody>
      </p:sp>
      <p:sp>
        <p:nvSpPr>
          <p:cNvPr id="15363" name="Rectangle 2"/>
          <p:cNvSpPr>
            <a:spLocks noGrp="1" noRot="1" noChangeAspect="1" noChangeArrowheads="1" noTextEdit="1"/>
          </p:cNvSpPr>
          <p:nvPr>
            <p:ph type="sldImg"/>
          </p:nvPr>
        </p:nvSpPr>
        <p:spPr>
          <a:ln cap="flat"/>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Tree>
    <p:extLst>
      <p:ext uri="{BB962C8B-B14F-4D97-AF65-F5344CB8AC3E}">
        <p14:creationId xmlns:p14="http://schemas.microsoft.com/office/powerpoint/2010/main" val="918802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a:solidFill>
                  <a:schemeClr val="tx1"/>
                </a:solidFill>
                <a:latin typeface="Times New Roman" panose="02020603050405020304" pitchFamily="18" charset="0"/>
              </a:defRPr>
            </a:lvl1pPr>
            <a:lvl2pPr marL="742950" indent="-285750" defTabSz="935038">
              <a:defRPr sz="2000">
                <a:solidFill>
                  <a:schemeClr val="tx1"/>
                </a:solidFill>
                <a:latin typeface="Times New Roman" panose="02020603050405020304" pitchFamily="18" charset="0"/>
              </a:defRPr>
            </a:lvl2pPr>
            <a:lvl3pPr marL="1143000" indent="-228600" defTabSz="935038">
              <a:defRPr sz="2000">
                <a:solidFill>
                  <a:schemeClr val="tx1"/>
                </a:solidFill>
                <a:latin typeface="Times New Roman" panose="02020603050405020304" pitchFamily="18" charset="0"/>
              </a:defRPr>
            </a:lvl3pPr>
            <a:lvl4pPr marL="1600200" indent="-228600" defTabSz="935038">
              <a:defRPr sz="2000">
                <a:solidFill>
                  <a:schemeClr val="tx1"/>
                </a:solidFill>
                <a:latin typeface="Times New Roman" panose="02020603050405020304" pitchFamily="18" charset="0"/>
              </a:defRPr>
            </a:lvl4pPr>
            <a:lvl5pPr marL="2057400" indent="-228600" defTabSz="935038">
              <a:defRPr sz="2000">
                <a:solidFill>
                  <a:schemeClr val="tx1"/>
                </a:solidFill>
                <a:latin typeface="Times New Roman" panose="02020603050405020304" pitchFamily="18" charset="0"/>
              </a:defRPr>
            </a:lvl5pPr>
            <a:lvl6pPr marL="2514600" indent="-228600" defTabSz="93503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503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503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5038" eaLnBrk="0" fontAlgn="base" hangingPunct="0">
              <a:spcBef>
                <a:spcPct val="0"/>
              </a:spcBef>
              <a:spcAft>
                <a:spcPct val="0"/>
              </a:spcAft>
              <a:defRPr sz="2000">
                <a:solidFill>
                  <a:schemeClr val="tx1"/>
                </a:solidFill>
                <a:latin typeface="Times New Roman" panose="02020603050405020304" pitchFamily="18" charset="0"/>
              </a:defRPr>
            </a:lvl9pPr>
          </a:lstStyle>
          <a:p>
            <a:fld id="{62149ADE-F6EF-4138-95F4-CE7461791267}" type="slidenum">
              <a:rPr lang="en-US" altLang="en-US" sz="1000" smtClean="0"/>
              <a:pPr/>
              <a:t>5</a:t>
            </a:fld>
            <a:endParaRPr lang="en-US" altLang="en-US" sz="1000"/>
          </a:p>
        </p:txBody>
      </p:sp>
      <p:sp>
        <p:nvSpPr>
          <p:cNvPr id="17411" name="Rectangle 2"/>
          <p:cNvSpPr>
            <a:spLocks noGrp="1" noRot="1" noChangeAspect="1" noChangeArrowheads="1" noTextEdit="1"/>
          </p:cNvSpPr>
          <p:nvPr>
            <p:ph type="sldImg"/>
          </p:nvPr>
        </p:nvSpPr>
        <p:spPr>
          <a:ln cap="flat"/>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Tree>
    <p:extLst>
      <p:ext uri="{BB962C8B-B14F-4D97-AF65-F5344CB8AC3E}">
        <p14:creationId xmlns:p14="http://schemas.microsoft.com/office/powerpoint/2010/main" val="2590417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a:solidFill>
                  <a:schemeClr val="tx1"/>
                </a:solidFill>
                <a:latin typeface="Times New Roman" panose="02020603050405020304" pitchFamily="18" charset="0"/>
              </a:defRPr>
            </a:lvl1pPr>
            <a:lvl2pPr marL="754063" indent="-290513" defTabSz="935038">
              <a:defRPr sz="2000">
                <a:solidFill>
                  <a:schemeClr val="tx1"/>
                </a:solidFill>
                <a:latin typeface="Times New Roman" panose="02020603050405020304" pitchFamily="18" charset="0"/>
              </a:defRPr>
            </a:lvl2pPr>
            <a:lvl3pPr marL="1162050" indent="-231775" defTabSz="935038">
              <a:defRPr sz="2000">
                <a:solidFill>
                  <a:schemeClr val="tx1"/>
                </a:solidFill>
                <a:latin typeface="Times New Roman" panose="02020603050405020304" pitchFamily="18" charset="0"/>
              </a:defRPr>
            </a:lvl3pPr>
            <a:lvl4pPr marL="1625600" indent="-231775" defTabSz="935038">
              <a:defRPr sz="2000">
                <a:solidFill>
                  <a:schemeClr val="tx1"/>
                </a:solidFill>
                <a:latin typeface="Times New Roman" panose="02020603050405020304" pitchFamily="18" charset="0"/>
              </a:defRPr>
            </a:lvl4pPr>
            <a:lvl5pPr marL="2090738" indent="-231775" defTabSz="935038">
              <a:defRPr sz="2000">
                <a:solidFill>
                  <a:schemeClr val="tx1"/>
                </a:solidFill>
                <a:latin typeface="Times New Roman" panose="02020603050405020304" pitchFamily="18" charset="0"/>
              </a:defRPr>
            </a:lvl5pPr>
            <a:lvl6pPr marL="2547938" indent="-231775" defTabSz="935038" eaLnBrk="0" fontAlgn="base" hangingPunct="0">
              <a:spcBef>
                <a:spcPct val="0"/>
              </a:spcBef>
              <a:spcAft>
                <a:spcPct val="0"/>
              </a:spcAft>
              <a:defRPr sz="2000">
                <a:solidFill>
                  <a:schemeClr val="tx1"/>
                </a:solidFill>
                <a:latin typeface="Times New Roman" panose="02020603050405020304" pitchFamily="18" charset="0"/>
              </a:defRPr>
            </a:lvl6pPr>
            <a:lvl7pPr marL="3005138" indent="-231775" defTabSz="935038" eaLnBrk="0" fontAlgn="base" hangingPunct="0">
              <a:spcBef>
                <a:spcPct val="0"/>
              </a:spcBef>
              <a:spcAft>
                <a:spcPct val="0"/>
              </a:spcAft>
              <a:defRPr sz="2000">
                <a:solidFill>
                  <a:schemeClr val="tx1"/>
                </a:solidFill>
                <a:latin typeface="Times New Roman" panose="02020603050405020304" pitchFamily="18" charset="0"/>
              </a:defRPr>
            </a:lvl7pPr>
            <a:lvl8pPr marL="3462338" indent="-231775" defTabSz="935038" eaLnBrk="0" fontAlgn="base" hangingPunct="0">
              <a:spcBef>
                <a:spcPct val="0"/>
              </a:spcBef>
              <a:spcAft>
                <a:spcPct val="0"/>
              </a:spcAft>
              <a:defRPr sz="2000">
                <a:solidFill>
                  <a:schemeClr val="tx1"/>
                </a:solidFill>
                <a:latin typeface="Times New Roman" panose="02020603050405020304" pitchFamily="18" charset="0"/>
              </a:defRPr>
            </a:lvl8pPr>
            <a:lvl9pPr marL="3919538" indent="-231775" defTabSz="935038" eaLnBrk="0" fontAlgn="base" hangingPunct="0">
              <a:spcBef>
                <a:spcPct val="0"/>
              </a:spcBef>
              <a:spcAft>
                <a:spcPct val="0"/>
              </a:spcAft>
              <a:defRPr sz="2000">
                <a:solidFill>
                  <a:schemeClr val="tx1"/>
                </a:solidFill>
                <a:latin typeface="Times New Roman" panose="02020603050405020304" pitchFamily="18" charset="0"/>
              </a:defRPr>
            </a:lvl9pPr>
          </a:lstStyle>
          <a:p>
            <a:fld id="{CF5F12B3-254B-45D6-884B-9643BA17785A}" type="slidenum">
              <a:rPr lang="en-US" altLang="en-US" sz="1000" smtClean="0"/>
              <a:pPr/>
              <a:t>6</a:t>
            </a:fld>
            <a:endParaRPr lang="en-US" altLang="en-US" sz="1000"/>
          </a:p>
        </p:txBody>
      </p:sp>
      <p:sp>
        <p:nvSpPr>
          <p:cNvPr id="19459" name="Rectangle 2"/>
          <p:cNvSpPr>
            <a:spLocks noGrp="1" noRot="1" noChangeAspect="1" noChangeArrowheads="1" noTextEdit="1"/>
          </p:cNvSpPr>
          <p:nvPr>
            <p:ph type="sldImg"/>
          </p:nvPr>
        </p:nvSpPr>
        <p:spPr>
          <a:ln cap="flat"/>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Tree>
    <p:extLst>
      <p:ext uri="{BB962C8B-B14F-4D97-AF65-F5344CB8AC3E}">
        <p14:creationId xmlns:p14="http://schemas.microsoft.com/office/powerpoint/2010/main" val="2382214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a:solidFill>
                  <a:schemeClr val="tx1"/>
                </a:solidFill>
                <a:latin typeface="Times New Roman" panose="02020603050405020304" pitchFamily="18" charset="0"/>
              </a:defRPr>
            </a:lvl1pPr>
            <a:lvl2pPr marL="754063" indent="-290513" defTabSz="935038">
              <a:defRPr sz="2000">
                <a:solidFill>
                  <a:schemeClr val="tx1"/>
                </a:solidFill>
                <a:latin typeface="Times New Roman" panose="02020603050405020304" pitchFamily="18" charset="0"/>
              </a:defRPr>
            </a:lvl2pPr>
            <a:lvl3pPr marL="1162050" indent="-231775" defTabSz="935038">
              <a:defRPr sz="2000">
                <a:solidFill>
                  <a:schemeClr val="tx1"/>
                </a:solidFill>
                <a:latin typeface="Times New Roman" panose="02020603050405020304" pitchFamily="18" charset="0"/>
              </a:defRPr>
            </a:lvl3pPr>
            <a:lvl4pPr marL="1625600" indent="-231775" defTabSz="935038">
              <a:defRPr sz="2000">
                <a:solidFill>
                  <a:schemeClr val="tx1"/>
                </a:solidFill>
                <a:latin typeface="Times New Roman" panose="02020603050405020304" pitchFamily="18" charset="0"/>
              </a:defRPr>
            </a:lvl4pPr>
            <a:lvl5pPr marL="2090738" indent="-231775" defTabSz="935038">
              <a:defRPr sz="2000">
                <a:solidFill>
                  <a:schemeClr val="tx1"/>
                </a:solidFill>
                <a:latin typeface="Times New Roman" panose="02020603050405020304" pitchFamily="18" charset="0"/>
              </a:defRPr>
            </a:lvl5pPr>
            <a:lvl6pPr marL="2547938" indent="-231775" defTabSz="935038" eaLnBrk="0" fontAlgn="base" hangingPunct="0">
              <a:spcBef>
                <a:spcPct val="0"/>
              </a:spcBef>
              <a:spcAft>
                <a:spcPct val="0"/>
              </a:spcAft>
              <a:defRPr sz="2000">
                <a:solidFill>
                  <a:schemeClr val="tx1"/>
                </a:solidFill>
                <a:latin typeface="Times New Roman" panose="02020603050405020304" pitchFamily="18" charset="0"/>
              </a:defRPr>
            </a:lvl6pPr>
            <a:lvl7pPr marL="3005138" indent="-231775" defTabSz="935038" eaLnBrk="0" fontAlgn="base" hangingPunct="0">
              <a:spcBef>
                <a:spcPct val="0"/>
              </a:spcBef>
              <a:spcAft>
                <a:spcPct val="0"/>
              </a:spcAft>
              <a:defRPr sz="2000">
                <a:solidFill>
                  <a:schemeClr val="tx1"/>
                </a:solidFill>
                <a:latin typeface="Times New Roman" panose="02020603050405020304" pitchFamily="18" charset="0"/>
              </a:defRPr>
            </a:lvl7pPr>
            <a:lvl8pPr marL="3462338" indent="-231775" defTabSz="935038" eaLnBrk="0" fontAlgn="base" hangingPunct="0">
              <a:spcBef>
                <a:spcPct val="0"/>
              </a:spcBef>
              <a:spcAft>
                <a:spcPct val="0"/>
              </a:spcAft>
              <a:defRPr sz="2000">
                <a:solidFill>
                  <a:schemeClr val="tx1"/>
                </a:solidFill>
                <a:latin typeface="Times New Roman" panose="02020603050405020304" pitchFamily="18" charset="0"/>
              </a:defRPr>
            </a:lvl8pPr>
            <a:lvl9pPr marL="3919538" indent="-231775" defTabSz="935038" eaLnBrk="0" fontAlgn="base" hangingPunct="0">
              <a:spcBef>
                <a:spcPct val="0"/>
              </a:spcBef>
              <a:spcAft>
                <a:spcPct val="0"/>
              </a:spcAft>
              <a:defRPr sz="2000">
                <a:solidFill>
                  <a:schemeClr val="tx1"/>
                </a:solidFill>
                <a:latin typeface="Times New Roman" panose="02020603050405020304" pitchFamily="18" charset="0"/>
              </a:defRPr>
            </a:lvl9pPr>
          </a:lstStyle>
          <a:p>
            <a:fld id="{7D964405-890F-4623-A62A-5ED3252E7D50}" type="slidenum">
              <a:rPr lang="en-US" altLang="en-US" sz="1000" smtClean="0"/>
              <a:pPr/>
              <a:t>7</a:t>
            </a:fld>
            <a:endParaRPr lang="en-US" altLang="en-US" sz="1000"/>
          </a:p>
        </p:txBody>
      </p:sp>
      <p:sp>
        <p:nvSpPr>
          <p:cNvPr id="21507" name="Rectangle 2"/>
          <p:cNvSpPr>
            <a:spLocks noGrp="1" noRot="1" noChangeAspect="1" noChangeArrowheads="1" noTextEdit="1"/>
          </p:cNvSpPr>
          <p:nvPr>
            <p:ph type="sldImg"/>
          </p:nvPr>
        </p:nvSpPr>
        <p:spPr>
          <a:ln cap="flat"/>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Tree>
    <p:extLst>
      <p:ext uri="{BB962C8B-B14F-4D97-AF65-F5344CB8AC3E}">
        <p14:creationId xmlns:p14="http://schemas.microsoft.com/office/powerpoint/2010/main" val="2966949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a:solidFill>
                  <a:schemeClr val="tx1"/>
                </a:solidFill>
                <a:latin typeface="Times New Roman" panose="02020603050405020304" pitchFamily="18" charset="0"/>
              </a:defRPr>
            </a:lvl1pPr>
            <a:lvl2pPr marL="754063" indent="-290513" defTabSz="935038">
              <a:defRPr sz="2000">
                <a:solidFill>
                  <a:schemeClr val="tx1"/>
                </a:solidFill>
                <a:latin typeface="Times New Roman" panose="02020603050405020304" pitchFamily="18" charset="0"/>
              </a:defRPr>
            </a:lvl2pPr>
            <a:lvl3pPr marL="1162050" indent="-231775" defTabSz="935038">
              <a:defRPr sz="2000">
                <a:solidFill>
                  <a:schemeClr val="tx1"/>
                </a:solidFill>
                <a:latin typeface="Times New Roman" panose="02020603050405020304" pitchFamily="18" charset="0"/>
              </a:defRPr>
            </a:lvl3pPr>
            <a:lvl4pPr marL="1625600" indent="-231775" defTabSz="935038">
              <a:defRPr sz="2000">
                <a:solidFill>
                  <a:schemeClr val="tx1"/>
                </a:solidFill>
                <a:latin typeface="Times New Roman" panose="02020603050405020304" pitchFamily="18" charset="0"/>
              </a:defRPr>
            </a:lvl4pPr>
            <a:lvl5pPr marL="2090738" indent="-231775" defTabSz="935038">
              <a:defRPr sz="2000">
                <a:solidFill>
                  <a:schemeClr val="tx1"/>
                </a:solidFill>
                <a:latin typeface="Times New Roman" panose="02020603050405020304" pitchFamily="18" charset="0"/>
              </a:defRPr>
            </a:lvl5pPr>
            <a:lvl6pPr marL="2547938" indent="-231775" defTabSz="935038" eaLnBrk="0" fontAlgn="base" hangingPunct="0">
              <a:spcBef>
                <a:spcPct val="0"/>
              </a:spcBef>
              <a:spcAft>
                <a:spcPct val="0"/>
              </a:spcAft>
              <a:defRPr sz="2000">
                <a:solidFill>
                  <a:schemeClr val="tx1"/>
                </a:solidFill>
                <a:latin typeface="Times New Roman" panose="02020603050405020304" pitchFamily="18" charset="0"/>
              </a:defRPr>
            </a:lvl6pPr>
            <a:lvl7pPr marL="3005138" indent="-231775" defTabSz="935038" eaLnBrk="0" fontAlgn="base" hangingPunct="0">
              <a:spcBef>
                <a:spcPct val="0"/>
              </a:spcBef>
              <a:spcAft>
                <a:spcPct val="0"/>
              </a:spcAft>
              <a:defRPr sz="2000">
                <a:solidFill>
                  <a:schemeClr val="tx1"/>
                </a:solidFill>
                <a:latin typeface="Times New Roman" panose="02020603050405020304" pitchFamily="18" charset="0"/>
              </a:defRPr>
            </a:lvl7pPr>
            <a:lvl8pPr marL="3462338" indent="-231775" defTabSz="935038" eaLnBrk="0" fontAlgn="base" hangingPunct="0">
              <a:spcBef>
                <a:spcPct val="0"/>
              </a:spcBef>
              <a:spcAft>
                <a:spcPct val="0"/>
              </a:spcAft>
              <a:defRPr sz="2000">
                <a:solidFill>
                  <a:schemeClr val="tx1"/>
                </a:solidFill>
                <a:latin typeface="Times New Roman" panose="02020603050405020304" pitchFamily="18" charset="0"/>
              </a:defRPr>
            </a:lvl8pPr>
            <a:lvl9pPr marL="3919538" indent="-231775" defTabSz="935038" eaLnBrk="0" fontAlgn="base" hangingPunct="0">
              <a:spcBef>
                <a:spcPct val="0"/>
              </a:spcBef>
              <a:spcAft>
                <a:spcPct val="0"/>
              </a:spcAft>
              <a:defRPr sz="2000">
                <a:solidFill>
                  <a:schemeClr val="tx1"/>
                </a:solidFill>
                <a:latin typeface="Times New Roman" panose="02020603050405020304" pitchFamily="18" charset="0"/>
              </a:defRPr>
            </a:lvl9pPr>
          </a:lstStyle>
          <a:p>
            <a:fld id="{A50D7DD4-ACB7-4339-9772-D45E774A5227}" type="slidenum">
              <a:rPr lang="en-US" altLang="en-US" sz="1000" smtClean="0"/>
              <a:pPr/>
              <a:t>10</a:t>
            </a:fld>
            <a:endParaRPr lang="en-US" altLang="en-US" sz="1000"/>
          </a:p>
        </p:txBody>
      </p:sp>
      <p:sp>
        <p:nvSpPr>
          <p:cNvPr id="25603" name="Rectangle 2"/>
          <p:cNvSpPr>
            <a:spLocks noGrp="1" noRot="1" noChangeAspect="1" noChangeArrowheads="1" noTextEdit="1"/>
          </p:cNvSpPr>
          <p:nvPr>
            <p:ph type="sldImg"/>
          </p:nvPr>
        </p:nvSpPr>
        <p:spPr>
          <a:ln cap="flat"/>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Tree>
    <p:extLst>
      <p:ext uri="{BB962C8B-B14F-4D97-AF65-F5344CB8AC3E}">
        <p14:creationId xmlns:p14="http://schemas.microsoft.com/office/powerpoint/2010/main" val="88941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a:solidFill>
                  <a:schemeClr val="tx1"/>
                </a:solidFill>
                <a:latin typeface="Times New Roman" panose="02020603050405020304" pitchFamily="18" charset="0"/>
              </a:defRPr>
            </a:lvl1pPr>
            <a:lvl2pPr marL="754063" indent="-290513" defTabSz="935038">
              <a:defRPr sz="2000">
                <a:solidFill>
                  <a:schemeClr val="tx1"/>
                </a:solidFill>
                <a:latin typeface="Times New Roman" panose="02020603050405020304" pitchFamily="18" charset="0"/>
              </a:defRPr>
            </a:lvl2pPr>
            <a:lvl3pPr marL="1162050" indent="-231775" defTabSz="935038">
              <a:defRPr sz="2000">
                <a:solidFill>
                  <a:schemeClr val="tx1"/>
                </a:solidFill>
                <a:latin typeface="Times New Roman" panose="02020603050405020304" pitchFamily="18" charset="0"/>
              </a:defRPr>
            </a:lvl3pPr>
            <a:lvl4pPr marL="1625600" indent="-231775" defTabSz="935038">
              <a:defRPr sz="2000">
                <a:solidFill>
                  <a:schemeClr val="tx1"/>
                </a:solidFill>
                <a:latin typeface="Times New Roman" panose="02020603050405020304" pitchFamily="18" charset="0"/>
              </a:defRPr>
            </a:lvl4pPr>
            <a:lvl5pPr marL="2090738" indent="-231775" defTabSz="935038">
              <a:defRPr sz="2000">
                <a:solidFill>
                  <a:schemeClr val="tx1"/>
                </a:solidFill>
                <a:latin typeface="Times New Roman" panose="02020603050405020304" pitchFamily="18" charset="0"/>
              </a:defRPr>
            </a:lvl5pPr>
            <a:lvl6pPr marL="2547938" indent="-231775" defTabSz="935038" eaLnBrk="0" fontAlgn="base" hangingPunct="0">
              <a:spcBef>
                <a:spcPct val="0"/>
              </a:spcBef>
              <a:spcAft>
                <a:spcPct val="0"/>
              </a:spcAft>
              <a:defRPr sz="2000">
                <a:solidFill>
                  <a:schemeClr val="tx1"/>
                </a:solidFill>
                <a:latin typeface="Times New Roman" panose="02020603050405020304" pitchFamily="18" charset="0"/>
              </a:defRPr>
            </a:lvl6pPr>
            <a:lvl7pPr marL="3005138" indent="-231775" defTabSz="935038" eaLnBrk="0" fontAlgn="base" hangingPunct="0">
              <a:spcBef>
                <a:spcPct val="0"/>
              </a:spcBef>
              <a:spcAft>
                <a:spcPct val="0"/>
              </a:spcAft>
              <a:defRPr sz="2000">
                <a:solidFill>
                  <a:schemeClr val="tx1"/>
                </a:solidFill>
                <a:latin typeface="Times New Roman" panose="02020603050405020304" pitchFamily="18" charset="0"/>
              </a:defRPr>
            </a:lvl7pPr>
            <a:lvl8pPr marL="3462338" indent="-231775" defTabSz="935038" eaLnBrk="0" fontAlgn="base" hangingPunct="0">
              <a:spcBef>
                <a:spcPct val="0"/>
              </a:spcBef>
              <a:spcAft>
                <a:spcPct val="0"/>
              </a:spcAft>
              <a:defRPr sz="2000">
                <a:solidFill>
                  <a:schemeClr val="tx1"/>
                </a:solidFill>
                <a:latin typeface="Times New Roman" panose="02020603050405020304" pitchFamily="18" charset="0"/>
              </a:defRPr>
            </a:lvl8pPr>
            <a:lvl9pPr marL="3919538" indent="-231775" defTabSz="935038" eaLnBrk="0" fontAlgn="base" hangingPunct="0">
              <a:spcBef>
                <a:spcPct val="0"/>
              </a:spcBef>
              <a:spcAft>
                <a:spcPct val="0"/>
              </a:spcAft>
              <a:defRPr sz="2000">
                <a:solidFill>
                  <a:schemeClr val="tx1"/>
                </a:solidFill>
                <a:latin typeface="Times New Roman" panose="02020603050405020304" pitchFamily="18" charset="0"/>
              </a:defRPr>
            </a:lvl9pPr>
          </a:lstStyle>
          <a:p>
            <a:fld id="{CF4A61C3-9D5F-4191-8538-FF22CE1BEC41}" type="slidenum">
              <a:rPr lang="en-US" altLang="en-US" sz="1000" smtClean="0"/>
              <a:pPr/>
              <a:t>11</a:t>
            </a:fld>
            <a:endParaRPr lang="en-US" altLang="en-US" sz="1000"/>
          </a:p>
        </p:txBody>
      </p:sp>
      <p:sp>
        <p:nvSpPr>
          <p:cNvPr id="27651" name="Rectangle 2"/>
          <p:cNvSpPr>
            <a:spLocks noGrp="1" noRot="1" noChangeAspect="1" noChangeArrowheads="1" noTextEdit="1"/>
          </p:cNvSpPr>
          <p:nvPr>
            <p:ph type="sldImg"/>
          </p:nvPr>
        </p:nvSpPr>
        <p:spPr>
          <a:ln cap="flat"/>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Tree>
    <p:extLst>
      <p:ext uri="{BB962C8B-B14F-4D97-AF65-F5344CB8AC3E}">
        <p14:creationId xmlns:p14="http://schemas.microsoft.com/office/powerpoint/2010/main" val="3862039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06EB86-92D6-407B-8293-66EFB90A07C1}" type="slidenum">
              <a:rPr lang="en-US"/>
              <a:pPr>
                <a:defRPr/>
              </a:pPr>
              <a:t>‹#›</a:t>
            </a:fld>
            <a:endParaRPr lang="en-US"/>
          </a:p>
        </p:txBody>
      </p:sp>
    </p:spTree>
    <p:extLst>
      <p:ext uri="{BB962C8B-B14F-4D97-AF65-F5344CB8AC3E}">
        <p14:creationId xmlns:p14="http://schemas.microsoft.com/office/powerpoint/2010/main" val="2364680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BF785A-D19F-4EE6-990C-6AEE118174E1}" type="slidenum">
              <a:rPr lang="en-US"/>
              <a:pPr>
                <a:defRPr/>
              </a:pPr>
              <a:t>‹#›</a:t>
            </a:fld>
            <a:endParaRPr lang="en-US"/>
          </a:p>
        </p:txBody>
      </p:sp>
    </p:spTree>
    <p:extLst>
      <p:ext uri="{BB962C8B-B14F-4D97-AF65-F5344CB8AC3E}">
        <p14:creationId xmlns:p14="http://schemas.microsoft.com/office/powerpoint/2010/main" val="834293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760FF4-63A5-4E02-9F3D-1610964FF08E}" type="slidenum">
              <a:rPr lang="en-US"/>
              <a:pPr>
                <a:defRPr/>
              </a:pPr>
              <a:t>‹#›</a:t>
            </a:fld>
            <a:endParaRPr lang="en-US"/>
          </a:p>
        </p:txBody>
      </p:sp>
    </p:spTree>
    <p:extLst>
      <p:ext uri="{BB962C8B-B14F-4D97-AF65-F5344CB8AC3E}">
        <p14:creationId xmlns:p14="http://schemas.microsoft.com/office/powerpoint/2010/main" val="4128423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endParaRPr lang="en-US"/>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10DCD49A-3353-49EF-B0B7-49763077FFCE}" type="slidenum">
              <a:rPr lang="en-US"/>
              <a:pPr>
                <a:defRPr/>
              </a:pPr>
              <a:t>‹#›</a:t>
            </a:fld>
            <a:endParaRPr lang="en-US"/>
          </a:p>
        </p:txBody>
      </p:sp>
    </p:spTree>
    <p:extLst>
      <p:ext uri="{BB962C8B-B14F-4D97-AF65-F5344CB8AC3E}">
        <p14:creationId xmlns:p14="http://schemas.microsoft.com/office/powerpoint/2010/main" val="88865409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4CDA69B-A58C-4A4D-A206-0326DD856090}" type="slidenum">
              <a:rPr lang="en-US"/>
              <a:pPr>
                <a:defRPr/>
              </a:pPr>
              <a:t>‹#›</a:t>
            </a:fld>
            <a:endParaRPr lang="en-US"/>
          </a:p>
        </p:txBody>
      </p:sp>
    </p:spTree>
    <p:extLst>
      <p:ext uri="{BB962C8B-B14F-4D97-AF65-F5344CB8AC3E}">
        <p14:creationId xmlns:p14="http://schemas.microsoft.com/office/powerpoint/2010/main" val="2651589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A30E354D-FE3C-4960-B1AB-4EC357AAF821}" type="slidenum">
              <a:rPr lang="en-US"/>
              <a:pPr>
                <a:defRPr/>
              </a:pPr>
              <a:t>‹#›</a:t>
            </a:fld>
            <a:endParaRPr lang="en-US"/>
          </a:p>
        </p:txBody>
      </p:sp>
    </p:spTree>
    <p:extLst>
      <p:ext uri="{BB962C8B-B14F-4D97-AF65-F5344CB8AC3E}">
        <p14:creationId xmlns:p14="http://schemas.microsoft.com/office/powerpoint/2010/main" val="246825525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58996D1-5ECA-48B1-AC01-FCE4C18C6AEF}" type="slidenum">
              <a:rPr lang="en-US"/>
              <a:pPr>
                <a:defRPr/>
              </a:pPr>
              <a:t>‹#›</a:t>
            </a:fld>
            <a:endParaRPr lang="en-US"/>
          </a:p>
        </p:txBody>
      </p:sp>
    </p:spTree>
    <p:extLst>
      <p:ext uri="{BB962C8B-B14F-4D97-AF65-F5344CB8AC3E}">
        <p14:creationId xmlns:p14="http://schemas.microsoft.com/office/powerpoint/2010/main" val="209587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8CA2544B-863F-4AA9-BDCA-C1DFB58FF09F}" type="slidenum">
              <a:rPr lang="en-US"/>
              <a:pPr>
                <a:defRPr/>
              </a:pPr>
              <a:t>‹#›</a:t>
            </a:fld>
            <a:endParaRPr lang="en-US"/>
          </a:p>
        </p:txBody>
      </p:sp>
    </p:spTree>
    <p:extLst>
      <p:ext uri="{BB962C8B-B14F-4D97-AF65-F5344CB8AC3E}">
        <p14:creationId xmlns:p14="http://schemas.microsoft.com/office/powerpoint/2010/main" val="2627749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A6738B34-175B-4DA9-8B1D-CC4DA3497663}" type="slidenum">
              <a:rPr lang="en-US"/>
              <a:pPr>
                <a:defRPr/>
              </a:pPr>
              <a:t>‹#›</a:t>
            </a:fld>
            <a:endParaRPr lang="en-US"/>
          </a:p>
        </p:txBody>
      </p:sp>
    </p:spTree>
    <p:extLst>
      <p:ext uri="{BB962C8B-B14F-4D97-AF65-F5344CB8AC3E}">
        <p14:creationId xmlns:p14="http://schemas.microsoft.com/office/powerpoint/2010/main" val="2464351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5306368-B8DD-4FAA-A495-FF43386E5274}" type="slidenum">
              <a:rPr lang="en-US"/>
              <a:pPr>
                <a:defRPr/>
              </a:pPr>
              <a:t>‹#›</a:t>
            </a:fld>
            <a:endParaRPr lang="en-US"/>
          </a:p>
        </p:txBody>
      </p:sp>
    </p:spTree>
    <p:extLst>
      <p:ext uri="{BB962C8B-B14F-4D97-AF65-F5344CB8AC3E}">
        <p14:creationId xmlns:p14="http://schemas.microsoft.com/office/powerpoint/2010/main" val="89548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B8EA788-82E8-4E42-A6B0-25F09843DC8A}" type="slidenum">
              <a:rPr lang="en-US"/>
              <a:pPr>
                <a:defRPr/>
              </a:pPr>
              <a:t>‹#›</a:t>
            </a:fld>
            <a:endParaRPr lang="en-US"/>
          </a:p>
        </p:txBody>
      </p:sp>
    </p:spTree>
    <p:extLst>
      <p:ext uri="{BB962C8B-B14F-4D97-AF65-F5344CB8AC3E}">
        <p14:creationId xmlns:p14="http://schemas.microsoft.com/office/powerpoint/2010/main" val="145300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02472A-A058-4605-BA68-3A7D69B17989}" type="slidenum">
              <a:rPr lang="en-US"/>
              <a:pPr>
                <a:defRPr/>
              </a:pPr>
              <a:t>‹#›</a:t>
            </a:fld>
            <a:endParaRPr lang="en-US"/>
          </a:p>
        </p:txBody>
      </p:sp>
    </p:spTree>
    <p:extLst>
      <p:ext uri="{BB962C8B-B14F-4D97-AF65-F5344CB8AC3E}">
        <p14:creationId xmlns:p14="http://schemas.microsoft.com/office/powerpoint/2010/main" val="2601439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solidFill>
                <a:prstClr val="black"/>
              </a:solidFill>
              <a:latin typeface="Constanti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4E5450F0-D618-43FC-BB40-3722F8A566A5}" type="slidenum">
              <a:rPr lang="en-US"/>
              <a:pPr>
                <a:defRPr/>
              </a:pPr>
              <a:t>‹#›</a:t>
            </a:fld>
            <a:endParaRPr lang="en-US"/>
          </a:p>
        </p:txBody>
      </p:sp>
    </p:spTree>
    <p:extLst>
      <p:ext uri="{BB962C8B-B14F-4D97-AF65-F5344CB8AC3E}">
        <p14:creationId xmlns:p14="http://schemas.microsoft.com/office/powerpoint/2010/main" val="547296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E772D26-A226-4834-8DF5-D3A04A7EF7E8}" type="slidenum">
              <a:rPr lang="en-US"/>
              <a:pPr>
                <a:defRPr/>
              </a:pPr>
              <a:t>‹#›</a:t>
            </a:fld>
            <a:endParaRPr lang="en-US"/>
          </a:p>
        </p:txBody>
      </p:sp>
    </p:spTree>
    <p:extLst>
      <p:ext uri="{BB962C8B-B14F-4D97-AF65-F5344CB8AC3E}">
        <p14:creationId xmlns:p14="http://schemas.microsoft.com/office/powerpoint/2010/main" val="1834667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AAA68FA-8F34-4F38-AEB8-B29641A5835E}" type="slidenum">
              <a:rPr lang="en-US"/>
              <a:pPr>
                <a:defRPr/>
              </a:pPr>
              <a:t>‹#›</a:t>
            </a:fld>
            <a:endParaRPr lang="en-US"/>
          </a:p>
        </p:txBody>
      </p:sp>
    </p:spTree>
    <p:extLst>
      <p:ext uri="{BB962C8B-B14F-4D97-AF65-F5344CB8AC3E}">
        <p14:creationId xmlns:p14="http://schemas.microsoft.com/office/powerpoint/2010/main" val="212969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A80B5D-8FE6-401B-84AA-94F05EF2D9CA}" type="slidenum">
              <a:rPr lang="en-US"/>
              <a:pPr>
                <a:defRPr/>
              </a:pPr>
              <a:t>‹#›</a:t>
            </a:fld>
            <a:endParaRPr lang="en-US"/>
          </a:p>
        </p:txBody>
      </p:sp>
    </p:spTree>
    <p:extLst>
      <p:ext uri="{BB962C8B-B14F-4D97-AF65-F5344CB8AC3E}">
        <p14:creationId xmlns:p14="http://schemas.microsoft.com/office/powerpoint/2010/main" val="3617384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FE748E-9B32-4372-BC52-D8DF6E1C1306}" type="slidenum">
              <a:rPr lang="en-US"/>
              <a:pPr>
                <a:defRPr/>
              </a:pPr>
              <a:t>‹#›</a:t>
            </a:fld>
            <a:endParaRPr lang="en-US"/>
          </a:p>
        </p:txBody>
      </p:sp>
    </p:spTree>
    <p:extLst>
      <p:ext uri="{BB962C8B-B14F-4D97-AF65-F5344CB8AC3E}">
        <p14:creationId xmlns:p14="http://schemas.microsoft.com/office/powerpoint/2010/main" val="235144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6E1FCA5-C2B1-42D0-8ED7-990ACB1F1DE7}" type="slidenum">
              <a:rPr lang="en-US"/>
              <a:pPr>
                <a:defRPr/>
              </a:pPr>
              <a:t>‹#›</a:t>
            </a:fld>
            <a:endParaRPr lang="en-US"/>
          </a:p>
        </p:txBody>
      </p:sp>
    </p:spTree>
    <p:extLst>
      <p:ext uri="{BB962C8B-B14F-4D97-AF65-F5344CB8AC3E}">
        <p14:creationId xmlns:p14="http://schemas.microsoft.com/office/powerpoint/2010/main" val="3014640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77552D2-FD4C-44DC-B244-B4BC77C1ED7C}" type="slidenum">
              <a:rPr lang="en-US"/>
              <a:pPr>
                <a:defRPr/>
              </a:pPr>
              <a:t>‹#›</a:t>
            </a:fld>
            <a:endParaRPr lang="en-US"/>
          </a:p>
        </p:txBody>
      </p:sp>
    </p:spTree>
    <p:extLst>
      <p:ext uri="{BB962C8B-B14F-4D97-AF65-F5344CB8AC3E}">
        <p14:creationId xmlns:p14="http://schemas.microsoft.com/office/powerpoint/2010/main" val="1115174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92C998A-7BFE-4ABA-8AB7-D61ED2D948F6}" type="slidenum">
              <a:rPr lang="en-US"/>
              <a:pPr>
                <a:defRPr/>
              </a:pPr>
              <a:t>‹#›</a:t>
            </a:fld>
            <a:endParaRPr lang="en-US"/>
          </a:p>
        </p:txBody>
      </p:sp>
    </p:spTree>
    <p:extLst>
      <p:ext uri="{BB962C8B-B14F-4D97-AF65-F5344CB8AC3E}">
        <p14:creationId xmlns:p14="http://schemas.microsoft.com/office/powerpoint/2010/main" val="4132133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9E4990-58F4-4BF8-9B39-2E2D4663EAD2}" type="slidenum">
              <a:rPr lang="en-US"/>
              <a:pPr>
                <a:defRPr/>
              </a:pPr>
              <a:t>‹#›</a:t>
            </a:fld>
            <a:endParaRPr lang="en-US"/>
          </a:p>
        </p:txBody>
      </p:sp>
    </p:spTree>
    <p:extLst>
      <p:ext uri="{BB962C8B-B14F-4D97-AF65-F5344CB8AC3E}">
        <p14:creationId xmlns:p14="http://schemas.microsoft.com/office/powerpoint/2010/main" val="2455223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CDE409-83F4-4AB7-B582-1CA2CFA19BBB}" type="slidenum">
              <a:rPr lang="en-US"/>
              <a:pPr>
                <a:defRPr/>
              </a:pPr>
              <a:t>‹#›</a:t>
            </a:fld>
            <a:endParaRPr lang="en-US"/>
          </a:p>
        </p:txBody>
      </p:sp>
    </p:spTree>
    <p:extLst>
      <p:ext uri="{BB962C8B-B14F-4D97-AF65-F5344CB8AC3E}">
        <p14:creationId xmlns:p14="http://schemas.microsoft.com/office/powerpoint/2010/main" val="417516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B08D6EB2-B360-4D4A-AB8F-7FEFE77859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solidFill>
                <a:prstClr val="black"/>
              </a:solidFill>
              <a:latin typeface="Constantia"/>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a:defRPr/>
            </a:pPr>
            <a:fld id="{65E4C984-9B64-40E5-9017-CF2DC1AB80D4}" type="slidenum">
              <a:rPr lang="en-US"/>
              <a:pPr>
                <a:defRPr/>
              </a:pPr>
              <a:t>‹#›</a:t>
            </a:fld>
            <a:endParaRPr lang="en-US"/>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4243" r:id="rId1"/>
    <p:sldLayoutId id="2147484235" r:id="rId2"/>
    <p:sldLayoutId id="2147484244" r:id="rId3"/>
    <p:sldLayoutId id="2147484236" r:id="rId4"/>
    <p:sldLayoutId id="2147484237" r:id="rId5"/>
    <p:sldLayoutId id="2147484238" r:id="rId6"/>
    <p:sldLayoutId id="2147484239" r:id="rId7"/>
    <p:sldLayoutId id="2147484240" r:id="rId8"/>
    <p:sldLayoutId id="2147484245" r:id="rId9"/>
    <p:sldLayoutId id="2147484241" r:id="rId10"/>
    <p:sldLayoutId id="2147484242"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images.google.com.ph/imgres?imgurl=www.babycenter.com/MEDIA/ProductCatalog/33313_bby_newborn.jpg&amp;imgrefurl=http://www.babycenter.com/_r/baby/newborns/index%257Cln:sub&amp;h=130&amp;w=180&amp;sz=5&amp;tbnid=-QVXup-SOdQJ:&amp;tbnh=69&amp;tbnw=95&amp;start=22&amp;prev=/images%3Fq%3Dumbilical%2Bcord%2Bnewborn%26start%3D20%26hl%3Den%26lr%3D%26ie%3DUTF-8%26oe%3DISO-8859-1%26sa%3D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hyperlink" Target="http://images.google.com.ph/imgres?imgurl=www.adoptioncrossroads.org/newborn.gif&amp;imgrefurl=http://www.adoptioncrossroads.org/handoff.html&amp;h=352&amp;w=250&amp;sz=40&amp;tbnid=vm6g4P7O7j0J:&amp;tbnh=115&amp;tbnw=82&amp;start=5&amp;prev=/images%3Fq%3Dnewborn%26hl%3Den%26lr%3D%26ie%3DUTF-8%26oe%3DISO-8859-1%26sa%3DG" TargetMode="External"/><Relationship Id="rId1" Type="http://schemas.openxmlformats.org/officeDocument/2006/relationships/slideLayout" Target="../slideLayouts/slideLayout2.xml"/><Relationship Id="rId6" Type="http://schemas.openxmlformats.org/officeDocument/2006/relationships/hyperlink" Target="http://images.google.com.ph/imgres?imgurl=www.bbc.co.uk/radio4/womanshour/08_10_01/tuesday/images_day/newborn.jpg&amp;imgrefurl=http://www.bbc.co.uk/radio4/womanshour/08_10_01/tuesday/info2.shtml&amp;h=166&amp;w=220&amp;sz=9&amp;tbnid=9COoRi6CR0kJ:&amp;tbnh=76&amp;tbnw=100&amp;start=20&amp;prev=/images%3Fq%3Dnewborn%26hl%3Den%26lr%3D%26ie%3DUTF-8%26oe%3DISO-8859-1%26sa%3DG" TargetMode="External"/><Relationship Id="rId5" Type="http://schemas.openxmlformats.org/officeDocument/2006/relationships/image" Target="../media/image22.jpeg"/><Relationship Id="rId4" Type="http://schemas.openxmlformats.org/officeDocument/2006/relationships/hyperlink" Target="http://www.theblueplanet.org/picpages/images/1998/newborn.jp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images.google.com.ph/imgres?imgurl=members.rogers.com/k.dewey/baby/pics/roll05-drying%2520baby.jpg&amp;imgrefurl=http://members.rogers.com/k.dewey/baby/thumbs1.htm&amp;h=246&amp;w=381&amp;sz=14&amp;tbnid=slng1EpxaxcJ:&amp;tbnh=76&amp;tbnw=117&amp;start=1&amp;prev=/images%3Fq%3Ddrying%2Bbaby%26hl%3Den%26lr%3D%26ie%3DUTF-8%26oe%3DISO-8859-1" TargetMode="Externa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
          <p:cNvSpPr>
            <a:spLocks noChangeArrowheads="1"/>
          </p:cNvSpPr>
          <p:nvPr/>
        </p:nvSpPr>
        <p:spPr bwMode="auto">
          <a:xfrm>
            <a:off x="5532120" y="342900"/>
            <a:ext cx="3717607" cy="147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11000"/>
              </a:lnSpc>
            </a:pPr>
            <a:r>
              <a:rPr lang="en-US" altLang="en-US" sz="4000" b="1" dirty="0">
                <a:latin typeface="Arial" panose="020B0604020202020204" pitchFamily="34" charset="0"/>
              </a:rPr>
              <a:t> </a:t>
            </a:r>
            <a:endParaRPr lang="en-US" altLang="en-US" sz="4000" b="1" dirty="0">
              <a:latin typeface="Arial" panose="020B0604020202020204" pitchFamily="34" charset="0"/>
              <a:cs typeface="Arial" panose="020B0604020202020204" pitchFamily="34" charset="0"/>
            </a:endParaRPr>
          </a:p>
          <a:p>
            <a:pPr eaLnBrk="1" hangingPunct="1">
              <a:lnSpc>
                <a:spcPct val="111000"/>
              </a:lnSpc>
            </a:pPr>
            <a:endParaRPr lang="en-US" altLang="en-US" sz="4320" b="1" dirty="0">
              <a:latin typeface="Palatino Linotype" panose="02040502050505030304" pitchFamily="18" charset="0"/>
            </a:endParaRPr>
          </a:p>
        </p:txBody>
      </p:sp>
      <p:sp>
        <p:nvSpPr>
          <p:cNvPr id="4" name="Rectangle 3"/>
          <p:cNvSpPr txBox="1">
            <a:spLocks noChangeArrowheads="1"/>
          </p:cNvSpPr>
          <p:nvPr/>
        </p:nvSpPr>
        <p:spPr>
          <a:xfrm>
            <a:off x="4977195" y="4725144"/>
            <a:ext cx="4160520" cy="1714500"/>
          </a:xfrm>
          <a:prstGeom prst="rect">
            <a:avLst/>
          </a:prstGeom>
        </p:spPr>
        <p:txBody>
          <a:bodyPr vert="horz" lIns="82296" tIns="41148" rIns="82296" bIns="41148"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822960" fontAlgn="auto">
              <a:spcBef>
                <a:spcPts val="900"/>
              </a:spcBef>
              <a:spcAft>
                <a:spcPts val="0"/>
              </a:spcAft>
              <a:defRPr/>
            </a:pPr>
            <a:r>
              <a:rPr lang="en-US" sz="2520" b="1" dirty="0">
                <a:solidFill>
                  <a:sysClr val="windowText" lastClr="000000"/>
                </a:solidFill>
                <a:latin typeface="Calibri"/>
              </a:rPr>
              <a:t>Dr Sanjana Zaman, MBBS,  </a:t>
            </a:r>
            <a:r>
              <a:rPr lang="en-US" sz="2520" b="1" dirty="0" err="1">
                <a:solidFill>
                  <a:sysClr val="windowText" lastClr="000000"/>
                </a:solidFill>
                <a:latin typeface="Calibri"/>
              </a:rPr>
              <a:t>Ph.D</a:t>
            </a:r>
            <a:r>
              <a:rPr lang="en-US" sz="2520" b="1" dirty="0">
                <a:solidFill>
                  <a:sysClr val="windowText" lastClr="000000"/>
                </a:solidFill>
                <a:latin typeface="Calibri"/>
              </a:rPr>
              <a:t> (Japan)</a:t>
            </a:r>
          </a:p>
        </p:txBody>
      </p:sp>
      <p:pic>
        <p:nvPicPr>
          <p:cNvPr id="5" name="Picture 4">
            <a:extLst>
              <a:ext uri="{FF2B5EF4-FFF2-40B4-BE49-F238E27FC236}">
                <a16:creationId xmlns:a16="http://schemas.microsoft.com/office/drawing/2014/main" id="{B2CB4714-A5DE-4B86-B14D-21DECD720C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120640" cy="6858000"/>
          </a:xfrm>
          <a:prstGeom prst="rect">
            <a:avLst/>
          </a:prstGeom>
        </p:spPr>
      </p:pic>
      <p:sp>
        <p:nvSpPr>
          <p:cNvPr id="6" name="TextBox 5">
            <a:extLst>
              <a:ext uri="{FF2B5EF4-FFF2-40B4-BE49-F238E27FC236}">
                <a16:creationId xmlns:a16="http://schemas.microsoft.com/office/drawing/2014/main" id="{CDBD4CB6-9DBD-49C7-BAED-368FB7E601F3}"/>
              </a:ext>
            </a:extLst>
          </p:cNvPr>
          <p:cNvSpPr txBox="1"/>
          <p:nvPr/>
        </p:nvSpPr>
        <p:spPr>
          <a:xfrm>
            <a:off x="5499463" y="990600"/>
            <a:ext cx="2882537" cy="3170099"/>
          </a:xfrm>
          <a:prstGeom prst="rect">
            <a:avLst/>
          </a:prstGeom>
          <a:noFill/>
        </p:spPr>
        <p:txBody>
          <a:bodyPr wrap="square">
            <a:spAutoFit/>
          </a:bodyPr>
          <a:lstStyle/>
          <a:p>
            <a:r>
              <a:rPr lang="en-US" altLang="en-US" sz="4000" b="1" dirty="0">
                <a:solidFill>
                  <a:srgbClr val="0070C0"/>
                </a:solidFill>
                <a:latin typeface="Times New Roman" panose="02020603050405020304" pitchFamily="18" charset="0"/>
              </a:rPr>
              <a:t>Global Maternal and Child Health</a:t>
            </a:r>
          </a:p>
          <a:p>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82588" y="228600"/>
            <a:ext cx="84582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latin typeface="Times New Roman" panose="02020603050405020304" pitchFamily="18" charset="0"/>
              </a:rPr>
              <a:t>Where do maternal deaths occur?</a:t>
            </a:r>
          </a:p>
          <a:p>
            <a:pPr algn="ctr">
              <a:spcBef>
                <a:spcPct val="0"/>
              </a:spcBef>
              <a:buFontTx/>
              <a:buNone/>
            </a:pPr>
            <a:endParaRPr lang="en-US" altLang="en-US" sz="3600" b="1">
              <a:solidFill>
                <a:srgbClr val="FFC000"/>
              </a:solidFill>
              <a:latin typeface="Arial" panose="020B0604020202020204" pitchFamily="34" charset="0"/>
              <a:cs typeface="Arial" panose="020B0604020202020204" pitchFamily="34" charset="0"/>
            </a:endParaRPr>
          </a:p>
        </p:txBody>
      </p:sp>
      <p:sp>
        <p:nvSpPr>
          <p:cNvPr id="24579" name="Rectangle 3"/>
          <p:cNvSpPr>
            <a:spLocks noChangeArrowheads="1"/>
          </p:cNvSpPr>
          <p:nvPr/>
        </p:nvSpPr>
        <p:spPr bwMode="auto">
          <a:xfrm>
            <a:off x="533400" y="1066800"/>
            <a:ext cx="8229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Wingdings" panose="05000000000000000000" pitchFamily="2" charset="2"/>
              <a:buChar char="ü"/>
            </a:pPr>
            <a:r>
              <a:rPr lang="en-US" altLang="en-US" sz="2400">
                <a:latin typeface="Arial" panose="020B0604020202020204" pitchFamily="34" charset="0"/>
                <a:cs typeface="Arial" panose="020B0604020202020204" pitchFamily="34" charset="0"/>
              </a:rPr>
              <a:t> </a:t>
            </a:r>
            <a:r>
              <a:rPr lang="en-US" altLang="en-US" sz="2800">
                <a:latin typeface="Arial" panose="020B0604020202020204" pitchFamily="34" charset="0"/>
                <a:cs typeface="Arial" panose="020B0604020202020204" pitchFamily="34" charset="0"/>
              </a:rPr>
              <a:t>Women in developing countries have, on average, </a:t>
            </a:r>
            <a:r>
              <a:rPr lang="en-US" altLang="en-US" sz="2800" u="sng">
                <a:solidFill>
                  <a:srgbClr val="0070C0"/>
                </a:solidFill>
                <a:latin typeface="Arial" panose="020B0604020202020204" pitchFamily="34" charset="0"/>
                <a:cs typeface="Arial" panose="020B0604020202020204" pitchFamily="34" charset="0"/>
              </a:rPr>
              <a:t>many more pregnancies than women in developed countries</a:t>
            </a:r>
            <a:r>
              <a:rPr lang="en-US" altLang="en-US" sz="2800">
                <a:latin typeface="Arial" panose="020B0604020202020204" pitchFamily="34" charset="0"/>
                <a:cs typeface="Arial" panose="020B0604020202020204" pitchFamily="34" charset="0"/>
              </a:rPr>
              <a:t>, and their lifetime risk of death due to pregnancy is higher. </a:t>
            </a:r>
          </a:p>
          <a:p>
            <a:pPr>
              <a:spcBef>
                <a:spcPct val="0"/>
              </a:spcBef>
              <a:buFontTx/>
              <a:buNone/>
            </a:pPr>
            <a:endParaRPr lang="en-US" altLang="en-US" sz="280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ü"/>
            </a:pPr>
            <a:r>
              <a:rPr lang="en-US" altLang="en-US" sz="2800">
                <a:latin typeface="Arial" panose="020B0604020202020204" pitchFamily="34" charset="0"/>
                <a:cs typeface="Arial" panose="020B0604020202020204" pitchFamily="34" charset="0"/>
              </a:rPr>
              <a:t> A woman’s lifetime risk of maternal death – the probability that a 15 year old woman will eventually die from a maternal cause – is </a:t>
            </a:r>
            <a:r>
              <a:rPr lang="en-US" altLang="en-US" sz="2800">
                <a:solidFill>
                  <a:srgbClr val="0070C0"/>
                </a:solidFill>
                <a:latin typeface="Arial" panose="020B0604020202020204" pitchFamily="34" charset="0"/>
                <a:cs typeface="Arial" panose="020B0604020202020204" pitchFamily="34" charset="0"/>
              </a:rPr>
              <a:t>1 in 4900 in developed countries, versus </a:t>
            </a:r>
            <a:r>
              <a:rPr lang="en-US" altLang="en-US" sz="2800">
                <a:solidFill>
                  <a:srgbClr val="FF0000"/>
                </a:solidFill>
                <a:latin typeface="Arial" panose="020B0604020202020204" pitchFamily="34" charset="0"/>
                <a:cs typeface="Arial" panose="020B0604020202020204" pitchFamily="34" charset="0"/>
              </a:rPr>
              <a:t>1 in 180 in developing countries</a:t>
            </a:r>
            <a:r>
              <a:rPr lang="en-US" altLang="en-US" sz="2800">
                <a:latin typeface="Arial" panose="020B0604020202020204" pitchFamily="34" charset="0"/>
                <a:cs typeface="Arial" panose="020B0604020202020204" pitchFamily="34" charset="0"/>
              </a:rPr>
              <a:t>. In countries designated as fragile states  showing the consequences from breakdowns in health systems.</a:t>
            </a:r>
            <a:endParaRPr lang="en-US" altLang="en-US" sz="2400">
              <a:latin typeface="Arial" panose="020B0604020202020204" pitchFamily="34" charset="0"/>
              <a:cs typeface="Arial" panose="020B060402020202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82588" y="228600"/>
            <a:ext cx="8458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latin typeface="Times New Roman" panose="02020603050405020304" pitchFamily="18" charset="0"/>
              </a:rPr>
              <a:t>How can women’s lives be saved?</a:t>
            </a:r>
          </a:p>
          <a:p>
            <a:pPr algn="ctr">
              <a:spcBef>
                <a:spcPct val="0"/>
              </a:spcBef>
              <a:buFontTx/>
              <a:buNone/>
            </a:pPr>
            <a:endParaRPr lang="en-US" altLang="en-US" sz="3600" b="1">
              <a:latin typeface="Times New Roman" panose="02020603050405020304" pitchFamily="18" charset="0"/>
            </a:endParaRPr>
          </a:p>
          <a:p>
            <a:pPr algn="ctr">
              <a:spcBef>
                <a:spcPct val="0"/>
              </a:spcBef>
              <a:buFontTx/>
              <a:buNone/>
            </a:pPr>
            <a:endParaRPr lang="en-US" altLang="en-US" sz="3600" b="1">
              <a:solidFill>
                <a:srgbClr val="FFC000"/>
              </a:solidFill>
              <a:latin typeface="Arial" panose="020B0604020202020204" pitchFamily="34" charset="0"/>
              <a:cs typeface="Arial" panose="020B0604020202020204" pitchFamily="34" charset="0"/>
            </a:endParaRPr>
          </a:p>
        </p:txBody>
      </p:sp>
      <p:sp>
        <p:nvSpPr>
          <p:cNvPr id="26627" name="Rectangle 3"/>
          <p:cNvSpPr>
            <a:spLocks noChangeArrowheads="1"/>
          </p:cNvSpPr>
          <p:nvPr/>
        </p:nvSpPr>
        <p:spPr bwMode="auto">
          <a:xfrm>
            <a:off x="685800" y="1112838"/>
            <a:ext cx="8305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Wingdings" panose="05000000000000000000" pitchFamily="2" charset="2"/>
              <a:buChar char="Ø"/>
            </a:pPr>
            <a:r>
              <a:rPr lang="en-US" altLang="en-US" sz="2400">
                <a:latin typeface="Arial" panose="020B0604020202020204" pitchFamily="34" charset="0"/>
                <a:cs typeface="Arial" panose="020B0604020202020204" pitchFamily="34" charset="0"/>
              </a:rPr>
              <a:t> </a:t>
            </a:r>
            <a:r>
              <a:rPr lang="en-US" altLang="en-US" sz="2800">
                <a:latin typeface="Arial" panose="020B0604020202020204" pitchFamily="34" charset="0"/>
                <a:cs typeface="Arial" panose="020B0604020202020204" pitchFamily="34" charset="0"/>
              </a:rPr>
              <a:t>Most maternal deaths are preventable, as the health-care solutions to prevent or </a:t>
            </a:r>
            <a:r>
              <a:rPr lang="en-US" altLang="en-US" sz="2800">
                <a:solidFill>
                  <a:srgbClr val="FF0000"/>
                </a:solidFill>
                <a:latin typeface="Arial" panose="020B0604020202020204" pitchFamily="34" charset="0"/>
                <a:cs typeface="Arial" panose="020B0604020202020204" pitchFamily="34" charset="0"/>
              </a:rPr>
              <a:t>manage complications are well known</a:t>
            </a:r>
            <a:r>
              <a:rPr lang="en-US" altLang="en-US" sz="2800">
                <a:latin typeface="Arial" panose="020B0604020202020204" pitchFamily="34" charset="0"/>
                <a:cs typeface="Arial" panose="020B0604020202020204" pitchFamily="34" charset="0"/>
              </a:rPr>
              <a:t>. </a:t>
            </a:r>
          </a:p>
          <a:p>
            <a:pPr>
              <a:spcBef>
                <a:spcPct val="0"/>
              </a:spcBef>
              <a:buFont typeface="Wingdings" panose="05000000000000000000" pitchFamily="2" charset="2"/>
              <a:buChar char="Ø"/>
            </a:pPr>
            <a:r>
              <a:rPr lang="en-US" altLang="en-US" sz="2800">
                <a:latin typeface="Arial" panose="020B0604020202020204" pitchFamily="34" charset="0"/>
                <a:cs typeface="Arial" panose="020B0604020202020204" pitchFamily="34" charset="0"/>
              </a:rPr>
              <a:t> </a:t>
            </a:r>
            <a:r>
              <a:rPr lang="en-US" altLang="en-US" sz="2800">
                <a:solidFill>
                  <a:srgbClr val="FF0000"/>
                </a:solidFill>
                <a:latin typeface="Arial" panose="020B0604020202020204" pitchFamily="34" charset="0"/>
                <a:cs typeface="Arial" panose="020B0604020202020204" pitchFamily="34" charset="0"/>
              </a:rPr>
              <a:t>All women need access to antenatal care </a:t>
            </a:r>
            <a:r>
              <a:rPr lang="en-US" altLang="en-US" sz="2800">
                <a:latin typeface="Arial" panose="020B0604020202020204" pitchFamily="34" charset="0"/>
                <a:cs typeface="Arial" panose="020B0604020202020204" pitchFamily="34" charset="0"/>
              </a:rPr>
              <a:t>in pregnancy, skilled care during childbirth, and care and support in the weeks after childbirth.</a:t>
            </a:r>
          </a:p>
          <a:p>
            <a:pPr>
              <a:spcBef>
                <a:spcPct val="0"/>
              </a:spcBef>
              <a:buFont typeface="Wingdings" panose="05000000000000000000" pitchFamily="2" charset="2"/>
              <a:buChar char="Ø"/>
            </a:pPr>
            <a:r>
              <a:rPr lang="en-US" altLang="en-US" sz="2800">
                <a:latin typeface="Arial" panose="020B0604020202020204" pitchFamily="34" charset="0"/>
                <a:cs typeface="Arial" panose="020B0604020202020204" pitchFamily="34" charset="0"/>
              </a:rPr>
              <a:t> </a:t>
            </a:r>
            <a:r>
              <a:rPr lang="en-US" altLang="en-US" sz="2800">
                <a:solidFill>
                  <a:srgbClr val="FF0000"/>
                </a:solidFill>
                <a:latin typeface="Arial" panose="020B0604020202020204" pitchFamily="34" charset="0"/>
                <a:cs typeface="Arial" panose="020B0604020202020204" pitchFamily="34" charset="0"/>
              </a:rPr>
              <a:t>Maternal health and newborn health are closely linked</a:t>
            </a:r>
            <a:r>
              <a:rPr lang="en-US" altLang="en-US" sz="2800">
                <a:latin typeface="Arial" panose="020B0604020202020204" pitchFamily="34" charset="0"/>
                <a:cs typeface="Arial" panose="020B0604020202020204" pitchFamily="34" charset="0"/>
              </a:rPr>
              <a:t>. It was estimated that approximately 2.7 million newborn babies died in 2015, and an additional 2.6 million are stillborn for maternal complications.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411162"/>
          </a:xfrm>
        </p:spPr>
        <p:txBody>
          <a:bodyPr/>
          <a:lstStyle/>
          <a:p>
            <a:pPr eaLnBrk="1" hangingPunct="1"/>
            <a:r>
              <a:rPr lang="en-US" altLang="en-US"/>
              <a:t>How </a:t>
            </a:r>
            <a:r>
              <a:rPr lang="en-US" altLang="en-US" sz="4000"/>
              <a:t>can</a:t>
            </a:r>
            <a:r>
              <a:rPr lang="en-US" altLang="en-US"/>
              <a:t> women’s lives be saved?</a:t>
            </a:r>
          </a:p>
        </p:txBody>
      </p:sp>
      <p:sp>
        <p:nvSpPr>
          <p:cNvPr id="28675" name="Content Placeholder 2"/>
          <p:cNvSpPr>
            <a:spLocks noGrp="1"/>
          </p:cNvSpPr>
          <p:nvPr>
            <p:ph idx="1"/>
          </p:nvPr>
        </p:nvSpPr>
        <p:spPr>
          <a:xfrm>
            <a:off x="228600" y="838200"/>
            <a:ext cx="8610600" cy="5486400"/>
          </a:xfrm>
        </p:spPr>
        <p:txBody>
          <a:bodyPr/>
          <a:lstStyle/>
          <a:p>
            <a:pPr eaLnBrk="1" hangingPunct="1"/>
            <a:r>
              <a:rPr lang="en-US" altLang="en-US" sz="2800">
                <a:cs typeface="Arial" panose="020B0604020202020204" pitchFamily="34" charset="0"/>
              </a:rPr>
              <a:t>It is particularly important </a:t>
            </a:r>
            <a:r>
              <a:rPr lang="en-US" altLang="en-US" sz="2800">
                <a:solidFill>
                  <a:srgbClr val="FF0000"/>
                </a:solidFill>
                <a:cs typeface="Arial" panose="020B0604020202020204" pitchFamily="34" charset="0"/>
              </a:rPr>
              <a:t>that all births are attended by skilled health professionals, as timely management and treatment</a:t>
            </a:r>
            <a:r>
              <a:rPr lang="en-US" altLang="en-US" sz="2800">
                <a:cs typeface="Arial" panose="020B0604020202020204" pitchFamily="34" charset="0"/>
              </a:rPr>
              <a:t> can make the difference between life and death for both the mother and the baby</a:t>
            </a:r>
          </a:p>
          <a:p>
            <a:pPr eaLnBrk="1" hangingPunct="1"/>
            <a:endParaRPr lang="en-US" altLang="en-US" sz="1800" b="1">
              <a:cs typeface="Arial" panose="020B0604020202020204" pitchFamily="34" charset="0"/>
            </a:endParaRPr>
          </a:p>
          <a:p>
            <a:pPr eaLnBrk="1" hangingPunct="1"/>
            <a:r>
              <a:rPr lang="en-US" altLang="en-US" sz="2800" b="1">
                <a:cs typeface="Arial" panose="020B0604020202020204" pitchFamily="34" charset="0"/>
              </a:rPr>
              <a:t>Severe bleeding</a:t>
            </a:r>
            <a:r>
              <a:rPr lang="en-US" altLang="en-US" sz="2800">
                <a:cs typeface="Arial" panose="020B0604020202020204" pitchFamily="34" charset="0"/>
              </a:rPr>
              <a:t> after birth can kill a healthy woman within hours if she is unattended. </a:t>
            </a:r>
            <a:r>
              <a:rPr lang="en-US" altLang="en-US" sz="2800">
                <a:solidFill>
                  <a:srgbClr val="00B050"/>
                </a:solidFill>
                <a:cs typeface="Arial" panose="020B0604020202020204" pitchFamily="34" charset="0"/>
              </a:rPr>
              <a:t>Injecting oxytocin </a:t>
            </a:r>
            <a:r>
              <a:rPr lang="en-US" altLang="en-US" sz="2800">
                <a:cs typeface="Arial" panose="020B0604020202020204" pitchFamily="34" charset="0"/>
              </a:rPr>
              <a:t>immediately after childbirth effectively reduces the risk of bleeding</a:t>
            </a:r>
          </a:p>
          <a:p>
            <a:pPr eaLnBrk="1" hangingPunct="1"/>
            <a:endParaRPr lang="en-US" altLang="en-US" sz="1800">
              <a:cs typeface="Arial" panose="020B0604020202020204" pitchFamily="34" charset="0"/>
            </a:endParaRPr>
          </a:p>
          <a:p>
            <a:pPr eaLnBrk="1" hangingPunct="1"/>
            <a:r>
              <a:rPr lang="en-US" altLang="en-US" sz="2800" b="1">
                <a:cs typeface="Arial" panose="020B0604020202020204" pitchFamily="34" charset="0"/>
              </a:rPr>
              <a:t>Infection</a:t>
            </a:r>
            <a:r>
              <a:rPr lang="en-US" altLang="en-US" sz="2800">
                <a:cs typeface="Arial" panose="020B0604020202020204" pitchFamily="34" charset="0"/>
              </a:rPr>
              <a:t> after childbirth can be </a:t>
            </a:r>
            <a:r>
              <a:rPr lang="en-US" altLang="en-US" sz="2800">
                <a:solidFill>
                  <a:srgbClr val="0070C0"/>
                </a:solidFill>
                <a:cs typeface="Arial" panose="020B0604020202020204" pitchFamily="34" charset="0"/>
              </a:rPr>
              <a:t>eliminated if good hygiene is practiced </a:t>
            </a:r>
            <a:r>
              <a:rPr lang="en-US" altLang="en-US" sz="2800">
                <a:cs typeface="Arial" panose="020B0604020202020204" pitchFamily="34" charset="0"/>
              </a:rPr>
              <a:t>and if early signs of infection are recognized and treated in a timely manner</a:t>
            </a:r>
          </a:p>
          <a:p>
            <a:pPr eaLnBrk="1" hangingPunct="1">
              <a:buFont typeface="Arial" panose="020B0604020202020204" pitchFamily="34" charset="0"/>
              <a:buNone/>
            </a:pPr>
            <a:endParaRPr lang="en-US" altLang="en-US"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411162"/>
          </a:xfrm>
        </p:spPr>
        <p:txBody>
          <a:bodyPr/>
          <a:lstStyle/>
          <a:p>
            <a:pPr eaLnBrk="1" hangingPunct="1"/>
            <a:r>
              <a:rPr lang="en-US" altLang="en-US"/>
              <a:t>How </a:t>
            </a:r>
            <a:r>
              <a:rPr lang="en-US" altLang="en-US" sz="4000"/>
              <a:t>can</a:t>
            </a:r>
            <a:r>
              <a:rPr lang="en-US" altLang="en-US"/>
              <a:t> women’s lives be saved?</a:t>
            </a:r>
          </a:p>
        </p:txBody>
      </p:sp>
      <p:sp>
        <p:nvSpPr>
          <p:cNvPr id="29699" name="Content Placeholder 2"/>
          <p:cNvSpPr>
            <a:spLocks noGrp="1"/>
          </p:cNvSpPr>
          <p:nvPr>
            <p:ph idx="1"/>
          </p:nvPr>
        </p:nvSpPr>
        <p:spPr>
          <a:xfrm>
            <a:off x="152400" y="838200"/>
            <a:ext cx="8839200" cy="5486400"/>
          </a:xfrm>
        </p:spPr>
        <p:txBody>
          <a:bodyPr/>
          <a:lstStyle/>
          <a:p>
            <a:pPr eaLnBrk="1" hangingPunct="1"/>
            <a:r>
              <a:rPr lang="en-US" altLang="en-US" sz="2800" b="1">
                <a:cs typeface="Arial" panose="020B0604020202020204" pitchFamily="34" charset="0"/>
              </a:rPr>
              <a:t>Pre-eclampsia</a:t>
            </a:r>
            <a:r>
              <a:rPr lang="en-US" altLang="en-US" sz="2800">
                <a:cs typeface="Arial" panose="020B0604020202020204" pitchFamily="34" charset="0"/>
              </a:rPr>
              <a:t> </a:t>
            </a:r>
            <a:r>
              <a:rPr lang="en-US" altLang="en-US" sz="2800">
                <a:solidFill>
                  <a:srgbClr val="0070C0"/>
                </a:solidFill>
                <a:cs typeface="Arial" panose="020B0604020202020204" pitchFamily="34" charset="0"/>
              </a:rPr>
              <a:t>should be detected and appropriately managed before the onset of convulsions </a:t>
            </a:r>
            <a:r>
              <a:rPr lang="en-US" altLang="en-US" sz="2800">
                <a:cs typeface="Arial" panose="020B0604020202020204" pitchFamily="34" charset="0"/>
              </a:rPr>
              <a:t>(eclampsia) and other life-threatening complications</a:t>
            </a:r>
          </a:p>
          <a:p>
            <a:pPr eaLnBrk="1" hangingPunct="1"/>
            <a:endParaRPr lang="en-US" altLang="en-US" sz="1800">
              <a:cs typeface="Arial" panose="020B0604020202020204" pitchFamily="34" charset="0"/>
            </a:endParaRPr>
          </a:p>
          <a:p>
            <a:pPr eaLnBrk="1" hangingPunct="1"/>
            <a:r>
              <a:rPr lang="en-US" altLang="en-US" sz="2800">
                <a:cs typeface="Arial" panose="020B0604020202020204" pitchFamily="34" charset="0"/>
              </a:rPr>
              <a:t>Administering drugs such as </a:t>
            </a:r>
            <a:r>
              <a:rPr lang="en-US" altLang="en-US" sz="2800">
                <a:solidFill>
                  <a:srgbClr val="0070C0"/>
                </a:solidFill>
                <a:cs typeface="Arial" panose="020B0604020202020204" pitchFamily="34" charset="0"/>
              </a:rPr>
              <a:t>magnesium sulfate </a:t>
            </a:r>
            <a:r>
              <a:rPr lang="en-US" altLang="en-US" sz="2800">
                <a:cs typeface="Arial" panose="020B0604020202020204" pitchFamily="34" charset="0"/>
              </a:rPr>
              <a:t>for pre-eclampsia can lower a woman’s risk of developing eclampsia</a:t>
            </a:r>
          </a:p>
          <a:p>
            <a:pPr eaLnBrk="1" hangingPunct="1"/>
            <a:endParaRPr lang="en-US" altLang="en-US" sz="1800">
              <a:cs typeface="Arial" panose="020B0604020202020204" pitchFamily="34" charset="0"/>
            </a:endParaRPr>
          </a:p>
          <a:p>
            <a:pPr eaLnBrk="1" hangingPunct="1"/>
            <a:r>
              <a:rPr lang="en-US" altLang="en-US" sz="2800">
                <a:cs typeface="Arial" panose="020B0604020202020204" pitchFamily="34" charset="0"/>
              </a:rPr>
              <a:t>To avoid maternal deaths, it is also </a:t>
            </a:r>
            <a:r>
              <a:rPr lang="en-US" altLang="en-US" sz="2800">
                <a:solidFill>
                  <a:srgbClr val="0070C0"/>
                </a:solidFill>
                <a:cs typeface="Arial" panose="020B0604020202020204" pitchFamily="34" charset="0"/>
              </a:rPr>
              <a:t>vital to prevent unwanted and too-early pregnancies</a:t>
            </a:r>
          </a:p>
          <a:p>
            <a:pPr eaLnBrk="1" hangingPunct="1"/>
            <a:endParaRPr lang="en-US" altLang="en-US" sz="1600">
              <a:cs typeface="Arial" panose="020B0604020202020204" pitchFamily="34" charset="0"/>
            </a:endParaRPr>
          </a:p>
          <a:p>
            <a:pPr eaLnBrk="1" hangingPunct="1"/>
            <a:r>
              <a:rPr lang="en-US" altLang="en-US" sz="2800">
                <a:cs typeface="Arial" panose="020B0604020202020204" pitchFamily="34" charset="0"/>
              </a:rPr>
              <a:t>All women, including adolescents, </a:t>
            </a:r>
            <a:r>
              <a:rPr lang="en-US" altLang="en-US" sz="2800">
                <a:solidFill>
                  <a:srgbClr val="0070C0"/>
                </a:solidFill>
                <a:cs typeface="Arial" panose="020B0604020202020204" pitchFamily="34" charset="0"/>
              </a:rPr>
              <a:t>need access to contraception, safe abortion services</a:t>
            </a:r>
            <a:r>
              <a:rPr lang="en-US" altLang="en-US" sz="2800">
                <a:cs typeface="Arial" panose="020B0604020202020204" pitchFamily="34" charset="0"/>
              </a:rPr>
              <a:t> to the full extent of the law, and quality post-abortion care</a:t>
            </a:r>
          </a:p>
          <a:p>
            <a:pPr eaLnBrk="1" hangingPunct="1">
              <a:buFont typeface="Arial" panose="020B0604020202020204" pitchFamily="34" charset="0"/>
              <a:buNone/>
            </a:pPr>
            <a:endParaRPr lang="en-US" altLang="en-US"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381000" y="1143000"/>
            <a:ext cx="8305800" cy="5334000"/>
          </a:xfrm>
        </p:spPr>
        <p:txBody>
          <a:bodyPr/>
          <a:lstStyle/>
          <a:p>
            <a:pPr eaLnBrk="1" hangingPunct="1"/>
            <a:r>
              <a:rPr lang="en-US" altLang="en-US" sz="2800">
                <a:solidFill>
                  <a:srgbClr val="0070C0"/>
                </a:solidFill>
                <a:cs typeface="Arial" panose="020B0604020202020204" pitchFamily="34" charset="0"/>
              </a:rPr>
              <a:t>Poor women in remote areas </a:t>
            </a:r>
            <a:r>
              <a:rPr lang="en-US" altLang="en-US" sz="2800">
                <a:cs typeface="Arial" panose="020B0604020202020204" pitchFamily="34" charset="0"/>
              </a:rPr>
              <a:t>are the least likely to receive adequate health care</a:t>
            </a:r>
          </a:p>
          <a:p>
            <a:pPr eaLnBrk="1" hangingPunct="1">
              <a:buFont typeface="Arial" panose="020B0604020202020204" pitchFamily="34" charset="0"/>
              <a:buNone/>
            </a:pPr>
            <a:endParaRPr lang="en-US" altLang="en-US" sz="1800">
              <a:cs typeface="Arial" panose="020B0604020202020204" pitchFamily="34" charset="0"/>
            </a:endParaRPr>
          </a:p>
          <a:p>
            <a:pPr eaLnBrk="1" hangingPunct="1"/>
            <a:r>
              <a:rPr lang="en-US" altLang="en-US" sz="2800">
                <a:cs typeface="Arial" panose="020B0604020202020204" pitchFamily="34" charset="0"/>
              </a:rPr>
              <a:t>This is especially true for regions with low numbers of skilled health workers, such as </a:t>
            </a:r>
            <a:r>
              <a:rPr lang="en-US" altLang="en-US" sz="2800">
                <a:solidFill>
                  <a:srgbClr val="0070C0"/>
                </a:solidFill>
                <a:cs typeface="Arial" panose="020B0604020202020204" pitchFamily="34" charset="0"/>
              </a:rPr>
              <a:t>sub-Saharan Africa and South Asia </a:t>
            </a:r>
          </a:p>
          <a:p>
            <a:pPr eaLnBrk="1" hangingPunct="1">
              <a:buFont typeface="Arial" panose="020B0604020202020204" pitchFamily="34" charset="0"/>
              <a:buNone/>
            </a:pPr>
            <a:endParaRPr lang="en-US" altLang="en-US" sz="1800">
              <a:cs typeface="Arial" panose="020B0604020202020204" pitchFamily="34" charset="0"/>
            </a:endParaRPr>
          </a:p>
          <a:p>
            <a:pPr eaLnBrk="1" hangingPunct="1"/>
            <a:r>
              <a:rPr lang="en-US" altLang="en-US" sz="2800">
                <a:cs typeface="Arial" panose="020B0604020202020204" pitchFamily="34" charset="0"/>
              </a:rPr>
              <a:t>Globally in 2015, births attended by skilled health personnel was </a:t>
            </a:r>
            <a:r>
              <a:rPr lang="en-US" altLang="en-US" sz="2800" u="sng">
                <a:cs typeface="Arial" panose="020B0604020202020204" pitchFamily="34" charset="0"/>
              </a:rPr>
              <a:t>89 %  for riches and only 43% for poor</a:t>
            </a:r>
          </a:p>
          <a:p>
            <a:pPr eaLnBrk="1" hangingPunct="1"/>
            <a:endParaRPr lang="en-US" altLang="en-US" sz="2000">
              <a:cs typeface="Arial" panose="020B0604020202020204" pitchFamily="34" charset="0"/>
            </a:endParaRPr>
          </a:p>
          <a:p>
            <a:pPr eaLnBrk="1" hangingPunct="1"/>
            <a:r>
              <a:rPr lang="en-US" altLang="en-US" sz="2800">
                <a:cs typeface="Arial" panose="020B0604020202020204" pitchFamily="34" charset="0"/>
              </a:rPr>
              <a:t>This means that </a:t>
            </a:r>
            <a:r>
              <a:rPr lang="en-US" altLang="en-US" sz="2800">
                <a:solidFill>
                  <a:srgbClr val="0070C0"/>
                </a:solidFill>
                <a:cs typeface="Arial" panose="020B0604020202020204" pitchFamily="34" charset="0"/>
              </a:rPr>
              <a:t>millions of births are not assisted by a midwife, a doctor or a trained nurse</a:t>
            </a:r>
            <a:endParaRPr lang="en-US" altLang="en-US" sz="2800">
              <a:solidFill>
                <a:srgbClr val="0070C0"/>
              </a:solidFill>
            </a:endParaRPr>
          </a:p>
        </p:txBody>
      </p:sp>
      <p:sp>
        <p:nvSpPr>
          <p:cNvPr id="30723" name="Rectangle 2"/>
          <p:cNvSpPr>
            <a:spLocks noGrp="1" noChangeArrowheads="1"/>
          </p:cNvSpPr>
          <p:nvPr>
            <p:ph type="title"/>
          </p:nvPr>
        </p:nvSpPr>
        <p:spPr>
          <a:xfrm>
            <a:off x="0" y="274638"/>
            <a:ext cx="8991600" cy="708025"/>
          </a:xfrm>
        </p:spPr>
        <p:txBody>
          <a:bodyPr lIns="92075" tIns="46038" rIns="92075" bIns="46038">
            <a:spAutoFit/>
          </a:bodyPr>
          <a:lstStyle/>
          <a:p>
            <a:pPr eaLnBrk="1" hangingPunct="1"/>
            <a:r>
              <a:rPr lang="en-US" altLang="en-US" sz="4000"/>
              <a:t>Why women don’t get the care they need?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228600" y="1143000"/>
            <a:ext cx="8610600" cy="5334000"/>
          </a:xfrm>
        </p:spPr>
        <p:txBody>
          <a:bodyPr/>
          <a:lstStyle/>
          <a:p>
            <a:pPr eaLnBrk="1" hangingPunct="1"/>
            <a:r>
              <a:rPr lang="en-US" altLang="en-US" sz="2800">
                <a:cs typeface="Arial" panose="020B0604020202020204" pitchFamily="34" charset="0"/>
              </a:rPr>
              <a:t>In HICs, virtually </a:t>
            </a:r>
            <a:r>
              <a:rPr lang="en-US" altLang="en-US" sz="2800">
                <a:solidFill>
                  <a:srgbClr val="0070C0"/>
                </a:solidFill>
                <a:cs typeface="Arial" panose="020B0604020202020204" pitchFamily="34" charset="0"/>
              </a:rPr>
              <a:t>all women have at least four antenatal care visits</a:t>
            </a:r>
            <a:r>
              <a:rPr lang="en-US" altLang="en-US" sz="2800">
                <a:cs typeface="Arial" panose="020B0604020202020204" pitchFamily="34" charset="0"/>
              </a:rPr>
              <a:t>, are attended by a skilled health worker during childbirth and receive postpartum care</a:t>
            </a:r>
          </a:p>
          <a:p>
            <a:pPr eaLnBrk="1" hangingPunct="1"/>
            <a:endParaRPr lang="en-US" altLang="en-US" sz="1800">
              <a:cs typeface="Arial" panose="020B0604020202020204" pitchFamily="34" charset="0"/>
            </a:endParaRPr>
          </a:p>
          <a:p>
            <a:pPr eaLnBrk="1" hangingPunct="1"/>
            <a:r>
              <a:rPr lang="en-US" altLang="en-US" sz="2800">
                <a:cs typeface="Arial" panose="020B0604020202020204" pitchFamily="34" charset="0"/>
              </a:rPr>
              <a:t>In 2015, only </a:t>
            </a:r>
            <a:r>
              <a:rPr lang="en-US" altLang="en-US" sz="2800">
                <a:solidFill>
                  <a:srgbClr val="0070C0"/>
                </a:solidFill>
                <a:cs typeface="Arial" panose="020B0604020202020204" pitchFamily="34" charset="0"/>
              </a:rPr>
              <a:t>40% of all pregnant women in LICs had the recommended antenatal care visits</a:t>
            </a:r>
          </a:p>
          <a:p>
            <a:pPr eaLnBrk="1" hangingPunct="1"/>
            <a:endParaRPr lang="en-US" altLang="en-US" sz="1800">
              <a:cs typeface="Arial" panose="020B0604020202020204" pitchFamily="34" charset="0"/>
            </a:endParaRPr>
          </a:p>
          <a:p>
            <a:pPr eaLnBrk="1" hangingPunct="1"/>
            <a:r>
              <a:rPr lang="en-US" altLang="en-US" sz="2800">
                <a:cs typeface="Arial" panose="020B0604020202020204" pitchFamily="34" charset="0"/>
              </a:rPr>
              <a:t>Other factors that prevent women from receiving or seeking care during pregnancy and childbirth are:</a:t>
            </a:r>
          </a:p>
          <a:p>
            <a:pPr eaLnBrk="1" hangingPunct="1">
              <a:buFont typeface="Arial" panose="020B0604020202020204" pitchFamily="34" charset="0"/>
              <a:buNone/>
            </a:pPr>
            <a:r>
              <a:rPr lang="en-US" altLang="en-US" sz="2800">
                <a:cs typeface="Arial" panose="020B0604020202020204" pitchFamily="34" charset="0"/>
              </a:rPr>
              <a:t>			</a:t>
            </a:r>
            <a:r>
              <a:rPr lang="en-US" altLang="en-US" sz="2400">
                <a:cs typeface="Arial" panose="020B0604020202020204" pitchFamily="34" charset="0"/>
              </a:rPr>
              <a:t>- poverty             -distance       -lack of information</a:t>
            </a:r>
          </a:p>
          <a:p>
            <a:pPr eaLnBrk="1" hangingPunct="1">
              <a:buFont typeface="Arial" panose="020B0604020202020204" pitchFamily="34" charset="0"/>
              <a:buNone/>
            </a:pPr>
            <a:r>
              <a:rPr lang="en-US" altLang="en-US" sz="2400">
                <a:cs typeface="Arial" panose="020B0604020202020204" pitchFamily="34" charset="0"/>
              </a:rPr>
              <a:t>			- inadequate services         	-cultural practices</a:t>
            </a:r>
          </a:p>
          <a:p>
            <a:pPr eaLnBrk="1" hangingPunct="1"/>
            <a:endParaRPr lang="en-US" altLang="en-US" sz="2800"/>
          </a:p>
        </p:txBody>
      </p:sp>
      <p:sp>
        <p:nvSpPr>
          <p:cNvPr id="31747" name="Rectangle 2"/>
          <p:cNvSpPr>
            <a:spLocks noGrp="1" noChangeArrowheads="1"/>
          </p:cNvSpPr>
          <p:nvPr>
            <p:ph type="title"/>
          </p:nvPr>
        </p:nvSpPr>
        <p:spPr>
          <a:xfrm>
            <a:off x="0" y="274638"/>
            <a:ext cx="8991600" cy="708025"/>
          </a:xfrm>
        </p:spPr>
        <p:txBody>
          <a:bodyPr lIns="92075" tIns="46038" rIns="92075" bIns="46038">
            <a:spAutoFit/>
          </a:bodyPr>
          <a:lstStyle/>
          <a:p>
            <a:pPr eaLnBrk="1" hangingPunct="1"/>
            <a:r>
              <a:rPr lang="en-US" altLang="en-US" sz="4000"/>
              <a:t>Why women don’t get the care they need?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12750" y="228600"/>
            <a:ext cx="8458200" cy="708025"/>
          </a:xfrm>
          <a:prstGeom prst="rect">
            <a:avLst/>
          </a:prstGeom>
          <a:noFill/>
          <a:ln w="9525">
            <a:noFill/>
            <a:miter lim="800000"/>
            <a:headEnd/>
            <a:tailEnd/>
          </a:ln>
        </p:spPr>
        <p:txBody>
          <a:bodyPr lIns="92075" tIns="46038" rIns="92075" bIns="46038">
            <a:spAutoFit/>
          </a:bodyPr>
          <a:lstStyle/>
          <a:p>
            <a:pPr algn="ctr">
              <a:defRPr/>
            </a:pPr>
            <a:r>
              <a:rPr lang="en-US" sz="4000" dirty="0">
                <a:latin typeface="+mj-lt"/>
                <a:cs typeface="Arial" pitchFamily="34" charset="0"/>
              </a:rPr>
              <a:t>Causes of Maternal Morbidity</a:t>
            </a:r>
          </a:p>
        </p:txBody>
      </p:sp>
      <p:sp>
        <p:nvSpPr>
          <p:cNvPr id="6147" name="Rectangle 3"/>
          <p:cNvSpPr>
            <a:spLocks noChangeArrowheads="1"/>
          </p:cNvSpPr>
          <p:nvPr/>
        </p:nvSpPr>
        <p:spPr bwMode="auto">
          <a:xfrm>
            <a:off x="304800" y="914400"/>
            <a:ext cx="8686800" cy="5943600"/>
          </a:xfrm>
          <a:prstGeom prst="rect">
            <a:avLst/>
          </a:prstGeom>
          <a:noFill/>
          <a:ln>
            <a:noFill/>
          </a:ln>
        </p:spPr>
        <p:txBody>
          <a:bodyPr lIns="92075" tIns="46038" rIns="92075" bIns="46038">
            <a:spAutoFit/>
          </a:bodyPr>
          <a:lstStyle/>
          <a:p>
            <a:pPr>
              <a:spcAft>
                <a:spcPts val="1200"/>
              </a:spcAft>
              <a:buFont typeface="Arial" pitchFamily="34" charset="0"/>
              <a:buChar char="•"/>
              <a:defRPr/>
            </a:pPr>
            <a:r>
              <a:rPr lang="en-US" sz="2800" dirty="0">
                <a:latin typeface="+mj-lt"/>
                <a:cs typeface="Arial" pitchFamily="34" charset="0"/>
              </a:rPr>
              <a:t> Women giving birth commonly supporting from:</a:t>
            </a:r>
          </a:p>
          <a:p>
            <a:pPr marL="1885950" lvl="3" indent="-514350">
              <a:lnSpc>
                <a:spcPct val="150000"/>
              </a:lnSpc>
              <a:spcAft>
                <a:spcPts val="600"/>
              </a:spcAft>
              <a:buFont typeface="Wingdings" pitchFamily="2" charset="2"/>
              <a:buChar char="Ø"/>
              <a:defRPr/>
            </a:pPr>
            <a:r>
              <a:rPr lang="en-US" sz="2400" dirty="0">
                <a:latin typeface="+mj-lt"/>
                <a:cs typeface="Arial" pitchFamily="34" charset="0"/>
              </a:rPr>
              <a:t>Hemorrhage</a:t>
            </a:r>
          </a:p>
          <a:p>
            <a:pPr marL="1885950" lvl="3" indent="-514350">
              <a:lnSpc>
                <a:spcPct val="150000"/>
              </a:lnSpc>
              <a:spcAft>
                <a:spcPts val="600"/>
              </a:spcAft>
              <a:buFont typeface="Wingdings" pitchFamily="2" charset="2"/>
              <a:buChar char="Ø"/>
              <a:defRPr/>
            </a:pPr>
            <a:r>
              <a:rPr lang="en-US" sz="2400" dirty="0">
                <a:latin typeface="+mj-lt"/>
                <a:cs typeface="Arial" pitchFamily="34" charset="0"/>
              </a:rPr>
              <a:t>Eclampsia</a:t>
            </a:r>
          </a:p>
          <a:p>
            <a:pPr marL="1885950" lvl="3" indent="-514350">
              <a:lnSpc>
                <a:spcPct val="150000"/>
              </a:lnSpc>
              <a:spcAft>
                <a:spcPts val="600"/>
              </a:spcAft>
              <a:buFont typeface="Wingdings" pitchFamily="2" charset="2"/>
              <a:buChar char="Ø"/>
              <a:defRPr/>
            </a:pPr>
            <a:r>
              <a:rPr lang="en-US" sz="2400" dirty="0">
                <a:latin typeface="+mj-lt"/>
                <a:cs typeface="Arial" pitchFamily="34" charset="0"/>
              </a:rPr>
              <a:t>Septic abortion</a:t>
            </a:r>
          </a:p>
          <a:p>
            <a:pPr marL="1885950" lvl="3" indent="-514350">
              <a:lnSpc>
                <a:spcPct val="150000"/>
              </a:lnSpc>
              <a:spcAft>
                <a:spcPts val="600"/>
              </a:spcAft>
              <a:buFont typeface="Wingdings" pitchFamily="2" charset="2"/>
              <a:buChar char="Ø"/>
              <a:defRPr/>
            </a:pPr>
            <a:r>
              <a:rPr lang="en-US" sz="2400" dirty="0">
                <a:latin typeface="+mj-lt"/>
                <a:cs typeface="Arial" pitchFamily="34" charset="0"/>
              </a:rPr>
              <a:t>obstetric trauma (Obstructed labor)</a:t>
            </a:r>
          </a:p>
          <a:p>
            <a:pPr marL="1885950" lvl="3" indent="-514350">
              <a:lnSpc>
                <a:spcPct val="150000"/>
              </a:lnSpc>
              <a:spcAft>
                <a:spcPts val="600"/>
              </a:spcAft>
              <a:buFont typeface="Wingdings" pitchFamily="2" charset="2"/>
              <a:buChar char="Ø"/>
              <a:defRPr/>
            </a:pPr>
            <a:r>
              <a:rPr lang="en-US" sz="2400" dirty="0">
                <a:latin typeface="+mj-lt"/>
                <a:cs typeface="Arial" pitchFamily="34" charset="0"/>
              </a:rPr>
              <a:t>Infection (especially post-partum)</a:t>
            </a:r>
          </a:p>
          <a:p>
            <a:pPr marL="1885950" lvl="3" indent="-514350">
              <a:lnSpc>
                <a:spcPct val="150000"/>
              </a:lnSpc>
              <a:spcAft>
                <a:spcPts val="600"/>
              </a:spcAft>
              <a:buFont typeface="Wingdings" pitchFamily="2" charset="2"/>
              <a:buChar char="Ø"/>
              <a:defRPr/>
            </a:pPr>
            <a:r>
              <a:rPr lang="en-US" sz="2400" dirty="0">
                <a:solidFill>
                  <a:srgbClr val="0070C0"/>
                </a:solidFill>
                <a:latin typeface="+mj-lt"/>
                <a:cs typeface="Arial" pitchFamily="34" charset="0"/>
              </a:rPr>
              <a:t>gestational diabetes</a:t>
            </a:r>
          </a:p>
          <a:p>
            <a:pPr marL="1885950" lvl="3" indent="-514350">
              <a:lnSpc>
                <a:spcPct val="150000"/>
              </a:lnSpc>
              <a:spcAft>
                <a:spcPts val="600"/>
              </a:spcAft>
              <a:buFont typeface="Wingdings" pitchFamily="2" charset="2"/>
              <a:buChar char="Ø"/>
              <a:defRPr/>
            </a:pPr>
            <a:r>
              <a:rPr lang="en-US" sz="2400" dirty="0">
                <a:solidFill>
                  <a:srgbClr val="0070C0"/>
                </a:solidFill>
                <a:latin typeface="+mj-lt"/>
                <a:cs typeface="Arial" pitchFamily="34" charset="0"/>
              </a:rPr>
              <a:t>preexisting medical conditions</a:t>
            </a:r>
          </a:p>
          <a:p>
            <a:pPr>
              <a:spcAft>
                <a:spcPts val="1200"/>
              </a:spcAft>
              <a:buFont typeface="Arial" pitchFamily="34" charset="0"/>
              <a:buChar char="•"/>
              <a:defRPr/>
            </a:pPr>
            <a:r>
              <a:rPr lang="en-US" sz="2800" dirty="0">
                <a:latin typeface="+mj-lt"/>
                <a:cs typeface="Arial" pitchFamily="34" charset="0"/>
              </a:rPr>
              <a:t> Other conditions were also present with lower rate including severe conditions of complications occur</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12750" y="228600"/>
            <a:ext cx="8458200" cy="647700"/>
          </a:xfrm>
          <a:prstGeom prst="rect">
            <a:avLst/>
          </a:prstGeom>
          <a:noFill/>
          <a:ln w="9525">
            <a:noFill/>
            <a:miter lim="800000"/>
            <a:headEnd/>
            <a:tailEnd/>
          </a:ln>
        </p:spPr>
        <p:txBody>
          <a:bodyPr lIns="92075" tIns="46038" rIns="92075" bIns="46038">
            <a:spAutoFit/>
          </a:bodyPr>
          <a:lstStyle/>
          <a:p>
            <a:pPr algn="ctr">
              <a:defRPr/>
            </a:pPr>
            <a:r>
              <a:rPr lang="en-US" sz="3600" dirty="0">
                <a:latin typeface="+mj-lt"/>
                <a:cs typeface="Arial" pitchFamily="34" charset="0"/>
              </a:rPr>
              <a:t>Disparities in Maternal Morbidity</a:t>
            </a:r>
          </a:p>
        </p:txBody>
      </p:sp>
      <p:sp>
        <p:nvSpPr>
          <p:cNvPr id="6147" name="Rectangle 3"/>
          <p:cNvSpPr>
            <a:spLocks noChangeArrowheads="1"/>
          </p:cNvSpPr>
          <p:nvPr/>
        </p:nvSpPr>
        <p:spPr bwMode="auto">
          <a:xfrm>
            <a:off x="304800" y="1143000"/>
            <a:ext cx="8686800" cy="5048250"/>
          </a:xfrm>
          <a:prstGeom prst="rect">
            <a:avLst/>
          </a:prstGeom>
          <a:noFill/>
          <a:ln>
            <a:noFill/>
          </a:ln>
        </p:spPr>
        <p:txBody>
          <a:bodyPr lIns="92075" tIns="46038" rIns="92075" bIns="46038">
            <a:spAutoFit/>
          </a:bodyPr>
          <a:lstStyle/>
          <a:p>
            <a:pPr marL="457200" indent="-457200">
              <a:spcBef>
                <a:spcPts val="600"/>
              </a:spcBef>
              <a:spcAft>
                <a:spcPts val="1200"/>
              </a:spcAft>
              <a:buFont typeface="Wingdings" pitchFamily="2" charset="2"/>
              <a:buChar char="§"/>
              <a:defRPr/>
            </a:pPr>
            <a:r>
              <a:rPr lang="en-US" sz="2800" dirty="0">
                <a:latin typeface="+mn-lt"/>
                <a:cs typeface="Arial" pitchFamily="34" charset="0"/>
              </a:rPr>
              <a:t>Morbidity is greatest among socio-economically disadvantaged groups</a:t>
            </a:r>
          </a:p>
          <a:p>
            <a:pPr marL="457200" indent="-457200">
              <a:spcBef>
                <a:spcPts val="600"/>
              </a:spcBef>
              <a:spcAft>
                <a:spcPts val="1200"/>
              </a:spcAft>
              <a:defRPr/>
            </a:pPr>
            <a:endParaRPr lang="en-US" sz="2800" dirty="0">
              <a:latin typeface="+mn-lt"/>
              <a:cs typeface="Arial" pitchFamily="34" charset="0"/>
            </a:endParaRPr>
          </a:p>
          <a:p>
            <a:pPr marL="457200" indent="-457200">
              <a:spcBef>
                <a:spcPts val="600"/>
              </a:spcBef>
              <a:spcAft>
                <a:spcPts val="1200"/>
              </a:spcAft>
              <a:buFont typeface="Wingdings" pitchFamily="2" charset="2"/>
              <a:buChar char="§"/>
              <a:defRPr/>
            </a:pPr>
            <a:r>
              <a:rPr lang="en-US" sz="2800" dirty="0">
                <a:latin typeface="+mn-lt"/>
                <a:cs typeface="Arial" pitchFamily="34" charset="0"/>
              </a:rPr>
              <a:t>Among socio-economically disadvantaged groups, racial &amp; ethnic differences were sometimes greatly reduced</a:t>
            </a:r>
          </a:p>
          <a:p>
            <a:pPr marL="457200" indent="-457200">
              <a:spcBef>
                <a:spcPts val="600"/>
              </a:spcBef>
              <a:spcAft>
                <a:spcPts val="1200"/>
              </a:spcAft>
              <a:buFont typeface="Wingdings" pitchFamily="2" charset="2"/>
              <a:buChar char="§"/>
              <a:defRPr/>
            </a:pPr>
            <a:endParaRPr lang="en-US" sz="2800" dirty="0">
              <a:latin typeface="+mn-lt"/>
              <a:cs typeface="Arial" pitchFamily="34" charset="0"/>
            </a:endParaRPr>
          </a:p>
          <a:p>
            <a:pPr marL="457200" indent="-457200">
              <a:spcBef>
                <a:spcPts val="600"/>
              </a:spcBef>
              <a:spcAft>
                <a:spcPts val="1200"/>
              </a:spcAft>
              <a:buFont typeface="Wingdings" pitchFamily="2" charset="2"/>
              <a:buChar char="§"/>
              <a:defRPr/>
            </a:pPr>
            <a:r>
              <a:rPr lang="en-US" sz="2800" dirty="0">
                <a:latin typeface="+mn-lt"/>
                <a:cs typeface="Arial" pitchFamily="34" charset="0"/>
              </a:rPr>
              <a:t>African-American women at higher risk of morbidity compared to white women</a:t>
            </a:r>
          </a:p>
          <a:p>
            <a:pPr>
              <a:spcAft>
                <a:spcPts val="1200"/>
              </a:spcAft>
              <a:defRPr/>
            </a:pPr>
            <a:endParaRPr lang="en-US" sz="2800" dirty="0">
              <a:latin typeface="+mn-lt"/>
              <a:cs typeface="Arial"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12750" y="228600"/>
            <a:ext cx="8458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latin typeface="Arial" panose="020B0604020202020204" pitchFamily="34" charset="0"/>
                <a:cs typeface="Arial" panose="020B0604020202020204" pitchFamily="34" charset="0"/>
              </a:rPr>
              <a:t>Causes of Maternal Deaths Worldwide</a:t>
            </a:r>
          </a:p>
        </p:txBody>
      </p:sp>
      <p:pic>
        <p:nvPicPr>
          <p:cNvPr id="36867" name="Picture 5" descr="Countdown pg 1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6705600"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4"/>
          <p:cNvSpPr>
            <a:spLocks noChangeArrowheads="1"/>
          </p:cNvSpPr>
          <p:nvPr/>
        </p:nvSpPr>
        <p:spPr bwMode="auto">
          <a:xfrm>
            <a:off x="7764463" y="6149975"/>
            <a:ext cx="1131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latin typeface="Arial" panose="020B0604020202020204" pitchFamily="34" charset="0"/>
                <a:ea typeface="MS PGothic" panose="020B0600070205080204" pitchFamily="34" charset="-128"/>
                <a:cs typeface="Arial" panose="020B0604020202020204" pitchFamily="34" charset="0"/>
              </a:rPr>
              <a:t>MDG</a:t>
            </a:r>
            <a:r>
              <a:rPr lang="en-US" altLang="en-US" sz="2000" b="1">
                <a:solidFill>
                  <a:srgbClr val="C4E58E"/>
                </a:solidFill>
                <a:latin typeface="Times New Roman" panose="02020603050405020304" pitchFamily="18" charset="0"/>
                <a:ea typeface="MS PGothic" panose="020B0600070205080204" pitchFamily="34" charset="-128"/>
                <a:cs typeface="Arial" panose="020B0604020202020204" pitchFamily="34" charset="0"/>
              </a:rPr>
              <a:t> </a:t>
            </a:r>
            <a:r>
              <a:rPr lang="en-US" altLang="en-US" sz="2000" b="1">
                <a:latin typeface="Arial" panose="020B0604020202020204" pitchFamily="34" charset="0"/>
                <a:ea typeface="MS PGothic" panose="020B0600070205080204" pitchFamily="34" charset="-128"/>
                <a:cs typeface="Arial" panose="020B0604020202020204" pitchFamily="34" charset="0"/>
              </a:rPr>
              <a:t>5a</a:t>
            </a:r>
            <a:endParaRPr lang="en-US" altLang="en-US" sz="2000">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533400" y="4763"/>
            <a:ext cx="84582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latin typeface="Arial" panose="020B0604020202020204" pitchFamily="34" charset="0"/>
                <a:cs typeface="Arial" panose="020B0604020202020204" pitchFamily="34" charset="0"/>
              </a:rPr>
              <a:t>Maternal Mortality Ratio: </a:t>
            </a:r>
          </a:p>
          <a:p>
            <a:pPr algn="ctr">
              <a:spcBef>
                <a:spcPct val="0"/>
              </a:spcBef>
              <a:buFontTx/>
              <a:buNone/>
            </a:pPr>
            <a:r>
              <a:rPr lang="en-US" altLang="en-US" sz="3600" b="1">
                <a:latin typeface="Arial" panose="020B0604020202020204" pitchFamily="34" charset="0"/>
                <a:cs typeface="Arial" panose="020B0604020202020204" pitchFamily="34" charset="0"/>
              </a:rPr>
              <a:t>Bangladesh Target (MGD-5)</a:t>
            </a:r>
          </a:p>
        </p:txBody>
      </p:sp>
      <p:pic>
        <p:nvPicPr>
          <p:cNvPr id="389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2057400"/>
            <a:ext cx="91408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nvGraphicFramePr>
        <p:xfrm>
          <a:off x="0" y="1158875"/>
          <a:ext cx="9140826" cy="1189038"/>
        </p:xfrm>
        <a:graphic>
          <a:graphicData uri="http://schemas.openxmlformats.org/drawingml/2006/table">
            <a:tbl>
              <a:tblPr firstRow="1" bandRow="1">
                <a:tableStyleId>{5C22544A-7EE6-4342-B048-85BDC9FD1C3A}</a:tableStyleId>
              </a:tblPr>
              <a:tblGrid>
                <a:gridCol w="3657524">
                  <a:extLst>
                    <a:ext uri="{9D8B030D-6E8A-4147-A177-3AD203B41FA5}">
                      <a16:colId xmlns:a16="http://schemas.microsoft.com/office/drawing/2014/main" val="20000"/>
                    </a:ext>
                  </a:extLst>
                </a:gridCol>
                <a:gridCol w="1828763">
                  <a:extLst>
                    <a:ext uri="{9D8B030D-6E8A-4147-A177-3AD203B41FA5}">
                      <a16:colId xmlns:a16="http://schemas.microsoft.com/office/drawing/2014/main" val="20001"/>
                    </a:ext>
                  </a:extLst>
                </a:gridCol>
                <a:gridCol w="1828761">
                  <a:extLst>
                    <a:ext uri="{9D8B030D-6E8A-4147-A177-3AD203B41FA5}">
                      <a16:colId xmlns:a16="http://schemas.microsoft.com/office/drawing/2014/main" val="20002"/>
                    </a:ext>
                  </a:extLst>
                </a:gridCol>
                <a:gridCol w="1825778">
                  <a:extLst>
                    <a:ext uri="{9D8B030D-6E8A-4147-A177-3AD203B41FA5}">
                      <a16:colId xmlns:a16="http://schemas.microsoft.com/office/drawing/2014/main" val="20003"/>
                    </a:ext>
                  </a:extLst>
                </a:gridCol>
              </a:tblGrid>
              <a:tr h="1189038">
                <a:tc>
                  <a:txBody>
                    <a:bodyPr/>
                    <a:lstStyle/>
                    <a:p>
                      <a:r>
                        <a:rPr lang="en-US" sz="2400" dirty="0"/>
                        <a:t>Indicators</a:t>
                      </a:r>
                    </a:p>
                  </a:txBody>
                  <a:tcPr marL="91438" marR="91438" marT="45687" marB="45687"/>
                </a:tc>
                <a:tc>
                  <a:txBody>
                    <a:bodyPr/>
                    <a:lstStyle/>
                    <a:p>
                      <a:r>
                        <a:rPr lang="en-US" sz="2400" dirty="0"/>
                        <a:t>Base Year </a:t>
                      </a:r>
                    </a:p>
                    <a:p>
                      <a:r>
                        <a:rPr lang="en-US" sz="2400" dirty="0"/>
                        <a:t>1990</a:t>
                      </a:r>
                    </a:p>
                  </a:txBody>
                  <a:tcPr marL="91438" marR="91438" marT="45687" marB="45687"/>
                </a:tc>
                <a:tc>
                  <a:txBody>
                    <a:bodyPr/>
                    <a:lstStyle/>
                    <a:p>
                      <a:r>
                        <a:rPr lang="en-US" sz="2400" dirty="0"/>
                        <a:t>Target</a:t>
                      </a:r>
                      <a:r>
                        <a:rPr lang="en-US" sz="2400" baseline="0" dirty="0"/>
                        <a:t> starts</a:t>
                      </a:r>
                    </a:p>
                    <a:p>
                      <a:r>
                        <a:rPr lang="en-US" sz="2400" dirty="0"/>
                        <a:t>2000</a:t>
                      </a:r>
                    </a:p>
                  </a:txBody>
                  <a:tcPr marL="91438" marR="91438" marT="45687" marB="45687"/>
                </a:tc>
                <a:tc>
                  <a:txBody>
                    <a:bodyPr/>
                    <a:lstStyle/>
                    <a:p>
                      <a:r>
                        <a:rPr lang="en-US" sz="2400" dirty="0"/>
                        <a:t>Target</a:t>
                      </a:r>
                    </a:p>
                    <a:p>
                      <a:r>
                        <a:rPr lang="en-US" sz="2400" dirty="0"/>
                        <a:t>2015</a:t>
                      </a:r>
                    </a:p>
                  </a:txBody>
                  <a:tcPr marL="91438" marR="91438" marT="45687" marB="45687"/>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ChangeArrowheads="1"/>
          </p:cNvSpPr>
          <p:nvPr/>
        </p:nvSpPr>
        <p:spPr bwMode="auto">
          <a:xfrm>
            <a:off x="609600" y="2057400"/>
            <a:ext cx="853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4800" b="1">
                <a:latin typeface="Times New Roman" panose="02020603050405020304" pitchFamily="18" charset="0"/>
              </a:rPr>
              <a:t>Global Maternal &amp; Child Mortality: How to save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15875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Shape 56"/>
          <p:cNvSpPr>
            <a:spLocks/>
          </p:cNvSpPr>
          <p:nvPr/>
        </p:nvSpPr>
        <p:spPr bwMode="auto">
          <a:xfrm>
            <a:off x="0" y="-76200"/>
            <a:ext cx="9144000" cy="471488"/>
          </a:xfrm>
          <a:prstGeom prst="rect">
            <a:avLst/>
          </a:prstGeom>
          <a:solidFill>
            <a:srgbClr val="7DC6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solidFill>
                  <a:srgbClr val="C00000"/>
                </a:solidFill>
                <a:latin typeface="Times New Roman" panose="02020603050405020304" pitchFamily="18" charset="0"/>
              </a:rPr>
              <a:t>Trends in Maternal Mortality and Fertility 1990-2013</a:t>
            </a:r>
            <a:endParaRPr lang="en-US" altLang="en-US" sz="2400">
              <a:solidFill>
                <a:srgbClr val="C00000"/>
              </a:solidFill>
              <a:latin typeface="Times New Roman" panose="02020603050405020304" pitchFamily="18" charset="0"/>
            </a:endParaRPr>
          </a:p>
        </p:txBody>
      </p:sp>
      <p:sp>
        <p:nvSpPr>
          <p:cNvPr id="2" name="Rectangle 1"/>
          <p:cNvSpPr/>
          <p:nvPr/>
        </p:nvSpPr>
        <p:spPr>
          <a:xfrm>
            <a:off x="200025" y="6172200"/>
            <a:ext cx="8915400" cy="776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i="1" dirty="0">
                <a:solidFill>
                  <a:schemeClr val="bg1"/>
                </a:solidFill>
              </a:rPr>
              <a:t>Sources: Maternal Mortality: Inter-Agency Group (MMEIG) estimates (1990-2013), BDHS (1990), BMMS (2001, 2010);</a:t>
            </a:r>
            <a:r>
              <a:rPr lang="en-US" sz="1400" dirty="0">
                <a:solidFill>
                  <a:schemeClr val="bg1"/>
                </a:solidFill>
              </a:rPr>
              <a:t> </a:t>
            </a:r>
            <a:r>
              <a:rPr lang="en-US" sz="1400" i="1" dirty="0">
                <a:solidFill>
                  <a:schemeClr val="bg1"/>
                </a:solidFill>
              </a:rPr>
              <a:t>TFR: BFS (1989), BDHS (1993/4, 1999/00. 2004, 2011).</a:t>
            </a:r>
            <a:endParaRPr lang="en-US" sz="1400" dirty="0">
              <a:solidFill>
                <a:schemeClr val="bg1"/>
              </a:solidFill>
            </a:endParaRPr>
          </a:p>
          <a:p>
            <a:pPr>
              <a:defRPr/>
            </a:pPr>
            <a:r>
              <a:rPr lang="en-US" sz="1400" i="1" dirty="0">
                <a:solidFill>
                  <a:schemeClr val="bg1"/>
                </a:solidFill>
              </a:rPr>
              <a:t>BMDG: 2015 Millennium Development Goal Target for MM.</a:t>
            </a:r>
            <a:endParaRPr lang="en-US" sz="1400" dirty="0">
              <a:solidFill>
                <a:schemeClr val="bg1"/>
              </a:solidFill>
            </a:endParaRPr>
          </a:p>
          <a:p>
            <a:pPr>
              <a:defRPr/>
            </a:pPr>
            <a:br>
              <a:rPr lang="en-US" sz="1000" dirty="0"/>
            </a:br>
            <a:endParaRPr lang="en-US" sz="1400"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12750" y="228600"/>
            <a:ext cx="8458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r>
              <a:rPr lang="en-US" altLang="en-US" sz="3600" b="1">
                <a:solidFill>
                  <a:srgbClr val="FFC000"/>
                </a:solidFill>
                <a:latin typeface="Arial" panose="020B0604020202020204" pitchFamily="34" charset="0"/>
                <a:cs typeface="Arial" panose="020B0604020202020204" pitchFamily="34" charset="0"/>
              </a:rPr>
              <a:t>Maternal Mortality in the 20th Century</a:t>
            </a:r>
          </a:p>
        </p:txBody>
      </p:sp>
      <p:pic>
        <p:nvPicPr>
          <p:cNvPr id="430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800" y="1219200"/>
            <a:ext cx="7180263"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412750" y="228600"/>
            <a:ext cx="8458200" cy="708025"/>
          </a:xfrm>
          <a:prstGeom prst="rect">
            <a:avLst/>
          </a:prstGeom>
          <a:noFill/>
          <a:ln w="9525">
            <a:noFill/>
            <a:miter lim="800000"/>
            <a:headEnd/>
            <a:tailEnd/>
          </a:ln>
        </p:spPr>
        <p:txBody>
          <a:bodyPr lIns="92075" tIns="46038" rIns="92075" bIns="46038">
            <a:spAutoFit/>
          </a:bodyPr>
          <a:lstStyle/>
          <a:p>
            <a:pPr algn="ctr">
              <a:defRPr/>
            </a:pPr>
            <a:r>
              <a:rPr lang="en-US" sz="4000" dirty="0">
                <a:latin typeface="+mj-lt"/>
                <a:cs typeface="Arial" pitchFamily="34" charset="0"/>
              </a:rPr>
              <a:t>Estimated Measures</a:t>
            </a:r>
          </a:p>
        </p:txBody>
      </p:sp>
      <p:sp>
        <p:nvSpPr>
          <p:cNvPr id="6147" name="Rectangle 3"/>
          <p:cNvSpPr>
            <a:spLocks noChangeArrowheads="1"/>
          </p:cNvSpPr>
          <p:nvPr/>
        </p:nvSpPr>
        <p:spPr bwMode="auto">
          <a:xfrm>
            <a:off x="152400" y="1371600"/>
            <a:ext cx="8686800" cy="4986338"/>
          </a:xfrm>
          <a:prstGeom prst="rect">
            <a:avLst/>
          </a:prstGeom>
          <a:noFill/>
          <a:ln>
            <a:noFill/>
          </a:ln>
        </p:spPr>
        <p:txBody>
          <a:bodyPr lIns="92075" tIns="46038" rIns="92075" bIns="46038">
            <a:spAutoFit/>
          </a:bodyPr>
          <a:lstStyle/>
          <a:p>
            <a:pPr marL="688975" indent="-688975">
              <a:spcBef>
                <a:spcPts val="600"/>
              </a:spcBef>
              <a:spcAft>
                <a:spcPts val="1200"/>
              </a:spcAft>
              <a:buFont typeface="Wingdings" pitchFamily="2" charset="2"/>
              <a:buChar char="q"/>
              <a:defRPr/>
            </a:pPr>
            <a:r>
              <a:rPr lang="en-US" sz="2800" dirty="0">
                <a:latin typeface="+mn-lt"/>
                <a:cs typeface="Arial" pitchFamily="34" charset="0"/>
              </a:rPr>
              <a:t>Maternal Mortality Ratio (MMR): Ratio of maternal deaths in a period to live births (proxy for risky events) in the same period (x 100,000) </a:t>
            </a:r>
          </a:p>
          <a:p>
            <a:pPr marL="688975" indent="-688975">
              <a:spcBef>
                <a:spcPts val="600"/>
              </a:spcBef>
              <a:spcAft>
                <a:spcPts val="1200"/>
              </a:spcAft>
              <a:defRPr/>
            </a:pPr>
            <a:endParaRPr lang="en-US" sz="2800" dirty="0">
              <a:latin typeface="+mn-lt"/>
              <a:cs typeface="Arial" pitchFamily="34" charset="0"/>
            </a:endParaRPr>
          </a:p>
          <a:p>
            <a:pPr marL="688975" indent="-688975">
              <a:spcBef>
                <a:spcPts val="600"/>
              </a:spcBef>
              <a:spcAft>
                <a:spcPts val="1200"/>
              </a:spcAft>
              <a:buFont typeface="Wingdings" pitchFamily="2" charset="2"/>
              <a:buChar char="q"/>
              <a:defRPr/>
            </a:pPr>
            <a:r>
              <a:rPr lang="en-US" sz="2800" dirty="0">
                <a:latin typeface="+mn-lt"/>
                <a:cs typeface="Arial" pitchFamily="34" charset="0"/>
              </a:rPr>
              <a:t>Number of maternal deaths</a:t>
            </a:r>
          </a:p>
          <a:p>
            <a:pPr marL="688975" indent="-688975">
              <a:spcBef>
                <a:spcPts val="600"/>
              </a:spcBef>
              <a:spcAft>
                <a:spcPts val="1200"/>
              </a:spcAft>
              <a:defRPr/>
            </a:pPr>
            <a:endParaRPr lang="en-US" sz="2800" dirty="0">
              <a:latin typeface="+mn-lt"/>
              <a:cs typeface="Arial" pitchFamily="34" charset="0"/>
            </a:endParaRPr>
          </a:p>
          <a:p>
            <a:pPr marL="688975" indent="-688975">
              <a:spcBef>
                <a:spcPts val="600"/>
              </a:spcBef>
              <a:spcAft>
                <a:spcPts val="1200"/>
              </a:spcAft>
              <a:buFont typeface="Wingdings" pitchFamily="2" charset="2"/>
              <a:buChar char="q"/>
              <a:defRPr/>
            </a:pPr>
            <a:r>
              <a:rPr lang="en-US" sz="2800" dirty="0">
                <a:latin typeface="+mn-lt"/>
                <a:cs typeface="Arial" pitchFamily="34" charset="0"/>
              </a:rPr>
              <a:t>PMDF: Proportion of maternal among female deaths 15-49 </a:t>
            </a:r>
          </a:p>
          <a:p>
            <a:pPr>
              <a:spcAft>
                <a:spcPts val="1200"/>
              </a:spcAft>
              <a:defRPr/>
            </a:pPr>
            <a:endParaRPr lang="en-US" sz="2400" b="1" dirty="0">
              <a:latin typeface="Arial" pitchFamily="34" charset="0"/>
              <a:cs typeface="Arial"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Object 2"/>
          <p:cNvGraphicFramePr>
            <a:graphicFrameLocks noChangeAspect="1"/>
          </p:cNvGraphicFramePr>
          <p:nvPr/>
        </p:nvGraphicFramePr>
        <p:xfrm>
          <a:off x="304800" y="304800"/>
          <a:ext cx="8610600" cy="6267450"/>
        </p:xfrm>
        <a:graphic>
          <a:graphicData uri="http://schemas.openxmlformats.org/presentationml/2006/ole">
            <mc:AlternateContent xmlns:mc="http://schemas.openxmlformats.org/markup-compatibility/2006">
              <mc:Choice xmlns:v="urn:schemas-microsoft-com:vml" Requires="v">
                <p:oleObj name="Acrobat Document" r:id="rId2" imgW="6858000" imgH="5143485" progId="AcroExch.Document.DC">
                  <p:embed/>
                </p:oleObj>
              </mc:Choice>
              <mc:Fallback>
                <p:oleObj name="Acrobat Document" r:id="rId2" imgW="6858000" imgH="5143485" progId="AcroExch.Document.DC">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8610600" cy="626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12750" y="304800"/>
            <a:ext cx="8458200" cy="708025"/>
          </a:xfrm>
          <a:prstGeom prst="rect">
            <a:avLst/>
          </a:prstGeom>
          <a:noFill/>
          <a:ln w="9525">
            <a:noFill/>
            <a:miter lim="800000"/>
            <a:headEnd/>
            <a:tailEnd/>
          </a:ln>
        </p:spPr>
        <p:txBody>
          <a:bodyPr lIns="92075" tIns="46038" rIns="92075" bIns="46038">
            <a:spAutoFit/>
          </a:bodyPr>
          <a:lstStyle/>
          <a:p>
            <a:pPr algn="ctr">
              <a:defRPr/>
            </a:pPr>
            <a:r>
              <a:rPr lang="en-US" sz="4000">
                <a:latin typeface="+mj-lt"/>
                <a:cs typeface="Arial" pitchFamily="34" charset="0"/>
              </a:rPr>
              <a:t>Practice</a:t>
            </a:r>
          </a:p>
        </p:txBody>
      </p:sp>
      <p:sp>
        <p:nvSpPr>
          <p:cNvPr id="6147" name="Rectangle 3"/>
          <p:cNvSpPr>
            <a:spLocks noChangeArrowheads="1"/>
          </p:cNvSpPr>
          <p:nvPr/>
        </p:nvSpPr>
        <p:spPr bwMode="auto">
          <a:xfrm>
            <a:off x="717550" y="1371600"/>
            <a:ext cx="7848600" cy="2339975"/>
          </a:xfrm>
          <a:prstGeom prst="rect">
            <a:avLst/>
          </a:prstGeom>
          <a:noFill/>
          <a:ln>
            <a:noFill/>
          </a:ln>
        </p:spPr>
        <p:txBody>
          <a:bodyPr lIns="92075" tIns="46038" rIns="92075" bIns="46038">
            <a:spAutoFit/>
          </a:bodyPr>
          <a:lstStyle/>
          <a:p>
            <a:pPr marL="688975" indent="-688975" algn="just">
              <a:spcBef>
                <a:spcPts val="600"/>
              </a:spcBef>
              <a:spcAft>
                <a:spcPts val="1200"/>
              </a:spcAft>
              <a:buFont typeface="Wingdings" pitchFamily="2" charset="2"/>
              <a:buChar char="q"/>
              <a:defRPr/>
            </a:pPr>
            <a:r>
              <a:rPr lang="en-US" sz="2800" dirty="0">
                <a:latin typeface="+mn-lt"/>
                <a:cs typeface="Arial" pitchFamily="34" charset="0"/>
              </a:rPr>
              <a:t>In a </a:t>
            </a:r>
            <a:r>
              <a:rPr lang="en-US" sz="2800" dirty="0" err="1">
                <a:latin typeface="+mn-lt"/>
                <a:cs typeface="Arial" pitchFamily="34" charset="0"/>
              </a:rPr>
              <a:t>Upazilla</a:t>
            </a:r>
            <a:r>
              <a:rPr lang="en-US" sz="2800" dirty="0">
                <a:latin typeface="+mn-lt"/>
                <a:cs typeface="Arial" pitchFamily="34" charset="0"/>
              </a:rPr>
              <a:t>, the total population was 285000 , where the number of maternal death occurred, was 36, leaving the live birth 3302. What will be the MMR? With the same data find IMR/CMR? </a:t>
            </a:r>
          </a:p>
          <a:p>
            <a:pPr>
              <a:spcAft>
                <a:spcPts val="1200"/>
              </a:spcAft>
              <a:defRPr/>
            </a:pPr>
            <a:endParaRPr lang="en-US" sz="2400" dirty="0">
              <a:latin typeface="+mn-lt"/>
              <a:cs typeface="Arial" pitchFamily="34"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412750" y="228600"/>
            <a:ext cx="8458200" cy="708025"/>
          </a:xfrm>
          <a:prstGeom prst="rect">
            <a:avLst/>
          </a:prstGeom>
          <a:noFill/>
          <a:ln w="9525">
            <a:noFill/>
            <a:miter lim="800000"/>
            <a:headEnd/>
            <a:tailEnd/>
          </a:ln>
        </p:spPr>
        <p:txBody>
          <a:bodyPr lIns="92075" tIns="46038" rIns="92075" bIns="46038">
            <a:spAutoFit/>
          </a:bodyPr>
          <a:lstStyle/>
          <a:p>
            <a:pPr algn="ctr">
              <a:defRPr/>
            </a:pPr>
            <a:r>
              <a:rPr lang="en-US" sz="4000" dirty="0">
                <a:latin typeface="+mj-lt"/>
                <a:cs typeface="Arial" pitchFamily="34" charset="0"/>
              </a:rPr>
              <a:t>Sources of Data</a:t>
            </a:r>
          </a:p>
        </p:txBody>
      </p:sp>
      <p:sp>
        <p:nvSpPr>
          <p:cNvPr id="31747" name="Rectangle 3"/>
          <p:cNvSpPr>
            <a:spLocks noChangeArrowheads="1"/>
          </p:cNvSpPr>
          <p:nvPr/>
        </p:nvSpPr>
        <p:spPr bwMode="auto">
          <a:xfrm>
            <a:off x="457200" y="1066800"/>
            <a:ext cx="8458200" cy="5324475"/>
          </a:xfrm>
          <a:prstGeom prst="rect">
            <a:avLst/>
          </a:prstGeom>
          <a:noFill/>
          <a:ln w="9525">
            <a:noFill/>
            <a:miter lim="800000"/>
            <a:headEnd/>
            <a:tailEnd/>
          </a:ln>
        </p:spPr>
        <p:txBody>
          <a:bodyPr lIns="92075" tIns="46038" rIns="92075" bIns="46038">
            <a:spAutoFit/>
          </a:bodyPr>
          <a:lstStyle/>
          <a:p>
            <a:pPr marL="463550" indent="-463550">
              <a:spcBef>
                <a:spcPts val="600"/>
              </a:spcBef>
              <a:spcAft>
                <a:spcPts val="600"/>
              </a:spcAft>
              <a:buFont typeface="Wingdings" pitchFamily="2" charset="2"/>
              <a:buChar char="§"/>
              <a:defRPr/>
            </a:pPr>
            <a:r>
              <a:rPr lang="en-US" sz="2800" dirty="0">
                <a:latin typeface="+mn-lt"/>
                <a:cs typeface="Arial" pitchFamily="34" charset="0"/>
              </a:rPr>
              <a:t>Civil registration systems with cause of death assigned by attending physician</a:t>
            </a:r>
          </a:p>
          <a:p>
            <a:pPr marL="463550" indent="-463550">
              <a:spcBef>
                <a:spcPts val="600"/>
              </a:spcBef>
              <a:spcAft>
                <a:spcPts val="600"/>
              </a:spcAft>
              <a:buFont typeface="Wingdings" pitchFamily="2" charset="2"/>
              <a:buChar char="§"/>
              <a:defRPr/>
            </a:pPr>
            <a:r>
              <a:rPr lang="en-US" sz="2800" dirty="0">
                <a:latin typeface="+mn-lt"/>
                <a:cs typeface="Arial" pitchFamily="34" charset="0"/>
              </a:rPr>
              <a:t>Household surveys with sibling histories</a:t>
            </a:r>
          </a:p>
          <a:p>
            <a:pPr marL="463550" indent="-463550">
              <a:spcBef>
                <a:spcPts val="600"/>
              </a:spcBef>
              <a:spcAft>
                <a:spcPts val="600"/>
              </a:spcAft>
              <a:buFont typeface="Wingdings" pitchFamily="2" charset="2"/>
              <a:buChar char="§"/>
              <a:defRPr/>
            </a:pPr>
            <a:r>
              <a:rPr lang="en-US" sz="2800" dirty="0">
                <a:latin typeface="+mn-lt"/>
                <a:cs typeface="Arial" pitchFamily="34" charset="0"/>
              </a:rPr>
              <a:t>Sample vital registration systems</a:t>
            </a:r>
          </a:p>
          <a:p>
            <a:pPr marL="463550" indent="-463550">
              <a:spcBef>
                <a:spcPts val="600"/>
              </a:spcBef>
              <a:spcAft>
                <a:spcPts val="600"/>
              </a:spcAft>
              <a:buFont typeface="Wingdings" pitchFamily="2" charset="2"/>
              <a:buChar char="§"/>
              <a:defRPr/>
            </a:pPr>
            <a:r>
              <a:rPr lang="en-US" sz="2800" dirty="0">
                <a:latin typeface="+mn-lt"/>
                <a:cs typeface="Arial" pitchFamily="34" charset="0"/>
              </a:rPr>
              <a:t>Reproductive Age Mortality Surveys (RAMOS): not very common</a:t>
            </a:r>
          </a:p>
          <a:p>
            <a:pPr marL="463550" indent="-463550">
              <a:spcBef>
                <a:spcPts val="600"/>
              </a:spcBef>
              <a:spcAft>
                <a:spcPts val="600"/>
              </a:spcAft>
              <a:buFont typeface="Wingdings" pitchFamily="2" charset="2"/>
              <a:buChar char="§"/>
              <a:defRPr/>
            </a:pPr>
            <a:r>
              <a:rPr lang="en-US" sz="2800" dirty="0">
                <a:latin typeface="+mn-lt"/>
                <a:cs typeface="Arial" pitchFamily="34" charset="0"/>
              </a:rPr>
              <a:t>Population censuses with questions on household deaths </a:t>
            </a:r>
          </a:p>
          <a:p>
            <a:pPr marL="463550" indent="-463550">
              <a:spcBef>
                <a:spcPts val="600"/>
              </a:spcBef>
              <a:spcAft>
                <a:spcPts val="600"/>
              </a:spcAft>
              <a:buFont typeface="Wingdings" pitchFamily="2" charset="2"/>
              <a:buChar char="§"/>
              <a:defRPr/>
            </a:pPr>
            <a:r>
              <a:rPr lang="en-US" sz="2800" dirty="0">
                <a:latin typeface="+mn-lt"/>
                <a:cs typeface="Arial" pitchFamily="34" charset="0"/>
              </a:rPr>
              <a:t>Hospital- or facility-based studies</a:t>
            </a:r>
          </a:p>
          <a:p>
            <a:pPr marL="463550" indent="-463550">
              <a:spcBef>
                <a:spcPts val="600"/>
              </a:spcBef>
              <a:spcAft>
                <a:spcPts val="600"/>
              </a:spcAft>
              <a:buFont typeface="Wingdings" pitchFamily="2" charset="2"/>
              <a:buChar char="§"/>
              <a:defRPr/>
            </a:pPr>
            <a:r>
              <a:rPr lang="en-US" sz="2800" dirty="0">
                <a:latin typeface="+mn-lt"/>
                <a:cs typeface="Arial" pitchFamily="34" charset="0"/>
              </a:rPr>
              <a:t>Other</a:t>
            </a:r>
            <a:endParaRPr lang="en-US" sz="2400" dirty="0">
              <a:latin typeface="+mn-lt"/>
              <a:cs typeface="Arial" pitchFamily="34"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412750" y="228600"/>
            <a:ext cx="8458200" cy="708025"/>
          </a:xfrm>
          <a:prstGeom prst="rect">
            <a:avLst/>
          </a:prstGeom>
          <a:noFill/>
          <a:ln w="9525">
            <a:noFill/>
            <a:miter lim="800000"/>
            <a:headEnd/>
            <a:tailEnd/>
          </a:ln>
        </p:spPr>
        <p:txBody>
          <a:bodyPr lIns="92075" tIns="46038" rIns="92075" bIns="46038">
            <a:spAutoFit/>
          </a:bodyPr>
          <a:lstStyle/>
          <a:p>
            <a:pPr algn="ctr">
              <a:defRPr/>
            </a:pPr>
            <a:r>
              <a:rPr lang="en-US" sz="4000" dirty="0">
                <a:latin typeface="+mj-lt"/>
                <a:cs typeface="Arial" pitchFamily="34" charset="0"/>
              </a:rPr>
              <a:t>Data available in the Region</a:t>
            </a:r>
          </a:p>
        </p:txBody>
      </p:sp>
      <p:graphicFrame>
        <p:nvGraphicFramePr>
          <p:cNvPr id="4" name="Content Placeholder 3"/>
          <p:cNvGraphicFramePr>
            <a:graphicFrameLocks/>
          </p:cNvGraphicFramePr>
          <p:nvPr/>
        </p:nvGraphicFramePr>
        <p:xfrm>
          <a:off x="228600" y="990600"/>
          <a:ext cx="3886200" cy="5629275"/>
        </p:xfrm>
        <a:graphic>
          <a:graphicData uri="http://schemas.openxmlformats.org/drawingml/2006/table">
            <a:tbl>
              <a:tblPr>
                <a:tableStyleId>{5C22544A-7EE6-4342-B048-85BDC9FD1C3A}</a:tableStyleId>
              </a:tblPr>
              <a:tblGrid>
                <a:gridCol w="25908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375285">
                <a:tc>
                  <a:txBody>
                    <a:bodyPr/>
                    <a:lstStyle/>
                    <a:p>
                      <a:pPr algn="ctr" fontAlgn="b"/>
                      <a:r>
                        <a:rPr lang="fr-CH" sz="2400" b="1" i="0" u="none" strike="noStrike" dirty="0">
                          <a:solidFill>
                            <a:srgbClr val="000000"/>
                          </a:solidFill>
                          <a:effectLst/>
                          <a:latin typeface="Calibri"/>
                        </a:rPr>
                        <a:t>Country</a:t>
                      </a:r>
                    </a:p>
                  </a:txBody>
                  <a:tcPr marL="9524" marR="9524" marT="9524" marB="0" anchor="b"/>
                </a:tc>
                <a:tc>
                  <a:txBody>
                    <a:bodyPr/>
                    <a:lstStyle/>
                    <a:p>
                      <a:pPr algn="ctr" fontAlgn="b"/>
                      <a:r>
                        <a:rPr lang="fr-CH" sz="2400" b="1" u="none" strike="noStrike" dirty="0">
                          <a:effectLst/>
                        </a:rPr>
                        <a:t>Group</a:t>
                      </a:r>
                      <a:endParaRPr lang="fr-CH" sz="2400" b="1" i="0" u="none" strike="noStrike" dirty="0">
                        <a:solidFill>
                          <a:srgbClr val="000000"/>
                        </a:solidFill>
                        <a:effectLst/>
                        <a:latin typeface="Calibri"/>
                      </a:endParaRPr>
                    </a:p>
                  </a:txBody>
                  <a:tcPr marL="9524" marR="9524" marT="9524" marB="0" anchor="b"/>
                </a:tc>
                <a:extLst>
                  <a:ext uri="{0D108BD9-81ED-4DB2-BD59-A6C34878D82A}">
                    <a16:rowId xmlns:a16="http://schemas.microsoft.com/office/drawing/2014/main" val="10000"/>
                  </a:ext>
                </a:extLst>
              </a:tr>
              <a:tr h="375285">
                <a:tc>
                  <a:txBody>
                    <a:bodyPr/>
                    <a:lstStyle/>
                    <a:p>
                      <a:pPr algn="l" fontAlgn="b"/>
                      <a:r>
                        <a:rPr lang="fr-CH" sz="2400" u="none" strike="noStrike" dirty="0">
                          <a:effectLst/>
                        </a:rPr>
                        <a:t>Afghanistan</a:t>
                      </a:r>
                      <a:endParaRPr lang="fr-CH" sz="2400" b="0" i="0" u="none" strike="noStrike" dirty="0">
                        <a:solidFill>
                          <a:srgbClr val="000000"/>
                        </a:solidFill>
                        <a:effectLst/>
                        <a:latin typeface="Calibri"/>
                      </a:endParaRPr>
                    </a:p>
                  </a:txBody>
                  <a:tcPr marL="9524" marR="9524" marT="9524" marB="0" anchor="b"/>
                </a:tc>
                <a:tc>
                  <a:txBody>
                    <a:bodyPr/>
                    <a:lstStyle/>
                    <a:p>
                      <a:pPr algn="ctr" fontAlgn="b"/>
                      <a:r>
                        <a:rPr lang="fr-CH" sz="2400" u="none" strike="noStrike">
                          <a:effectLst/>
                        </a:rPr>
                        <a:t>B</a:t>
                      </a:r>
                      <a:endParaRPr lang="fr-CH" sz="2400" b="0" i="0" u="none" strike="noStrike">
                        <a:solidFill>
                          <a:srgbClr val="000000"/>
                        </a:solidFill>
                        <a:effectLst/>
                        <a:latin typeface="Calibri"/>
                      </a:endParaRPr>
                    </a:p>
                  </a:txBody>
                  <a:tcPr marL="9524" marR="9524" marT="9524" marB="0" anchor="b"/>
                </a:tc>
                <a:extLst>
                  <a:ext uri="{0D108BD9-81ED-4DB2-BD59-A6C34878D82A}">
                    <a16:rowId xmlns:a16="http://schemas.microsoft.com/office/drawing/2014/main" val="10001"/>
                  </a:ext>
                </a:extLst>
              </a:tr>
              <a:tr h="375285">
                <a:tc>
                  <a:txBody>
                    <a:bodyPr/>
                    <a:lstStyle/>
                    <a:p>
                      <a:pPr algn="l" fontAlgn="b"/>
                      <a:r>
                        <a:rPr lang="fr-CH" sz="2400" u="none" strike="noStrike" dirty="0">
                          <a:effectLst/>
                        </a:rPr>
                        <a:t>Bangladesh</a:t>
                      </a:r>
                      <a:endParaRPr lang="fr-CH" sz="2400" b="0" i="0" u="none" strike="noStrike" dirty="0">
                        <a:solidFill>
                          <a:srgbClr val="000000"/>
                        </a:solidFill>
                        <a:effectLst/>
                        <a:latin typeface="Calibri"/>
                      </a:endParaRPr>
                    </a:p>
                  </a:txBody>
                  <a:tcPr marL="9524" marR="9524" marT="9524" marB="0" anchor="b"/>
                </a:tc>
                <a:tc>
                  <a:txBody>
                    <a:bodyPr/>
                    <a:lstStyle/>
                    <a:p>
                      <a:pPr algn="ctr" fontAlgn="b"/>
                      <a:r>
                        <a:rPr lang="fr-CH" sz="2400" u="none" strike="noStrike">
                          <a:effectLst/>
                        </a:rPr>
                        <a:t>B</a:t>
                      </a:r>
                      <a:endParaRPr lang="fr-CH" sz="2400" b="0" i="0" u="none" strike="noStrike">
                        <a:solidFill>
                          <a:srgbClr val="000000"/>
                        </a:solidFill>
                        <a:effectLst/>
                        <a:latin typeface="Calibri"/>
                      </a:endParaRPr>
                    </a:p>
                  </a:txBody>
                  <a:tcPr marL="9524" marR="9524" marT="9524" marB="0" anchor="b"/>
                </a:tc>
                <a:extLst>
                  <a:ext uri="{0D108BD9-81ED-4DB2-BD59-A6C34878D82A}">
                    <a16:rowId xmlns:a16="http://schemas.microsoft.com/office/drawing/2014/main" val="10002"/>
                  </a:ext>
                </a:extLst>
              </a:tr>
              <a:tr h="375285">
                <a:tc>
                  <a:txBody>
                    <a:bodyPr/>
                    <a:lstStyle/>
                    <a:p>
                      <a:pPr algn="l" fontAlgn="b"/>
                      <a:r>
                        <a:rPr lang="fr-CH" sz="2400" u="none" strike="noStrike" dirty="0">
                          <a:effectLst/>
                        </a:rPr>
                        <a:t>Bhutan</a:t>
                      </a:r>
                      <a:endParaRPr lang="fr-CH" sz="2400" b="0" i="0" u="none" strike="noStrike" dirty="0">
                        <a:solidFill>
                          <a:srgbClr val="000000"/>
                        </a:solidFill>
                        <a:effectLst/>
                        <a:latin typeface="Calibri"/>
                      </a:endParaRPr>
                    </a:p>
                  </a:txBody>
                  <a:tcPr marL="9524" marR="9524" marT="9524" marB="0" anchor="b"/>
                </a:tc>
                <a:tc>
                  <a:txBody>
                    <a:bodyPr/>
                    <a:lstStyle/>
                    <a:p>
                      <a:pPr algn="ctr" fontAlgn="b"/>
                      <a:r>
                        <a:rPr lang="fr-CH" sz="2400" u="none" strike="noStrike">
                          <a:effectLst/>
                        </a:rPr>
                        <a:t>B</a:t>
                      </a:r>
                      <a:endParaRPr lang="fr-CH" sz="2400" b="0" i="0" u="none" strike="noStrike">
                        <a:solidFill>
                          <a:srgbClr val="000000"/>
                        </a:solidFill>
                        <a:effectLst/>
                        <a:latin typeface="Calibri"/>
                      </a:endParaRPr>
                    </a:p>
                  </a:txBody>
                  <a:tcPr marL="9524" marR="9524" marT="9524" marB="0" anchor="b"/>
                </a:tc>
                <a:extLst>
                  <a:ext uri="{0D108BD9-81ED-4DB2-BD59-A6C34878D82A}">
                    <a16:rowId xmlns:a16="http://schemas.microsoft.com/office/drawing/2014/main" val="10003"/>
                  </a:ext>
                </a:extLst>
              </a:tr>
              <a:tr h="375285">
                <a:tc>
                  <a:txBody>
                    <a:bodyPr/>
                    <a:lstStyle/>
                    <a:p>
                      <a:pPr algn="l" fontAlgn="b"/>
                      <a:r>
                        <a:rPr lang="fr-CH" sz="2400" u="none" strike="noStrike" dirty="0" err="1">
                          <a:effectLst/>
                        </a:rPr>
                        <a:t>Cambodia</a:t>
                      </a:r>
                      <a:endParaRPr lang="fr-CH" sz="2400" b="0" i="0" u="none" strike="noStrike" dirty="0">
                        <a:solidFill>
                          <a:srgbClr val="000000"/>
                        </a:solidFill>
                        <a:effectLst/>
                        <a:latin typeface="Calibri"/>
                      </a:endParaRPr>
                    </a:p>
                  </a:txBody>
                  <a:tcPr marL="9524" marR="9524" marT="9524" marB="0" anchor="b"/>
                </a:tc>
                <a:tc>
                  <a:txBody>
                    <a:bodyPr/>
                    <a:lstStyle/>
                    <a:p>
                      <a:pPr algn="ctr" fontAlgn="b"/>
                      <a:r>
                        <a:rPr lang="fr-CH" sz="2400" u="none" strike="noStrike">
                          <a:effectLst/>
                        </a:rPr>
                        <a:t>B</a:t>
                      </a:r>
                      <a:endParaRPr lang="fr-CH" sz="2400" b="0" i="0" u="none" strike="noStrike">
                        <a:solidFill>
                          <a:srgbClr val="000000"/>
                        </a:solidFill>
                        <a:effectLst/>
                        <a:latin typeface="Calibri"/>
                      </a:endParaRPr>
                    </a:p>
                  </a:txBody>
                  <a:tcPr marL="9524" marR="9524" marT="9524" marB="0" anchor="b"/>
                </a:tc>
                <a:extLst>
                  <a:ext uri="{0D108BD9-81ED-4DB2-BD59-A6C34878D82A}">
                    <a16:rowId xmlns:a16="http://schemas.microsoft.com/office/drawing/2014/main" val="10004"/>
                  </a:ext>
                </a:extLst>
              </a:tr>
              <a:tr h="375285">
                <a:tc>
                  <a:txBody>
                    <a:bodyPr/>
                    <a:lstStyle/>
                    <a:p>
                      <a:pPr algn="l" fontAlgn="b"/>
                      <a:r>
                        <a:rPr lang="fr-CH" sz="2400" u="none" strike="noStrike" dirty="0">
                          <a:effectLst/>
                        </a:rPr>
                        <a:t>China</a:t>
                      </a:r>
                      <a:endParaRPr lang="fr-CH" sz="2400" b="0" i="0" u="none" strike="noStrike" dirty="0">
                        <a:solidFill>
                          <a:srgbClr val="000000"/>
                        </a:solidFill>
                        <a:effectLst/>
                        <a:latin typeface="Calibri"/>
                      </a:endParaRPr>
                    </a:p>
                  </a:txBody>
                  <a:tcPr marL="9524" marR="9524" marT="9524" marB="0" anchor="b"/>
                </a:tc>
                <a:tc>
                  <a:txBody>
                    <a:bodyPr/>
                    <a:lstStyle/>
                    <a:p>
                      <a:pPr algn="ctr" fontAlgn="b"/>
                      <a:r>
                        <a:rPr lang="fr-CH" sz="2400" u="none" strike="noStrike">
                          <a:effectLst/>
                        </a:rPr>
                        <a:t>B</a:t>
                      </a:r>
                      <a:endParaRPr lang="fr-CH" sz="2400" b="0" i="0" u="none" strike="noStrike">
                        <a:solidFill>
                          <a:srgbClr val="000000"/>
                        </a:solidFill>
                        <a:effectLst/>
                        <a:latin typeface="Calibri"/>
                      </a:endParaRPr>
                    </a:p>
                  </a:txBody>
                  <a:tcPr marL="9524" marR="9524" marT="9524" marB="0" anchor="b"/>
                </a:tc>
                <a:extLst>
                  <a:ext uri="{0D108BD9-81ED-4DB2-BD59-A6C34878D82A}">
                    <a16:rowId xmlns:a16="http://schemas.microsoft.com/office/drawing/2014/main" val="10005"/>
                  </a:ext>
                </a:extLst>
              </a:tr>
              <a:tr h="375285">
                <a:tc>
                  <a:txBody>
                    <a:bodyPr/>
                    <a:lstStyle/>
                    <a:p>
                      <a:pPr algn="l" fontAlgn="b"/>
                      <a:r>
                        <a:rPr lang="fr-CH" sz="2400" u="none" strike="noStrike" dirty="0" err="1">
                          <a:effectLst/>
                        </a:rPr>
                        <a:t>Indonesia</a:t>
                      </a:r>
                      <a:endParaRPr lang="fr-CH" sz="2400" b="0" i="0" u="none" strike="noStrike" dirty="0">
                        <a:solidFill>
                          <a:srgbClr val="000000"/>
                        </a:solidFill>
                        <a:effectLst/>
                        <a:latin typeface="Calibri"/>
                      </a:endParaRPr>
                    </a:p>
                  </a:txBody>
                  <a:tcPr marL="9524" marR="9524" marT="9524" marB="0" anchor="b"/>
                </a:tc>
                <a:tc>
                  <a:txBody>
                    <a:bodyPr/>
                    <a:lstStyle/>
                    <a:p>
                      <a:pPr algn="ctr" fontAlgn="b"/>
                      <a:r>
                        <a:rPr lang="fr-CH" sz="2400" u="none" strike="noStrike">
                          <a:effectLst/>
                        </a:rPr>
                        <a:t>B</a:t>
                      </a:r>
                      <a:endParaRPr lang="fr-CH" sz="2400" b="0" i="0" u="none" strike="noStrike">
                        <a:solidFill>
                          <a:srgbClr val="000000"/>
                        </a:solidFill>
                        <a:effectLst/>
                        <a:latin typeface="Calibri"/>
                      </a:endParaRPr>
                    </a:p>
                  </a:txBody>
                  <a:tcPr marL="9524" marR="9524" marT="9524" marB="0" anchor="b"/>
                </a:tc>
                <a:extLst>
                  <a:ext uri="{0D108BD9-81ED-4DB2-BD59-A6C34878D82A}">
                    <a16:rowId xmlns:a16="http://schemas.microsoft.com/office/drawing/2014/main" val="10006"/>
                  </a:ext>
                </a:extLst>
              </a:tr>
              <a:tr h="375285">
                <a:tc>
                  <a:txBody>
                    <a:bodyPr/>
                    <a:lstStyle/>
                    <a:p>
                      <a:pPr algn="l" fontAlgn="b"/>
                      <a:r>
                        <a:rPr lang="fr-CH" sz="2400" u="none" strike="noStrike" dirty="0">
                          <a:effectLst/>
                        </a:rPr>
                        <a:t>Iran</a:t>
                      </a:r>
                      <a:endParaRPr lang="fr-CH" sz="2400" b="0" i="0" u="none" strike="noStrike" dirty="0">
                        <a:solidFill>
                          <a:srgbClr val="000000"/>
                        </a:solidFill>
                        <a:effectLst/>
                        <a:latin typeface="Calibri"/>
                      </a:endParaRPr>
                    </a:p>
                  </a:txBody>
                  <a:tcPr marL="9524" marR="9524" marT="9524" marB="0" anchor="b"/>
                </a:tc>
                <a:tc>
                  <a:txBody>
                    <a:bodyPr/>
                    <a:lstStyle/>
                    <a:p>
                      <a:pPr algn="ctr" fontAlgn="b"/>
                      <a:r>
                        <a:rPr lang="fr-CH" sz="2400" u="none" strike="noStrike">
                          <a:effectLst/>
                        </a:rPr>
                        <a:t>B</a:t>
                      </a:r>
                      <a:endParaRPr lang="fr-CH" sz="2400" b="0" i="0" u="none" strike="noStrike">
                        <a:solidFill>
                          <a:srgbClr val="000000"/>
                        </a:solidFill>
                        <a:effectLst/>
                        <a:latin typeface="Calibri"/>
                      </a:endParaRPr>
                    </a:p>
                  </a:txBody>
                  <a:tcPr marL="9524" marR="9524" marT="9524" marB="0" anchor="b"/>
                </a:tc>
                <a:extLst>
                  <a:ext uri="{0D108BD9-81ED-4DB2-BD59-A6C34878D82A}">
                    <a16:rowId xmlns:a16="http://schemas.microsoft.com/office/drawing/2014/main" val="10007"/>
                  </a:ext>
                </a:extLst>
              </a:tr>
              <a:tr h="375285">
                <a:tc>
                  <a:txBody>
                    <a:bodyPr/>
                    <a:lstStyle/>
                    <a:p>
                      <a:pPr algn="l" fontAlgn="b"/>
                      <a:r>
                        <a:rPr lang="fr-CH" sz="2400" u="none" strike="noStrike" dirty="0" err="1">
                          <a:effectLst/>
                        </a:rPr>
                        <a:t>Mongolia</a:t>
                      </a:r>
                      <a:endParaRPr lang="fr-CH" sz="2400" b="0" i="0" u="none" strike="noStrike" dirty="0">
                        <a:solidFill>
                          <a:srgbClr val="000000"/>
                        </a:solidFill>
                        <a:effectLst/>
                        <a:latin typeface="Calibri"/>
                      </a:endParaRPr>
                    </a:p>
                  </a:txBody>
                  <a:tcPr marL="9524" marR="9524" marT="9524" marB="0" anchor="b"/>
                </a:tc>
                <a:tc>
                  <a:txBody>
                    <a:bodyPr/>
                    <a:lstStyle/>
                    <a:p>
                      <a:pPr algn="ctr" fontAlgn="b"/>
                      <a:r>
                        <a:rPr lang="fr-CH" sz="2400" u="none" strike="noStrike" dirty="0">
                          <a:effectLst/>
                        </a:rPr>
                        <a:t>C</a:t>
                      </a:r>
                      <a:endParaRPr lang="fr-CH" sz="2400" b="0" i="0" u="none" strike="noStrike" dirty="0">
                        <a:solidFill>
                          <a:srgbClr val="000000"/>
                        </a:solidFill>
                        <a:effectLst/>
                        <a:latin typeface="Calibri"/>
                      </a:endParaRPr>
                    </a:p>
                  </a:txBody>
                  <a:tcPr marL="9524" marR="9524" marT="9524" marB="0" anchor="b"/>
                </a:tc>
                <a:extLst>
                  <a:ext uri="{0D108BD9-81ED-4DB2-BD59-A6C34878D82A}">
                    <a16:rowId xmlns:a16="http://schemas.microsoft.com/office/drawing/2014/main" val="10008"/>
                  </a:ext>
                </a:extLst>
              </a:tr>
              <a:tr h="375285">
                <a:tc>
                  <a:txBody>
                    <a:bodyPr/>
                    <a:lstStyle/>
                    <a:p>
                      <a:pPr algn="l" fontAlgn="b"/>
                      <a:r>
                        <a:rPr lang="fr-CH" sz="2400" u="none" strike="noStrike" dirty="0">
                          <a:effectLst/>
                        </a:rPr>
                        <a:t>Myanmar</a:t>
                      </a:r>
                      <a:endParaRPr lang="fr-CH" sz="2400" b="0" i="0" u="none" strike="noStrike" dirty="0">
                        <a:solidFill>
                          <a:srgbClr val="000000"/>
                        </a:solidFill>
                        <a:effectLst/>
                        <a:latin typeface="Calibri"/>
                      </a:endParaRPr>
                    </a:p>
                  </a:txBody>
                  <a:tcPr marL="9524" marR="9524" marT="9524" marB="0" anchor="b"/>
                </a:tc>
                <a:tc>
                  <a:txBody>
                    <a:bodyPr/>
                    <a:lstStyle/>
                    <a:p>
                      <a:pPr algn="ctr" fontAlgn="b"/>
                      <a:r>
                        <a:rPr lang="fr-CH" sz="2400" u="none" strike="noStrike">
                          <a:effectLst/>
                        </a:rPr>
                        <a:t>B</a:t>
                      </a:r>
                      <a:endParaRPr lang="fr-CH" sz="2400" b="0" i="0" u="none" strike="noStrike">
                        <a:solidFill>
                          <a:srgbClr val="000000"/>
                        </a:solidFill>
                        <a:effectLst/>
                        <a:latin typeface="Calibri"/>
                      </a:endParaRPr>
                    </a:p>
                  </a:txBody>
                  <a:tcPr marL="9524" marR="9524" marT="9524" marB="0" anchor="b"/>
                </a:tc>
                <a:extLst>
                  <a:ext uri="{0D108BD9-81ED-4DB2-BD59-A6C34878D82A}">
                    <a16:rowId xmlns:a16="http://schemas.microsoft.com/office/drawing/2014/main" val="10009"/>
                  </a:ext>
                </a:extLst>
              </a:tr>
              <a:tr h="375285">
                <a:tc>
                  <a:txBody>
                    <a:bodyPr/>
                    <a:lstStyle/>
                    <a:p>
                      <a:pPr algn="l" fontAlgn="b"/>
                      <a:r>
                        <a:rPr lang="fr-CH" sz="2400" u="none" strike="noStrike" dirty="0" err="1">
                          <a:effectLst/>
                        </a:rPr>
                        <a:t>Nepal</a:t>
                      </a:r>
                      <a:endParaRPr lang="fr-CH" sz="2400" b="0" i="0" u="none" strike="noStrike" dirty="0">
                        <a:solidFill>
                          <a:srgbClr val="000000"/>
                        </a:solidFill>
                        <a:effectLst/>
                        <a:latin typeface="Calibri"/>
                      </a:endParaRPr>
                    </a:p>
                  </a:txBody>
                  <a:tcPr marL="9524" marR="9524" marT="9524" marB="0" anchor="b"/>
                </a:tc>
                <a:tc>
                  <a:txBody>
                    <a:bodyPr/>
                    <a:lstStyle/>
                    <a:p>
                      <a:pPr algn="ctr" fontAlgn="b"/>
                      <a:r>
                        <a:rPr lang="fr-CH" sz="2400" u="none" strike="noStrike">
                          <a:effectLst/>
                        </a:rPr>
                        <a:t>B</a:t>
                      </a:r>
                      <a:endParaRPr lang="fr-CH" sz="2400" b="0" i="0" u="none" strike="noStrike">
                        <a:solidFill>
                          <a:srgbClr val="000000"/>
                        </a:solidFill>
                        <a:effectLst/>
                        <a:latin typeface="Calibri"/>
                      </a:endParaRPr>
                    </a:p>
                  </a:txBody>
                  <a:tcPr marL="9524" marR="9524" marT="9524" marB="0" anchor="b"/>
                </a:tc>
                <a:extLst>
                  <a:ext uri="{0D108BD9-81ED-4DB2-BD59-A6C34878D82A}">
                    <a16:rowId xmlns:a16="http://schemas.microsoft.com/office/drawing/2014/main" val="10010"/>
                  </a:ext>
                </a:extLst>
              </a:tr>
              <a:tr h="375285">
                <a:tc>
                  <a:txBody>
                    <a:bodyPr/>
                    <a:lstStyle/>
                    <a:p>
                      <a:pPr algn="l" fontAlgn="b"/>
                      <a:r>
                        <a:rPr lang="fr-CH" sz="2400" u="none" strike="noStrike" dirty="0">
                          <a:effectLst/>
                        </a:rPr>
                        <a:t>Pakistan</a:t>
                      </a:r>
                      <a:endParaRPr lang="fr-CH" sz="2400" b="0" i="0" u="none" strike="noStrike" dirty="0">
                        <a:solidFill>
                          <a:srgbClr val="000000"/>
                        </a:solidFill>
                        <a:effectLst/>
                        <a:latin typeface="Calibri"/>
                      </a:endParaRPr>
                    </a:p>
                  </a:txBody>
                  <a:tcPr marL="9524" marR="9524" marT="9524" marB="0" anchor="b"/>
                </a:tc>
                <a:tc>
                  <a:txBody>
                    <a:bodyPr/>
                    <a:lstStyle/>
                    <a:p>
                      <a:pPr algn="ctr" fontAlgn="b"/>
                      <a:r>
                        <a:rPr lang="fr-CH" sz="2400" u="none" strike="noStrike">
                          <a:effectLst/>
                        </a:rPr>
                        <a:t>B</a:t>
                      </a:r>
                      <a:endParaRPr lang="fr-CH" sz="2400" b="0" i="0" u="none" strike="noStrike">
                        <a:solidFill>
                          <a:srgbClr val="000000"/>
                        </a:solidFill>
                        <a:effectLst/>
                        <a:latin typeface="Calibri"/>
                      </a:endParaRPr>
                    </a:p>
                  </a:txBody>
                  <a:tcPr marL="9524" marR="9524" marT="9524" marB="0" anchor="b"/>
                </a:tc>
                <a:extLst>
                  <a:ext uri="{0D108BD9-81ED-4DB2-BD59-A6C34878D82A}">
                    <a16:rowId xmlns:a16="http://schemas.microsoft.com/office/drawing/2014/main" val="10011"/>
                  </a:ext>
                </a:extLst>
              </a:tr>
              <a:tr h="375285">
                <a:tc>
                  <a:txBody>
                    <a:bodyPr/>
                    <a:lstStyle/>
                    <a:p>
                      <a:pPr algn="l" fontAlgn="b"/>
                      <a:r>
                        <a:rPr lang="fr-CH" sz="2400" u="none" strike="noStrike" dirty="0">
                          <a:effectLst/>
                        </a:rPr>
                        <a:t>Philippines</a:t>
                      </a:r>
                      <a:endParaRPr lang="fr-CH" sz="2400" b="0" i="0" u="none" strike="noStrike" dirty="0">
                        <a:solidFill>
                          <a:srgbClr val="000000"/>
                        </a:solidFill>
                        <a:effectLst/>
                        <a:latin typeface="Calibri"/>
                      </a:endParaRPr>
                    </a:p>
                  </a:txBody>
                  <a:tcPr marL="9524" marR="9524" marT="9524" marB="0" anchor="b"/>
                </a:tc>
                <a:tc>
                  <a:txBody>
                    <a:bodyPr/>
                    <a:lstStyle/>
                    <a:p>
                      <a:pPr algn="ctr" fontAlgn="b"/>
                      <a:r>
                        <a:rPr lang="fr-CH" sz="2400" u="none" strike="noStrike">
                          <a:effectLst/>
                        </a:rPr>
                        <a:t>B</a:t>
                      </a:r>
                      <a:endParaRPr lang="fr-CH" sz="2400" b="0" i="0" u="none" strike="noStrike">
                        <a:solidFill>
                          <a:srgbClr val="000000"/>
                        </a:solidFill>
                        <a:effectLst/>
                        <a:latin typeface="Calibri"/>
                      </a:endParaRPr>
                    </a:p>
                  </a:txBody>
                  <a:tcPr marL="9524" marR="9524" marT="9524" marB="0" anchor="b"/>
                </a:tc>
                <a:extLst>
                  <a:ext uri="{0D108BD9-81ED-4DB2-BD59-A6C34878D82A}">
                    <a16:rowId xmlns:a16="http://schemas.microsoft.com/office/drawing/2014/main" val="10012"/>
                  </a:ext>
                </a:extLst>
              </a:tr>
              <a:tr h="375285">
                <a:tc>
                  <a:txBody>
                    <a:bodyPr/>
                    <a:lstStyle/>
                    <a:p>
                      <a:pPr algn="l" fontAlgn="b"/>
                      <a:r>
                        <a:rPr lang="fr-CH" sz="2400" u="none" strike="noStrike" dirty="0" err="1">
                          <a:effectLst/>
                        </a:rPr>
                        <a:t>Thailand</a:t>
                      </a:r>
                      <a:endParaRPr lang="fr-CH" sz="2400" b="0" i="0" u="none" strike="noStrike" dirty="0">
                        <a:solidFill>
                          <a:srgbClr val="000000"/>
                        </a:solidFill>
                        <a:effectLst/>
                        <a:latin typeface="Calibri"/>
                      </a:endParaRPr>
                    </a:p>
                  </a:txBody>
                  <a:tcPr marL="9524" marR="9524" marT="9524" marB="0" anchor="b"/>
                </a:tc>
                <a:tc>
                  <a:txBody>
                    <a:bodyPr/>
                    <a:lstStyle/>
                    <a:p>
                      <a:pPr algn="ctr" fontAlgn="b"/>
                      <a:r>
                        <a:rPr lang="fr-CH" sz="2400" u="none" strike="noStrike">
                          <a:effectLst/>
                        </a:rPr>
                        <a:t>B</a:t>
                      </a:r>
                      <a:endParaRPr lang="fr-CH" sz="2400" b="0" i="0" u="none" strike="noStrike">
                        <a:solidFill>
                          <a:srgbClr val="000000"/>
                        </a:solidFill>
                        <a:effectLst/>
                        <a:latin typeface="Calibri"/>
                      </a:endParaRPr>
                    </a:p>
                  </a:txBody>
                  <a:tcPr marL="9524" marR="9524" marT="9524" marB="0" anchor="b"/>
                </a:tc>
                <a:extLst>
                  <a:ext uri="{0D108BD9-81ED-4DB2-BD59-A6C34878D82A}">
                    <a16:rowId xmlns:a16="http://schemas.microsoft.com/office/drawing/2014/main" val="10013"/>
                  </a:ext>
                </a:extLst>
              </a:tr>
              <a:tr h="375285">
                <a:tc>
                  <a:txBody>
                    <a:bodyPr/>
                    <a:lstStyle/>
                    <a:p>
                      <a:pPr algn="l" fontAlgn="b"/>
                      <a:r>
                        <a:rPr lang="fr-CH" sz="2400" u="none" strike="noStrike" dirty="0">
                          <a:effectLst/>
                        </a:rPr>
                        <a:t>Papua New </a:t>
                      </a:r>
                      <a:r>
                        <a:rPr lang="fr-CH" sz="2400" u="none" strike="noStrike" dirty="0" err="1">
                          <a:effectLst/>
                        </a:rPr>
                        <a:t>Guinea</a:t>
                      </a:r>
                      <a:endParaRPr lang="fr-CH" sz="2400" b="0" i="0" u="none" strike="noStrike" dirty="0">
                        <a:solidFill>
                          <a:srgbClr val="000000"/>
                        </a:solidFill>
                        <a:effectLst/>
                        <a:latin typeface="Calibri"/>
                      </a:endParaRPr>
                    </a:p>
                  </a:txBody>
                  <a:tcPr marL="9524" marR="9524" marT="9524" marB="0" anchor="b"/>
                </a:tc>
                <a:tc>
                  <a:txBody>
                    <a:bodyPr/>
                    <a:lstStyle/>
                    <a:p>
                      <a:pPr algn="ctr" fontAlgn="b"/>
                      <a:r>
                        <a:rPr lang="fr-CH" sz="2400" u="none" strike="noStrike" dirty="0">
                          <a:effectLst/>
                        </a:rPr>
                        <a:t>C</a:t>
                      </a:r>
                      <a:endParaRPr lang="fr-CH" sz="2400" b="0" i="0" u="none" strike="noStrike" dirty="0">
                        <a:solidFill>
                          <a:srgbClr val="000000"/>
                        </a:solidFill>
                        <a:effectLst/>
                        <a:latin typeface="Calibri"/>
                      </a:endParaRPr>
                    </a:p>
                  </a:txBody>
                  <a:tcPr marL="9524" marR="9524" marT="9524" marB="0" anchor="b"/>
                </a:tc>
                <a:extLst>
                  <a:ext uri="{0D108BD9-81ED-4DB2-BD59-A6C34878D82A}">
                    <a16:rowId xmlns:a16="http://schemas.microsoft.com/office/drawing/2014/main" val="10014"/>
                  </a:ext>
                </a:extLst>
              </a:tr>
            </a:tbl>
          </a:graphicData>
        </a:graphic>
      </p:graphicFrame>
      <p:sp>
        <p:nvSpPr>
          <p:cNvPr id="5" name="TextBox 5"/>
          <p:cNvSpPr txBox="1">
            <a:spLocks noChangeArrowheads="1"/>
          </p:cNvSpPr>
          <p:nvPr/>
        </p:nvSpPr>
        <p:spPr bwMode="auto">
          <a:xfrm>
            <a:off x="4343400" y="1143000"/>
            <a:ext cx="4800600" cy="5294313"/>
          </a:xfrm>
          <a:prstGeom prst="rect">
            <a:avLst/>
          </a:prstGeom>
          <a:noFill/>
          <a:ln>
            <a:noFill/>
          </a:ln>
        </p:spPr>
        <p:txBody>
          <a:bodyPr>
            <a:spAutoFit/>
          </a:bodyPr>
          <a:lstStyle>
            <a:lvl1pPr marL="457200" indent="-457200" eaLnBrk="0" hangingPunct="0">
              <a:defRPr sz="2400">
                <a:solidFill>
                  <a:srgbClr val="292929"/>
                </a:solidFill>
                <a:latin typeface="Arial" charset="0"/>
                <a:cs typeface="Arial" charset="0"/>
              </a:defRPr>
            </a:lvl1pPr>
            <a:lvl2pPr marL="742950" indent="-285750" eaLnBrk="0" hangingPunct="0">
              <a:defRPr sz="2400">
                <a:solidFill>
                  <a:srgbClr val="292929"/>
                </a:solidFill>
                <a:latin typeface="Arial" charset="0"/>
                <a:cs typeface="Arial" charset="0"/>
              </a:defRPr>
            </a:lvl2pPr>
            <a:lvl3pPr marL="1143000" indent="-228600" eaLnBrk="0" hangingPunct="0">
              <a:defRPr sz="2400">
                <a:solidFill>
                  <a:srgbClr val="292929"/>
                </a:solidFill>
                <a:latin typeface="Arial" charset="0"/>
                <a:cs typeface="Arial" charset="0"/>
              </a:defRPr>
            </a:lvl3pPr>
            <a:lvl4pPr marL="1600200" indent="-228600" eaLnBrk="0" hangingPunct="0">
              <a:defRPr sz="2400">
                <a:solidFill>
                  <a:srgbClr val="292929"/>
                </a:solidFill>
                <a:latin typeface="Arial" charset="0"/>
                <a:cs typeface="Arial" charset="0"/>
              </a:defRPr>
            </a:lvl4pPr>
            <a:lvl5pPr marL="2057400" indent="-228600" eaLnBrk="0" hangingPunct="0">
              <a:defRPr sz="2400">
                <a:solidFill>
                  <a:srgbClr val="292929"/>
                </a:solidFill>
                <a:latin typeface="Arial" charset="0"/>
                <a:cs typeface="Arial" charset="0"/>
              </a:defRPr>
            </a:lvl5pPr>
            <a:lvl6pPr marL="2514600" indent="-228600" eaLnBrk="0" fontAlgn="base" hangingPunct="0">
              <a:lnSpc>
                <a:spcPct val="90000"/>
              </a:lnSpc>
              <a:spcBef>
                <a:spcPct val="20000"/>
              </a:spcBef>
              <a:spcAft>
                <a:spcPct val="0"/>
              </a:spcAft>
              <a:buClr>
                <a:srgbClr val="CC0000"/>
              </a:buClr>
              <a:buSzPct val="90000"/>
              <a:buFont typeface="Arial" charset="0"/>
              <a:buChar char="–"/>
              <a:defRPr sz="2400">
                <a:solidFill>
                  <a:srgbClr val="292929"/>
                </a:solidFill>
                <a:latin typeface="Arial" charset="0"/>
                <a:cs typeface="Arial" charset="0"/>
              </a:defRPr>
            </a:lvl6pPr>
            <a:lvl7pPr marL="2971800" indent="-228600" eaLnBrk="0" fontAlgn="base" hangingPunct="0">
              <a:lnSpc>
                <a:spcPct val="90000"/>
              </a:lnSpc>
              <a:spcBef>
                <a:spcPct val="20000"/>
              </a:spcBef>
              <a:spcAft>
                <a:spcPct val="0"/>
              </a:spcAft>
              <a:buClr>
                <a:srgbClr val="CC0000"/>
              </a:buClr>
              <a:buSzPct val="90000"/>
              <a:buFont typeface="Arial" charset="0"/>
              <a:buChar char="–"/>
              <a:defRPr sz="2400">
                <a:solidFill>
                  <a:srgbClr val="292929"/>
                </a:solidFill>
                <a:latin typeface="Arial" charset="0"/>
                <a:cs typeface="Arial" charset="0"/>
              </a:defRPr>
            </a:lvl7pPr>
            <a:lvl8pPr marL="3429000" indent="-228600" eaLnBrk="0" fontAlgn="base" hangingPunct="0">
              <a:lnSpc>
                <a:spcPct val="90000"/>
              </a:lnSpc>
              <a:spcBef>
                <a:spcPct val="20000"/>
              </a:spcBef>
              <a:spcAft>
                <a:spcPct val="0"/>
              </a:spcAft>
              <a:buClr>
                <a:srgbClr val="CC0000"/>
              </a:buClr>
              <a:buSzPct val="90000"/>
              <a:buFont typeface="Arial" charset="0"/>
              <a:buChar char="–"/>
              <a:defRPr sz="2400">
                <a:solidFill>
                  <a:srgbClr val="292929"/>
                </a:solidFill>
                <a:latin typeface="Arial" charset="0"/>
                <a:cs typeface="Arial" charset="0"/>
              </a:defRPr>
            </a:lvl8pPr>
            <a:lvl9pPr marL="3886200" indent="-228600" eaLnBrk="0" fontAlgn="base" hangingPunct="0">
              <a:lnSpc>
                <a:spcPct val="90000"/>
              </a:lnSpc>
              <a:spcBef>
                <a:spcPct val="20000"/>
              </a:spcBef>
              <a:spcAft>
                <a:spcPct val="0"/>
              </a:spcAft>
              <a:buClr>
                <a:srgbClr val="CC0000"/>
              </a:buClr>
              <a:buSzPct val="90000"/>
              <a:buFont typeface="Arial" charset="0"/>
              <a:buChar char="–"/>
              <a:defRPr sz="2400">
                <a:solidFill>
                  <a:srgbClr val="292929"/>
                </a:solidFill>
                <a:latin typeface="Arial" charset="0"/>
                <a:cs typeface="Arial" charset="0"/>
              </a:defRPr>
            </a:lvl9pPr>
          </a:lstStyle>
          <a:p>
            <a:pPr eaLnBrk="1" hangingPunct="1">
              <a:spcAft>
                <a:spcPts val="1200"/>
              </a:spcAft>
              <a:buFont typeface="Arial" charset="0"/>
              <a:buAutoNum type="alphaUcPeriod"/>
              <a:defRPr/>
            </a:pPr>
            <a:r>
              <a:rPr lang="fr-CH" dirty="0">
                <a:solidFill>
                  <a:schemeClr val="tx1"/>
                </a:solidFill>
              </a:rPr>
              <a:t>Civil registration characterized as complete, with good </a:t>
            </a:r>
            <a:r>
              <a:rPr lang="en-US" dirty="0">
                <a:solidFill>
                  <a:schemeClr val="tx1"/>
                </a:solidFill>
              </a:rPr>
              <a:t>attribution of cause of death</a:t>
            </a:r>
          </a:p>
          <a:p>
            <a:pPr eaLnBrk="1" hangingPunct="1">
              <a:spcAft>
                <a:spcPts val="1200"/>
              </a:spcAft>
              <a:buFont typeface="Arial" charset="0"/>
              <a:buAutoNum type="alphaUcPeriod"/>
              <a:defRPr/>
            </a:pPr>
            <a:endParaRPr lang="en-US" dirty="0">
              <a:solidFill>
                <a:schemeClr val="tx1"/>
              </a:solidFill>
            </a:endParaRPr>
          </a:p>
          <a:p>
            <a:pPr eaLnBrk="1" hangingPunct="1">
              <a:spcAft>
                <a:spcPts val="1200"/>
              </a:spcAft>
              <a:buFont typeface="Arial" charset="0"/>
              <a:buAutoNum type="alphaUcPeriod"/>
              <a:defRPr/>
            </a:pPr>
            <a:r>
              <a:rPr lang="fr-CH" dirty="0">
                <a:solidFill>
                  <a:schemeClr val="tx1"/>
                </a:solidFill>
              </a:rPr>
              <a:t>Countries lacking good complete registration data but </a:t>
            </a:r>
            <a:r>
              <a:rPr lang="en-US" dirty="0">
                <a:solidFill>
                  <a:schemeClr val="tx1"/>
                </a:solidFill>
              </a:rPr>
              <a:t>where other types of data are </a:t>
            </a:r>
            <a:r>
              <a:rPr lang="fr-CH" dirty="0">
                <a:solidFill>
                  <a:schemeClr val="tx1"/>
                </a:solidFill>
              </a:rPr>
              <a:t>available</a:t>
            </a:r>
          </a:p>
          <a:p>
            <a:pPr eaLnBrk="1" hangingPunct="1">
              <a:spcAft>
                <a:spcPts val="1200"/>
              </a:spcAft>
              <a:buFont typeface="Arial" charset="0"/>
              <a:buAutoNum type="alphaUcPeriod"/>
              <a:defRPr/>
            </a:pPr>
            <a:endParaRPr lang="fr-CH" dirty="0">
              <a:solidFill>
                <a:schemeClr val="tx1"/>
              </a:solidFill>
            </a:endParaRPr>
          </a:p>
          <a:p>
            <a:pPr eaLnBrk="1" hangingPunct="1">
              <a:spcAft>
                <a:spcPts val="1200"/>
              </a:spcAft>
              <a:buFont typeface="Arial" charset="0"/>
              <a:buAutoNum type="alphaUcPeriod"/>
              <a:defRPr/>
            </a:pPr>
            <a:r>
              <a:rPr lang="fr-CH" dirty="0">
                <a:solidFill>
                  <a:schemeClr val="tx1"/>
                </a:solidFill>
              </a:rPr>
              <a:t>No national data on maternal mortality</a:t>
            </a:r>
          </a:p>
          <a:p>
            <a:pPr marL="0" indent="0" eaLnBrk="1" hangingPunct="1">
              <a:defRPr/>
            </a:pPr>
            <a:endParaRPr lang="fr-CH" dirty="0">
              <a:solidFill>
                <a:schemeClr val="tx1"/>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533400" y="381000"/>
            <a:ext cx="8229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latin typeface="Times New Roman" panose="02020603050405020304" pitchFamily="18" charset="0"/>
              </a:rPr>
              <a:t>Global Child mortality </a:t>
            </a:r>
          </a:p>
          <a:p>
            <a:pPr algn="ctr">
              <a:spcBef>
                <a:spcPct val="0"/>
              </a:spcBef>
              <a:buFontTx/>
              <a:buNone/>
            </a:pPr>
            <a:endParaRPr lang="en-US" altLang="en-US" sz="1800">
              <a:latin typeface="Times New Roman" panose="02020603050405020304" pitchFamily="18" charset="0"/>
            </a:endParaRPr>
          </a:p>
          <a:p>
            <a:pPr algn="ctr">
              <a:spcBef>
                <a:spcPct val="0"/>
              </a:spcBef>
              <a:buFontTx/>
              <a:buNone/>
            </a:pPr>
            <a:r>
              <a:rPr lang="en-US" altLang="en-US">
                <a:latin typeface="Times New Roman" panose="02020603050405020304" pitchFamily="18" charset="0"/>
              </a:rPr>
              <a:t>	</a:t>
            </a:r>
          </a:p>
        </p:txBody>
      </p:sp>
      <p:pic>
        <p:nvPicPr>
          <p:cNvPr id="3" name="Picture 11" descr="C:\WINDOWS\Desktop\newborn\Normal Newborn General Appearance_files\baby2.gif"/>
          <p:cNvPicPr>
            <a:picLocks noChangeAspect="1" noChangeArrowheads="1"/>
          </p:cNvPicPr>
          <p:nvPr/>
        </p:nvPicPr>
        <p:blipFill>
          <a:blip r:embed="rId3"/>
          <a:srcRect/>
          <a:stretch>
            <a:fillRect/>
          </a:stretch>
        </p:blipFill>
        <p:spPr bwMode="auto">
          <a:xfrm>
            <a:off x="1828800" y="2362200"/>
            <a:ext cx="5410200" cy="3165475"/>
          </a:xfrm>
          <a:prstGeom prst="flowChartConnector">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257175" y="1193800"/>
            <a:ext cx="6507163" cy="5664200"/>
          </a:xfrm>
          <a:prstGeom prst="rect">
            <a:avLst/>
          </a:prstGeom>
          <a:noFill/>
          <a:ln>
            <a:noFill/>
          </a:ln>
        </p:spPr>
        <p:txBody>
          <a:bodyPr lIns="92075" tIns="46038" rIns="92075" bIns="46038">
            <a:spAutoFit/>
          </a:bodyPr>
          <a:lstStyle/>
          <a:p>
            <a:pPr>
              <a:spcBef>
                <a:spcPts val="1200"/>
              </a:spcBef>
              <a:spcAft>
                <a:spcPts val="1200"/>
              </a:spcAft>
              <a:defRPr/>
            </a:pPr>
            <a:r>
              <a:rPr lang="en-US" sz="2800" dirty="0">
                <a:latin typeface="+mn-lt"/>
                <a:cs typeface="Arial" charset="0"/>
              </a:rPr>
              <a:t>Neonatal mortality: death &lt; 28 days after birth </a:t>
            </a:r>
          </a:p>
          <a:p>
            <a:pPr marL="457200" indent="-457200">
              <a:spcBef>
                <a:spcPts val="600"/>
              </a:spcBef>
              <a:spcAft>
                <a:spcPts val="600"/>
              </a:spcAft>
              <a:buFont typeface="Arial" pitchFamily="34" charset="0"/>
              <a:buChar char="•"/>
              <a:defRPr/>
            </a:pPr>
            <a:r>
              <a:rPr lang="en-US" sz="2800" dirty="0">
                <a:latin typeface="+mn-lt"/>
                <a:cs typeface="Arial" charset="0"/>
              </a:rPr>
              <a:t>About </a:t>
            </a:r>
            <a:r>
              <a:rPr lang="en-US" sz="2800" dirty="0">
                <a:solidFill>
                  <a:srgbClr val="0070C0"/>
                </a:solidFill>
                <a:latin typeface="+mn-lt"/>
                <a:cs typeface="Arial" charset="0"/>
              </a:rPr>
              <a:t>37% </a:t>
            </a:r>
            <a:r>
              <a:rPr lang="en-US" sz="2800" dirty="0">
                <a:latin typeface="+mn-lt"/>
                <a:cs typeface="Arial" charset="0"/>
              </a:rPr>
              <a:t>of all child deaths are neonatal!</a:t>
            </a:r>
          </a:p>
          <a:p>
            <a:pPr marL="457200" indent="-457200">
              <a:spcBef>
                <a:spcPts val="600"/>
              </a:spcBef>
              <a:spcAft>
                <a:spcPts val="600"/>
              </a:spcAft>
              <a:buFont typeface="Arial" pitchFamily="34" charset="0"/>
              <a:buChar char="•"/>
              <a:defRPr/>
            </a:pPr>
            <a:endParaRPr lang="en-US" sz="900" dirty="0">
              <a:latin typeface="+mn-lt"/>
              <a:cs typeface="Arial" charset="0"/>
            </a:endParaRPr>
          </a:p>
          <a:p>
            <a:pPr marL="457200" indent="-457200">
              <a:spcBef>
                <a:spcPts val="600"/>
              </a:spcBef>
              <a:spcAft>
                <a:spcPts val="600"/>
              </a:spcAft>
              <a:buFont typeface="Arial" pitchFamily="34" charset="0"/>
              <a:buChar char="•"/>
              <a:defRPr/>
            </a:pPr>
            <a:r>
              <a:rPr lang="en-US" sz="2800" dirty="0">
                <a:latin typeface="+mn-lt"/>
                <a:cs typeface="Arial" charset="0"/>
              </a:rPr>
              <a:t>Highest rates in sub-Saharan Africa</a:t>
            </a:r>
          </a:p>
          <a:p>
            <a:pPr marL="457200" indent="-457200">
              <a:spcBef>
                <a:spcPts val="600"/>
              </a:spcBef>
              <a:spcAft>
                <a:spcPts val="600"/>
              </a:spcAft>
              <a:buFont typeface="Arial" pitchFamily="34" charset="0"/>
              <a:buChar char="•"/>
              <a:defRPr/>
            </a:pPr>
            <a:endParaRPr lang="en-US" sz="1400" dirty="0">
              <a:latin typeface="+mn-lt"/>
              <a:cs typeface="Arial" charset="0"/>
            </a:endParaRPr>
          </a:p>
          <a:p>
            <a:pPr marL="457200" indent="-457200">
              <a:spcBef>
                <a:spcPts val="600"/>
              </a:spcBef>
              <a:spcAft>
                <a:spcPts val="600"/>
              </a:spcAft>
              <a:buFont typeface="Arial" pitchFamily="34" charset="0"/>
              <a:buChar char="•"/>
              <a:defRPr/>
            </a:pPr>
            <a:r>
              <a:rPr lang="en-US" sz="2800" dirty="0">
                <a:latin typeface="+mn-lt"/>
                <a:cs typeface="Arial" charset="0"/>
              </a:rPr>
              <a:t>Africa: &gt; 1 million neonatal deaths every year and </a:t>
            </a:r>
            <a:r>
              <a:rPr lang="en-US" sz="2800" dirty="0">
                <a:solidFill>
                  <a:srgbClr val="0070C0"/>
                </a:solidFill>
                <a:latin typeface="+mn-lt"/>
                <a:cs typeface="Arial" charset="0"/>
              </a:rPr>
              <a:t>38%</a:t>
            </a:r>
            <a:r>
              <a:rPr lang="en-US" sz="2800" dirty="0">
                <a:latin typeface="+mn-lt"/>
                <a:cs typeface="Arial" charset="0"/>
              </a:rPr>
              <a:t> die of infections </a:t>
            </a:r>
          </a:p>
          <a:p>
            <a:pPr marL="457200" indent="-457200">
              <a:spcBef>
                <a:spcPts val="600"/>
              </a:spcBef>
              <a:spcAft>
                <a:spcPts val="600"/>
              </a:spcAft>
              <a:buFont typeface="Arial" pitchFamily="34" charset="0"/>
              <a:buChar char="•"/>
              <a:defRPr/>
            </a:pPr>
            <a:endParaRPr lang="en-US" sz="1100" dirty="0">
              <a:latin typeface="+mn-lt"/>
              <a:cs typeface="Arial" charset="0"/>
            </a:endParaRPr>
          </a:p>
          <a:p>
            <a:pPr marL="457200" indent="-457200">
              <a:spcBef>
                <a:spcPts val="600"/>
              </a:spcBef>
              <a:spcAft>
                <a:spcPts val="600"/>
              </a:spcAft>
              <a:buFont typeface="Arial" pitchFamily="34" charset="0"/>
              <a:buChar char="•"/>
              <a:defRPr/>
            </a:pPr>
            <a:r>
              <a:rPr lang="en-US" sz="2800" dirty="0">
                <a:latin typeface="+mn-lt"/>
                <a:cs typeface="Arial" charset="0"/>
              </a:rPr>
              <a:t>Neonatal death/ 1000 LBs in Bangladesh </a:t>
            </a:r>
            <a:r>
              <a:rPr lang="en-US" sz="2800" dirty="0">
                <a:solidFill>
                  <a:srgbClr val="0070C0"/>
                </a:solidFill>
                <a:latin typeface="+mn-lt"/>
                <a:cs typeface="Arial" charset="0"/>
              </a:rPr>
              <a:t>24.20 </a:t>
            </a:r>
            <a:r>
              <a:rPr lang="en-US" sz="2800" dirty="0">
                <a:latin typeface="+mn-lt"/>
                <a:cs typeface="Arial" charset="0"/>
              </a:rPr>
              <a:t> (WB,2013)</a:t>
            </a:r>
          </a:p>
        </p:txBody>
      </p:sp>
      <p:graphicFrame>
        <p:nvGraphicFramePr>
          <p:cNvPr id="56323" name="Object 1"/>
          <p:cNvGraphicFramePr>
            <a:graphicFrameLocks noChangeAspect="1"/>
          </p:cNvGraphicFramePr>
          <p:nvPr/>
        </p:nvGraphicFramePr>
        <p:xfrm>
          <a:off x="7545388" y="936625"/>
          <a:ext cx="2057400" cy="6440488"/>
        </p:xfrm>
        <a:graphic>
          <a:graphicData uri="http://schemas.openxmlformats.org/presentationml/2006/ole">
            <mc:AlternateContent xmlns:mc="http://schemas.openxmlformats.org/markup-compatibility/2006">
              <mc:Choice xmlns:v="urn:schemas-microsoft-com:vml" Requires="v">
                <p:oleObj name="Chart" r:id="rId3" imgW="5086313" imgH="4271781" progId="Excel.Chart.8">
                  <p:embed/>
                </p:oleObj>
              </mc:Choice>
              <mc:Fallback>
                <p:oleObj name="Chart" r:id="rId3" imgW="5086313" imgH="4271781" progId="Excel.Chart.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5388" y="936625"/>
                        <a:ext cx="2057400" cy="644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24" name="AutoShape 10"/>
          <p:cNvSpPr>
            <a:spLocks/>
          </p:cNvSpPr>
          <p:nvPr/>
        </p:nvSpPr>
        <p:spPr bwMode="auto">
          <a:xfrm>
            <a:off x="7443788" y="1644650"/>
            <a:ext cx="457200" cy="3505200"/>
          </a:xfrm>
          <a:prstGeom prst="leftBrace">
            <a:avLst>
              <a:gd name="adj1" fmla="val 6388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000"/>
          </a:p>
        </p:txBody>
      </p:sp>
      <p:sp>
        <p:nvSpPr>
          <p:cNvPr id="56325" name="AutoShape 6"/>
          <p:cNvSpPr>
            <a:spLocks/>
          </p:cNvSpPr>
          <p:nvPr/>
        </p:nvSpPr>
        <p:spPr bwMode="auto">
          <a:xfrm>
            <a:off x="8574088" y="3810000"/>
            <a:ext cx="533400" cy="1295400"/>
          </a:xfrm>
          <a:prstGeom prst="rightBrace">
            <a:avLst>
              <a:gd name="adj1" fmla="val 45828"/>
              <a:gd name="adj2" fmla="val 51218"/>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000"/>
          </a:p>
        </p:txBody>
      </p:sp>
      <p:sp>
        <p:nvSpPr>
          <p:cNvPr id="56326" name="Text Box 7"/>
          <p:cNvSpPr txBox="1">
            <a:spLocks noChangeArrowheads="1"/>
          </p:cNvSpPr>
          <p:nvPr/>
        </p:nvSpPr>
        <p:spPr bwMode="auto">
          <a:xfrm>
            <a:off x="6548438" y="3986213"/>
            <a:ext cx="1371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Arial" panose="020B0604020202020204" pitchFamily="34" charset="0"/>
                <a:cs typeface="Arial" panose="020B0604020202020204" pitchFamily="34" charset="0"/>
              </a:rPr>
              <a:t>Neonatal deaths</a:t>
            </a:r>
          </a:p>
        </p:txBody>
      </p:sp>
      <p:sp>
        <p:nvSpPr>
          <p:cNvPr id="56327" name="Text Box 11"/>
          <p:cNvSpPr txBox="1">
            <a:spLocks noChangeArrowheads="1"/>
          </p:cNvSpPr>
          <p:nvPr/>
        </p:nvSpPr>
        <p:spPr bwMode="auto">
          <a:xfrm>
            <a:off x="5541963" y="2724150"/>
            <a:ext cx="1528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chemeClr val="bg1"/>
                </a:solidFill>
                <a:latin typeface="Arial" panose="020B0604020202020204" pitchFamily="34" charset="0"/>
                <a:cs typeface="Arial" panose="020B0604020202020204" pitchFamily="34" charset="0"/>
              </a:rPr>
              <a:t>U5 deaths</a:t>
            </a:r>
          </a:p>
        </p:txBody>
      </p:sp>
      <p:sp>
        <p:nvSpPr>
          <p:cNvPr id="56328" name="Text Box 11"/>
          <p:cNvSpPr txBox="1">
            <a:spLocks noChangeArrowheads="1"/>
          </p:cNvSpPr>
          <p:nvPr/>
        </p:nvSpPr>
        <p:spPr bwMode="auto">
          <a:xfrm>
            <a:off x="6700838" y="2370138"/>
            <a:ext cx="106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latin typeface="Arial" panose="020B0604020202020204" pitchFamily="34" charset="0"/>
                <a:cs typeface="Arial" panose="020B0604020202020204" pitchFamily="34" charset="0"/>
              </a:rPr>
              <a:t>U5 deaths</a:t>
            </a:r>
          </a:p>
        </p:txBody>
      </p:sp>
      <p:sp>
        <p:nvSpPr>
          <p:cNvPr id="10" name="Title 1"/>
          <p:cNvSpPr txBox="1">
            <a:spLocks/>
          </p:cNvSpPr>
          <p:nvPr/>
        </p:nvSpPr>
        <p:spPr bwMode="auto">
          <a:xfrm>
            <a:off x="219075" y="436563"/>
            <a:ext cx="8610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25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br>
              <a:rPr lang="en-US" dirty="0"/>
            </a:br>
            <a:br>
              <a:rPr lang="en-US" dirty="0"/>
            </a:br>
            <a:r>
              <a:rPr lang="en-US" sz="16000" dirty="0"/>
              <a:t>Child mortality: Global key facts</a:t>
            </a:r>
            <a:br>
              <a:rPr lang="en-US" sz="16000" dirty="0"/>
            </a:br>
            <a:br>
              <a:rPr lang="en-US" sz="16000" dirty="0"/>
            </a:br>
            <a:endParaRPr 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563562"/>
          </a:xfrm>
        </p:spPr>
        <p:txBody>
          <a:bodyPr rtlCol="0">
            <a:normAutofit fontScale="90000"/>
          </a:bodyPr>
          <a:lstStyle/>
          <a:p>
            <a:pPr eaLnBrk="1" fontAlgn="auto" hangingPunct="1">
              <a:spcAft>
                <a:spcPts val="0"/>
              </a:spcAft>
              <a:defRPr/>
            </a:pPr>
            <a:br>
              <a:rPr lang="en-US" dirty="0"/>
            </a:br>
            <a:br>
              <a:rPr lang="en-US" dirty="0"/>
            </a:br>
            <a:r>
              <a:rPr lang="en-US" dirty="0"/>
              <a:t>Child mortality: Global key facts</a:t>
            </a:r>
            <a:br>
              <a:rPr lang="en-US" dirty="0"/>
            </a:br>
            <a:br>
              <a:rPr lang="en-US" dirty="0"/>
            </a:br>
            <a:endParaRPr lang="en-US" dirty="0"/>
          </a:p>
        </p:txBody>
      </p:sp>
      <p:sp>
        <p:nvSpPr>
          <p:cNvPr id="58371" name="Content Placeholder 2"/>
          <p:cNvSpPr>
            <a:spLocks noGrp="1"/>
          </p:cNvSpPr>
          <p:nvPr>
            <p:ph idx="1"/>
          </p:nvPr>
        </p:nvSpPr>
        <p:spPr>
          <a:xfrm>
            <a:off x="152400" y="1143000"/>
            <a:ext cx="8839200" cy="4983163"/>
          </a:xfrm>
        </p:spPr>
        <p:txBody>
          <a:bodyPr/>
          <a:lstStyle/>
          <a:p>
            <a:pPr eaLnBrk="1" hangingPunct="1"/>
            <a:r>
              <a:rPr lang="en-US" altLang="en-US" sz="2800">
                <a:solidFill>
                  <a:srgbClr val="0070C0"/>
                </a:solidFill>
              </a:rPr>
              <a:t>6.9 million </a:t>
            </a:r>
            <a:r>
              <a:rPr lang="en-US" altLang="en-US" sz="2800"/>
              <a:t>under five year children died in 2011 globally</a:t>
            </a:r>
          </a:p>
          <a:p>
            <a:pPr eaLnBrk="1" hangingPunct="1">
              <a:buFont typeface="Arial" panose="020B0604020202020204" pitchFamily="34" charset="0"/>
              <a:buNone/>
            </a:pPr>
            <a:endParaRPr lang="en-US" altLang="en-US" sz="1400"/>
          </a:p>
          <a:p>
            <a:pPr eaLnBrk="1" hangingPunct="1"/>
            <a:r>
              <a:rPr lang="en-US" altLang="en-US" sz="2800">
                <a:solidFill>
                  <a:srgbClr val="0070C0"/>
                </a:solidFill>
              </a:rPr>
              <a:t>More than 50% child deaths </a:t>
            </a:r>
            <a:r>
              <a:rPr lang="en-US" altLang="en-US" sz="2800"/>
              <a:t>are due to conditions that could be prevented or treated</a:t>
            </a:r>
          </a:p>
          <a:p>
            <a:pPr eaLnBrk="1" hangingPunct="1"/>
            <a:r>
              <a:rPr lang="en-US" altLang="en-US" sz="2800">
                <a:solidFill>
                  <a:srgbClr val="0070C0"/>
                </a:solidFill>
              </a:rPr>
              <a:t>93% of the &lt;five deaths are in six countries </a:t>
            </a:r>
            <a:r>
              <a:rPr lang="en-US" altLang="en-US" sz="2800"/>
              <a:t>of the Western Pacific Region (Cambodia, China, Papua New Guinea, Philippines and Viet Nam)</a:t>
            </a:r>
          </a:p>
          <a:p>
            <a:pPr eaLnBrk="1" hangingPunct="1"/>
            <a:r>
              <a:rPr lang="en-US" altLang="en-US" sz="2800">
                <a:solidFill>
                  <a:srgbClr val="0070C0"/>
                </a:solidFill>
              </a:rPr>
              <a:t>Almost 65% of these under-five deaths occur </a:t>
            </a:r>
            <a:r>
              <a:rPr lang="en-US" altLang="en-US" sz="2800"/>
              <a:t>in China alone, partly because of its large population</a:t>
            </a:r>
          </a:p>
          <a:p>
            <a:pPr eaLnBrk="1" hangingPunct="1"/>
            <a:endParaRPr lang="en-US" altLang="en-US" sz="2800"/>
          </a:p>
          <a:p>
            <a:pPr eaLnBrk="1" hangingPunct="1"/>
            <a:endParaRPr lang="en-US" altLang="en-US" sz="2800"/>
          </a:p>
          <a:p>
            <a:pPr eaLnBrk="1" hangingPunct="1"/>
            <a:endParaRPr lang="en-US" altLang="en-US" sz="2800"/>
          </a:p>
          <a:p>
            <a:pPr eaLnBrk="1" hangingPunct="1"/>
            <a:endParaRPr lang="en-US" altLang="en-US"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04800" y="152400"/>
            <a:ext cx="8458200" cy="708025"/>
          </a:xfrm>
          <a:prstGeom prst="rect">
            <a:avLst/>
          </a:prstGeom>
          <a:noFill/>
          <a:ln w="9525">
            <a:noFill/>
            <a:miter lim="800000"/>
            <a:headEnd/>
            <a:tailEnd/>
          </a:ln>
        </p:spPr>
        <p:txBody>
          <a:bodyPr lIns="92075" tIns="46038" rIns="92075" bIns="46038">
            <a:spAutoFit/>
          </a:bodyPr>
          <a:lstStyle/>
          <a:p>
            <a:pPr algn="ctr">
              <a:defRPr/>
            </a:pPr>
            <a:r>
              <a:rPr lang="en-US" sz="4000" dirty="0">
                <a:latin typeface="+mj-lt"/>
                <a:cs typeface="Arial" pitchFamily="34" charset="0"/>
              </a:rPr>
              <a:t>Global scenario of Maternal Mortality </a:t>
            </a:r>
          </a:p>
        </p:txBody>
      </p:sp>
      <p:sp>
        <p:nvSpPr>
          <p:cNvPr id="17411" name="Rectangle 3"/>
          <p:cNvSpPr>
            <a:spLocks noChangeArrowheads="1"/>
          </p:cNvSpPr>
          <p:nvPr/>
        </p:nvSpPr>
        <p:spPr bwMode="auto">
          <a:xfrm>
            <a:off x="228600" y="909638"/>
            <a:ext cx="8763000" cy="5510212"/>
          </a:xfrm>
          <a:prstGeom prst="rect">
            <a:avLst/>
          </a:prstGeom>
          <a:noFill/>
          <a:ln>
            <a:noFill/>
          </a:ln>
        </p:spPr>
        <p:txBody>
          <a:bodyPr lIns="92075" tIns="46038" rIns="92075" bIns="46038">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ts val="1800"/>
              </a:spcBef>
              <a:spcAft>
                <a:spcPts val="1200"/>
              </a:spcAft>
              <a:defRPr/>
            </a:pPr>
            <a:r>
              <a:rPr lang="en-US" sz="2800" b="1" dirty="0">
                <a:latin typeface="+mn-lt"/>
                <a:cs typeface="Arial" panose="020B0604020202020204" pitchFamily="34" charset="0"/>
              </a:rPr>
              <a:t>WHO in 2015 reported—</a:t>
            </a:r>
          </a:p>
          <a:p>
            <a:pPr marL="571500" indent="-571500">
              <a:spcBef>
                <a:spcPts val="1800"/>
              </a:spcBef>
              <a:spcAft>
                <a:spcPts val="1200"/>
              </a:spcAft>
              <a:buFont typeface="Wingdings" panose="05000000000000000000" pitchFamily="2" charset="2"/>
              <a:buChar char="ü"/>
              <a:defRPr/>
            </a:pPr>
            <a:r>
              <a:rPr lang="en-US" sz="2800" dirty="0">
                <a:solidFill>
                  <a:srgbClr val="00B050"/>
                </a:solidFill>
                <a:latin typeface="+mn-lt"/>
                <a:cs typeface="Arial" panose="020B0604020202020204" pitchFamily="34" charset="0"/>
              </a:rPr>
              <a:t>Every day around 830 women died </a:t>
            </a:r>
            <a:r>
              <a:rPr lang="en-US" sz="2800" dirty="0">
                <a:latin typeface="+mn-lt"/>
                <a:cs typeface="Arial" panose="020B0604020202020204" pitchFamily="34" charset="0"/>
              </a:rPr>
              <a:t>from problems in pregnancy and childbirth</a:t>
            </a:r>
            <a:endParaRPr lang="en-US" sz="2800" u="sng" baseline="30000" dirty="0">
              <a:latin typeface="+mn-lt"/>
              <a:cs typeface="Arial" panose="020B0604020202020204" pitchFamily="34" charset="0"/>
            </a:endParaRPr>
          </a:p>
          <a:p>
            <a:pPr marL="571500" indent="-571500">
              <a:spcBef>
                <a:spcPts val="1800"/>
              </a:spcBef>
              <a:spcAft>
                <a:spcPts val="1200"/>
              </a:spcAft>
              <a:buFont typeface="Wingdings" panose="05000000000000000000" pitchFamily="2" charset="2"/>
              <a:buChar char="ü"/>
              <a:defRPr/>
            </a:pPr>
            <a:r>
              <a:rPr lang="en-US" sz="2800" dirty="0">
                <a:solidFill>
                  <a:srgbClr val="FF0000"/>
                </a:solidFill>
                <a:latin typeface="+mn-lt"/>
              </a:rPr>
              <a:t>99% (825/830) </a:t>
            </a:r>
            <a:r>
              <a:rPr lang="en-US" sz="2800" dirty="0">
                <a:latin typeface="+mn-lt"/>
              </a:rPr>
              <a:t>of all maternal deaths occur in developing countries</a:t>
            </a:r>
          </a:p>
          <a:p>
            <a:pPr marL="571500" indent="-571500">
              <a:spcBef>
                <a:spcPts val="1800"/>
              </a:spcBef>
              <a:spcAft>
                <a:spcPts val="1200"/>
              </a:spcAft>
              <a:buFont typeface="Wingdings" panose="05000000000000000000" pitchFamily="2" charset="2"/>
              <a:buChar char="ü"/>
              <a:defRPr/>
            </a:pPr>
            <a:r>
              <a:rPr lang="en-US" sz="2800" dirty="0">
                <a:latin typeface="+mn-lt"/>
                <a:cs typeface="Arial" pitchFamily="34" charset="0"/>
              </a:rPr>
              <a:t>Maternal mortality is higher in women living in </a:t>
            </a:r>
            <a:r>
              <a:rPr lang="en-US" sz="2800" dirty="0">
                <a:solidFill>
                  <a:srgbClr val="FF0000"/>
                </a:solidFill>
                <a:latin typeface="+mn-lt"/>
                <a:cs typeface="Arial" pitchFamily="34" charset="0"/>
              </a:rPr>
              <a:t>rural areas</a:t>
            </a:r>
            <a:r>
              <a:rPr lang="en-US" sz="2800" dirty="0">
                <a:latin typeface="+mn-lt"/>
                <a:cs typeface="Arial" pitchFamily="34" charset="0"/>
              </a:rPr>
              <a:t> and among poorer communities</a:t>
            </a:r>
          </a:p>
          <a:p>
            <a:pPr marL="571500" indent="-571500">
              <a:spcBef>
                <a:spcPts val="1800"/>
              </a:spcBef>
              <a:spcAft>
                <a:spcPts val="1200"/>
              </a:spcAft>
              <a:buFont typeface="Wingdings" panose="05000000000000000000" pitchFamily="2" charset="2"/>
              <a:buChar char="ü"/>
              <a:defRPr/>
            </a:pPr>
            <a:r>
              <a:rPr lang="en-US" sz="2800" dirty="0">
                <a:solidFill>
                  <a:srgbClr val="0070C0"/>
                </a:solidFill>
                <a:latin typeface="+mn-lt"/>
                <a:cs typeface="Arial" pitchFamily="34" charset="0"/>
              </a:rPr>
              <a:t>Young adolescents </a:t>
            </a:r>
            <a:r>
              <a:rPr lang="en-US" sz="2800" dirty="0">
                <a:latin typeface="+mn-lt"/>
                <a:cs typeface="Arial" pitchFamily="34" charset="0"/>
              </a:rPr>
              <a:t>face a higher risk of complications and death as a result of pregnancy than other women </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57213"/>
            <a:ext cx="8610600" cy="5486400"/>
          </a:xfrm>
        </p:spPr>
        <p:txBody>
          <a:bodyPr rtlCol="0">
            <a:normAutofit fontScale="92500" lnSpcReduction="20000"/>
          </a:bodyPr>
          <a:lstStyle/>
          <a:p>
            <a:pPr eaLnBrk="1" hangingPunct="1">
              <a:spcAft>
                <a:spcPts val="0"/>
              </a:spcAft>
              <a:buFont typeface="Arial" panose="020B0604020202020204" pitchFamily="34" charset="0"/>
              <a:buNone/>
              <a:defRPr/>
            </a:pPr>
            <a:endParaRPr lang="en-US" dirty="0"/>
          </a:p>
          <a:p>
            <a:pPr marL="0" indent="0" eaLnBrk="1" hangingPunct="1">
              <a:spcAft>
                <a:spcPts val="0"/>
              </a:spcAft>
              <a:buFont typeface="Arial" panose="020B0604020202020204" pitchFamily="34" charset="0"/>
              <a:buNone/>
              <a:defRPr/>
            </a:pPr>
            <a:endParaRPr lang="en-US" dirty="0"/>
          </a:p>
          <a:p>
            <a:pPr eaLnBrk="1" hangingPunct="1">
              <a:spcAft>
                <a:spcPts val="0"/>
              </a:spcAft>
              <a:defRPr/>
            </a:pPr>
            <a:r>
              <a:rPr lang="en-US" dirty="0"/>
              <a:t>Together with India, Nigeria, Congo, Pakistan, China contributes to about half of under-five deaths worldwide</a:t>
            </a:r>
          </a:p>
          <a:p>
            <a:pPr eaLnBrk="1" hangingPunct="1">
              <a:spcAft>
                <a:spcPts val="0"/>
              </a:spcAft>
              <a:buFont typeface="Arial" panose="020B0604020202020204" pitchFamily="34" charset="0"/>
              <a:buNone/>
              <a:defRPr/>
            </a:pPr>
            <a:endParaRPr lang="en-US" dirty="0"/>
          </a:p>
          <a:p>
            <a:pPr eaLnBrk="1" hangingPunct="1">
              <a:spcAft>
                <a:spcPts val="0"/>
              </a:spcAft>
              <a:defRPr/>
            </a:pPr>
            <a:r>
              <a:rPr lang="en-US" dirty="0"/>
              <a:t>Conditions that cause the highest mortality are preventable and treatable through simple, affordable interventions</a:t>
            </a:r>
          </a:p>
          <a:p>
            <a:pPr eaLnBrk="1" hangingPunct="1">
              <a:spcAft>
                <a:spcPts val="0"/>
              </a:spcAft>
              <a:defRPr/>
            </a:pPr>
            <a:endParaRPr lang="en-US" dirty="0"/>
          </a:p>
          <a:p>
            <a:pPr eaLnBrk="1" hangingPunct="1">
              <a:spcAft>
                <a:spcPts val="0"/>
              </a:spcAft>
              <a:defRPr/>
            </a:pPr>
            <a:r>
              <a:rPr lang="en-US" dirty="0"/>
              <a:t> Strengthening health systems to provide such interventions to all children will save many young lives</a:t>
            </a:r>
          </a:p>
          <a:p>
            <a:pPr eaLnBrk="1" fontAlgn="auto" hangingPunct="1">
              <a:spcAft>
                <a:spcPts val="0"/>
              </a:spcAft>
              <a:defRPr/>
            </a:pPr>
            <a:endParaRPr lang="en-US" dirty="0"/>
          </a:p>
        </p:txBody>
      </p:sp>
      <p:sp>
        <p:nvSpPr>
          <p:cNvPr id="5" name="Title 1"/>
          <p:cNvSpPr>
            <a:spLocks noGrp="1"/>
          </p:cNvSpPr>
          <p:nvPr>
            <p:ph type="title"/>
          </p:nvPr>
        </p:nvSpPr>
        <p:spPr>
          <a:xfrm>
            <a:off x="76200" y="274638"/>
            <a:ext cx="8610600" cy="563562"/>
          </a:xfrm>
        </p:spPr>
        <p:txBody>
          <a:bodyPr rtlCol="0">
            <a:normAutofit fontScale="90000"/>
          </a:bodyPr>
          <a:lstStyle/>
          <a:p>
            <a:pPr eaLnBrk="1" fontAlgn="auto" hangingPunct="1">
              <a:spcAft>
                <a:spcPts val="0"/>
              </a:spcAft>
              <a:defRPr/>
            </a:pPr>
            <a:br>
              <a:rPr lang="en-US" dirty="0"/>
            </a:br>
            <a:br>
              <a:rPr lang="en-US" dirty="0"/>
            </a:br>
            <a:r>
              <a:rPr lang="en-US" dirty="0"/>
              <a:t>Child mortality: Global key facts</a:t>
            </a:r>
            <a:br>
              <a:rPr lang="en-US" dirty="0"/>
            </a:br>
            <a:br>
              <a:rPr lang="en-US" dirty="0"/>
            </a:b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839200" cy="5486400"/>
          </a:xfrm>
        </p:spPr>
        <p:txBody>
          <a:bodyPr rtlCol="0">
            <a:noAutofit/>
          </a:bodyPr>
          <a:lstStyle/>
          <a:p>
            <a:pPr eaLnBrk="1" hangingPunct="1">
              <a:spcAft>
                <a:spcPts val="0"/>
              </a:spcAft>
              <a:defRPr/>
            </a:pPr>
            <a:r>
              <a:rPr lang="en-US" sz="2800" dirty="0"/>
              <a:t>Leading causes of death in &lt;5 children are </a:t>
            </a:r>
            <a:r>
              <a:rPr lang="en-US" sz="2800" dirty="0">
                <a:solidFill>
                  <a:srgbClr val="0070C0"/>
                </a:solidFill>
              </a:rPr>
              <a:t>pneumonia, </a:t>
            </a:r>
            <a:r>
              <a:rPr lang="en-US" sz="2800" dirty="0"/>
              <a:t>pr</a:t>
            </a:r>
            <a:r>
              <a:rPr lang="en-US" sz="2800" dirty="0">
                <a:solidFill>
                  <a:srgbClr val="0070C0"/>
                </a:solidFill>
              </a:rPr>
              <a:t>eterm birth complications, </a:t>
            </a:r>
            <a:r>
              <a:rPr lang="en-US" sz="2800" dirty="0" err="1">
                <a:solidFill>
                  <a:srgbClr val="0070C0"/>
                </a:solidFill>
              </a:rPr>
              <a:t>diarrhoea</a:t>
            </a:r>
            <a:r>
              <a:rPr lang="en-US" sz="2800" dirty="0">
                <a:solidFill>
                  <a:srgbClr val="0070C0"/>
                </a:solidFill>
              </a:rPr>
              <a:t>, birth asphyxia and malaria</a:t>
            </a:r>
          </a:p>
          <a:p>
            <a:pPr eaLnBrk="1" hangingPunct="1">
              <a:spcAft>
                <a:spcPts val="0"/>
              </a:spcAft>
              <a:defRPr/>
            </a:pPr>
            <a:endParaRPr lang="en-US" sz="1000" dirty="0"/>
          </a:p>
          <a:p>
            <a:pPr eaLnBrk="1" hangingPunct="1">
              <a:spcAft>
                <a:spcPts val="0"/>
              </a:spcAft>
              <a:defRPr/>
            </a:pPr>
            <a:r>
              <a:rPr lang="en-US" sz="2800" dirty="0"/>
              <a:t>About </a:t>
            </a:r>
            <a:r>
              <a:rPr lang="en-US" sz="2800" dirty="0">
                <a:solidFill>
                  <a:srgbClr val="00B050"/>
                </a:solidFill>
              </a:rPr>
              <a:t>1/3 of all child deaths are linked to malnutrition</a:t>
            </a:r>
          </a:p>
          <a:p>
            <a:pPr eaLnBrk="1" hangingPunct="1">
              <a:spcAft>
                <a:spcPts val="0"/>
              </a:spcAft>
              <a:defRPr/>
            </a:pPr>
            <a:endParaRPr lang="en-US" sz="900" dirty="0"/>
          </a:p>
          <a:p>
            <a:pPr eaLnBrk="1" hangingPunct="1">
              <a:spcAft>
                <a:spcPts val="0"/>
              </a:spcAft>
              <a:defRPr/>
            </a:pPr>
            <a:r>
              <a:rPr lang="en-US" sz="2800" dirty="0"/>
              <a:t>Variations in mortality are due to </a:t>
            </a:r>
            <a:r>
              <a:rPr lang="en-US" sz="2800" dirty="0">
                <a:solidFill>
                  <a:srgbClr val="0070C0"/>
                </a:solidFill>
              </a:rPr>
              <a:t>maternal education, rural or urban residence, birth interval, and wealth</a:t>
            </a:r>
          </a:p>
          <a:p>
            <a:pPr eaLnBrk="1" hangingPunct="1">
              <a:spcAft>
                <a:spcPts val="0"/>
              </a:spcAft>
              <a:defRPr/>
            </a:pPr>
            <a:endParaRPr lang="en-US" sz="1000" dirty="0"/>
          </a:p>
          <a:p>
            <a:pPr eaLnBrk="1" hangingPunct="1">
              <a:spcAft>
                <a:spcPts val="0"/>
              </a:spcAft>
              <a:defRPr/>
            </a:pPr>
            <a:r>
              <a:rPr lang="en-US" sz="2800" dirty="0"/>
              <a:t>Children in LMICs are nearly </a:t>
            </a:r>
            <a:r>
              <a:rPr lang="en-US" sz="2800" dirty="0">
                <a:solidFill>
                  <a:srgbClr val="0070C0"/>
                </a:solidFill>
              </a:rPr>
              <a:t>18 times more likely to die before the age of 5 </a:t>
            </a:r>
            <a:r>
              <a:rPr lang="en-US" sz="2800" dirty="0"/>
              <a:t>than children in HICs</a:t>
            </a:r>
          </a:p>
          <a:p>
            <a:pPr eaLnBrk="1" hangingPunct="1">
              <a:spcAft>
                <a:spcPts val="0"/>
              </a:spcAft>
              <a:defRPr/>
            </a:pPr>
            <a:endParaRPr lang="en-US" sz="1050" dirty="0"/>
          </a:p>
          <a:p>
            <a:pPr eaLnBrk="1" hangingPunct="1">
              <a:spcAft>
                <a:spcPts val="0"/>
              </a:spcAft>
              <a:defRPr/>
            </a:pPr>
            <a:r>
              <a:rPr lang="en-US" sz="2800" dirty="0"/>
              <a:t>Skilled care before, during and after childbirth can save the lives of women and newborn babies</a:t>
            </a:r>
          </a:p>
          <a:p>
            <a:pPr eaLnBrk="1" fontAlgn="auto" hangingPunct="1">
              <a:spcAft>
                <a:spcPts val="0"/>
              </a:spcAft>
              <a:defRPr/>
            </a:pPr>
            <a:endParaRPr lang="en-US" sz="2800" dirty="0"/>
          </a:p>
        </p:txBody>
      </p:sp>
      <p:sp>
        <p:nvSpPr>
          <p:cNvPr id="60419" name="Rectangle 3"/>
          <p:cNvSpPr>
            <a:spLocks noChangeArrowheads="1"/>
          </p:cNvSpPr>
          <p:nvPr/>
        </p:nvSpPr>
        <p:spPr bwMode="auto">
          <a:xfrm>
            <a:off x="4572000" y="6477000"/>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i="1">
                <a:latin typeface="Times New Roman" panose="02020603050405020304" pitchFamily="18" charset="0"/>
              </a:rPr>
              <a:t>http://www.wpro.who.int/china/mediacentre/factsheets/mch/en/</a:t>
            </a:r>
          </a:p>
        </p:txBody>
      </p:sp>
      <p:sp>
        <p:nvSpPr>
          <p:cNvPr id="6" name="Title 1"/>
          <p:cNvSpPr>
            <a:spLocks noGrp="1"/>
          </p:cNvSpPr>
          <p:nvPr>
            <p:ph type="title"/>
          </p:nvPr>
        </p:nvSpPr>
        <p:spPr>
          <a:xfrm>
            <a:off x="76200" y="274638"/>
            <a:ext cx="8610600" cy="563562"/>
          </a:xfrm>
        </p:spPr>
        <p:txBody>
          <a:bodyPr rtlCol="0">
            <a:normAutofit fontScale="90000"/>
          </a:bodyPr>
          <a:lstStyle/>
          <a:p>
            <a:pPr eaLnBrk="1" fontAlgn="auto" hangingPunct="1">
              <a:spcAft>
                <a:spcPts val="0"/>
              </a:spcAft>
              <a:defRPr/>
            </a:pPr>
            <a:br>
              <a:rPr lang="en-US" dirty="0"/>
            </a:br>
            <a:br>
              <a:rPr lang="en-US" dirty="0"/>
            </a:br>
            <a:r>
              <a:rPr lang="en-US" dirty="0"/>
              <a:t>Child mortality: Global key facts</a:t>
            </a:r>
            <a:br>
              <a:rPr lang="en-US" dirty="0"/>
            </a:br>
            <a:br>
              <a:rPr lang="en-US" dirty="0"/>
            </a:b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52400" y="228600"/>
            <a:ext cx="8688388" cy="708025"/>
          </a:xfrm>
          <a:prstGeom prst="rect">
            <a:avLst/>
          </a:prstGeom>
          <a:noFill/>
          <a:ln>
            <a:noFill/>
          </a:ln>
        </p:spPr>
        <p:txBody>
          <a:bodyPr lIns="92075" tIns="46038" rIns="92075" bIns="46038">
            <a:spAutoFit/>
          </a:bodyPr>
          <a:lstStyle/>
          <a:p>
            <a:pPr algn="ctr">
              <a:defRPr/>
            </a:pPr>
            <a:r>
              <a:rPr lang="en-US" sz="4000" i="1" dirty="0">
                <a:latin typeface="Arial" pitchFamily="34" charset="0"/>
              </a:rPr>
              <a:t>Major causes of U5 mortality globally</a:t>
            </a:r>
            <a:endParaRPr lang="en-US" sz="4000" dirty="0">
              <a:latin typeface="+mj-lt"/>
              <a:cs typeface="Arial" charset="0"/>
            </a:endParaRPr>
          </a:p>
        </p:txBody>
      </p:sp>
      <p:graphicFrame>
        <p:nvGraphicFramePr>
          <p:cNvPr id="61443" name="Object 3"/>
          <p:cNvGraphicFramePr>
            <a:graphicFrameLocks noChangeAspect="1"/>
          </p:cNvGraphicFramePr>
          <p:nvPr/>
        </p:nvGraphicFramePr>
        <p:xfrm>
          <a:off x="762000" y="990600"/>
          <a:ext cx="7696200" cy="5105400"/>
        </p:xfrm>
        <a:graphic>
          <a:graphicData uri="http://schemas.openxmlformats.org/presentationml/2006/ole">
            <mc:AlternateContent xmlns:mc="http://schemas.openxmlformats.org/markup-compatibility/2006">
              <mc:Choice xmlns:v="urn:schemas-microsoft-com:vml" Requires="v">
                <p:oleObj r:id="rId3" imgW="8085240" imgH="3261240" progId="MSGraph.Chart.8">
                  <p:embed/>
                </p:oleObj>
              </mc:Choice>
              <mc:Fallback>
                <p:oleObj r:id="rId3" imgW="8085240" imgH="3261240" progId="MSGraph.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990600"/>
                        <a:ext cx="7696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44" name="Rectangle 4"/>
          <p:cNvSpPr>
            <a:spLocks noChangeArrowheads="1"/>
          </p:cNvSpPr>
          <p:nvPr/>
        </p:nvSpPr>
        <p:spPr bwMode="auto">
          <a:xfrm>
            <a:off x="3429000" y="6324600"/>
            <a:ext cx="4360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i="1">
                <a:latin typeface="Arial" panose="020B0604020202020204" pitchFamily="34" charset="0"/>
              </a:rPr>
              <a:t>Major causes of U5 mortality, WHO 2008</a:t>
            </a:r>
            <a:endParaRPr lang="en-US" altLang="en-US" sz="1400" i="1">
              <a:latin typeface="Times New Roman" panose="02020603050405020304" pitchFamily="18"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82588" y="228600"/>
            <a:ext cx="8458200" cy="708025"/>
          </a:xfrm>
          <a:prstGeom prst="rect">
            <a:avLst/>
          </a:prstGeom>
          <a:noFill/>
          <a:ln>
            <a:noFill/>
          </a:ln>
        </p:spPr>
        <p:txBody>
          <a:bodyPr lIns="92075" tIns="46038" rIns="92075" bIns="46038">
            <a:spAutoFit/>
          </a:bodyPr>
          <a:lstStyle/>
          <a:p>
            <a:pPr algn="ctr">
              <a:defRPr/>
            </a:pPr>
            <a:r>
              <a:rPr lang="en-US" sz="4000" dirty="0">
                <a:latin typeface="+mj-lt"/>
                <a:cs typeface="Arial" charset="0"/>
              </a:rPr>
              <a:t>Background…Cont’d </a:t>
            </a:r>
          </a:p>
        </p:txBody>
      </p:sp>
      <p:graphicFrame>
        <p:nvGraphicFramePr>
          <p:cNvPr id="63491" name="Object 1"/>
          <p:cNvGraphicFramePr>
            <a:graphicFrameLocks noChangeAspect="1"/>
          </p:cNvGraphicFramePr>
          <p:nvPr/>
        </p:nvGraphicFramePr>
        <p:xfrm>
          <a:off x="0" y="1066800"/>
          <a:ext cx="9144000" cy="4953000"/>
        </p:xfrm>
        <a:graphic>
          <a:graphicData uri="http://schemas.openxmlformats.org/presentationml/2006/ole">
            <mc:AlternateContent xmlns:mc="http://schemas.openxmlformats.org/markup-compatibility/2006">
              <mc:Choice xmlns:v="urn:schemas-microsoft-com:vml" Requires="v">
                <p:oleObj r:id="rId3" imgW="7211160" imgH="3555000" progId="MSGraph.Chart.8">
                  <p:embed/>
                </p:oleObj>
              </mc:Choice>
              <mc:Fallback>
                <p:oleObj r:id="rId3" imgW="7211160" imgH="3555000" progId="MSGraph.Chart.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68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2" name="Text Box 5"/>
          <p:cNvSpPr txBox="1">
            <a:spLocks noChangeArrowheads="1"/>
          </p:cNvSpPr>
          <p:nvPr/>
        </p:nvSpPr>
        <p:spPr bwMode="auto">
          <a:xfrm>
            <a:off x="2438400" y="6248400"/>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400">
                <a:latin typeface="Times" panose="02020603050405020304" pitchFamily="18" charset="0"/>
                <a:cs typeface="Arial" panose="020B0604020202020204" pitchFamily="34" charset="0"/>
              </a:rPr>
              <a:t>Causes of Neonatal Deaths, WHO 2008</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82588" y="228600"/>
            <a:ext cx="8458200" cy="708025"/>
          </a:xfrm>
          <a:prstGeom prst="rect">
            <a:avLst/>
          </a:prstGeom>
          <a:noFill/>
          <a:ln w="9525">
            <a:noFill/>
            <a:miter lim="800000"/>
            <a:headEnd/>
            <a:tailEnd/>
          </a:ln>
        </p:spPr>
        <p:txBody>
          <a:bodyPr lIns="92075" tIns="46038" rIns="92075" bIns="46038">
            <a:spAutoFit/>
          </a:bodyPr>
          <a:lstStyle/>
          <a:p>
            <a:pPr algn="ctr">
              <a:defRPr/>
            </a:pPr>
            <a:r>
              <a:rPr lang="en-US" sz="4000" dirty="0">
                <a:latin typeface="+mj-lt"/>
                <a:cs typeface="Arial" pitchFamily="34" charset="0"/>
              </a:rPr>
              <a:t>Background…Cont’d </a:t>
            </a:r>
          </a:p>
        </p:txBody>
      </p:sp>
      <p:sp>
        <p:nvSpPr>
          <p:cNvPr id="34819" name="Rectangle 3"/>
          <p:cNvSpPr>
            <a:spLocks noChangeArrowheads="1"/>
          </p:cNvSpPr>
          <p:nvPr/>
        </p:nvSpPr>
        <p:spPr bwMode="auto">
          <a:xfrm>
            <a:off x="381000" y="1219200"/>
            <a:ext cx="8458200" cy="4648200"/>
          </a:xfrm>
          <a:prstGeom prst="rect">
            <a:avLst/>
          </a:prstGeom>
          <a:noFill/>
          <a:ln w="9525">
            <a:noFill/>
            <a:miter lim="800000"/>
            <a:headEnd/>
            <a:tailEnd/>
          </a:ln>
        </p:spPr>
        <p:txBody>
          <a:bodyPr lIns="92075" tIns="46038" rIns="92075" bIns="46038">
            <a:spAutoFit/>
          </a:bodyPr>
          <a:lstStyle/>
          <a:p>
            <a:pPr marL="693738" indent="-693738">
              <a:spcBef>
                <a:spcPts val="1200"/>
              </a:spcBef>
              <a:spcAft>
                <a:spcPts val="1200"/>
              </a:spcAft>
              <a:buFont typeface="Wingdings" pitchFamily="2" charset="2"/>
              <a:buChar char="q"/>
              <a:defRPr/>
            </a:pPr>
            <a:r>
              <a:rPr lang="en-US" sz="2800" dirty="0">
                <a:solidFill>
                  <a:srgbClr val="FF0000"/>
                </a:solidFill>
                <a:latin typeface="+mn-lt"/>
                <a:cs typeface="Arial" pitchFamily="34" charset="0"/>
              </a:rPr>
              <a:t>325,000 deaths </a:t>
            </a:r>
            <a:r>
              <a:rPr lang="en-US" sz="2800" dirty="0">
                <a:solidFill>
                  <a:srgbClr val="002060"/>
                </a:solidFill>
                <a:latin typeface="+mn-lt"/>
                <a:cs typeface="Arial" pitchFamily="34" charset="0"/>
              </a:rPr>
              <a:t>from sepsis &amp; pneumonia in Africa </a:t>
            </a:r>
          </a:p>
          <a:p>
            <a:pPr marL="693738" indent="-693738">
              <a:spcBef>
                <a:spcPts val="1200"/>
              </a:spcBef>
              <a:spcAft>
                <a:spcPts val="1200"/>
              </a:spcAft>
              <a:buFont typeface="Wingdings" pitchFamily="2" charset="2"/>
              <a:buChar char="q"/>
              <a:defRPr/>
            </a:pPr>
            <a:r>
              <a:rPr lang="en-US" sz="2800" dirty="0">
                <a:solidFill>
                  <a:srgbClr val="002060"/>
                </a:solidFill>
                <a:latin typeface="+mn-lt"/>
                <a:cs typeface="Arial" pitchFamily="34" charset="0"/>
              </a:rPr>
              <a:t> Simple preventive measures can save most!</a:t>
            </a:r>
          </a:p>
          <a:p>
            <a:pPr marL="693738" indent="-693738">
              <a:spcBef>
                <a:spcPts val="1200"/>
              </a:spcBef>
              <a:spcAft>
                <a:spcPts val="1200"/>
              </a:spcAft>
              <a:buFont typeface="Wingdings" pitchFamily="2" charset="2"/>
              <a:buChar char="q"/>
              <a:defRPr/>
            </a:pPr>
            <a:r>
              <a:rPr lang="en-US" sz="2800" dirty="0">
                <a:solidFill>
                  <a:srgbClr val="002060"/>
                </a:solidFill>
                <a:latin typeface="+mn-lt"/>
                <a:cs typeface="Arial" pitchFamily="34" charset="0"/>
              </a:rPr>
              <a:t>Existing interventions can prevent  </a:t>
            </a:r>
            <a:r>
              <a:rPr lang="en-US" sz="2800" dirty="0">
                <a:solidFill>
                  <a:srgbClr val="FF0000"/>
                </a:solidFill>
                <a:latin typeface="+mn-lt"/>
                <a:cs typeface="Arial" pitchFamily="34" charset="0"/>
              </a:rPr>
              <a:t>35-55%</a:t>
            </a:r>
            <a:r>
              <a:rPr lang="en-US" sz="2800" dirty="0">
                <a:solidFill>
                  <a:srgbClr val="002060"/>
                </a:solidFill>
                <a:latin typeface="+mn-lt"/>
                <a:cs typeface="Arial" pitchFamily="34" charset="0"/>
              </a:rPr>
              <a:t> neonatal deaths worldwide</a:t>
            </a:r>
          </a:p>
          <a:p>
            <a:pPr marL="693738" indent="-693738">
              <a:spcBef>
                <a:spcPts val="1200"/>
              </a:spcBef>
              <a:spcAft>
                <a:spcPts val="1200"/>
              </a:spcAft>
              <a:buFont typeface="Wingdings" pitchFamily="2" charset="2"/>
              <a:buChar char="q"/>
              <a:defRPr/>
            </a:pPr>
            <a:r>
              <a:rPr lang="en-US" sz="2800" dirty="0">
                <a:solidFill>
                  <a:srgbClr val="002060"/>
                </a:solidFill>
                <a:latin typeface="+mn-lt"/>
                <a:cs typeface="Arial" pitchFamily="34" charset="0"/>
              </a:rPr>
              <a:t>These interventions include:</a:t>
            </a:r>
          </a:p>
          <a:p>
            <a:pPr marL="1828800" lvl="3" indent="-457200">
              <a:spcBef>
                <a:spcPts val="1200"/>
              </a:spcBef>
              <a:spcAft>
                <a:spcPts val="1200"/>
              </a:spcAft>
              <a:buFont typeface="Arial" pitchFamily="34" charset="0"/>
              <a:buChar char="•"/>
              <a:defRPr/>
            </a:pPr>
            <a:r>
              <a:rPr lang="en-US" sz="2800" dirty="0">
                <a:solidFill>
                  <a:srgbClr val="002060"/>
                </a:solidFill>
                <a:latin typeface="+mn-lt"/>
                <a:cs typeface="Arial" pitchFamily="34" charset="0"/>
              </a:rPr>
              <a:t>Treating pregnant women   </a:t>
            </a:r>
          </a:p>
          <a:p>
            <a:pPr marL="1828800" lvl="3" indent="-457200">
              <a:spcBef>
                <a:spcPts val="1200"/>
              </a:spcBef>
              <a:spcAft>
                <a:spcPts val="1200"/>
              </a:spcAft>
              <a:buFont typeface="Arial" pitchFamily="34" charset="0"/>
              <a:buChar char="•"/>
              <a:defRPr/>
            </a:pPr>
            <a:r>
              <a:rPr lang="en-US" sz="2800" dirty="0">
                <a:solidFill>
                  <a:srgbClr val="002060"/>
                </a:solidFill>
                <a:latin typeface="+mn-lt"/>
                <a:cs typeface="Arial" pitchFamily="34" charset="0"/>
              </a:rPr>
              <a:t>Treating newborns</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81000" y="228600"/>
            <a:ext cx="8458200" cy="708025"/>
          </a:xfrm>
          <a:prstGeom prst="rect">
            <a:avLst/>
          </a:prstGeom>
          <a:noFill/>
          <a:ln w="9525">
            <a:noFill/>
            <a:miter lim="800000"/>
            <a:headEnd/>
            <a:tailEnd/>
          </a:ln>
        </p:spPr>
        <p:txBody>
          <a:bodyPr lIns="92075" tIns="46038" rIns="92075" bIns="46038">
            <a:spAutoFit/>
          </a:bodyPr>
          <a:lstStyle/>
          <a:p>
            <a:pPr algn="ctr">
              <a:defRPr/>
            </a:pPr>
            <a:r>
              <a:rPr lang="en-US" sz="4000" dirty="0">
                <a:latin typeface="+mj-lt"/>
                <a:cs typeface="Arial" pitchFamily="34" charset="0"/>
              </a:rPr>
              <a:t>WHO Essential Interventions</a:t>
            </a:r>
          </a:p>
        </p:txBody>
      </p:sp>
      <p:sp>
        <p:nvSpPr>
          <p:cNvPr id="35843" name="Rectangle 3"/>
          <p:cNvSpPr>
            <a:spLocks noChangeArrowheads="1"/>
          </p:cNvSpPr>
          <p:nvPr/>
        </p:nvSpPr>
        <p:spPr bwMode="auto">
          <a:xfrm>
            <a:off x="304800" y="1219200"/>
            <a:ext cx="8458200" cy="2924175"/>
          </a:xfrm>
          <a:prstGeom prst="rect">
            <a:avLst/>
          </a:prstGeom>
          <a:noFill/>
          <a:ln w="9525">
            <a:noFill/>
            <a:miter lim="800000"/>
            <a:headEnd/>
            <a:tailEnd/>
          </a:ln>
        </p:spPr>
        <p:txBody>
          <a:bodyPr lIns="92075" tIns="46038" rIns="92075" bIns="46038">
            <a:spAutoFit/>
          </a:bodyPr>
          <a:lstStyle/>
          <a:p>
            <a:pPr marL="693738" indent="-693738">
              <a:spcBef>
                <a:spcPts val="1200"/>
              </a:spcBef>
              <a:spcAft>
                <a:spcPts val="1200"/>
              </a:spcAft>
              <a:buFont typeface="Wingdings" pitchFamily="2" charset="2"/>
              <a:buChar char="q"/>
              <a:defRPr/>
            </a:pPr>
            <a:r>
              <a:rPr lang="en-US" sz="2800" dirty="0">
                <a:latin typeface="+mn-lt"/>
                <a:cs typeface="Arial" pitchFamily="34" charset="0"/>
              </a:rPr>
              <a:t>Essential interventions” identified by the WHO as having the greatest potential to reduce newborn mortality</a:t>
            </a:r>
          </a:p>
          <a:p>
            <a:pPr marL="1371600" lvl="2" indent="-457200">
              <a:spcBef>
                <a:spcPts val="1200"/>
              </a:spcBef>
              <a:spcAft>
                <a:spcPts val="1200"/>
              </a:spcAft>
              <a:buFont typeface="Arial" pitchFamily="34" charset="0"/>
              <a:buChar char="•"/>
              <a:defRPr/>
            </a:pPr>
            <a:r>
              <a:rPr lang="en-US" sz="2800" dirty="0">
                <a:latin typeface="+mn-lt"/>
                <a:cs typeface="Arial" pitchFamily="34" charset="0"/>
              </a:rPr>
              <a:t>Interventions for Mothers</a:t>
            </a:r>
          </a:p>
          <a:p>
            <a:pPr marL="1371600" lvl="2" indent="-457200">
              <a:spcBef>
                <a:spcPts val="1200"/>
              </a:spcBef>
              <a:spcAft>
                <a:spcPts val="1200"/>
              </a:spcAft>
              <a:buFont typeface="Arial" pitchFamily="34" charset="0"/>
              <a:buChar char="•"/>
              <a:defRPr/>
            </a:pPr>
            <a:r>
              <a:rPr lang="en-US" sz="3200" dirty="0">
                <a:solidFill>
                  <a:srgbClr val="0070C0"/>
                </a:solidFill>
                <a:latin typeface="+mn-lt"/>
                <a:cs typeface="Arial" pitchFamily="34" charset="0"/>
              </a:rPr>
              <a:t>Interventions for Newborns</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04800" y="228600"/>
            <a:ext cx="8458200" cy="708025"/>
          </a:xfrm>
          <a:prstGeom prst="rect">
            <a:avLst/>
          </a:prstGeom>
          <a:noFill/>
          <a:ln>
            <a:noFill/>
          </a:ln>
        </p:spPr>
        <p:txBody>
          <a:bodyPr lIns="92075" tIns="46038" rIns="92075" bIns="46038">
            <a:spAutoFit/>
          </a:bodyPr>
          <a:lstStyle/>
          <a:p>
            <a:pPr algn="ctr">
              <a:defRPr/>
            </a:pPr>
            <a:r>
              <a:rPr lang="en-US" sz="4000" dirty="0">
                <a:latin typeface="+mj-lt"/>
                <a:cs typeface="Arial" charset="0"/>
              </a:rPr>
              <a:t>Essential Newborn Care (ENC)</a:t>
            </a:r>
          </a:p>
        </p:txBody>
      </p:sp>
      <p:sp>
        <p:nvSpPr>
          <p:cNvPr id="17411" name="Rectangle 3"/>
          <p:cNvSpPr>
            <a:spLocks noChangeArrowheads="1"/>
          </p:cNvSpPr>
          <p:nvPr/>
        </p:nvSpPr>
        <p:spPr bwMode="auto">
          <a:xfrm>
            <a:off x="304800" y="1219200"/>
            <a:ext cx="8458200" cy="5524500"/>
          </a:xfrm>
          <a:prstGeom prst="rect">
            <a:avLst/>
          </a:prstGeom>
          <a:noFill/>
          <a:ln w="9525">
            <a:noFill/>
            <a:miter lim="800000"/>
            <a:headEnd/>
            <a:tailEnd/>
          </a:ln>
        </p:spPr>
        <p:txBody>
          <a:bodyPr lIns="92075" tIns="46038" rIns="92075" bIns="46038">
            <a:spAutoFit/>
          </a:bodyPr>
          <a:lstStyle/>
          <a:p>
            <a:pPr marL="693738" indent="-693738">
              <a:spcBef>
                <a:spcPts val="1200"/>
              </a:spcBef>
              <a:spcAft>
                <a:spcPts val="1200"/>
              </a:spcAft>
              <a:buFont typeface="Wingdings" pitchFamily="2" charset="2"/>
              <a:buChar char="q"/>
              <a:defRPr/>
            </a:pPr>
            <a:r>
              <a:rPr lang="en-US" sz="2800" dirty="0">
                <a:solidFill>
                  <a:srgbClr val="002060"/>
                </a:solidFill>
                <a:latin typeface="+mn-lt"/>
                <a:cs typeface="Arial" pitchFamily="34" charset="0"/>
              </a:rPr>
              <a:t>Majority of babies born healthy and at term</a:t>
            </a:r>
          </a:p>
          <a:p>
            <a:pPr marL="693738" indent="-693738">
              <a:spcBef>
                <a:spcPts val="1200"/>
              </a:spcBef>
              <a:spcAft>
                <a:spcPts val="1200"/>
              </a:spcAft>
              <a:buFont typeface="Wingdings" pitchFamily="2" charset="2"/>
              <a:buChar char="q"/>
              <a:defRPr/>
            </a:pPr>
            <a:endParaRPr lang="en-US" sz="1100" dirty="0">
              <a:solidFill>
                <a:srgbClr val="002060"/>
              </a:solidFill>
              <a:latin typeface="+mn-lt"/>
              <a:cs typeface="Arial" pitchFamily="34" charset="0"/>
            </a:endParaRPr>
          </a:p>
          <a:p>
            <a:pPr marL="693738" indent="-693738">
              <a:spcBef>
                <a:spcPts val="1200"/>
              </a:spcBef>
              <a:spcAft>
                <a:spcPts val="1200"/>
              </a:spcAft>
              <a:buFont typeface="Wingdings" pitchFamily="2" charset="2"/>
              <a:buChar char="q"/>
              <a:defRPr/>
            </a:pPr>
            <a:r>
              <a:rPr lang="en-US" sz="2800" dirty="0">
                <a:solidFill>
                  <a:srgbClr val="002060"/>
                </a:solidFill>
                <a:latin typeface="+mn-lt"/>
                <a:cs typeface="Arial" pitchFamily="34" charset="0"/>
              </a:rPr>
              <a:t>Care during </a:t>
            </a:r>
            <a:r>
              <a:rPr lang="en-US" sz="2800" u="sng" dirty="0">
                <a:solidFill>
                  <a:srgbClr val="FF0000"/>
                </a:solidFill>
                <a:latin typeface="+mn-lt"/>
                <a:cs typeface="Arial" pitchFamily="34" charset="0"/>
              </a:rPr>
              <a:t>first hours, days and weeks</a:t>
            </a:r>
            <a:r>
              <a:rPr lang="en-US" sz="2800" dirty="0">
                <a:solidFill>
                  <a:srgbClr val="002060"/>
                </a:solidFill>
                <a:latin typeface="+mn-lt"/>
                <a:cs typeface="Arial" pitchFamily="34" charset="0"/>
              </a:rPr>
              <a:t> of life determine whether they remain healthy</a:t>
            </a:r>
          </a:p>
          <a:p>
            <a:pPr marL="693738" indent="-693738">
              <a:spcBef>
                <a:spcPts val="1200"/>
              </a:spcBef>
              <a:spcAft>
                <a:spcPts val="1200"/>
              </a:spcAft>
              <a:buFont typeface="Wingdings" pitchFamily="2" charset="2"/>
              <a:buChar char="q"/>
              <a:defRPr/>
            </a:pPr>
            <a:endParaRPr lang="en-US" sz="1400" dirty="0">
              <a:solidFill>
                <a:srgbClr val="002060"/>
              </a:solidFill>
              <a:latin typeface="+mn-lt"/>
              <a:cs typeface="Arial" pitchFamily="34" charset="0"/>
            </a:endParaRPr>
          </a:p>
          <a:p>
            <a:pPr marL="693738" indent="-693738">
              <a:spcBef>
                <a:spcPts val="1200"/>
              </a:spcBef>
              <a:spcAft>
                <a:spcPts val="1200"/>
              </a:spcAft>
              <a:buFont typeface="Wingdings" pitchFamily="2" charset="2"/>
              <a:buChar char="q"/>
              <a:defRPr/>
            </a:pPr>
            <a:r>
              <a:rPr lang="en-US" sz="2800" dirty="0">
                <a:solidFill>
                  <a:srgbClr val="002060"/>
                </a:solidFill>
                <a:latin typeface="+mn-lt"/>
                <a:cs typeface="Arial" pitchFamily="34" charset="0"/>
              </a:rPr>
              <a:t>Basic care to support survival and wellbeing is called ENC</a:t>
            </a:r>
          </a:p>
          <a:p>
            <a:pPr marL="693738" indent="-693738">
              <a:spcBef>
                <a:spcPts val="1200"/>
              </a:spcBef>
              <a:spcAft>
                <a:spcPts val="1200"/>
              </a:spcAft>
              <a:buFont typeface="Wingdings" pitchFamily="2" charset="2"/>
              <a:buChar char="q"/>
              <a:defRPr/>
            </a:pPr>
            <a:endParaRPr lang="en-US" sz="800" dirty="0">
              <a:solidFill>
                <a:srgbClr val="002060"/>
              </a:solidFill>
              <a:latin typeface="+mn-lt"/>
              <a:cs typeface="Arial" pitchFamily="34" charset="0"/>
            </a:endParaRPr>
          </a:p>
          <a:p>
            <a:pPr marL="693738" indent="-693738">
              <a:spcBef>
                <a:spcPts val="1200"/>
              </a:spcBef>
              <a:spcAft>
                <a:spcPts val="1200"/>
              </a:spcAft>
              <a:buFont typeface="Wingdings" pitchFamily="2" charset="2"/>
              <a:buChar char="q"/>
              <a:defRPr/>
            </a:pPr>
            <a:r>
              <a:rPr lang="en-US" sz="2800" dirty="0">
                <a:solidFill>
                  <a:srgbClr val="002060"/>
                </a:solidFill>
                <a:latin typeface="+mn-lt"/>
                <a:cs typeface="Arial" pitchFamily="34" charset="0"/>
              </a:rPr>
              <a:t>It includes immediate </a:t>
            </a:r>
            <a:r>
              <a:rPr lang="en-US" sz="2800" dirty="0">
                <a:solidFill>
                  <a:srgbClr val="FF0000"/>
                </a:solidFill>
                <a:latin typeface="+mn-lt"/>
                <a:cs typeface="Arial" pitchFamily="34" charset="0"/>
              </a:rPr>
              <a:t>care at birth</a:t>
            </a:r>
            <a:r>
              <a:rPr lang="en-US" sz="2800" dirty="0">
                <a:solidFill>
                  <a:srgbClr val="002060"/>
                </a:solidFill>
                <a:latin typeface="+mn-lt"/>
                <a:cs typeface="Arial" pitchFamily="34" charset="0"/>
              </a:rPr>
              <a:t>, care during the </a:t>
            </a:r>
            <a:r>
              <a:rPr lang="en-US" sz="2800" dirty="0">
                <a:solidFill>
                  <a:srgbClr val="FF0000"/>
                </a:solidFill>
                <a:latin typeface="+mn-lt"/>
                <a:cs typeface="Arial" pitchFamily="34" charset="0"/>
              </a:rPr>
              <a:t>first day </a:t>
            </a:r>
            <a:r>
              <a:rPr lang="en-US" sz="2800" dirty="0">
                <a:solidFill>
                  <a:srgbClr val="002060"/>
                </a:solidFill>
                <a:latin typeface="+mn-lt"/>
                <a:cs typeface="Arial" pitchFamily="34" charset="0"/>
              </a:rPr>
              <a:t>and </a:t>
            </a:r>
            <a:r>
              <a:rPr lang="en-US" sz="2800" dirty="0">
                <a:solidFill>
                  <a:srgbClr val="FF0000"/>
                </a:solidFill>
                <a:latin typeface="+mn-lt"/>
                <a:cs typeface="Arial" pitchFamily="34" charset="0"/>
              </a:rPr>
              <a:t>up to 28 days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 calcmode="lin" valueType="num">
                                      <p:cBhvr additive="base">
                                        <p:cTn id="13"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anim calcmode="lin" valueType="num">
                                      <p:cBhvr additive="base">
                                        <p:cTn id="19" dur="5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9" fill="hold" nodeType="clickEffect">
                                  <p:stCondLst>
                                    <p:cond delay="0"/>
                                  </p:stCondLst>
                                  <p:childTnLst>
                                    <p:set>
                                      <p:cBhvr>
                                        <p:cTn id="24" dur="1" fill="hold">
                                          <p:stCondLst>
                                            <p:cond delay="0"/>
                                          </p:stCondLst>
                                        </p:cTn>
                                        <p:tgtEl>
                                          <p:spTgt spid="17411">
                                            <p:txEl>
                                              <p:pRg st="6" end="6"/>
                                            </p:txEl>
                                          </p:spTgt>
                                        </p:tgtEl>
                                        <p:attrNameLst>
                                          <p:attrName>style.visibility</p:attrName>
                                        </p:attrNameLst>
                                      </p:cBhvr>
                                      <p:to>
                                        <p:strVal val="visible"/>
                                      </p:to>
                                    </p:set>
                                    <p:anim calcmode="lin" valueType="num">
                                      <p:cBhvr additive="base">
                                        <p:cTn id="25" dur="500" fill="hold"/>
                                        <p:tgtEl>
                                          <p:spTgt spid="17411">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1">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3352800" y="1143000"/>
            <a:ext cx="5486400" cy="2133600"/>
          </a:xfrm>
        </p:spPr>
        <p:txBody>
          <a:bodyPr/>
          <a:lstStyle/>
          <a:p>
            <a:pPr eaLnBrk="1" hangingPunct="1"/>
            <a:r>
              <a:rPr lang="en-US" altLang="en-US" sz="3600"/>
              <a:t>The </a:t>
            </a:r>
            <a:br>
              <a:rPr lang="en-US" altLang="en-US" sz="3600"/>
            </a:br>
            <a:r>
              <a:rPr lang="en-US" altLang="en-US"/>
              <a:t>1</a:t>
            </a:r>
            <a:r>
              <a:rPr lang="en-US" altLang="en-US" baseline="30000"/>
              <a:t>st</a:t>
            </a:r>
            <a:r>
              <a:rPr lang="en-US" altLang="en-US"/>
              <a:t> 24 hours </a:t>
            </a:r>
            <a:r>
              <a:rPr lang="en-US" altLang="en-US" sz="3600"/>
              <a:t>of Life</a:t>
            </a:r>
          </a:p>
        </p:txBody>
      </p:sp>
      <p:sp>
        <p:nvSpPr>
          <p:cNvPr id="71683" name="Rectangle 4"/>
          <p:cNvSpPr>
            <a:spLocks noGrp="1" noChangeArrowheads="1"/>
          </p:cNvSpPr>
          <p:nvPr>
            <p:ph type="subTitle" idx="1"/>
          </p:nvPr>
        </p:nvSpPr>
        <p:spPr>
          <a:xfrm>
            <a:off x="914400" y="4191000"/>
            <a:ext cx="8001000" cy="1828800"/>
          </a:xfrm>
          <a:noFill/>
        </p:spPr>
        <p:txBody>
          <a:bodyPr/>
          <a:lstStyle/>
          <a:p>
            <a:pPr eaLnBrk="1" hangingPunct="1"/>
            <a:r>
              <a:rPr lang="en-US" altLang="en-US" sz="2800">
                <a:solidFill>
                  <a:schemeClr val="tx1"/>
                </a:solidFill>
                <a:latin typeface="Arial" panose="020B0604020202020204" pitchFamily="34" charset="0"/>
                <a:cs typeface="Arial" panose="020B0604020202020204" pitchFamily="34" charset="0"/>
              </a:rPr>
              <a:t>The </a:t>
            </a:r>
            <a:r>
              <a:rPr lang="en-US" altLang="en-US" sz="2800" b="1" u="sng">
                <a:solidFill>
                  <a:schemeClr val="tx1"/>
                </a:solidFill>
                <a:latin typeface="Arial" panose="020B0604020202020204" pitchFamily="34" charset="0"/>
                <a:cs typeface="Arial" panose="020B0604020202020204" pitchFamily="34" charset="0"/>
              </a:rPr>
              <a:t>first 24 hours</a:t>
            </a:r>
            <a:r>
              <a:rPr lang="en-US" altLang="en-US" sz="2800" u="sng">
                <a:solidFill>
                  <a:schemeClr val="tx1"/>
                </a:solidFill>
                <a:latin typeface="Arial" panose="020B0604020202020204" pitchFamily="34" charset="0"/>
                <a:cs typeface="Arial" panose="020B0604020202020204" pitchFamily="34" charset="0"/>
              </a:rPr>
              <a:t> </a:t>
            </a:r>
            <a:r>
              <a:rPr lang="en-US" altLang="en-US" sz="2800">
                <a:solidFill>
                  <a:schemeClr val="tx1"/>
                </a:solidFill>
                <a:latin typeface="Arial" panose="020B0604020202020204" pitchFamily="34" charset="0"/>
                <a:cs typeface="Arial" panose="020B0604020202020204" pitchFamily="34" charset="0"/>
              </a:rPr>
              <a:t>of life is a very significant and a highly vulnerable time due to critical transition from intrauterine  to extra-uterine life</a:t>
            </a:r>
          </a:p>
        </p:txBody>
      </p:sp>
      <p:pic>
        <p:nvPicPr>
          <p:cNvPr id="71684" name="Picture 6" descr="http://www.xinet.com/images/benchmark.new.images/2002/cl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6388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4267200" y="1295400"/>
            <a:ext cx="4724400" cy="2133600"/>
          </a:xfrm>
        </p:spPr>
        <p:txBody>
          <a:bodyPr/>
          <a:lstStyle/>
          <a:p>
            <a:pPr eaLnBrk="1" hangingPunct="1"/>
            <a:r>
              <a:rPr lang="en-US" altLang="en-US" sz="4000"/>
              <a:t>Immediate </a:t>
            </a:r>
            <a:br>
              <a:rPr lang="en-US" altLang="en-US" sz="4000"/>
            </a:br>
            <a:r>
              <a:rPr lang="en-US" altLang="en-US" sz="4000"/>
              <a:t>Care of the Newborn</a:t>
            </a:r>
          </a:p>
        </p:txBody>
      </p:sp>
      <p:sp>
        <p:nvSpPr>
          <p:cNvPr id="38915" name="Rectangle 3"/>
          <p:cNvSpPr>
            <a:spLocks noGrp="1" noChangeArrowheads="1"/>
          </p:cNvSpPr>
          <p:nvPr>
            <p:ph type="subTitle" idx="1"/>
          </p:nvPr>
        </p:nvSpPr>
        <p:spPr>
          <a:xfrm>
            <a:off x="4876800" y="3505200"/>
            <a:ext cx="3200400" cy="2438400"/>
          </a:xfrm>
        </p:spPr>
        <p:txBody>
          <a:bodyPr rtlCol="0">
            <a:normAutofit/>
          </a:bodyPr>
          <a:lstStyle/>
          <a:p>
            <a:pPr marL="290513" indent="-290513" algn="l" eaLnBrk="1" fontAlgn="auto" hangingPunct="1">
              <a:spcAft>
                <a:spcPts val="0"/>
              </a:spcAft>
              <a:buFontTx/>
              <a:buChar char="•"/>
              <a:defRPr/>
            </a:pPr>
            <a:r>
              <a:rPr lang="en-US" sz="4400" b="1" dirty="0">
                <a:solidFill>
                  <a:srgbClr val="FF0000"/>
                </a:solidFill>
              </a:rPr>
              <a:t>A</a:t>
            </a:r>
            <a:r>
              <a:rPr lang="en-US" dirty="0">
                <a:solidFill>
                  <a:srgbClr val="FF0000"/>
                </a:solidFill>
              </a:rPr>
              <a:t>irway</a:t>
            </a:r>
          </a:p>
          <a:p>
            <a:pPr marL="290513" indent="-290513" algn="l" eaLnBrk="1" fontAlgn="auto" hangingPunct="1">
              <a:spcAft>
                <a:spcPts val="0"/>
              </a:spcAft>
              <a:buFontTx/>
              <a:buChar char="•"/>
              <a:defRPr/>
            </a:pPr>
            <a:r>
              <a:rPr lang="en-US" sz="4400" b="1" dirty="0">
                <a:solidFill>
                  <a:srgbClr val="008000"/>
                </a:solidFill>
              </a:rPr>
              <a:t>B</a:t>
            </a:r>
            <a:r>
              <a:rPr lang="en-US" dirty="0">
                <a:solidFill>
                  <a:srgbClr val="008000"/>
                </a:solidFill>
              </a:rPr>
              <a:t>reathing</a:t>
            </a:r>
          </a:p>
          <a:p>
            <a:pPr marL="290513" indent="-290513" algn="l" eaLnBrk="1" fontAlgn="auto" hangingPunct="1">
              <a:spcAft>
                <a:spcPts val="0"/>
              </a:spcAft>
              <a:buFontTx/>
              <a:buChar char="•"/>
              <a:defRPr/>
            </a:pPr>
            <a:r>
              <a:rPr lang="en-US" sz="4400" b="1" dirty="0"/>
              <a:t>T</a:t>
            </a:r>
            <a:r>
              <a:rPr lang="en-US" dirty="0"/>
              <a:t>emperature</a:t>
            </a:r>
          </a:p>
        </p:txBody>
      </p:sp>
      <p:pic>
        <p:nvPicPr>
          <p:cNvPr id="72708" name="Picture 24" descr="Infant care following deliv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sz="4000">
                <a:cs typeface="Arial" panose="020B0604020202020204" pitchFamily="34" charset="0"/>
              </a:rPr>
              <a:t>Airway &amp; Breathing</a:t>
            </a:r>
          </a:p>
        </p:txBody>
      </p:sp>
      <p:sp>
        <p:nvSpPr>
          <p:cNvPr id="73731" name="Rectangle 3"/>
          <p:cNvSpPr>
            <a:spLocks noGrp="1" noChangeArrowheads="1"/>
          </p:cNvSpPr>
          <p:nvPr>
            <p:ph idx="1"/>
          </p:nvPr>
        </p:nvSpPr>
        <p:spPr>
          <a:xfrm>
            <a:off x="685800" y="1981200"/>
            <a:ext cx="5181600" cy="4114800"/>
          </a:xfrm>
        </p:spPr>
        <p:txBody>
          <a:bodyPr/>
          <a:lstStyle/>
          <a:p>
            <a:pPr eaLnBrk="1" hangingPunct="1"/>
            <a:r>
              <a:rPr lang="en-US" altLang="en-US" sz="2800">
                <a:cs typeface="Arial" panose="020B0604020202020204" pitchFamily="34" charset="0"/>
              </a:rPr>
              <a:t>Suction </a:t>
            </a:r>
            <a:r>
              <a:rPr lang="en-US" altLang="en-US" sz="2800">
                <a:solidFill>
                  <a:srgbClr val="0070C0"/>
                </a:solidFill>
                <a:cs typeface="Arial" panose="020B0604020202020204" pitchFamily="34" charset="0"/>
              </a:rPr>
              <a:t>gently &amp; quickly </a:t>
            </a:r>
            <a:r>
              <a:rPr lang="en-US" altLang="en-US" sz="2800">
                <a:cs typeface="Arial" panose="020B0604020202020204" pitchFamily="34" charset="0"/>
              </a:rPr>
              <a:t>using bulb syringe or suction catheter</a:t>
            </a:r>
          </a:p>
          <a:p>
            <a:pPr eaLnBrk="1" hangingPunct="1">
              <a:buFont typeface="Arial" panose="020B0604020202020204" pitchFamily="34" charset="0"/>
              <a:buNone/>
            </a:pPr>
            <a:endParaRPr lang="en-US" altLang="en-US" sz="2800">
              <a:cs typeface="Arial" panose="020B0604020202020204" pitchFamily="34" charset="0"/>
            </a:endParaRPr>
          </a:p>
          <a:p>
            <a:pPr eaLnBrk="1" hangingPunct="1"/>
            <a:r>
              <a:rPr lang="en-US" altLang="en-US" sz="2800">
                <a:cs typeface="Arial" panose="020B0604020202020204" pitchFamily="34" charset="0"/>
              </a:rPr>
              <a:t>Starts in the </a:t>
            </a:r>
            <a:r>
              <a:rPr lang="en-US" altLang="en-US" sz="2800">
                <a:solidFill>
                  <a:srgbClr val="0070C0"/>
                </a:solidFill>
                <a:cs typeface="Arial" panose="020B0604020202020204" pitchFamily="34" charset="0"/>
              </a:rPr>
              <a:t>mouth</a:t>
            </a:r>
            <a:r>
              <a:rPr lang="en-US" altLang="en-US" sz="2800">
                <a:cs typeface="Arial" panose="020B0604020202020204" pitchFamily="34" charset="0"/>
              </a:rPr>
              <a:t> then, the </a:t>
            </a:r>
            <a:r>
              <a:rPr lang="en-US" altLang="en-US" sz="2800">
                <a:solidFill>
                  <a:srgbClr val="0070C0"/>
                </a:solidFill>
                <a:cs typeface="Arial" panose="020B0604020202020204" pitchFamily="34" charset="0"/>
              </a:rPr>
              <a:t>nose</a:t>
            </a:r>
            <a:r>
              <a:rPr lang="en-US" altLang="en-US" sz="2800">
                <a:cs typeface="Arial" panose="020B0604020202020204" pitchFamily="34" charset="0"/>
              </a:rPr>
              <a:t> to prevent aspiration </a:t>
            </a:r>
          </a:p>
        </p:txBody>
      </p:sp>
      <p:pic>
        <p:nvPicPr>
          <p:cNvPr id="73732" name="Picture 6" descr="http://www.stalexius.org/matern/images/newbaby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905000"/>
            <a:ext cx="25717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12" descr="Suction Cath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267200"/>
            <a:ext cx="25146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14" descr="http://images.google.com.ph/images?q=tbn:-QVXup-SOdQJ:www.babycenter.com/MEDIA/ProductCatalog/33313_bby_newbor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800600"/>
            <a:ext cx="1524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Arrow 11"/>
          <p:cNvSpPr/>
          <p:nvPr/>
        </p:nvSpPr>
        <p:spPr>
          <a:xfrm>
            <a:off x="2362200" y="5410200"/>
            <a:ext cx="1663700" cy="331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Left Arrow 12"/>
          <p:cNvSpPr/>
          <p:nvPr/>
        </p:nvSpPr>
        <p:spPr>
          <a:xfrm>
            <a:off x="4495800" y="5105400"/>
            <a:ext cx="1828800" cy="3317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decel="5000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2588" y="228600"/>
            <a:ext cx="8458200" cy="708025"/>
          </a:xfrm>
          <a:prstGeom prst="rect">
            <a:avLst/>
          </a:prstGeom>
          <a:noFill/>
          <a:ln w="9525">
            <a:noFill/>
            <a:miter lim="800000"/>
            <a:headEnd/>
            <a:tailEnd/>
          </a:ln>
        </p:spPr>
        <p:txBody>
          <a:bodyPr lIns="92075" tIns="46038" rIns="92075" bIns="46038">
            <a:spAutoFit/>
          </a:bodyPr>
          <a:lstStyle/>
          <a:p>
            <a:pPr algn="ctr">
              <a:defRPr/>
            </a:pPr>
            <a:r>
              <a:rPr lang="en-US" sz="4000" dirty="0">
                <a:latin typeface="+mj-lt"/>
                <a:cs typeface="Arial" pitchFamily="34" charset="0"/>
              </a:rPr>
              <a:t>Global scenario of maternal mortality </a:t>
            </a:r>
          </a:p>
        </p:txBody>
      </p:sp>
      <p:sp>
        <p:nvSpPr>
          <p:cNvPr id="17411" name="Rectangle 3"/>
          <p:cNvSpPr>
            <a:spLocks noChangeArrowheads="1"/>
          </p:cNvSpPr>
          <p:nvPr/>
        </p:nvSpPr>
        <p:spPr bwMode="auto">
          <a:xfrm>
            <a:off x="152400" y="909638"/>
            <a:ext cx="8763000" cy="5694362"/>
          </a:xfrm>
          <a:prstGeom prst="rect">
            <a:avLst/>
          </a:prstGeom>
          <a:noFill/>
          <a:ln>
            <a:noFill/>
          </a:ln>
        </p:spPr>
        <p:txBody>
          <a:bodyPr lIns="92075" tIns="46038" rIns="92075" bIns="46038">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571500" indent="-571500">
              <a:spcBef>
                <a:spcPts val="1800"/>
              </a:spcBef>
              <a:spcAft>
                <a:spcPts val="1200"/>
              </a:spcAft>
              <a:buFont typeface="Wingdings" panose="05000000000000000000" pitchFamily="2" charset="2"/>
              <a:buChar char="ü"/>
              <a:defRPr/>
            </a:pPr>
            <a:endParaRPr lang="en-US" sz="700" dirty="0">
              <a:latin typeface="+mn-lt"/>
              <a:cs typeface="Arial" pitchFamily="34" charset="0"/>
            </a:endParaRPr>
          </a:p>
          <a:p>
            <a:pPr marL="571500" indent="-571500">
              <a:spcBef>
                <a:spcPts val="1800"/>
              </a:spcBef>
              <a:spcAft>
                <a:spcPts val="1200"/>
              </a:spcAft>
              <a:buFont typeface="Wingdings" panose="05000000000000000000" pitchFamily="2" charset="2"/>
              <a:buChar char="ü"/>
              <a:defRPr/>
            </a:pPr>
            <a:r>
              <a:rPr lang="en-US" sz="2800" dirty="0">
                <a:latin typeface="+mn-lt"/>
                <a:cs typeface="Arial" pitchFamily="34" charset="0"/>
              </a:rPr>
              <a:t>Between 1990 and 2015, maternal mortality worldwide dropped by about </a:t>
            </a:r>
            <a:r>
              <a:rPr lang="en-US" sz="2800" dirty="0">
                <a:solidFill>
                  <a:srgbClr val="FF0000"/>
                </a:solidFill>
                <a:latin typeface="+mn-lt"/>
                <a:cs typeface="Arial" pitchFamily="34" charset="0"/>
              </a:rPr>
              <a:t>44%</a:t>
            </a:r>
            <a:endParaRPr lang="en-US" sz="2800" dirty="0">
              <a:latin typeface="+mn-lt"/>
              <a:cs typeface="Arial" pitchFamily="34" charset="0"/>
            </a:endParaRPr>
          </a:p>
          <a:p>
            <a:pPr marL="571500" indent="-571500">
              <a:spcBef>
                <a:spcPts val="1800"/>
              </a:spcBef>
              <a:spcAft>
                <a:spcPts val="1200"/>
              </a:spcAft>
              <a:buFont typeface="Wingdings" panose="05000000000000000000" pitchFamily="2" charset="2"/>
              <a:buChar char="ü"/>
              <a:defRPr/>
            </a:pPr>
            <a:r>
              <a:rPr lang="en-US" sz="2800" dirty="0">
                <a:latin typeface="+mn-lt"/>
                <a:cs typeface="Arial" pitchFamily="34" charset="0"/>
              </a:rPr>
              <a:t>In sub-Saharan Africa, a number of countries </a:t>
            </a:r>
            <a:r>
              <a:rPr lang="en-US" sz="2800" dirty="0">
                <a:solidFill>
                  <a:srgbClr val="FF0000"/>
                </a:solidFill>
                <a:latin typeface="+mn-lt"/>
                <a:cs typeface="Arial" pitchFamily="34" charset="0"/>
              </a:rPr>
              <a:t>halved their levels of maternal mortality since 1990</a:t>
            </a:r>
          </a:p>
          <a:p>
            <a:pPr marL="571500" indent="-571500">
              <a:spcBef>
                <a:spcPts val="1800"/>
              </a:spcBef>
              <a:spcAft>
                <a:spcPts val="1200"/>
              </a:spcAft>
              <a:buFont typeface="Wingdings" panose="05000000000000000000" pitchFamily="2" charset="2"/>
              <a:buChar char="ü"/>
              <a:defRPr/>
            </a:pPr>
            <a:r>
              <a:rPr lang="en-US" sz="2800" dirty="0">
                <a:latin typeface="+mn-lt"/>
                <a:cs typeface="Arial" pitchFamily="34" charset="0"/>
              </a:rPr>
              <a:t> In other regions, including Asia and North Africa, even greater headway was made</a:t>
            </a:r>
          </a:p>
          <a:p>
            <a:pPr marL="571500" indent="-571500">
              <a:spcBef>
                <a:spcPts val="1800"/>
              </a:spcBef>
              <a:spcAft>
                <a:spcPts val="1200"/>
              </a:spcAft>
              <a:buFont typeface="Wingdings" panose="05000000000000000000" pitchFamily="2" charset="2"/>
              <a:buChar char="ü"/>
              <a:defRPr/>
            </a:pPr>
            <a:r>
              <a:rPr lang="en-US" sz="2800" dirty="0">
                <a:latin typeface="+mn-lt"/>
                <a:cs typeface="Arial" pitchFamily="34" charset="0"/>
              </a:rPr>
              <a:t>Between 2016 and 2030, as part of the SDGs, the target is to reduce the global maternal mortality ratio to less than </a:t>
            </a:r>
            <a:r>
              <a:rPr lang="en-US" sz="2800" dirty="0">
                <a:solidFill>
                  <a:srgbClr val="00B050"/>
                </a:solidFill>
                <a:latin typeface="+mn-lt"/>
                <a:cs typeface="Arial" pitchFamily="34" charset="0"/>
              </a:rPr>
              <a:t>70 per 100 000 live births</a:t>
            </a:r>
            <a:r>
              <a:rPr lang="en-US" sz="2800" dirty="0">
                <a:solidFill>
                  <a:srgbClr val="FF0000"/>
                </a:solidFill>
                <a:latin typeface="+mn-lt"/>
                <a:cs typeface="Arial" pitchFamily="34" charset="0"/>
              </a:rPr>
              <a:t>.</a:t>
            </a:r>
            <a:endParaRPr lang="en-US" sz="2800" b="1" dirty="0">
              <a:solidFill>
                <a:srgbClr val="FFFFFF"/>
              </a:solidFill>
              <a:latin typeface="+mn-lt"/>
              <a:cs typeface="Arial" panose="020B0604020202020204" pitchFamily="34"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3" descr="http://www.lactation-consultant-services.com/Deb's%20Photo%20Cat/BFingImmedBirth/50308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752600"/>
            <a:ext cx="47244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434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6"/>
          <p:cNvSpPr>
            <a:spLocks noChangeArrowheads="1"/>
          </p:cNvSpPr>
          <p:nvPr/>
        </p:nvSpPr>
        <p:spPr bwMode="auto">
          <a:xfrm>
            <a:off x="2286000" y="685800"/>
            <a:ext cx="556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Arial Black" panose="020B0A04020102020204" pitchFamily="34" charset="0"/>
              </a:rPr>
              <a:t>Preparing for Suction</a:t>
            </a:r>
            <a:endParaRPr lang="en-US" altLang="en-US">
              <a:latin typeface="Times New Roman" panose="02020603050405020304" pitchFamily="18" charset="0"/>
            </a:endParaRPr>
          </a:p>
        </p:txBody>
      </p:sp>
      <p:sp>
        <p:nvSpPr>
          <p:cNvPr id="74757" name="Rectangle 7"/>
          <p:cNvSpPr>
            <a:spLocks noChangeArrowheads="1"/>
          </p:cNvSpPr>
          <p:nvPr/>
        </p:nvSpPr>
        <p:spPr bwMode="auto">
          <a:xfrm>
            <a:off x="228600" y="5181600"/>
            <a:ext cx="300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Suction first from the mouth</a:t>
            </a:r>
            <a:endParaRPr lang="en-US" altLang="en-US" sz="1800">
              <a:latin typeface="Times New Roman" panose="02020603050405020304" pitchFamily="18" charset="0"/>
            </a:endParaRPr>
          </a:p>
        </p:txBody>
      </p:sp>
      <p:sp>
        <p:nvSpPr>
          <p:cNvPr id="74758" name="Rectangle 8"/>
          <p:cNvSpPr>
            <a:spLocks noChangeArrowheads="1"/>
          </p:cNvSpPr>
          <p:nvPr/>
        </p:nvSpPr>
        <p:spPr bwMode="auto">
          <a:xfrm>
            <a:off x="4800600" y="5257800"/>
            <a:ext cx="218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Then from the nose</a:t>
            </a:r>
            <a:endParaRPr lang="en-US" altLang="en-US" sz="18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anim calcmode="lin" valueType="num">
                                      <p:cBhvr additive="base">
                                        <p:cTn id="12" dur="500" fill="hold"/>
                                        <p:tgtEl>
                                          <p:spTgt spid="6149"/>
                                        </p:tgtEl>
                                        <p:attrNameLst>
                                          <p:attrName>ppt_x</p:attrName>
                                        </p:attrNameLst>
                                      </p:cBhvr>
                                      <p:tavLst>
                                        <p:tav tm="0">
                                          <p:val>
                                            <p:strVal val="1+#ppt_w/2"/>
                                          </p:val>
                                        </p:tav>
                                        <p:tav tm="100000">
                                          <p:val>
                                            <p:strVal val="#ppt_x"/>
                                          </p:val>
                                        </p:tav>
                                      </p:tavLst>
                                    </p:anim>
                                    <p:anim calcmode="lin" valueType="num">
                                      <p:cBhvr additive="base">
                                        <p:cTn id="13" dur="500" fill="hold"/>
                                        <p:tgtEl>
                                          <p:spTgt spid="6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81000" y="228600"/>
            <a:ext cx="8229600" cy="1143000"/>
          </a:xfrm>
        </p:spPr>
        <p:txBody>
          <a:bodyPr/>
          <a:lstStyle/>
          <a:p>
            <a:pPr eaLnBrk="1" hangingPunct="1"/>
            <a:r>
              <a:rPr lang="en-US" altLang="en-US" b="1">
                <a:latin typeface="Arial" panose="020B0604020202020204" pitchFamily="34" charset="0"/>
                <a:cs typeface="Arial" panose="020B0604020202020204" pitchFamily="34" charset="0"/>
              </a:rPr>
              <a:t>Airway &amp; Breathing</a:t>
            </a:r>
          </a:p>
        </p:txBody>
      </p:sp>
      <p:sp>
        <p:nvSpPr>
          <p:cNvPr id="75779" name="Rectangle 3"/>
          <p:cNvSpPr>
            <a:spLocks noGrp="1" noChangeArrowheads="1"/>
          </p:cNvSpPr>
          <p:nvPr>
            <p:ph idx="1"/>
          </p:nvPr>
        </p:nvSpPr>
        <p:spPr>
          <a:xfrm>
            <a:off x="533400" y="1600200"/>
            <a:ext cx="5257800" cy="3657600"/>
          </a:xfrm>
        </p:spPr>
        <p:txBody>
          <a:bodyPr/>
          <a:lstStyle/>
          <a:p>
            <a:pPr eaLnBrk="1" hangingPunct="1"/>
            <a:r>
              <a:rPr lang="en-US" altLang="en-US" sz="2800">
                <a:cs typeface="Arial" panose="020B0604020202020204" pitchFamily="34" charset="0"/>
              </a:rPr>
              <a:t>Stimulate </a:t>
            </a:r>
            <a:r>
              <a:rPr lang="en-US" altLang="en-US" sz="2800" b="1">
                <a:cs typeface="Arial" panose="020B0604020202020204" pitchFamily="34" charset="0"/>
              </a:rPr>
              <a:t>crying</a:t>
            </a:r>
            <a:r>
              <a:rPr lang="en-US" altLang="en-US" sz="2800">
                <a:cs typeface="Arial" panose="020B0604020202020204" pitchFamily="34" charset="0"/>
              </a:rPr>
              <a:t> by rubbing</a:t>
            </a:r>
          </a:p>
          <a:p>
            <a:pPr eaLnBrk="1" hangingPunct="1">
              <a:buFont typeface="Arial" panose="020B0604020202020204" pitchFamily="34" charset="0"/>
              <a:buNone/>
            </a:pPr>
            <a:endParaRPr lang="en-US" altLang="en-US" sz="1800">
              <a:cs typeface="Arial" panose="020B0604020202020204" pitchFamily="34" charset="0"/>
            </a:endParaRPr>
          </a:p>
          <a:p>
            <a:pPr eaLnBrk="1" hangingPunct="1"/>
            <a:r>
              <a:rPr lang="en-US" altLang="en-US" sz="2800">
                <a:cs typeface="Arial" panose="020B0604020202020204" pitchFamily="34" charset="0"/>
              </a:rPr>
              <a:t>Position properly- </a:t>
            </a:r>
            <a:r>
              <a:rPr lang="en-US" altLang="en-US" sz="2800" b="1">
                <a:cs typeface="Arial" panose="020B0604020202020204" pitchFamily="34" charset="0"/>
              </a:rPr>
              <a:t>side lying / modified t-berg</a:t>
            </a:r>
          </a:p>
          <a:p>
            <a:pPr eaLnBrk="1" hangingPunct="1"/>
            <a:endParaRPr lang="en-US" altLang="en-US" sz="1800" b="1">
              <a:cs typeface="Arial" panose="020B0604020202020204" pitchFamily="34" charset="0"/>
            </a:endParaRPr>
          </a:p>
          <a:p>
            <a:pPr eaLnBrk="1" hangingPunct="1"/>
            <a:r>
              <a:rPr lang="en-US" altLang="en-US" sz="2800">
                <a:cs typeface="Arial" panose="020B0604020202020204" pitchFamily="34" charset="0"/>
              </a:rPr>
              <a:t>Provide </a:t>
            </a:r>
            <a:r>
              <a:rPr lang="en-US" altLang="en-US" sz="2800" b="1">
                <a:cs typeface="Arial" panose="020B0604020202020204" pitchFamily="34" charset="0"/>
              </a:rPr>
              <a:t>oxygen </a:t>
            </a:r>
            <a:r>
              <a:rPr lang="en-US" altLang="en-US" sz="2800">
                <a:cs typeface="Arial" panose="020B0604020202020204" pitchFamily="34" charset="0"/>
              </a:rPr>
              <a:t>when necessary</a:t>
            </a:r>
          </a:p>
        </p:txBody>
      </p:sp>
      <p:sp>
        <p:nvSpPr>
          <p:cNvPr id="7578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008947E-9190-4581-85D1-07C43CA6E1CC}" type="slidenum">
              <a:rPr lang="en-US" altLang="en-US" sz="1200" smtClean="0">
                <a:solidFill>
                  <a:srgbClr val="898989"/>
                </a:solidFill>
                <a:latin typeface="Times New Roman" panose="02020603050405020304" pitchFamily="18" charset="0"/>
              </a:rPr>
              <a:pPr>
                <a:spcBef>
                  <a:spcPct val="0"/>
                </a:spcBef>
                <a:buFontTx/>
                <a:buNone/>
              </a:pPr>
              <a:t>41</a:t>
            </a:fld>
            <a:endParaRPr lang="en-US" altLang="en-US" sz="1200">
              <a:solidFill>
                <a:srgbClr val="898989"/>
              </a:solidFill>
              <a:latin typeface="Times New Roman" panose="02020603050405020304" pitchFamily="18" charset="0"/>
            </a:endParaRPr>
          </a:p>
        </p:txBody>
      </p:sp>
      <p:pic>
        <p:nvPicPr>
          <p:cNvPr id="75781" name="Picture 8" descr="http://images.google.com.ph/images?q=tbn:vm6g4P7O7j0J:www.adoptioncrossroads.org/newborn.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524000"/>
            <a:ext cx="2667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10" descr="http://www.theblueplanet.org/picpages/images/1998/newborn-small.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191000"/>
            <a:ext cx="2590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12" descr="http://images.google.com.ph/images?q=tbn:9COoRi6CR0kJ:www.bbc.co.uk/radio4/womanshour/08_10_01/tuesday/images_day/newborn.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4191000"/>
            <a:ext cx="3429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4" name="AutoShape 4" descr="data:image/jpeg;base64,/9j/4AAQSkZJRgABAQAAAQABAAD/2wCEAAkGBw8PDw8PDQwMDA0NDw0MDQ0NDQ8MDA0MFBEWFhQRFRQYHCggGBolGxQUIjEhJSkrLi4uFx8zODMsOCgtLisBCgoKDg0OFxAPFC8cHBwsLCwsLCwsLCssLCwsLCwsLCssLCwsLCwrLCwrLCwsLCwsLCwsLCwsLCwsLCwsLCs3Lv/AABEIALcBEwMBIgACEQEDEQH/xAAbAAADAQEBAQEAAAAAAAAAAAAAAQIDBAUGB//EAD4QAAIBAgIGBgcFCAMBAAAAAAABAgMRBDEFEiFBUWEycXKBkbETIiNCUnOhM4KywdEGFBUkNGJjg5Lh8EP/xAAXAQEBAQEAAAAAAAAAAAAAAAAAAQID/8QAHREBAQACAgMBAAAAAAAAAAAAAAECESExEkFRYf/aAAwDAQACEQMRAD8A/RkgJTHcrOgwTEFiKq5LYWEA7hckAouGsSFgG2JBYAHcTYWCxA0zu0XnUfCDOFI9DRq9Wt2ESjx8FlN/FUm/rb8jpMMEvU+/U/EzexJ0t7BJbQrFRAmU0JoCBMuwmgM2IpoLAZsk0aJsUQyGaNENFECZdhNAZslotoTAzcQLAD2bhchsLgXcZncaYF3JkJsTYFXBkJg2AFXIuVCLk7RTb4JXIGxI3/cqm+NutoznSlHNeBAgMZ4iMeldd1ztw+DqVEnGnKz3yWp5hWKO7BzUYVNa61opR2ZlQ0c4u9SUFbdrDruL2a67kEeRg+i1vUpNrfZyZ0JGdbCxvrRqtNcEU6iW+/0JLppTEZfvMeLXcaRmpK8WmuTuWWVNESwlUSzZHpofHHvdgLJZQgM5DCQWAhkltEtFRLIaLaJZRAmUxNAZsTKZIEgAwPTkK4TZFwLuOLIHcC2VGlN5Qm+qLZvo2rGMm3FSlZal8lxfWel/EJ8V4EtHjOjNZwmuuLJa7j3FpCpwi+4JYvW6VODJseCelompGKld2d112Kq06cvcS6thx1sPw1lzi9pNj1p4qO2yvfK7bMqWFdVv3Us27nzlWpiabvTcK8VnCT9FV+7LJvrt1nu4DSfpKEHFTi7zjUjVVpwmn0Wuq3JppomyR2JUaHQp69S19ZrWl47u45q2kKkt9lwRMMTJOTsnKezWe1pcEY6hNtaKdaT2N7OWwxaOulhJy6MW+eSNf4XV+Ff8kFea0aQr2Vmr7kzpqaPqLODfVZnK6ZKsYTpqb6N28rR2/Q5aujKrk/Ra6qRzi9j/AFPXweIdJt6qknse59zKxmM1pxnTi4Tis3tvyfIzYsunyGMxVWF41IuNSOaas2eW9ITd7pvhY+x0s3iIXqarcU3GVkpQa3X4HwlDEV8VNrDYdqm216WcPRqS4whsuvAxy3x29/8AZrEzc5Qd9VxcrXuotNeB9C0cGhNFVKMfW1U5bZTltk+Vlkj0KtSEfecnyyO2N1OXLLm8M2M5K2Mfuw+tjirV6zycY97Y8/w8XqslniKtiU7qpGXJp2Z7VNtpNqzaTa4M1jlv0mU0GQy2QzTJEsbEyiGSymSwEAhgdqYMlDbIHcCQTAtPgdNPFtZ+JyXC5B6Ua6e80Uzy0y41Wt4V6VxpHJGuuLXWrmrrJR1r3vJQTWSe8zVXUpKeaT57/EzVBUqdad9Z6sbXvub/AFNIVUGMnehV7K8zJRSyWsmnbas1frNbFxasupA4oNOjDYtwVmrrduZq8e81FeJxapVvV70hbfpJHWtI7NsHfdtPNq3k3Jra3fYa2E4jdXTncCJUjpaJaIPE0jhKs6ipSkoUZRjVqxhtqSg/cbeWavbgdtLVpLVo0o01bN7ZM1xP9T1UIeaKqJard7OHrLmt6GtE5nLjquUs5NmEoHVrJq623yshal+RqRNuKVMj0LeSO/0S6x2NTFLXJTwqW17X9DZlsllZqGSyyWVEEtFCZRmyWWyWBIAAHWxXE2K5A7gmTcEwKuNMSAgtMdxIYU0a1Jeziv8AKvIyRrUXs48qq8hQ7lyb9DX7C8yCpfY1+wvMl6GlOrKy28DWOIfI54ZItDSulYh8DSddqne3vpHNE2qr2X+yJLIbp+m5C9K+BmBdQ3VuoyHJgJl0bZYj+pfyYeZtSWypfdTkzLEf1Mvk0zal0avypk9I46HQj2Y+RTFQ6EOzHyKLFSSymJhGbJZbJYEkMsllRmSy2JlGbJZbJYEAMQG9xCuFyAuMQAUmNklEVaZRES0A4nRJeyT/AMq8jnR129h/tXkSjIc/sa3YXmSXNeyrdheZb0HDJFomK2ItIDSBtU+yfzImMTeX2L7cSZdLGIABUAhiAjE/1M/lUi49Cr8qQsWv5mp8uj+ZUehV+XInoc1DoQ7MfIomh0IdmPkUyiWSymSwIZLLZDAkhlshlRLJZTJZRLJZTJAkQABSY0ShoC0FhoqxAkhgNAUikSUgpo7oL+Xl81fhOJHoUV/LT+Yvwmb0ORGjXsa/Yj5mRul7Gv2I/iLegobu4tEQ3FoDSJ0W9jLtxOdHZKFqD4t63cZy6anbkASYzSEOMbtJZtpeIjswlFpa7T/t2fUVHn42a/e5r4qcbfddvzNI9Cr8uRwaX1lNVI9KDv1rejtwdRVKdWUcnSl3PgzEy4sa11WNHox7MfIbFS6MezHyGbZSyWUyWBDJZUiGVCIZRLKJZLKZLAlkspkMBCAAHFFISKAaLM2xpgWMkpAUikKJSIKSPSjT1cPtznLW7sjLRuAlUak01Bb/AIuSPWxGFk1ZLZlkYzvDeM5eAbxXsa/Zh+I2rYCotqhJ2zVt3EzjH2Fd8VFLm1d/oPLeOyzV0zii4kxd9vHb4m+Fpa84x4vbyW80y6sFg3P1nsj5no1cM2rbLHRCKSSSslsS5DFxl7JlY8iWjJq9nFrcjiaPpDytK0bNTXvbH2hJqLbustH4XXleS9SOfN8D2HTXBEYalqQjHlt695qXTLnqYKnLpQTOeejKcYVFSgoynFrN2bPQAlwx+NeV+vkaLvFbmlqtPY1JbGimdelMJKFZyhGUoVVrS1VfVqZN9+w5GSX0WIZLKZLNMpZDKZDKESxsQEsllMkCWSUyWUSxDAC2ASBAFhpFJBYAKQAiC0dWj8L6WooZLOT4RWf/ALmcsT3/ANm4K1SW+8Y91r/mB7FOCilGKskrJcEUAAJnk4+mlGSjFJNuTS3t7z1mrmU8PF53MZS3prHXt8xQg0nHfHaucf8Ao9LRH2n3ZW+h6H8Op3vZ343OLEUfQVIzivVvs5PevAmEyk1kudxt4ewBFKopJSi7plnRgHHpV+zXaX5nYePpLEqctWLvGO/jIlHrpjOLRmJUoqLfrRVuuJ2lAAAAHkaZwn/1iuCmvJnrkVoKUZReTTX0FHyciGUyGBLJY2SwJExiAlkspksCWSymSyiQAANpISKkSVlUSiUMKY0IaIKR7P7O10pSg/fSlHrWa8PI8ZGlOTTTTaad01mmRX2oHlYLTEZJKr6kvit6r/Q9KlVjPbCUZL+1pgWAAAGWJoqcXF71s5PczUAPnaGInTfqu3FPan3HYtLS3wi3ybRw4h+vO2WtK3iZ3A68Rj5zVrqK4R395y3FcLgOMmndNprJrNHoUNKtWU4pr4lsduNjzRAfUpjPFwGkdRKM7uO5ra48uaPVhiacujOL70n4AamGNralOUuTS7TyFWxtOGc03wi9Z/Q8LSGOdV/DBdGP5vmBxshspkNgJkMqRDAQgACWSymSUSJjJYCAAA3kSWyTTIKEADGhDRFWhpkopAaI9PQWJUZuL2Kokl21l5v6HlJlJk0r7QDxcDpiyUaqbt762vvR6McfRe1VYd7s/BkHSYY3EKnBvflFcZGFfSlOPRbqPgti8Tx8TiZVJXk+pLJICLiFcLlDHcVxAMTBskB3EFxXATZI2SQJkFyIRQpEMuRDGhIhiZRLJZRDACWAAIBARHUyRgaQAgABjQAFMaAAKGAEFRLTAAKRQAAAAAMBAACYwIqQAAJYgACJCQABLJYgKESwACWTIAAkQAArgABH/9k="/>
          <p:cNvSpPr>
            <a:spLocks noChangeAspect="1" noChangeArrowheads="1"/>
          </p:cNvSpPr>
          <p:nvPr/>
        </p:nvSpPr>
        <p:spPr bwMode="auto">
          <a:xfrm>
            <a:off x="15557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000">
              <a:latin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762000" y="228600"/>
            <a:ext cx="5029200" cy="838200"/>
          </a:xfrm>
        </p:spPr>
        <p:txBody>
          <a:bodyPr/>
          <a:lstStyle/>
          <a:p>
            <a:pPr eaLnBrk="1" hangingPunct="1"/>
            <a:r>
              <a:rPr lang="en-US" altLang="en-US" sz="4000">
                <a:cs typeface="Arial" panose="020B0604020202020204" pitchFamily="34" charset="0"/>
              </a:rPr>
              <a:t>Temperature</a:t>
            </a:r>
          </a:p>
        </p:txBody>
      </p:sp>
      <p:sp>
        <p:nvSpPr>
          <p:cNvPr id="76803" name="Rectangle 3"/>
          <p:cNvSpPr>
            <a:spLocks noGrp="1" noChangeArrowheads="1"/>
          </p:cNvSpPr>
          <p:nvPr>
            <p:ph idx="1"/>
          </p:nvPr>
        </p:nvSpPr>
        <p:spPr>
          <a:xfrm>
            <a:off x="304800" y="1371600"/>
            <a:ext cx="6629400" cy="1676400"/>
          </a:xfrm>
        </p:spPr>
        <p:txBody>
          <a:bodyPr/>
          <a:lstStyle/>
          <a:p>
            <a:pPr eaLnBrk="1" hangingPunct="1"/>
            <a:r>
              <a:rPr lang="en-US" altLang="en-US" sz="2800">
                <a:cs typeface="Arial" panose="020B0604020202020204" pitchFamily="34" charset="0"/>
              </a:rPr>
              <a:t>Dry immediately</a:t>
            </a:r>
          </a:p>
          <a:p>
            <a:pPr eaLnBrk="1" hangingPunct="1"/>
            <a:r>
              <a:rPr lang="en-US" altLang="en-US" sz="2800">
                <a:cs typeface="Arial" panose="020B0604020202020204" pitchFamily="34" charset="0"/>
              </a:rPr>
              <a:t>Place in infant warmer or use droplight</a:t>
            </a:r>
          </a:p>
          <a:p>
            <a:pPr eaLnBrk="1" hangingPunct="1"/>
            <a:r>
              <a:rPr lang="en-US" altLang="en-US" sz="2800">
                <a:cs typeface="Arial" panose="020B0604020202020204" pitchFamily="34" charset="0"/>
              </a:rPr>
              <a:t>Wrap warmly</a:t>
            </a:r>
          </a:p>
          <a:p>
            <a:pPr eaLnBrk="1" hangingPunct="1">
              <a:buFontTx/>
              <a:buNone/>
            </a:pPr>
            <a:endParaRPr lang="en-US" altLang="en-US"/>
          </a:p>
        </p:txBody>
      </p:sp>
      <p:pic>
        <p:nvPicPr>
          <p:cNvPr id="76804" name="Picture 5" descr="http://images.google.com.ph/images?q=tbn:slng1EpxaxcJ:members.rogers.com/k.dewey/baby/pics/roll05-drying%2520bab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00400"/>
            <a:ext cx="2743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6" descr="http://www.lactation-consultant-services.com/Deb's%20Photo%20Cat/BFingImmedBirth/50305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200400"/>
            <a:ext cx="2740025"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AutoShape 2" descr="Image result for droplight"/>
          <p:cNvSpPr>
            <a:spLocks noChangeAspect="1" noChangeArrowheads="1"/>
          </p:cNvSpPr>
          <p:nvPr/>
        </p:nvSpPr>
        <p:spPr bwMode="auto">
          <a:xfrm>
            <a:off x="15557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000">
              <a:latin typeface="Times New Roman" panose="02020603050405020304" pitchFamily="18" charset="0"/>
            </a:endParaRPr>
          </a:p>
        </p:txBody>
      </p:sp>
      <p:sp>
        <p:nvSpPr>
          <p:cNvPr id="76807" name="AutoShape 4" descr="Image result for droplight"/>
          <p:cNvSpPr>
            <a:spLocks noChangeAspect="1" noChangeArrowheads="1"/>
          </p:cNvSpPr>
          <p:nvPr/>
        </p:nvSpPr>
        <p:spPr bwMode="auto">
          <a:xfrm>
            <a:off x="15557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000">
              <a:latin typeface="Times New Roman" panose="02020603050405020304" pitchFamily="18" charset="0"/>
            </a:endParaRPr>
          </a:p>
        </p:txBody>
      </p:sp>
      <p:sp>
        <p:nvSpPr>
          <p:cNvPr id="76808" name="AutoShape 6" descr="Image result for droplight"/>
          <p:cNvSpPr>
            <a:spLocks noChangeAspect="1" noChangeArrowheads="1"/>
          </p:cNvSpPr>
          <p:nvPr/>
        </p:nvSpPr>
        <p:spPr bwMode="auto">
          <a:xfrm>
            <a:off x="15557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000">
              <a:latin typeface="Times New Roman" panose="02020603050405020304" pitchFamily="18" charset="0"/>
            </a:endParaRPr>
          </a:p>
        </p:txBody>
      </p:sp>
      <p:sp>
        <p:nvSpPr>
          <p:cNvPr id="76809" name="AutoShape 8" descr="Image result for droplight"/>
          <p:cNvSpPr>
            <a:spLocks noChangeAspect="1" noChangeArrowheads="1"/>
          </p:cNvSpPr>
          <p:nvPr/>
        </p:nvSpPr>
        <p:spPr bwMode="auto">
          <a:xfrm>
            <a:off x="15557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000">
              <a:latin typeface="Times New Roman" panose="02020603050405020304" pitchFamily="18" charset="0"/>
            </a:endParaRPr>
          </a:p>
        </p:txBody>
      </p:sp>
      <p:sp>
        <p:nvSpPr>
          <p:cNvPr id="76810" name="AutoShape 10" descr="Image result for droplight"/>
          <p:cNvSpPr>
            <a:spLocks noChangeAspect="1" noChangeArrowheads="1"/>
          </p:cNvSpPr>
          <p:nvPr/>
        </p:nvSpPr>
        <p:spPr bwMode="auto">
          <a:xfrm>
            <a:off x="15557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000">
              <a:latin typeface="Times New Roman" panose="02020603050405020304" pitchFamily="18" charset="0"/>
            </a:endParaRPr>
          </a:p>
        </p:txBody>
      </p:sp>
      <p:sp>
        <p:nvSpPr>
          <p:cNvPr id="76811" name="AutoShape 12" descr="Image result for droplight"/>
          <p:cNvSpPr>
            <a:spLocks noChangeAspect="1" noChangeArrowheads="1"/>
          </p:cNvSpPr>
          <p:nvPr/>
        </p:nvSpPr>
        <p:spPr bwMode="auto">
          <a:xfrm>
            <a:off x="15557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000">
              <a:latin typeface="Times New Roman" panose="02020603050405020304" pitchFamily="18" charset="0"/>
            </a:endParaRPr>
          </a:p>
        </p:txBody>
      </p:sp>
      <p:sp>
        <p:nvSpPr>
          <p:cNvPr id="76812" name="AutoShape 14" descr="data:image/jpeg;base64,/9j/4AAQSkZJRgABAQAAAQABAAD/2wCEAAkGBw8PDw8PDQwMDA0NDw0MDQ0NDQ8MDA0MFBEWFhQRFRQYHCggGBolGxQUIjEhJSkrLi4uFx8zODMsOCgtLisBCgoKDg0OFxAPFC8cHBwsLCwsLCwsLCssLCwsLCwsLCssLCwsLCwrLCwrLCwsLCwsLCwsLCwsLCwsLCwsLCs3Lv/AABEIALcBEwMBIgACEQEDEQH/xAAbAAADAQEBAQEAAAAAAAAAAAAAAQIDBAUGB//EAD4QAAIBAgIGBgcFCAMBAAAAAAABAgMRBDEFEiFBUWEycXKBkbETIiNCUnOhM4KywdEGFBUkNGJjg5Lh8EP/xAAXAQEBAQEAAAAAAAAAAAAAAAAAAQID/8QAHREBAQACAgMBAAAAAAAAAAAAAAECESExEkFRYf/aAAwDAQACEQMRAD8A/RkgJTHcrOgwTEFiKq5LYWEA7hckAouGsSFgG2JBYAHcTYWCxA0zu0XnUfCDOFI9DRq9Wt2ESjx8FlN/FUm/rb8jpMMEvU+/U/EzexJ0t7BJbQrFRAmU0JoCBMuwmgM2IpoLAZsk0aJsUQyGaNENFECZdhNAZslotoTAzcQLAD2bhchsLgXcZncaYF3JkJsTYFXBkJg2AFXIuVCLk7RTb4JXIGxI3/cqm+NutoznSlHNeBAgMZ4iMeldd1ztw+DqVEnGnKz3yWp5hWKO7BzUYVNa61opR2ZlQ0c4u9SUFbdrDruL2a67kEeRg+i1vUpNrfZyZ0JGdbCxvrRqtNcEU6iW+/0JLppTEZfvMeLXcaRmpK8WmuTuWWVNESwlUSzZHpofHHvdgLJZQgM5DCQWAhkltEtFRLIaLaJZRAmUxNAZsTKZIEgAwPTkK4TZFwLuOLIHcC2VGlN5Qm+qLZvo2rGMm3FSlZal8lxfWel/EJ8V4EtHjOjNZwmuuLJa7j3FpCpwi+4JYvW6VODJseCelompGKld2d112Kq06cvcS6thx1sPw1lzi9pNj1p4qO2yvfK7bMqWFdVv3Us27nzlWpiabvTcK8VnCT9FV+7LJvrt1nu4DSfpKEHFTi7zjUjVVpwmn0Wuq3JppomyR2JUaHQp69S19ZrWl47u45q2kKkt9lwRMMTJOTsnKezWe1pcEY6hNtaKdaT2N7OWwxaOulhJy6MW+eSNf4XV+Ff8kFea0aQr2Vmr7kzpqaPqLODfVZnK6ZKsYTpqb6N28rR2/Q5aujKrk/Ra6qRzi9j/AFPXweIdJt6qknse59zKxmM1pxnTi4Tis3tvyfIzYsunyGMxVWF41IuNSOaas2eW9ITd7pvhY+x0s3iIXqarcU3GVkpQa3X4HwlDEV8VNrDYdqm216WcPRqS4whsuvAxy3x29/8AZrEzc5Qd9VxcrXuotNeB9C0cGhNFVKMfW1U5bZTltk+Vlkj0KtSEfecnyyO2N1OXLLm8M2M5K2Mfuw+tjirV6zycY97Y8/w8XqslniKtiU7qpGXJp2Z7VNtpNqzaTa4M1jlv0mU0GQy2QzTJEsbEyiGSymSwEAhgdqYMlDbIHcCQTAtPgdNPFtZ+JyXC5B6Ua6e80Uzy0y41Wt4V6VxpHJGuuLXWrmrrJR1r3vJQTWSe8zVXUpKeaT57/EzVBUqdad9Z6sbXvub/AFNIVUGMnehV7K8zJRSyWsmnbas1frNbFxasupA4oNOjDYtwVmrrduZq8e81FeJxapVvV70hbfpJHWtI7NsHfdtPNq3k3Jra3fYa2E4jdXTncCJUjpaJaIPE0jhKs6ipSkoUZRjVqxhtqSg/cbeWavbgdtLVpLVo0o01bN7ZM1xP9T1UIeaKqJard7OHrLmt6GtE5nLjquUs5NmEoHVrJq623yshal+RqRNuKVMj0LeSO/0S6x2NTFLXJTwqW17X9DZlsllZqGSyyWVEEtFCZRmyWWyWBIAAHWxXE2K5A7gmTcEwKuNMSAgtMdxIYU0a1Jeziv8AKvIyRrUXs48qq8hQ7lyb9DX7C8yCpfY1+wvMl6GlOrKy28DWOIfI54ZItDSulYh8DSddqne3vpHNE2qr2X+yJLIbp+m5C9K+BmBdQ3VuoyHJgJl0bZYj+pfyYeZtSWypfdTkzLEf1Mvk0zal0avypk9I46HQj2Y+RTFQ6EOzHyKLFSSymJhGbJZbJYEkMsllRmSy2JlGbJZbJYEAMQG9xCuFyAuMQAUmNklEVaZRES0A4nRJeyT/AMq8jnR129h/tXkSjIc/sa3YXmSXNeyrdheZb0HDJFomK2ItIDSBtU+yfzImMTeX2L7cSZdLGIABUAhiAjE/1M/lUi49Cr8qQsWv5mp8uj+ZUehV+XInoc1DoQ7MfIomh0IdmPkUyiWSymSwIZLLZDAkhlshlRLJZTJZRLJZTJAkQABSY0ShoC0FhoqxAkhgNAUikSUgpo7oL+Xl81fhOJHoUV/LT+Yvwmb0ORGjXsa/Yj5mRul7Gv2I/iLegobu4tEQ3FoDSJ0W9jLtxOdHZKFqD4t63cZy6anbkASYzSEOMbtJZtpeIjswlFpa7T/t2fUVHn42a/e5r4qcbfddvzNI9Cr8uRwaX1lNVI9KDv1rejtwdRVKdWUcnSl3PgzEy4sa11WNHox7MfIbFS6MezHyGbZSyWUyWBDJZUiGVCIZRLKJZLKZLAlkspkMBCAAHFFISKAaLM2xpgWMkpAUikKJSIKSPSjT1cPtznLW7sjLRuAlUak01Bb/AIuSPWxGFk1ZLZlkYzvDeM5eAbxXsa/Zh+I2rYCotqhJ2zVt3EzjH2Fd8VFLm1d/oPLeOyzV0zii4kxd9vHb4m+Fpa84x4vbyW80y6sFg3P1nsj5no1cM2rbLHRCKSSSslsS5DFxl7JlY8iWjJq9nFrcjiaPpDytK0bNTXvbH2hJqLbustH4XXleS9SOfN8D2HTXBEYalqQjHlt695qXTLnqYKnLpQTOeejKcYVFSgoynFrN2bPQAlwx+NeV+vkaLvFbmlqtPY1JbGimdelMJKFZyhGUoVVrS1VfVqZN9+w5GSX0WIZLKZLNMpZDKZDKESxsQEsllMkCWSUyWUSxDAC2ASBAFhpFJBYAKQAiC0dWj8L6WooZLOT4RWf/ALmcsT3/ANm4K1SW+8Y91r/mB7FOCilGKskrJcEUAAJnk4+mlGSjFJNuTS3t7z1mrmU8PF53MZS3prHXt8xQg0nHfHaucf8Ao9LRH2n3ZW+h6H8Op3vZ343OLEUfQVIzivVvs5PevAmEyk1kudxt4ewBFKopJSi7plnRgHHpV+zXaX5nYePpLEqctWLvGO/jIlHrpjOLRmJUoqLfrRVuuJ2lAAAAHkaZwn/1iuCmvJnrkVoKUZReTTX0FHyciGUyGBLJY2SwJExiAlkspksCWSymSyiQAANpISKkSVlUSiUMKY0IaIKR7P7O10pSg/fSlHrWa8PI8ZGlOTTTTaad01mmRX2oHlYLTEZJKr6kvit6r/Q9KlVjPbCUZL+1pgWAAAGWJoqcXF71s5PczUAPnaGInTfqu3FPan3HYtLS3wi3ybRw4h+vO2WtK3iZ3A68Rj5zVrqK4R395y3FcLgOMmndNprJrNHoUNKtWU4pr4lsduNjzRAfUpjPFwGkdRKM7uO5ra48uaPVhiacujOL70n4AamGNralOUuTS7TyFWxtOGc03wi9Z/Q8LSGOdV/DBdGP5vmBxshspkNgJkMqRDAQgACWSymSUSJjJYCAAA3kSWyTTIKEADGhDRFWhpkopAaI9PQWJUZuL2Kokl21l5v6HlJlJk0r7QDxcDpiyUaqbt762vvR6McfRe1VYd7s/BkHSYY3EKnBvflFcZGFfSlOPRbqPgti8Tx8TiZVJXk+pLJICLiFcLlDHcVxAMTBskB3EFxXATZI2SQJkFyIRQpEMuRDGhIhiZRLJZRDACWAAIBARHUyRgaQAgABjQAFMaAAKGAEFRLTAAKRQAAAAAMBAACYwIqQAAJYgACJCQABLJYgKESwACWTIAAkQAArgABH/9k="/>
          <p:cNvSpPr>
            <a:spLocks noChangeAspect="1" noChangeArrowheads="1"/>
          </p:cNvSpPr>
          <p:nvPr/>
        </p:nvSpPr>
        <p:spPr bwMode="auto">
          <a:xfrm>
            <a:off x="15557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000">
              <a:latin typeface="Times New Roman" panose="02020603050405020304" pitchFamily="18" charset="0"/>
            </a:endParaRPr>
          </a:p>
        </p:txBody>
      </p:sp>
      <p:sp>
        <p:nvSpPr>
          <p:cNvPr id="76813" name="AutoShape 16" descr="data:image/jpeg;base64,/9j/4AAQSkZJRgABAQAAAQABAAD/2wCEAAkGBw8PDw8PDQwMDA0NDw0MDQ0NDQ8MDA0MFBEWFhQRFRQYHCggGBolGxQUIjEhJSkrLi4uFx8zODMsOCgtLisBCgoKDg0OFxAPFC8cHBwsLCwsLCwsLCssLCwsLCwsLCssLCwsLCwrLCwrLCwsLCwsLCwsLCwsLCwsLCwsLCs3Lv/AABEIALcBEwMBIgACEQEDEQH/xAAbAAADAQEBAQEAAAAAAAAAAAAAAQIDBAUGB//EAD4QAAIBAgIGBgcFCAMBAAAAAAABAgMRBDEFEiFBUWEycXKBkbETIiNCUnOhM4KywdEGFBUkNGJjg5Lh8EP/xAAXAQEBAQEAAAAAAAAAAAAAAAAAAQID/8QAHREBAQACAgMBAAAAAAAAAAAAAAECESExEkFRYf/aAAwDAQACEQMRAD8A/RkgJTHcrOgwTEFiKq5LYWEA7hckAouGsSFgG2JBYAHcTYWCxA0zu0XnUfCDOFI9DRq9Wt2ESjx8FlN/FUm/rb8jpMMEvU+/U/EzexJ0t7BJbQrFRAmU0JoCBMuwmgM2IpoLAZsk0aJsUQyGaNENFECZdhNAZslotoTAzcQLAD2bhchsLgXcZncaYF3JkJsTYFXBkJg2AFXIuVCLk7RTb4JXIGxI3/cqm+NutoznSlHNeBAgMZ4iMeldd1ztw+DqVEnGnKz3yWp5hWKO7BzUYVNa61opR2ZlQ0c4u9SUFbdrDruL2a67kEeRg+i1vUpNrfZyZ0JGdbCxvrRqtNcEU6iW+/0JLppTEZfvMeLXcaRmpK8WmuTuWWVNESwlUSzZHpofHHvdgLJZQgM5DCQWAhkltEtFRLIaLaJZRAmUxNAZsTKZIEgAwPTkK4TZFwLuOLIHcC2VGlN5Qm+qLZvo2rGMm3FSlZal8lxfWel/EJ8V4EtHjOjNZwmuuLJa7j3FpCpwi+4JYvW6VODJseCelompGKld2d112Kq06cvcS6thx1sPw1lzi9pNj1p4qO2yvfK7bMqWFdVv3Us27nzlWpiabvTcK8VnCT9FV+7LJvrt1nu4DSfpKEHFTi7zjUjVVpwmn0Wuq3JppomyR2JUaHQp69S19ZrWl47u45q2kKkt9lwRMMTJOTsnKezWe1pcEY6hNtaKdaT2N7OWwxaOulhJy6MW+eSNf4XV+Ff8kFea0aQr2Vmr7kzpqaPqLODfVZnK6ZKsYTpqb6N28rR2/Q5aujKrk/Ra6qRzi9j/AFPXweIdJt6qknse59zKxmM1pxnTi4Tis3tvyfIzYsunyGMxVWF41IuNSOaas2eW9ITd7pvhY+x0s3iIXqarcU3GVkpQa3X4HwlDEV8VNrDYdqm216WcPRqS4whsuvAxy3x29/8AZrEzc5Qd9VxcrXuotNeB9C0cGhNFVKMfW1U5bZTltk+Vlkj0KtSEfecnyyO2N1OXLLm8M2M5K2Mfuw+tjirV6zycY97Y8/w8XqslniKtiU7qpGXJp2Z7VNtpNqzaTa4M1jlv0mU0GQy2QzTJEsbEyiGSymSwEAhgdqYMlDbIHcCQTAtPgdNPFtZ+JyXC5B6Ua6e80Uzy0y41Wt4V6VxpHJGuuLXWrmrrJR1r3vJQTWSe8zVXUpKeaT57/EzVBUqdad9Z6sbXvub/AFNIVUGMnehV7K8zJRSyWsmnbas1frNbFxasupA4oNOjDYtwVmrrduZq8e81FeJxapVvV70hbfpJHWtI7NsHfdtPNq3k3Jra3fYa2E4jdXTncCJUjpaJaIPE0jhKs6ipSkoUZRjVqxhtqSg/cbeWavbgdtLVpLVo0o01bN7ZM1xP9T1UIeaKqJard7OHrLmt6GtE5nLjquUs5NmEoHVrJq623yshal+RqRNuKVMj0LeSO/0S6x2NTFLXJTwqW17X9DZlsllZqGSyyWVEEtFCZRmyWWyWBIAAHWxXE2K5A7gmTcEwKuNMSAgtMdxIYU0a1Jeziv8AKvIyRrUXs48qq8hQ7lyb9DX7C8yCpfY1+wvMl6GlOrKy28DWOIfI54ZItDSulYh8DSddqne3vpHNE2qr2X+yJLIbp+m5C9K+BmBdQ3VuoyHJgJl0bZYj+pfyYeZtSWypfdTkzLEf1Mvk0zal0avypk9I46HQj2Y+RTFQ6EOzHyKLFSSymJhGbJZbJYEkMsllRmSy2JlGbJZbJYEAMQG9xCuFyAuMQAUmNklEVaZRES0A4nRJeyT/AMq8jnR129h/tXkSjIc/sa3YXmSXNeyrdheZb0HDJFomK2ItIDSBtU+yfzImMTeX2L7cSZdLGIABUAhiAjE/1M/lUi49Cr8qQsWv5mp8uj+ZUehV+XInoc1DoQ7MfIomh0IdmPkUyiWSymSwIZLLZDAkhlshlRLJZTJZRLJZTJAkQABSY0ShoC0FhoqxAkhgNAUikSUgpo7oL+Xl81fhOJHoUV/LT+Yvwmb0ORGjXsa/Yj5mRul7Gv2I/iLegobu4tEQ3FoDSJ0W9jLtxOdHZKFqD4t63cZy6anbkASYzSEOMbtJZtpeIjswlFpa7T/t2fUVHn42a/e5r4qcbfddvzNI9Cr8uRwaX1lNVI9KDv1rejtwdRVKdWUcnSl3PgzEy4sa11WNHox7MfIbFS6MezHyGbZSyWUyWBDJZUiGVCIZRLKJZLKZLAlkspkMBCAAHFFISKAaLM2xpgWMkpAUikKJSIKSPSjT1cPtznLW7sjLRuAlUak01Bb/AIuSPWxGFk1ZLZlkYzvDeM5eAbxXsa/Zh+I2rYCotqhJ2zVt3EzjH2Fd8VFLm1d/oPLeOyzV0zii4kxd9vHb4m+Fpa84x4vbyW80y6sFg3P1nsj5no1cM2rbLHRCKSSSslsS5DFxl7JlY8iWjJq9nFrcjiaPpDytK0bNTXvbH2hJqLbustH4XXleS9SOfN8D2HTXBEYalqQjHlt695qXTLnqYKnLpQTOeejKcYVFSgoynFrN2bPQAlwx+NeV+vkaLvFbmlqtPY1JbGimdelMJKFZyhGUoVVrS1VfVqZN9+w5GSX0WIZLKZLNMpZDKZDKESxsQEsllMkCWSUyWUSxDAC2ASBAFhpFJBYAKQAiC0dWj8L6WooZLOT4RWf/ALmcsT3/ANm4K1SW+8Y91r/mB7FOCilGKskrJcEUAAJnk4+mlGSjFJNuTS3t7z1mrmU8PF53MZS3prHXt8xQg0nHfHaucf8Ao9LRH2n3ZW+h6H8Op3vZ343OLEUfQVIzivVvs5PevAmEyk1kudxt4ewBFKopJSi7plnRgHHpV+zXaX5nYePpLEqctWLvGO/jIlHrpjOLRmJUoqLfrRVuuJ2lAAAAHkaZwn/1iuCmvJnrkVoKUZReTTX0FHyciGUyGBLJY2SwJExiAlkspksCWSymSyiQAANpISKkSVlUSiUMKY0IaIKR7P7O10pSg/fSlHrWa8PI8ZGlOTTTTaad01mmRX2oHlYLTEZJKr6kvit6r/Q9KlVjPbCUZL+1pgWAAAGWJoqcXF71s5PczUAPnaGInTfqu3FPan3HYtLS3wi3ybRw4h+vO2WtK3iZ3A68Rj5zVrqK4R395y3FcLgOMmndNprJrNHoUNKtWU4pr4lsduNjzRAfUpjPFwGkdRKM7uO5ra48uaPVhiacujOL70n4AamGNralOUuTS7TyFWxtOGc03wi9Z/Q8LSGOdV/DBdGP5vmBxshspkNgJkMqRDAQgACWSymSUSJjJYCAAA3kSWyTTIKEADGhDRFWhpkopAaI9PQWJUZuL2Kokl21l5v6HlJlJk0r7QDxcDpiyUaqbt762vvR6McfRe1VYd7s/BkHSYY3EKnBvflFcZGFfSlOPRbqPgti8Tx8TiZVJXk+pLJICLiFcLlDHcVxAMTBskB3EFxXATZI2SQJkFyIRQpEMuRDGhIhiZRLJZRDACWAAIBARHUyRgaQAgABjQAFMaAAKGAEFRLTAAKRQAAAAAMBAACYwIqQAAJYgACJCQABLJYgKESwACWTIAAkQAArgABH/9k="/>
          <p:cNvSpPr>
            <a:spLocks noChangeAspect="1" noChangeArrowheads="1"/>
          </p:cNvSpPr>
          <p:nvPr/>
        </p:nvSpPr>
        <p:spPr bwMode="auto">
          <a:xfrm>
            <a:off x="15557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000">
              <a:latin typeface="Times New Roman" panose="02020603050405020304" pitchFamily="18" charset="0"/>
            </a:endParaRPr>
          </a:p>
        </p:txBody>
      </p:sp>
      <p:sp>
        <p:nvSpPr>
          <p:cNvPr id="76814" name="AutoShape 18" descr="data:image/jpeg;base64,/9j/4AAQSkZJRgABAQAAAQABAAD/2wCEAAkGBw8PDw8PDQwMDA0NDw0MDQ0NDQ8MDA0MFBEWFhQRFRQYHCggGBolGxQUIjEhJSkrLi4uFx8zODMsOCgtLisBCgoKDg0OFxAPFC8cHBwsLCwsLCwsLCssLCwsLCwsLCssLCwsLCwrLCwrLCwsLCwsLCwsLCwsLCwsLCwsLCs3Lv/AABEIALcBEwMBIgACEQEDEQH/xAAbAAADAQEBAQEAAAAAAAAAAAAAAQIDBAUGB//EAD4QAAIBAgIGBgcFCAMBAAAAAAABAgMRBDEFEiFBUWEycXKBkbETIiNCUnOhM4KywdEGFBUkNGJjg5Lh8EP/xAAXAQEBAQEAAAAAAAAAAAAAAAAAAQID/8QAHREBAQACAgMBAAAAAAAAAAAAAAECESExEkFRYf/aAAwDAQACEQMRAD8A/RkgJTHcrOgwTEFiKq5LYWEA7hckAouGsSFgG2JBYAHcTYWCxA0zu0XnUfCDOFI9DRq9Wt2ESjx8FlN/FUm/rb8jpMMEvU+/U/EzexJ0t7BJbQrFRAmU0JoCBMuwmgM2IpoLAZsk0aJsUQyGaNENFECZdhNAZslotoTAzcQLAD2bhchsLgXcZncaYF3JkJsTYFXBkJg2AFXIuVCLk7RTb4JXIGxI3/cqm+NutoznSlHNeBAgMZ4iMeldd1ztw+DqVEnGnKz3yWp5hWKO7BzUYVNa61opR2ZlQ0c4u9SUFbdrDruL2a67kEeRg+i1vUpNrfZyZ0JGdbCxvrRqtNcEU6iW+/0JLppTEZfvMeLXcaRmpK8WmuTuWWVNESwlUSzZHpofHHvdgLJZQgM5DCQWAhkltEtFRLIaLaJZRAmUxNAZsTKZIEgAwPTkK4TZFwLuOLIHcC2VGlN5Qm+qLZvo2rGMm3FSlZal8lxfWel/EJ8V4EtHjOjNZwmuuLJa7j3FpCpwi+4JYvW6VODJseCelompGKld2d112Kq06cvcS6thx1sPw1lzi9pNj1p4qO2yvfK7bMqWFdVv3Us27nzlWpiabvTcK8VnCT9FV+7LJvrt1nu4DSfpKEHFTi7zjUjVVpwmn0Wuq3JppomyR2JUaHQp69S19ZrWl47u45q2kKkt9lwRMMTJOTsnKezWe1pcEY6hNtaKdaT2N7OWwxaOulhJy6MW+eSNf4XV+Ff8kFea0aQr2Vmr7kzpqaPqLODfVZnK6ZKsYTpqb6N28rR2/Q5aujKrk/Ra6qRzi9j/AFPXweIdJt6qknse59zKxmM1pxnTi4Tis3tvyfIzYsunyGMxVWF41IuNSOaas2eW9ITd7pvhY+x0s3iIXqarcU3GVkpQa3X4HwlDEV8VNrDYdqm216WcPRqS4whsuvAxy3x29/8AZrEzc5Qd9VxcrXuotNeB9C0cGhNFVKMfW1U5bZTltk+Vlkj0KtSEfecnyyO2N1OXLLm8M2M5K2Mfuw+tjirV6zycY97Y8/w8XqslniKtiU7qpGXJp2Z7VNtpNqzaTa4M1jlv0mU0GQy2QzTJEsbEyiGSymSwEAhgdqYMlDbIHcCQTAtPgdNPFtZ+JyXC5B6Ua6e80Uzy0y41Wt4V6VxpHJGuuLXWrmrrJR1r3vJQTWSe8zVXUpKeaT57/EzVBUqdad9Z6sbXvub/AFNIVUGMnehV7K8zJRSyWsmnbas1frNbFxasupA4oNOjDYtwVmrrduZq8e81FeJxapVvV70hbfpJHWtI7NsHfdtPNq3k3Jra3fYa2E4jdXTncCJUjpaJaIPE0jhKs6ipSkoUZRjVqxhtqSg/cbeWavbgdtLVpLVo0o01bN7ZM1xP9T1UIeaKqJard7OHrLmt6GtE5nLjquUs5NmEoHVrJq623yshal+RqRNuKVMj0LeSO/0S6x2NTFLXJTwqW17X9DZlsllZqGSyyWVEEtFCZRmyWWyWBIAAHWxXE2K5A7gmTcEwKuNMSAgtMdxIYU0a1Jeziv8AKvIyRrUXs48qq8hQ7lyb9DX7C8yCpfY1+wvMl6GlOrKy28DWOIfI54ZItDSulYh8DSddqne3vpHNE2qr2X+yJLIbp+m5C9K+BmBdQ3VuoyHJgJl0bZYj+pfyYeZtSWypfdTkzLEf1Mvk0zal0avypk9I46HQj2Y+RTFQ6EOzHyKLFSSymJhGbJZbJYEkMsllRmSy2JlGbJZbJYEAMQG9xCuFyAuMQAUmNklEVaZRES0A4nRJeyT/AMq8jnR129h/tXkSjIc/sa3YXmSXNeyrdheZb0HDJFomK2ItIDSBtU+yfzImMTeX2L7cSZdLGIABUAhiAjE/1M/lUi49Cr8qQsWv5mp8uj+ZUehV+XInoc1DoQ7MfIomh0IdmPkUyiWSymSwIZLLZDAkhlshlRLJZTJZRLJZTJAkQABSY0ShoC0FhoqxAkhgNAUikSUgpo7oL+Xl81fhOJHoUV/LT+Yvwmb0ORGjXsa/Yj5mRul7Gv2I/iLegobu4tEQ3FoDSJ0W9jLtxOdHZKFqD4t63cZy6anbkASYzSEOMbtJZtpeIjswlFpa7T/t2fUVHn42a/e5r4qcbfddvzNI9Cr8uRwaX1lNVI9KDv1rejtwdRVKdWUcnSl3PgzEy4sa11WNHox7MfIbFS6MezHyGbZSyWUyWBDJZUiGVCIZRLKJZLKZLAlkspkMBCAAHFFISKAaLM2xpgWMkpAUikKJSIKSPSjT1cPtznLW7sjLRuAlUak01Bb/AIuSPWxGFk1ZLZlkYzvDeM5eAbxXsa/Zh+I2rYCotqhJ2zVt3EzjH2Fd8VFLm1d/oPLeOyzV0zii4kxd9vHb4m+Fpa84x4vbyW80y6sFg3P1nsj5no1cM2rbLHRCKSSSslsS5DFxl7JlY8iWjJq9nFrcjiaPpDytK0bNTXvbH2hJqLbustH4XXleS9SOfN8D2HTXBEYalqQjHlt695qXTLnqYKnLpQTOeejKcYVFSgoynFrN2bPQAlwx+NeV+vkaLvFbmlqtPY1JbGimdelMJKFZyhGUoVVrS1VfVqZN9+w5GSX0WIZLKZLNMpZDKZDKESxsQEsllMkCWSUyWUSxDAC2ASBAFhpFJBYAKQAiC0dWj8L6WooZLOT4RWf/ALmcsT3/ANm4K1SW+8Y91r/mB7FOCilGKskrJcEUAAJnk4+mlGSjFJNuTS3t7z1mrmU8PF53MZS3prHXt8xQg0nHfHaucf8Ao9LRH2n3ZW+h6H8Op3vZ343OLEUfQVIzivVvs5PevAmEyk1kudxt4ewBFKopJSi7plnRgHHpV+zXaX5nYePpLEqctWLvGO/jIlHrpjOLRmJUoqLfrRVuuJ2lAAAAHkaZwn/1iuCmvJnrkVoKUZReTTX0FHyciGUyGBLJY2SwJExiAlkspksCWSymSyiQAANpISKkSVlUSiUMKY0IaIKR7P7O10pSg/fSlHrWa8PI8ZGlOTTTTaad01mmRX2oHlYLTEZJKr6kvit6r/Q9KlVjPbCUZL+1pgWAAAGWJoqcXF71s5PczUAPnaGInTfqu3FPan3HYtLS3wi3ybRw4h+vO2WtK3iZ3A68Rj5zVrqK4R395y3FcLgOMmndNprJrNHoUNKtWU4pr4lsduNjzRAfUpjPFwGkdRKM7uO5ra48uaPVhiacujOL70n4AamGNralOUuTS7TyFWxtOGc03wi9Z/Q8LSGOdV/DBdGP5vmBxshspkNgJkMqRDAQgACWSymSUSJjJYCAAA3kSWyTTIKEADGhDRFWhpkopAaI9PQWJUZuL2Kokl21l5v6HlJlJk0r7QDxcDpiyUaqbt762vvR6McfRe1VYd7s/BkHSYY3EKnBvflFcZGFfSlOPRbqPgti8Tx8TiZVJXk+pLJICLiFcLlDHcVxAMTBskB3EFxXATZI2SQJkFyIRQpEMuRDGhIhiZRLJZRDACWAAIBARHUyRgaQAgABjQAFMaAAKGAEFRLTAAKRQAAAAAMBAACYwIqQAAJYgACJCQABLJYgKESwACWTIAAkQAArgABH/9k="/>
          <p:cNvSpPr>
            <a:spLocks noChangeAspect="1" noChangeArrowheads="1"/>
          </p:cNvSpPr>
          <p:nvPr/>
        </p:nvSpPr>
        <p:spPr bwMode="auto">
          <a:xfrm>
            <a:off x="15557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000">
              <a:latin typeface="Times New Roman" panose="02020603050405020304" pitchFamily="18" charset="0"/>
            </a:endParaRPr>
          </a:p>
        </p:txBody>
      </p:sp>
      <p:sp>
        <p:nvSpPr>
          <p:cNvPr id="76815" name="AutoShape 20" descr="data:image/jpeg;base64,/9j/4AAQSkZJRgABAQAAAQABAAD/2wCEAAkGBw8PDw8PDQwMDA0NDw0MDQ0NDQ8MDA0MFBEWFhQRFRQYHCggGBolGxQUIjEhJSkrLi4uFx8zODMsOCgtLisBCgoKDg0OFxAPFC8cHBwsLCwsLCwsLCssLCwsLCwsLCssLCwsLCwrLCwrLCwsLCwsLCwsLCwsLCwsLCwsLCs3Lv/AABEIALcBEwMBIgACEQEDEQH/xAAbAAADAQEBAQEAAAAAAAAAAAAAAQIDBAUGB//EAD4QAAIBAgIGBgcFCAMBAAAAAAABAgMRBDEFEiFBUWEycXKBkbETIiNCUnOhM4KywdEGFBUkNGJjg5Lh8EP/xAAXAQEBAQEAAAAAAAAAAAAAAAAAAQID/8QAHREBAQACAgMBAAAAAAAAAAAAAAECESExEkFRYf/aAAwDAQACEQMRAD8A/RkgJTHcrOgwTEFiKq5LYWEA7hckAouGsSFgG2JBYAHcTYWCxA0zu0XnUfCDOFI9DRq9Wt2ESjx8FlN/FUm/rb8jpMMEvU+/U/EzexJ0t7BJbQrFRAmU0JoCBMuwmgM2IpoLAZsk0aJsUQyGaNENFECZdhNAZslotoTAzcQLAD2bhchsLgXcZncaYF3JkJsTYFXBkJg2AFXIuVCLk7RTb4JXIGxI3/cqm+NutoznSlHNeBAgMZ4iMeldd1ztw+DqVEnGnKz3yWp5hWKO7BzUYVNa61opR2ZlQ0c4u9SUFbdrDruL2a67kEeRg+i1vUpNrfZyZ0JGdbCxvrRqtNcEU6iW+/0JLppTEZfvMeLXcaRmpK8WmuTuWWVNESwlUSzZHpofHHvdgLJZQgM5DCQWAhkltEtFRLIaLaJZRAmUxNAZsTKZIEgAwPTkK4TZFwLuOLIHcC2VGlN5Qm+qLZvo2rGMm3FSlZal8lxfWel/EJ8V4EtHjOjNZwmuuLJa7j3FpCpwi+4JYvW6VODJseCelompGKld2d112Kq06cvcS6thx1sPw1lzi9pNj1p4qO2yvfK7bMqWFdVv3Us27nzlWpiabvTcK8VnCT9FV+7LJvrt1nu4DSfpKEHFTi7zjUjVVpwmn0Wuq3JppomyR2JUaHQp69S19ZrWl47u45q2kKkt9lwRMMTJOTsnKezWe1pcEY6hNtaKdaT2N7OWwxaOulhJy6MW+eSNf4XV+Ff8kFea0aQr2Vmr7kzpqaPqLODfVZnK6ZKsYTpqb6N28rR2/Q5aujKrk/Ra6qRzi9j/AFPXweIdJt6qknse59zKxmM1pxnTi4Tis3tvyfIzYsunyGMxVWF41IuNSOaas2eW9ITd7pvhY+x0s3iIXqarcU3GVkpQa3X4HwlDEV8VNrDYdqm216WcPRqS4whsuvAxy3x29/8AZrEzc5Qd9VxcrXuotNeB9C0cGhNFVKMfW1U5bZTltk+Vlkj0KtSEfecnyyO2N1OXLLm8M2M5K2Mfuw+tjirV6zycY97Y8/w8XqslniKtiU7qpGXJp2Z7VNtpNqzaTa4M1jlv0mU0GQy2QzTJEsbEyiGSymSwEAhgdqYMlDbIHcCQTAtPgdNPFtZ+JyXC5B6Ua6e80Uzy0y41Wt4V6VxpHJGuuLXWrmrrJR1r3vJQTWSe8zVXUpKeaT57/EzVBUqdad9Z6sbXvub/AFNIVUGMnehV7K8zJRSyWsmnbas1frNbFxasupA4oNOjDYtwVmrrduZq8e81FeJxapVvV70hbfpJHWtI7NsHfdtPNq3k3Jra3fYa2E4jdXTncCJUjpaJaIPE0jhKs6ipSkoUZRjVqxhtqSg/cbeWavbgdtLVpLVo0o01bN7ZM1xP9T1UIeaKqJard7OHrLmt6GtE5nLjquUs5NmEoHVrJq623yshal+RqRNuKVMj0LeSO/0S6x2NTFLXJTwqW17X9DZlsllZqGSyyWVEEtFCZRmyWWyWBIAAHWxXE2K5A7gmTcEwKuNMSAgtMdxIYU0a1Jeziv8AKvIyRrUXs48qq8hQ7lyb9DX7C8yCpfY1+wvMl6GlOrKy28DWOIfI54ZItDSulYh8DSddqne3vpHNE2qr2X+yJLIbp+m5C9K+BmBdQ3VuoyHJgJl0bZYj+pfyYeZtSWypfdTkzLEf1Mvk0zal0avypk9I46HQj2Y+RTFQ6EOzHyKLFSSymJhGbJZbJYEkMsllRmSy2JlGbJZbJYEAMQG9xCuFyAuMQAUmNklEVaZRES0A4nRJeyT/AMq8jnR129h/tXkSjIc/sa3YXmSXNeyrdheZb0HDJFomK2ItIDSBtU+yfzImMTeX2L7cSZdLGIABUAhiAjE/1M/lUi49Cr8qQsWv5mp8uj+ZUehV+XInoc1DoQ7MfIomh0IdmPkUyiWSymSwIZLLZDAkhlshlRLJZTJZRLJZTJAkQABSY0ShoC0FhoqxAkhgNAUikSUgpo7oL+Xl81fhOJHoUV/LT+Yvwmb0ORGjXsa/Yj5mRul7Gv2I/iLegobu4tEQ3FoDSJ0W9jLtxOdHZKFqD4t63cZy6anbkASYzSEOMbtJZtpeIjswlFpa7T/t2fUVHn42a/e5r4qcbfddvzNI9Cr8uRwaX1lNVI9KDv1rejtwdRVKdWUcnSl3PgzEy4sa11WNHox7MfIbFS6MezHyGbZSyWUyWBDJZUiGVCIZRLKJZLKZLAlkspkMBCAAHFFISKAaLM2xpgWMkpAUikKJSIKSPSjT1cPtznLW7sjLRuAlUak01Bb/AIuSPWxGFk1ZLZlkYzvDeM5eAbxXsa/Zh+I2rYCotqhJ2zVt3EzjH2Fd8VFLm1d/oPLeOyzV0zii4kxd9vHb4m+Fpa84x4vbyW80y6sFg3P1nsj5no1cM2rbLHRCKSSSslsS5DFxl7JlY8iWjJq9nFrcjiaPpDytK0bNTXvbH2hJqLbustH4XXleS9SOfN8D2HTXBEYalqQjHlt695qXTLnqYKnLpQTOeejKcYVFSgoynFrN2bPQAlwx+NeV+vkaLvFbmlqtPY1JbGimdelMJKFZyhGUoVVrS1VfVqZN9+w5GSX0WIZLKZLNMpZDKZDKESxsQEsllMkCWSUyWUSxDAC2ASBAFhpFJBYAKQAiC0dWj8L6WooZLOT4RWf/ALmcsT3/ANm4K1SW+8Y91r/mB7FOCilGKskrJcEUAAJnk4+mlGSjFJNuTS3t7z1mrmU8PF53MZS3prHXt8xQg0nHfHaucf8Ao9LRH2n3ZW+h6H8Op3vZ343OLEUfQVIzivVvs5PevAmEyk1kudxt4ewBFKopJSi7plnRgHHpV+zXaX5nYePpLEqctWLvGO/jIlHrpjOLRmJUoqLfrRVuuJ2lAAAAHkaZwn/1iuCmvJnrkVoKUZReTTX0FHyciGUyGBLJY2SwJExiAlkspksCWSymSyiQAANpISKkSVlUSiUMKY0IaIKR7P7O10pSg/fSlHrWa8PI8ZGlOTTTTaad01mmRX2oHlYLTEZJKr6kvit6r/Q9KlVjPbCUZL+1pgWAAAGWJoqcXF71s5PczUAPnaGInTfqu3FPan3HYtLS3wi3ybRw4h+vO2WtK3iZ3A68Rj5zVrqK4R395y3FcLgOMmndNprJrNHoUNKtWU4pr4lsduNjzRAfUpjPFwGkdRKM7uO5ra48uaPVhiacujOL70n4AamGNralOUuTS7TyFWxtOGc03wi9Z/Q8LSGOdV/DBdGP5vmBxshspkNgJkMqRDAQgACWSymSUSJjJYCAAA3kSWyTTIKEADGhDRFWhpkopAaI9PQWJUZuL2Kokl21l5v6HlJlJk0r7QDxcDpiyUaqbt762vvR6McfRe1VYd7s/BkHSYY3EKnBvflFcZGFfSlOPRbqPgti8Tx8TiZVJXk+pLJICLiFcLlDHcVxAMTBskB3EFxXATZI2SQJkFyIRQpEMuRDGhIhiZRLJZRDACWAAIBARHUyRgaQAgABjQAFMaAAKGAEFRLTAAKRQAAAAAMBAACYwIqQAAJYgACJCQABLJYgKESwACWTIAAkQAArgABH/9k="/>
          <p:cNvSpPr>
            <a:spLocks noChangeAspect="1" noChangeArrowheads="1"/>
          </p:cNvSpPr>
          <p:nvPr/>
        </p:nvSpPr>
        <p:spPr bwMode="auto">
          <a:xfrm>
            <a:off x="15557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000">
              <a:latin typeface="Times New Roman" panose="02020603050405020304" pitchFamily="18" charset="0"/>
            </a:endParaRPr>
          </a:p>
        </p:txBody>
      </p:sp>
      <p:pic>
        <p:nvPicPr>
          <p:cNvPr id="76816" name="Picture 21" descr="C:\Users\Imdad\Downloads\inde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200400"/>
            <a:ext cx="261937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Users\dostogirharun\Desktop\downloa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990600"/>
            <a:ext cx="5334000" cy="5040313"/>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82588" y="106363"/>
            <a:ext cx="8458200" cy="647700"/>
          </a:xfrm>
          <a:prstGeom prst="rect">
            <a:avLst/>
          </a:prstGeom>
          <a:noFill/>
          <a:ln w="9525">
            <a:noFill/>
            <a:miter lim="800000"/>
            <a:headEnd/>
            <a:tailEnd/>
          </a:ln>
        </p:spPr>
        <p:txBody>
          <a:bodyPr lIns="92075" tIns="46038" rIns="92075" bIns="46038">
            <a:spAutoFit/>
          </a:bodyPr>
          <a:lstStyle/>
          <a:p>
            <a:pPr algn="ctr">
              <a:defRPr/>
            </a:pPr>
            <a:r>
              <a:rPr lang="en-US" sz="3600" dirty="0">
                <a:latin typeface="+mn-lt"/>
                <a:cs typeface="Arial" pitchFamily="34" charset="0"/>
              </a:rPr>
              <a:t>What is Morbidity &amp; Mortality? </a:t>
            </a:r>
          </a:p>
        </p:txBody>
      </p:sp>
      <p:sp>
        <p:nvSpPr>
          <p:cNvPr id="12291" name="Rectangle 3"/>
          <p:cNvSpPr>
            <a:spLocks noChangeArrowheads="1"/>
          </p:cNvSpPr>
          <p:nvPr/>
        </p:nvSpPr>
        <p:spPr bwMode="auto">
          <a:xfrm>
            <a:off x="304800" y="762000"/>
            <a:ext cx="8686800" cy="5664200"/>
          </a:xfrm>
          <a:prstGeom prst="rect">
            <a:avLst/>
          </a:prstGeom>
          <a:noFill/>
          <a:ln w="9525">
            <a:noFill/>
            <a:miter lim="800000"/>
            <a:headEnd/>
            <a:tailEnd/>
          </a:ln>
        </p:spPr>
        <p:txBody>
          <a:bodyPr lIns="92075" tIns="46038" rIns="92075" bIns="46038">
            <a:spAutoFit/>
          </a:bodyPr>
          <a:lstStyle/>
          <a:p>
            <a:pPr>
              <a:spcBef>
                <a:spcPts val="1800"/>
              </a:spcBef>
              <a:spcAft>
                <a:spcPts val="1200"/>
              </a:spcAft>
              <a:buFont typeface="Arial" pitchFamily="34" charset="0"/>
              <a:buChar char="•"/>
              <a:defRPr/>
            </a:pPr>
            <a:r>
              <a:rPr lang="en-US" sz="2400" u="sng" dirty="0">
                <a:latin typeface="+mn-lt"/>
                <a:cs typeface="Arial" pitchFamily="34" charset="0"/>
              </a:rPr>
              <a:t> </a:t>
            </a:r>
            <a:r>
              <a:rPr lang="en-US" sz="2400" b="1" u="sng" dirty="0">
                <a:latin typeface="+mn-lt"/>
                <a:cs typeface="Arial" pitchFamily="34" charset="0"/>
              </a:rPr>
              <a:t>Mortality</a:t>
            </a:r>
            <a:r>
              <a:rPr lang="en-US" sz="2400" dirty="0">
                <a:latin typeface="+mn-lt"/>
                <a:cs typeface="Arial" pitchFamily="34" charset="0"/>
              </a:rPr>
              <a:t> is the </a:t>
            </a:r>
            <a:r>
              <a:rPr lang="en-US" sz="2400" dirty="0">
                <a:solidFill>
                  <a:srgbClr val="0070C0"/>
                </a:solidFill>
                <a:latin typeface="+mn-lt"/>
                <a:cs typeface="Arial" pitchFamily="34" charset="0"/>
              </a:rPr>
              <a:t>state of being mortals</a:t>
            </a:r>
            <a:r>
              <a:rPr lang="en-US" sz="2400" dirty="0">
                <a:latin typeface="+mn-lt"/>
                <a:cs typeface="Arial" pitchFamily="34" charset="0"/>
              </a:rPr>
              <a:t>. Mortality rate refers proportion of death that occurred in the population during a period of time                                                                        </a:t>
            </a:r>
          </a:p>
          <a:p>
            <a:pPr>
              <a:spcBef>
                <a:spcPts val="1800"/>
              </a:spcBef>
              <a:spcAft>
                <a:spcPts val="1200"/>
              </a:spcAft>
              <a:buFont typeface="Arial" pitchFamily="34" charset="0"/>
              <a:buChar char="•"/>
              <a:defRPr/>
            </a:pPr>
            <a:r>
              <a:rPr lang="en-US" sz="2400" b="1" u="sng" dirty="0">
                <a:latin typeface="+mn-lt"/>
                <a:cs typeface="Arial" pitchFamily="34" charset="0"/>
              </a:rPr>
              <a:t> Mortality rate </a:t>
            </a:r>
            <a:r>
              <a:rPr lang="en-US" sz="2400" b="1" dirty="0">
                <a:latin typeface="+mn-lt"/>
                <a:cs typeface="Arial" pitchFamily="34" charset="0"/>
              </a:rPr>
              <a:t> </a:t>
            </a:r>
            <a:r>
              <a:rPr lang="en-US" sz="2400" dirty="0">
                <a:latin typeface="+mn-lt"/>
                <a:cs typeface="Arial" pitchFamily="34" charset="0"/>
              </a:rPr>
              <a:t>is the measure  of the </a:t>
            </a:r>
            <a:r>
              <a:rPr lang="en-US" sz="2400" dirty="0">
                <a:solidFill>
                  <a:srgbClr val="0070C0"/>
                </a:solidFill>
                <a:latin typeface="+mn-lt"/>
                <a:cs typeface="Arial" pitchFamily="34" charset="0"/>
              </a:rPr>
              <a:t>number of deaths </a:t>
            </a:r>
            <a:r>
              <a:rPr lang="en-US" sz="2400" dirty="0">
                <a:latin typeface="+mn-lt"/>
                <a:cs typeface="Arial" pitchFamily="34" charset="0"/>
              </a:rPr>
              <a:t>(in general, or due to a </a:t>
            </a:r>
            <a:r>
              <a:rPr lang="en-US" sz="2400" dirty="0">
                <a:solidFill>
                  <a:srgbClr val="0070C0"/>
                </a:solidFill>
                <a:latin typeface="+mn-lt"/>
                <a:cs typeface="Arial" pitchFamily="34" charset="0"/>
              </a:rPr>
              <a:t>specific cause</a:t>
            </a:r>
            <a:r>
              <a:rPr lang="en-US" sz="2400" dirty="0">
                <a:latin typeface="+mn-lt"/>
                <a:cs typeface="Arial" pitchFamily="34" charset="0"/>
              </a:rPr>
              <a:t>) in a particular population, </a:t>
            </a:r>
            <a:r>
              <a:rPr lang="en-US" sz="2400" dirty="0">
                <a:solidFill>
                  <a:srgbClr val="0070C0"/>
                </a:solidFill>
                <a:latin typeface="+mn-lt"/>
                <a:cs typeface="Arial" pitchFamily="34" charset="0"/>
              </a:rPr>
              <a:t>scaled to the size of that population, per unit of time</a:t>
            </a:r>
            <a:r>
              <a:rPr lang="en-US" sz="2400" dirty="0">
                <a:latin typeface="+mn-lt"/>
                <a:cs typeface="Arial" pitchFamily="34" charset="0"/>
              </a:rPr>
              <a:t>., a mortality rate of 9.5 (out of 1,000) in a population of 1,000 would mean 9.5 deaths per year in that entire population, or 0.95% out of the total                      </a:t>
            </a:r>
          </a:p>
          <a:p>
            <a:pPr>
              <a:spcBef>
                <a:spcPts val="1800"/>
              </a:spcBef>
              <a:spcAft>
                <a:spcPts val="1200"/>
              </a:spcAft>
              <a:buFont typeface="Arial" pitchFamily="34" charset="0"/>
              <a:buChar char="•"/>
              <a:defRPr/>
            </a:pPr>
            <a:r>
              <a:rPr lang="en-US" sz="2400" dirty="0">
                <a:latin typeface="+mn-lt"/>
                <a:cs typeface="Arial" pitchFamily="34" charset="0"/>
              </a:rPr>
              <a:t> Both concepts can be applied at </a:t>
            </a:r>
            <a:r>
              <a:rPr lang="en-US" sz="2400" dirty="0">
                <a:solidFill>
                  <a:srgbClr val="0070C0"/>
                </a:solidFill>
                <a:latin typeface="+mn-lt"/>
                <a:cs typeface="Arial" pitchFamily="34" charset="0"/>
              </a:rPr>
              <a:t>the individual level or across a population</a:t>
            </a:r>
            <a:r>
              <a:rPr lang="en-US" sz="2400" dirty="0">
                <a:latin typeface="+mn-lt"/>
                <a:cs typeface="Arial" pitchFamily="34" charset="0"/>
              </a:rPr>
              <a:t>. For example, a morbidity rate looks at the incidence of a disease across a population and/or geographic location during a single year. The two are often used together to calculate the prevalence of a disease — e.g., measles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12750" y="228600"/>
            <a:ext cx="8458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solidFill>
                  <a:srgbClr val="FFC000"/>
                </a:solidFill>
                <a:latin typeface="Arial" panose="020B0604020202020204" pitchFamily="34" charset="0"/>
                <a:cs typeface="Arial" panose="020B0604020202020204" pitchFamily="34" charset="0"/>
              </a:rPr>
              <a:t>Mortality Definition</a:t>
            </a:r>
          </a:p>
        </p:txBody>
      </p:sp>
      <p:sp>
        <p:nvSpPr>
          <p:cNvPr id="6147" name="Rectangle 3"/>
          <p:cNvSpPr>
            <a:spLocks noChangeArrowheads="1"/>
          </p:cNvSpPr>
          <p:nvPr/>
        </p:nvSpPr>
        <p:spPr bwMode="auto">
          <a:xfrm>
            <a:off x="717550" y="1524000"/>
            <a:ext cx="7848600" cy="4418013"/>
          </a:xfrm>
          <a:prstGeom prst="rect">
            <a:avLst/>
          </a:prstGeom>
          <a:noFill/>
          <a:ln>
            <a:noFill/>
          </a:ln>
        </p:spPr>
        <p:txBody>
          <a:bodyPr lIns="92075" tIns="46038" rIns="92075" bIns="46038">
            <a:spAutoFit/>
          </a:bodyPr>
          <a:lstStyle/>
          <a:p>
            <a:pPr>
              <a:spcBef>
                <a:spcPts val="600"/>
              </a:spcBef>
              <a:spcAft>
                <a:spcPts val="1200"/>
              </a:spcAft>
              <a:defRPr/>
            </a:pPr>
            <a:r>
              <a:rPr lang="en-US" sz="3200" b="1" dirty="0">
                <a:latin typeface="Arial" pitchFamily="34" charset="0"/>
                <a:cs typeface="Arial" pitchFamily="34" charset="0"/>
              </a:rPr>
              <a:t>Maternal Death (WHO)</a:t>
            </a:r>
          </a:p>
          <a:p>
            <a:pPr marL="457200" indent="-457200">
              <a:spcBef>
                <a:spcPts val="600"/>
              </a:spcBef>
              <a:spcAft>
                <a:spcPts val="1200"/>
              </a:spcAft>
              <a:buFont typeface="Wingdings" pitchFamily="2" charset="2"/>
              <a:buChar char="§"/>
              <a:defRPr/>
            </a:pPr>
            <a:r>
              <a:rPr lang="en-US" sz="2800" b="1" dirty="0">
                <a:latin typeface="Arial" pitchFamily="34" charset="0"/>
                <a:cs typeface="Arial" pitchFamily="34" charset="0"/>
              </a:rPr>
              <a:t>The death of a woman while pregnant or within 42 days of termination of pregnancy, irrespective of the duration and site of the pregnancy, from any cause related to or aggravated by pregnancy or its management but not from accidental or incidental causes.</a:t>
            </a:r>
          </a:p>
          <a:p>
            <a:pPr>
              <a:spcAft>
                <a:spcPts val="1200"/>
              </a:spcAft>
              <a:defRPr/>
            </a:pPr>
            <a:endParaRPr lang="en-US" sz="2800" b="1" dirty="0">
              <a:solidFill>
                <a:schemeClr val="accent1">
                  <a:lumMod val="20000"/>
                  <a:lumOff val="80000"/>
                </a:schemeClr>
              </a:solidFill>
              <a:latin typeface="Arial" pitchFamily="34" charset="0"/>
              <a:cs typeface="Arial"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82588" y="228600"/>
            <a:ext cx="8458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solidFill>
                  <a:srgbClr val="FFC000"/>
                </a:solidFill>
                <a:latin typeface="Arial" panose="020B0604020202020204" pitchFamily="34" charset="0"/>
                <a:cs typeface="Arial" panose="020B0604020202020204" pitchFamily="34" charset="0"/>
              </a:rPr>
              <a:t>Maternal Morbidity &amp; Mortality </a:t>
            </a:r>
          </a:p>
        </p:txBody>
      </p:sp>
      <p:sp>
        <p:nvSpPr>
          <p:cNvPr id="6147" name="Rectangle 3"/>
          <p:cNvSpPr>
            <a:spLocks noChangeArrowheads="1"/>
          </p:cNvSpPr>
          <p:nvPr/>
        </p:nvSpPr>
        <p:spPr bwMode="auto">
          <a:xfrm>
            <a:off x="838200" y="1447800"/>
            <a:ext cx="7543800" cy="4678363"/>
          </a:xfrm>
          <a:prstGeom prst="rect">
            <a:avLst/>
          </a:prstGeom>
          <a:noFill/>
          <a:ln>
            <a:noFill/>
          </a:ln>
        </p:spPr>
        <p:txBody>
          <a:bodyPr lIns="92075" tIns="46038" rIns="92075" bIns="46038">
            <a:spAutoFit/>
          </a:bodyPr>
          <a:lstStyle/>
          <a:p>
            <a:pPr>
              <a:spcAft>
                <a:spcPts val="1200"/>
              </a:spcAft>
              <a:defRPr/>
            </a:pPr>
            <a:r>
              <a:rPr lang="en-US" sz="2800" b="1" dirty="0">
                <a:latin typeface="Arial" charset="0"/>
                <a:cs typeface="Arial" charset="0"/>
              </a:rPr>
              <a:t>Importance of Studying Maternal Morbidity:</a:t>
            </a:r>
          </a:p>
          <a:p>
            <a:pPr marL="457200" indent="-457200">
              <a:spcAft>
                <a:spcPts val="1200"/>
              </a:spcAft>
              <a:buFont typeface="Wingdings" pitchFamily="2" charset="2"/>
              <a:buChar char="ü"/>
              <a:defRPr/>
            </a:pPr>
            <a:r>
              <a:rPr lang="en-US" sz="2400" b="1" dirty="0">
                <a:latin typeface="Arial" charset="0"/>
                <a:cs typeface="Arial" charset="0"/>
              </a:rPr>
              <a:t>Represents a </a:t>
            </a:r>
            <a:r>
              <a:rPr lang="en-US" sz="2400" b="1" dirty="0">
                <a:solidFill>
                  <a:srgbClr val="0070C0"/>
                </a:solidFill>
                <a:latin typeface="Arial" charset="0"/>
                <a:cs typeface="Arial" charset="0"/>
              </a:rPr>
              <a:t>huge burden of disease </a:t>
            </a:r>
            <a:r>
              <a:rPr lang="en-US" sz="2400" b="1" dirty="0">
                <a:latin typeface="Arial" charset="0"/>
                <a:cs typeface="Arial" charset="0"/>
              </a:rPr>
              <a:t>on the woman and her family</a:t>
            </a:r>
          </a:p>
          <a:p>
            <a:pPr marL="457200" indent="-457200">
              <a:spcAft>
                <a:spcPts val="1200"/>
              </a:spcAft>
              <a:buFont typeface="Wingdings" pitchFamily="2" charset="2"/>
              <a:buChar char="ü"/>
              <a:defRPr/>
            </a:pPr>
            <a:r>
              <a:rPr lang="en-US" sz="2400" b="1" dirty="0">
                <a:latin typeface="Arial" charset="0"/>
                <a:cs typeface="Arial" charset="0"/>
              </a:rPr>
              <a:t>Can strengthen the study of maternal death</a:t>
            </a:r>
          </a:p>
          <a:p>
            <a:pPr lvl="3" indent="-457200">
              <a:spcAft>
                <a:spcPts val="1200"/>
              </a:spcAft>
              <a:buFont typeface="Wingdings" pitchFamily="2" charset="2"/>
              <a:buChar char="§"/>
              <a:defRPr/>
            </a:pPr>
            <a:r>
              <a:rPr lang="en-US" sz="2400" b="1" dirty="0">
                <a:latin typeface="Arial" pitchFamily="34" charset="0"/>
                <a:cs typeface="Arial" pitchFamily="34" charset="0"/>
              </a:rPr>
              <a:t>Focuses </a:t>
            </a:r>
            <a:r>
              <a:rPr lang="en-US" sz="2400" b="1" dirty="0">
                <a:solidFill>
                  <a:srgbClr val="0070C0"/>
                </a:solidFill>
                <a:latin typeface="Arial" pitchFamily="34" charset="0"/>
                <a:cs typeface="Arial" pitchFamily="34" charset="0"/>
              </a:rPr>
              <a:t>research on the nature of how a morbid condition can lead to death</a:t>
            </a:r>
            <a:r>
              <a:rPr lang="en-US" sz="2400" b="1" dirty="0">
                <a:latin typeface="Arial" pitchFamily="34" charset="0"/>
                <a:cs typeface="Arial" pitchFamily="34" charset="0"/>
              </a:rPr>
              <a:t>, recognizing that death is the last stop on a continuum of adverse events</a:t>
            </a:r>
          </a:p>
          <a:p>
            <a:pPr>
              <a:spcAft>
                <a:spcPts val="1200"/>
              </a:spcAft>
              <a:defRPr/>
            </a:pPr>
            <a:endParaRPr lang="en-US" sz="2400" b="1" dirty="0">
              <a:solidFill>
                <a:srgbClr val="FFFFFF"/>
              </a:solidFill>
              <a:latin typeface="Arial" charset="0"/>
              <a:cs typeface="Arial" charset="0"/>
            </a:endParaRPr>
          </a:p>
          <a:p>
            <a:pPr>
              <a:spcAft>
                <a:spcPts val="1200"/>
              </a:spcAft>
              <a:defRPr/>
            </a:pPr>
            <a:endParaRPr lang="en-US" sz="2800" b="1" dirty="0">
              <a:solidFill>
                <a:srgbClr val="FFFFFF"/>
              </a:solidFill>
              <a:latin typeface="Arial" charset="0"/>
              <a:cs typeface="Arial"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600" y="274638"/>
            <a:ext cx="8763000" cy="639762"/>
          </a:xfrm>
        </p:spPr>
        <p:txBody>
          <a:bodyPr/>
          <a:lstStyle/>
          <a:p>
            <a:pPr eaLnBrk="1" hangingPunct="1"/>
            <a:br>
              <a:rPr lang="en-US" altLang="en-US" sz="4000"/>
            </a:br>
            <a:r>
              <a:rPr lang="en-US" altLang="en-US" sz="4000"/>
              <a:t>Where &amp; why do maternal deaths occur?</a:t>
            </a:r>
            <a:br>
              <a:rPr lang="en-US" altLang="en-US" sz="4000"/>
            </a:br>
            <a:endParaRPr lang="en-US" altLang="en-US" sz="4000"/>
          </a:p>
        </p:txBody>
      </p:sp>
      <p:sp>
        <p:nvSpPr>
          <p:cNvPr id="22531" name="Content Placeholder 2"/>
          <p:cNvSpPr>
            <a:spLocks noGrp="1"/>
          </p:cNvSpPr>
          <p:nvPr>
            <p:ph idx="1"/>
          </p:nvPr>
        </p:nvSpPr>
        <p:spPr>
          <a:xfrm>
            <a:off x="304800" y="1143000"/>
            <a:ext cx="8610600" cy="5486400"/>
          </a:xfrm>
        </p:spPr>
        <p:txBody>
          <a:bodyPr/>
          <a:lstStyle/>
          <a:p>
            <a:pPr eaLnBrk="1" hangingPunct="1"/>
            <a:r>
              <a:rPr lang="en-US" altLang="en-US" sz="2800">
                <a:cs typeface="Arial" panose="020B0604020202020204" pitchFamily="34" charset="0"/>
              </a:rPr>
              <a:t>The high number of maternal deaths in some areas of the world reflects </a:t>
            </a:r>
            <a:r>
              <a:rPr lang="en-US" altLang="en-US" sz="2800">
                <a:solidFill>
                  <a:srgbClr val="0070C0"/>
                </a:solidFill>
                <a:cs typeface="Arial" panose="020B0604020202020204" pitchFamily="34" charset="0"/>
              </a:rPr>
              <a:t>inequities in access to health services</a:t>
            </a:r>
            <a:r>
              <a:rPr lang="en-US" altLang="en-US" sz="2800">
                <a:cs typeface="Arial" panose="020B0604020202020204" pitchFamily="34" charset="0"/>
              </a:rPr>
              <a:t>, and </a:t>
            </a:r>
            <a:r>
              <a:rPr lang="en-US" altLang="en-US" sz="2800" u="sng">
                <a:cs typeface="Arial" panose="020B0604020202020204" pitchFamily="34" charset="0"/>
              </a:rPr>
              <a:t>highlights the gap between rich &amp; </a:t>
            </a:r>
            <a:r>
              <a:rPr lang="en-US" altLang="en-US" sz="2800">
                <a:cs typeface="Arial" panose="020B0604020202020204" pitchFamily="34" charset="0"/>
              </a:rPr>
              <a:t>poor</a:t>
            </a:r>
          </a:p>
          <a:p>
            <a:pPr eaLnBrk="1" hangingPunct="1">
              <a:buFont typeface="Arial" panose="020B0604020202020204" pitchFamily="34" charset="0"/>
              <a:buNone/>
            </a:pPr>
            <a:endParaRPr lang="en-US" altLang="en-US" sz="1200">
              <a:cs typeface="Arial" panose="020B0604020202020204" pitchFamily="34" charset="0"/>
            </a:endParaRPr>
          </a:p>
          <a:p>
            <a:pPr eaLnBrk="1" hangingPunct="1"/>
            <a:r>
              <a:rPr lang="en-US" altLang="en-US" sz="2800">
                <a:cs typeface="Arial" panose="020B0604020202020204" pitchFamily="34" charset="0"/>
              </a:rPr>
              <a:t>Almost all maternal deaths </a:t>
            </a:r>
            <a:r>
              <a:rPr lang="en-US" altLang="en-US" sz="2800">
                <a:solidFill>
                  <a:srgbClr val="0070C0"/>
                </a:solidFill>
                <a:cs typeface="Arial" panose="020B0604020202020204" pitchFamily="34" charset="0"/>
              </a:rPr>
              <a:t>(99%) occur in developing countries</a:t>
            </a:r>
          </a:p>
          <a:p>
            <a:pPr eaLnBrk="1" hangingPunct="1"/>
            <a:endParaRPr lang="en-US" altLang="en-US" sz="1600">
              <a:cs typeface="Arial" panose="020B0604020202020204" pitchFamily="34" charset="0"/>
            </a:endParaRPr>
          </a:p>
          <a:p>
            <a:pPr eaLnBrk="1" hangingPunct="1"/>
            <a:r>
              <a:rPr lang="en-US" altLang="en-US" sz="2800">
                <a:cs typeface="Arial" panose="020B0604020202020204" pitchFamily="34" charset="0"/>
              </a:rPr>
              <a:t>More than </a:t>
            </a:r>
            <a:r>
              <a:rPr lang="en-US" altLang="en-US" sz="2800">
                <a:solidFill>
                  <a:srgbClr val="FF0000"/>
                </a:solidFill>
                <a:cs typeface="Arial" panose="020B0604020202020204" pitchFamily="34" charset="0"/>
              </a:rPr>
              <a:t>half of these deaths occur in sub-Saharan Africa </a:t>
            </a:r>
            <a:r>
              <a:rPr lang="en-US" altLang="en-US" sz="2800">
                <a:cs typeface="Arial" panose="020B0604020202020204" pitchFamily="34" charset="0"/>
              </a:rPr>
              <a:t>and almost </a:t>
            </a:r>
            <a:r>
              <a:rPr lang="en-US" altLang="en-US" sz="2800" b="1">
                <a:cs typeface="Arial" panose="020B0604020202020204" pitchFamily="34" charset="0"/>
              </a:rPr>
              <a:t>one-third occur in South Asia</a:t>
            </a:r>
          </a:p>
          <a:p>
            <a:pPr eaLnBrk="1" hangingPunct="1"/>
            <a:endParaRPr lang="en-US" altLang="en-US" sz="1200">
              <a:cs typeface="Arial" panose="020B0604020202020204" pitchFamily="34" charset="0"/>
            </a:endParaRPr>
          </a:p>
          <a:p>
            <a:pPr eaLnBrk="1" hangingPunct="1"/>
            <a:r>
              <a:rPr lang="en-US" altLang="en-US" sz="2800">
                <a:cs typeface="Arial" panose="020B0604020202020204" pitchFamily="34" charset="0"/>
              </a:rPr>
              <a:t>More than half of maternal deaths occur in fragile and humanitarian settings</a:t>
            </a:r>
            <a:endParaRPr lang="en-US" altLang="en-US"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228600" y="1143000"/>
            <a:ext cx="8534400" cy="5257800"/>
          </a:xfrm>
        </p:spPr>
        <p:txBody>
          <a:bodyPr/>
          <a:lstStyle/>
          <a:p>
            <a:pPr eaLnBrk="1" hangingPunct="1"/>
            <a:r>
              <a:rPr lang="en-US" altLang="en-US" sz="2800">
                <a:cs typeface="Arial" panose="020B0604020202020204" pitchFamily="34" charset="0"/>
              </a:rPr>
              <a:t>The maternal mortality ratio in developing countries in 2015 is </a:t>
            </a:r>
            <a:r>
              <a:rPr lang="en-US" altLang="en-US" sz="2800">
                <a:solidFill>
                  <a:srgbClr val="0070C0"/>
                </a:solidFill>
                <a:cs typeface="Arial" panose="020B0604020202020204" pitchFamily="34" charset="0"/>
              </a:rPr>
              <a:t>239 per 100 000 live births versus 12 per 100 000</a:t>
            </a:r>
            <a:r>
              <a:rPr lang="en-US" altLang="en-US" sz="2800">
                <a:cs typeface="Arial" panose="020B0604020202020204" pitchFamily="34" charset="0"/>
              </a:rPr>
              <a:t> live births in developed countries</a:t>
            </a:r>
          </a:p>
          <a:p>
            <a:pPr eaLnBrk="1" hangingPunct="1"/>
            <a:endParaRPr lang="en-US" altLang="en-US" sz="1600">
              <a:cs typeface="Arial" panose="020B0604020202020204" pitchFamily="34" charset="0"/>
            </a:endParaRPr>
          </a:p>
          <a:p>
            <a:pPr eaLnBrk="1" hangingPunct="1"/>
            <a:r>
              <a:rPr lang="en-US" altLang="en-US" sz="2800">
                <a:cs typeface="Arial" panose="020B0604020202020204" pitchFamily="34" charset="0"/>
              </a:rPr>
              <a:t>There are large </a:t>
            </a:r>
            <a:r>
              <a:rPr lang="en-US" altLang="en-US" sz="2800" b="1">
                <a:cs typeface="Arial" panose="020B0604020202020204" pitchFamily="34" charset="0"/>
              </a:rPr>
              <a:t>disparities</a:t>
            </a:r>
            <a:r>
              <a:rPr lang="en-US" altLang="en-US" sz="2800">
                <a:cs typeface="Arial" panose="020B0604020202020204" pitchFamily="34" charset="0"/>
              </a:rPr>
              <a:t> between countries, but also within countries, and between women with high &amp; low income and women living in rural versus urban areas</a:t>
            </a:r>
          </a:p>
          <a:p>
            <a:pPr eaLnBrk="1" hangingPunct="1"/>
            <a:endParaRPr lang="en-US" altLang="en-US" sz="1800">
              <a:cs typeface="Arial" panose="020B0604020202020204" pitchFamily="34" charset="0"/>
            </a:endParaRPr>
          </a:p>
          <a:p>
            <a:pPr eaLnBrk="1" hangingPunct="1"/>
            <a:r>
              <a:rPr lang="en-US" altLang="en-US" sz="2800">
                <a:cs typeface="Arial" panose="020B0604020202020204" pitchFamily="34" charset="0"/>
              </a:rPr>
              <a:t>The risk of maternal mortality is </a:t>
            </a:r>
            <a:r>
              <a:rPr lang="en-US" altLang="en-US" sz="2800">
                <a:solidFill>
                  <a:srgbClr val="0070C0"/>
                </a:solidFill>
                <a:cs typeface="Arial" panose="020B0604020202020204" pitchFamily="34" charset="0"/>
              </a:rPr>
              <a:t>highest for adolescent girls &lt;15 years old</a:t>
            </a:r>
            <a:r>
              <a:rPr lang="en-US" altLang="en-US" sz="2800">
                <a:cs typeface="Arial" panose="020B0604020202020204" pitchFamily="34" charset="0"/>
              </a:rPr>
              <a:t> and complications in pregnancy &amp; childbirth is a leading cause of death among adolescent girls in developing countries</a:t>
            </a:r>
          </a:p>
          <a:p>
            <a:pPr eaLnBrk="1" hangingPunct="1"/>
            <a:endParaRPr lang="en-US" altLang="en-US" sz="2800"/>
          </a:p>
        </p:txBody>
      </p:sp>
      <p:sp>
        <p:nvSpPr>
          <p:cNvPr id="23555" name="Title 1"/>
          <p:cNvSpPr>
            <a:spLocks noGrp="1"/>
          </p:cNvSpPr>
          <p:nvPr>
            <p:ph type="title"/>
          </p:nvPr>
        </p:nvSpPr>
        <p:spPr>
          <a:xfrm>
            <a:off x="228600" y="274638"/>
            <a:ext cx="8686800" cy="639762"/>
          </a:xfrm>
        </p:spPr>
        <p:txBody>
          <a:bodyPr/>
          <a:lstStyle/>
          <a:p>
            <a:pPr eaLnBrk="1" hangingPunct="1"/>
            <a:br>
              <a:rPr lang="en-US" altLang="en-US" sz="4000"/>
            </a:br>
            <a:r>
              <a:rPr lang="en-US" altLang="en-US" sz="4000"/>
              <a:t>Where &amp; why do maternal deaths occur?</a:t>
            </a:r>
            <a:br>
              <a:rPr lang="en-US" altLang="en-US" sz="4000"/>
            </a:br>
            <a:endParaRPr lang="en-US" altLang="en-US" sz="400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2754</TotalTime>
  <Pages>29</Pages>
  <Words>2137</Words>
  <Application>Microsoft Office PowerPoint</Application>
  <PresentationFormat>On-screen Show (4:3)</PresentationFormat>
  <Paragraphs>279</Paragraphs>
  <Slides>43</Slides>
  <Notes>26</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3</vt:i4>
      </vt:variant>
      <vt:variant>
        <vt:lpstr>Slide Titles</vt:lpstr>
      </vt:variant>
      <vt:variant>
        <vt:i4>43</vt:i4>
      </vt:variant>
    </vt:vector>
  </HeadingPairs>
  <TitlesOfParts>
    <vt:vector size="57" baseType="lpstr">
      <vt:lpstr>Arial</vt:lpstr>
      <vt:lpstr>Arial Black</vt:lpstr>
      <vt:lpstr>Calibri</vt:lpstr>
      <vt:lpstr>Constantia</vt:lpstr>
      <vt:lpstr>Palatino Linotype</vt:lpstr>
      <vt:lpstr>Times</vt:lpstr>
      <vt:lpstr>Times New Roman</vt:lpstr>
      <vt:lpstr>Wingdings</vt:lpstr>
      <vt:lpstr>Wingdings 2</vt:lpstr>
      <vt:lpstr>Office Theme</vt:lpstr>
      <vt:lpstr>Flow</vt:lpstr>
      <vt:lpstr>Acrobat Document</vt:lpstr>
      <vt:lpstr>Chart</vt:lpstr>
      <vt:lpstr>Microsoft Graph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Where &amp; why do maternal deaths occur? </vt:lpstr>
      <vt:lpstr> Where &amp; why do maternal deaths occur? </vt:lpstr>
      <vt:lpstr>PowerPoint Presentation</vt:lpstr>
      <vt:lpstr>PowerPoint Presentation</vt:lpstr>
      <vt:lpstr>How can women’s lives be saved?</vt:lpstr>
      <vt:lpstr>How can women’s lives be saved?</vt:lpstr>
      <vt:lpstr>Why women don’t get the care they need?</vt:lpstr>
      <vt:lpstr>Why women don’t get the care they need?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Child mortality: Global key facts  </vt:lpstr>
      <vt:lpstr>  Child mortality: Global key facts  </vt:lpstr>
      <vt:lpstr>  Child mortality: Global key facts  </vt:lpstr>
      <vt:lpstr>PowerPoint Presentation</vt:lpstr>
      <vt:lpstr>PowerPoint Presentation</vt:lpstr>
      <vt:lpstr>PowerPoint Presentation</vt:lpstr>
      <vt:lpstr>PowerPoint Presentation</vt:lpstr>
      <vt:lpstr>PowerPoint Presentation</vt:lpstr>
      <vt:lpstr>The  1st 24 hours of Life</vt:lpstr>
      <vt:lpstr>Immediate  Care of the Newborn</vt:lpstr>
      <vt:lpstr>Airway &amp; Breathing</vt:lpstr>
      <vt:lpstr>PowerPoint Presentation</vt:lpstr>
      <vt:lpstr>Airway &amp; Breathing</vt:lpstr>
      <vt:lpstr>Temperature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Epidemiology of Non-Communicable Diseases</dc:title>
  <dc:creator>Thomas J. Songer</dc:creator>
  <dc:description>Epidemiology 2170, lecture 4</dc:description>
  <cp:lastModifiedBy>sanjana zaman</cp:lastModifiedBy>
  <cp:revision>350</cp:revision>
  <cp:lastPrinted>2019-11-22T06:05:06Z</cp:lastPrinted>
  <dcterms:created xsi:type="dcterms:W3CDTF">1996-01-19T14:10:00Z</dcterms:created>
  <dcterms:modified xsi:type="dcterms:W3CDTF">2021-02-12T03:10:52Z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C:\Lectures\19011-20001\19121</vt:lpwstr>
  </property>
</Properties>
</file>