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40"/>
  </p:notesMasterIdLst>
  <p:handoutMasterIdLst>
    <p:handoutMasterId r:id="rId41"/>
  </p:handoutMasterIdLst>
  <p:sldIdLst>
    <p:sldId id="341" r:id="rId3"/>
    <p:sldId id="256" r:id="rId4"/>
    <p:sldId id="282" r:id="rId5"/>
    <p:sldId id="283" r:id="rId6"/>
    <p:sldId id="286" r:id="rId7"/>
    <p:sldId id="302" r:id="rId8"/>
    <p:sldId id="303" r:id="rId9"/>
    <p:sldId id="304" r:id="rId10"/>
    <p:sldId id="305" r:id="rId11"/>
    <p:sldId id="306" r:id="rId12"/>
    <p:sldId id="308" r:id="rId13"/>
    <p:sldId id="309" r:id="rId14"/>
    <p:sldId id="287" r:id="rId15"/>
    <p:sldId id="25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62" r:id="rId25"/>
    <p:sldId id="295" r:id="rId26"/>
    <p:sldId id="297" r:id="rId27"/>
    <p:sldId id="298" r:id="rId28"/>
    <p:sldId id="299" r:id="rId29"/>
    <p:sldId id="300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1" r:id="rId39"/>
  </p:sldIdLst>
  <p:sldSz cx="9144000" cy="6858000" type="screen4x3"/>
  <p:notesSz cx="9309100" cy="70532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5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C49A48-86DC-4950-ABFC-3B7B06999259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22C0FB0-3D87-4493-9AD3-510F94154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93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967631638" y="-198776431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43" tIns="42072" rIns="84143" bIns="42072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47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1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6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44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68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13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106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99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358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08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0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77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51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154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43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305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019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815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6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948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315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0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8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967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437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31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13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41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2044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499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22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05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5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27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0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65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24BB-FA27-4CA9-B718-D441AB4E28C4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9B92-83C4-4B0B-98C6-823396020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" y="0"/>
            <a:ext cx="7886700" cy="1030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93" y="5684296"/>
            <a:ext cx="1833814" cy="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49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" y="0"/>
            <a:ext cx="7886700" cy="1030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3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0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93" y="5684296"/>
            <a:ext cx="1833814" cy="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93" y="5684296"/>
            <a:ext cx="1833814" cy="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9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" y="1"/>
            <a:ext cx="7886700" cy="1030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93" y="5684296"/>
            <a:ext cx="1833814" cy="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4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0" i="0">
                <a:solidFill>
                  <a:srgbClr val="465C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E276-9A33-4B7E-B4E3-C993296DD684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2650-3122-4CC3-B06A-706B6558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5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0" i="0">
                <a:solidFill>
                  <a:srgbClr val="465C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C549-48A8-48C8-B0B4-EF84AD9F2C14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F947-94EE-4CF7-8426-3233013B1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0" i="0">
                <a:solidFill>
                  <a:srgbClr val="465C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EE64-EDBF-4EF2-A272-DF61280EB600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8042-5C89-4A2E-8DAA-A8F1CFEBE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FA0A-B525-4EBA-9EC0-9365F0EAB487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1122-FA02-43FC-BC5C-EC522A6C2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7600"/>
            <a:ext cx="9144000" cy="6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7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1"/>
            <a:ext cx="9144000" cy="51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86700" cy="1030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10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709739"/>
            <a:ext cx="75580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4589464"/>
            <a:ext cx="75580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88" y="6356351"/>
            <a:ext cx="1566162" cy="365125"/>
          </a:xfrm>
        </p:spPr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46683" y="3034330"/>
            <a:ext cx="6874625" cy="772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93" y="5684296"/>
            <a:ext cx="1833814" cy="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" y="-1"/>
            <a:ext cx="7886700" cy="1030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93" y="5684296"/>
            <a:ext cx="1833814" cy="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708025" y="671513"/>
            <a:ext cx="77279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725488" y="3248025"/>
            <a:ext cx="76930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68025-A881-43FE-A78B-64A033CEB35D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CC7E1B-0B4F-459B-BF62-AC417104A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ED3CF78-716D-49B6-A969-0FA64A732F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750039-1E6F-4136-94A5-9035E22B4F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6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532120" y="342900"/>
            <a:ext cx="3717607" cy="147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1000"/>
              </a:lnSpc>
            </a:pPr>
            <a:r>
              <a:rPr lang="en-US" altLang="en-US" sz="4000" b="1" dirty="0">
                <a:latin typeface="Arial" panose="020B0604020202020204" pitchFamily="34" charset="0"/>
              </a:rPr>
              <a:t> 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1000"/>
              </a:lnSpc>
            </a:pPr>
            <a:endParaRPr lang="en-US" altLang="en-US" sz="4320" b="1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77195" y="4725144"/>
            <a:ext cx="4160520" cy="171450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520" b="1" dirty="0">
                <a:solidFill>
                  <a:sysClr val="windowText" lastClr="000000"/>
                </a:solidFill>
                <a:latin typeface="Calibri"/>
              </a:rPr>
              <a:t>Dr Sanjana Zaman, MBBS,  </a:t>
            </a:r>
            <a:r>
              <a:rPr lang="en-US" sz="2520" b="1" dirty="0" err="1">
                <a:solidFill>
                  <a:sysClr val="windowText" lastClr="000000"/>
                </a:solidFill>
                <a:latin typeface="Calibri"/>
              </a:rPr>
              <a:t>Ph.D</a:t>
            </a:r>
            <a:r>
              <a:rPr lang="en-US" sz="2520" b="1" dirty="0">
                <a:solidFill>
                  <a:sysClr val="windowText" lastClr="000000"/>
                </a:solidFill>
                <a:latin typeface="Calibri"/>
              </a:rPr>
              <a:t> (Japan)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4714-A5DE-4B86-B14D-21DECD72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D4CB6-9DBD-49C7-BAED-368FB7E601F3}"/>
              </a:ext>
            </a:extLst>
          </p:cNvPr>
          <p:cNvSpPr txBox="1"/>
          <p:nvPr/>
        </p:nvSpPr>
        <p:spPr>
          <a:xfrm>
            <a:off x="5499463" y="990600"/>
            <a:ext cx="28825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Global Health Nutrition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3"/>
          <p:cNvSpPr txBox="1">
            <a:spLocks noChangeArrowheads="1"/>
          </p:cNvSpPr>
          <p:nvPr/>
        </p:nvSpPr>
        <p:spPr bwMode="auto">
          <a:xfrm>
            <a:off x="723900" y="654050"/>
            <a:ext cx="5276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>
                <a:solidFill>
                  <a:srgbClr val="7030A0"/>
                </a:solidFill>
                <a:latin typeface="Arial" panose="020B0604020202020204" pitchFamily="34" charset="0"/>
              </a:rPr>
              <a:t>Universality in SDG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228600" y="835025"/>
            <a:ext cx="8229600" cy="39703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To deliver on the universality agenda, </a:t>
            </a:r>
            <a:r>
              <a:rPr lang="en-US" sz="2800" dirty="0">
                <a:solidFill>
                  <a:srgbClr val="C00000"/>
                </a:solidFill>
              </a:rPr>
              <a:t>each country has to count people</a:t>
            </a:r>
            <a:r>
              <a:rPr lang="en-US" sz="2800" dirty="0"/>
              <a:t>; it has to know </a:t>
            </a:r>
            <a:r>
              <a:rPr lang="en-US" sz="2800" i="1" dirty="0">
                <a:solidFill>
                  <a:srgbClr val="0070C0"/>
                </a:solidFill>
              </a:rPr>
              <a:t>who </a:t>
            </a:r>
            <a:r>
              <a:rPr lang="en-US" sz="2800" dirty="0">
                <a:solidFill>
                  <a:srgbClr val="0070C0"/>
                </a:solidFill>
              </a:rPr>
              <a:t>and </a:t>
            </a:r>
            <a:r>
              <a:rPr lang="en-US" sz="2800" i="1" dirty="0">
                <a:solidFill>
                  <a:srgbClr val="0070C0"/>
                </a:solidFill>
              </a:rPr>
              <a:t>where </a:t>
            </a:r>
            <a:r>
              <a:rPr lang="en-US" sz="2800" dirty="0">
                <a:solidFill>
                  <a:srgbClr val="0070C0"/>
                </a:solidFill>
              </a:rPr>
              <a:t>its population is</a:t>
            </a:r>
            <a:r>
              <a:rPr lang="en-US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While that might seem obvious and, the data suggests that </a:t>
            </a:r>
            <a:r>
              <a:rPr lang="en-US" sz="2800" b="1" dirty="0"/>
              <a:t>one-third of children worldwide have not even had their birth registered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Among the poorest children, this rises to two-thirds.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3"/>
          <p:cNvSpPr txBox="1">
            <a:spLocks noChangeArrowheads="1"/>
          </p:cNvSpPr>
          <p:nvPr/>
        </p:nvSpPr>
        <p:spPr bwMode="auto">
          <a:xfrm>
            <a:off x="723900" y="654050"/>
            <a:ext cx="5276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>
                <a:solidFill>
                  <a:srgbClr val="7030A0"/>
                </a:solidFill>
                <a:latin typeface="Arial" panose="020B0604020202020204" pitchFamily="34" charset="0"/>
              </a:rPr>
              <a:t>Universality in SDG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228600" y="1033463"/>
            <a:ext cx="8229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/>
              <a:t>Data must be disaggregated </a:t>
            </a:r>
            <a:r>
              <a:rPr lang="en-US" altLang="en-US" sz="2800"/>
              <a:t>so that it reveals who is being reached and who is missed out. </a:t>
            </a:r>
            <a:r>
              <a:rPr lang="en-US" altLang="en-US" sz="2800">
                <a:solidFill>
                  <a:srgbClr val="FF0000"/>
                </a:solidFill>
              </a:rPr>
              <a:t>This is a big challenge, </a:t>
            </a:r>
            <a:r>
              <a:rPr lang="en-US" altLang="en-US" sz="2800">
                <a:solidFill>
                  <a:srgbClr val="00B0F0"/>
                </a:solidFill>
              </a:rPr>
              <a:t>but as a first step, there are proposals for a set of minimum disaggregations covering wealth quintile (one of five income groups), gender, geography, age and disability.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Universality is not just about data and delivery</a:t>
            </a:r>
            <a:r>
              <a:rPr lang="en-US" altLang="en-US" sz="2800" b="1"/>
              <a:t>, it is also about culture change.</a:t>
            </a:r>
            <a:r>
              <a:rPr lang="en-US" altLang="en-US" sz="2800"/>
              <a:t> It recognises the 21st century world, where the old categories of 'developed' or 'developing', 'North' or 'South' are less and less relevant. </a:t>
            </a:r>
            <a:endParaRPr lang="de-DE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3"/>
          <p:cNvSpPr txBox="1">
            <a:spLocks noChangeArrowheads="1"/>
          </p:cNvSpPr>
          <p:nvPr/>
        </p:nvSpPr>
        <p:spPr bwMode="auto">
          <a:xfrm>
            <a:off x="723900" y="654050"/>
            <a:ext cx="5276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>
                <a:solidFill>
                  <a:srgbClr val="7030A0"/>
                </a:solidFill>
                <a:latin typeface="Arial" panose="020B0604020202020204" pitchFamily="34" charset="0"/>
              </a:rPr>
              <a:t>Universality in SDG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152400" y="1352550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Looking through a universal lens creates </a:t>
            </a:r>
            <a:r>
              <a:rPr lang="en-US" altLang="en-US" sz="3200" b="1"/>
              <a:t>opportunities for learning about what works across different societies </a:t>
            </a:r>
            <a:r>
              <a:rPr lang="en-US" altLang="en-US" sz="3200"/>
              <a:t>and making </a:t>
            </a:r>
            <a:r>
              <a:rPr lang="en-US" altLang="en-US" sz="3200" u="sng"/>
              <a:t>faster, more comprehensive, equitable and inclusive progress</a:t>
            </a:r>
            <a:r>
              <a:rPr lang="en-US" altLang="en-US" sz="3200"/>
              <a:t>.</a:t>
            </a:r>
            <a:endParaRPr lang="de-DE" alt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3"/>
          <p:cNvSpPr txBox="1">
            <a:spLocks noChangeArrowheads="1"/>
          </p:cNvSpPr>
          <p:nvPr/>
        </p:nvSpPr>
        <p:spPr bwMode="auto">
          <a:xfrm>
            <a:off x="1879600" y="2414588"/>
            <a:ext cx="5276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</a:rPr>
              <a:t>Why improving nutrition around the world is important to achieve SDGs?</a:t>
            </a:r>
            <a:endParaRPr lang="en-US" altLang="en-US" sz="2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ChangeArrowheads="1"/>
          </p:cNvSpPr>
          <p:nvPr/>
        </p:nvSpPr>
        <p:spPr bwMode="auto">
          <a:xfrm>
            <a:off x="4908550" y="2473325"/>
            <a:ext cx="2846388" cy="3101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object 3"/>
          <p:cNvSpPr txBox="1">
            <a:spLocks noChangeArrowheads="1"/>
          </p:cNvSpPr>
          <p:nvPr/>
        </p:nvSpPr>
        <p:spPr bwMode="auto">
          <a:xfrm>
            <a:off x="617538" y="419100"/>
            <a:ext cx="6683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Malnutrition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all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its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forms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is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large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scale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universal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problem</a:t>
            </a:r>
          </a:p>
        </p:txBody>
      </p:sp>
      <p:sp>
        <p:nvSpPr>
          <p:cNvPr id="29700" name="object 4"/>
          <p:cNvSpPr>
            <a:spLocks/>
          </p:cNvSpPr>
          <p:nvPr/>
        </p:nvSpPr>
        <p:spPr bwMode="auto">
          <a:xfrm>
            <a:off x="742950" y="1698625"/>
            <a:ext cx="401638" cy="393700"/>
          </a:xfrm>
          <a:custGeom>
            <a:avLst/>
            <a:gdLst>
              <a:gd name="T0" fmla="*/ 376923 w 401319"/>
              <a:gd name="T1" fmla="*/ 0 h 393700"/>
              <a:gd name="T2" fmla="*/ 16219 w 401319"/>
              <a:gd name="T3" fmla="*/ 1061 h 393700"/>
              <a:gd name="T4" fmla="*/ 4810 w 401319"/>
              <a:gd name="T5" fmla="*/ 9240 h 393700"/>
              <a:gd name="T6" fmla="*/ 0 w 401319"/>
              <a:gd name="T7" fmla="*/ 21854 h 393700"/>
              <a:gd name="T8" fmla="*/ 1089 w 401319"/>
              <a:gd name="T9" fmla="*/ 378717 h 393700"/>
              <a:gd name="T10" fmla="*/ 9473 w 401319"/>
              <a:gd name="T11" fmla="*/ 389579 h 393700"/>
              <a:gd name="T12" fmla="*/ 22391 w 401319"/>
              <a:gd name="T13" fmla="*/ 393191 h 393700"/>
              <a:gd name="T14" fmla="*/ 376923 w 401319"/>
              <a:gd name="T15" fmla="*/ 393191 h 393700"/>
              <a:gd name="T16" fmla="*/ 387371 w 401319"/>
              <a:gd name="T17" fmla="*/ 391810 h 393700"/>
              <a:gd name="T18" fmla="*/ 398737 w 401319"/>
              <a:gd name="T19" fmla="*/ 384644 h 393700"/>
              <a:gd name="T20" fmla="*/ 403047 w 401319"/>
              <a:gd name="T21" fmla="*/ 371337 h 393700"/>
              <a:gd name="T22" fmla="*/ 401038 w 401319"/>
              <a:gd name="T23" fmla="*/ 13767 h 393700"/>
              <a:gd name="T24" fmla="*/ 391721 w 401319"/>
              <a:gd name="T25" fmla="*/ 4011 h 393700"/>
              <a:gd name="T26" fmla="*/ 376923 w 401319"/>
              <a:gd name="T27" fmla="*/ 0 h 3937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1319"/>
              <a:gd name="T43" fmla="*/ 0 h 393700"/>
              <a:gd name="T44" fmla="*/ 401319 w 401319"/>
              <a:gd name="T45" fmla="*/ 393700 h 3937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1319" h="393700">
                <a:moveTo>
                  <a:pt x="374833" y="0"/>
                </a:moveTo>
                <a:lnTo>
                  <a:pt x="16128" y="1061"/>
                </a:lnTo>
                <a:lnTo>
                  <a:pt x="4782" y="9240"/>
                </a:lnTo>
                <a:lnTo>
                  <a:pt x="0" y="21854"/>
                </a:lnTo>
                <a:lnTo>
                  <a:pt x="1082" y="378717"/>
                </a:lnTo>
                <a:lnTo>
                  <a:pt x="9420" y="389579"/>
                </a:lnTo>
                <a:lnTo>
                  <a:pt x="22265" y="393191"/>
                </a:lnTo>
                <a:lnTo>
                  <a:pt x="374833" y="393191"/>
                </a:lnTo>
                <a:lnTo>
                  <a:pt x="385223" y="391810"/>
                </a:lnTo>
                <a:lnTo>
                  <a:pt x="396526" y="384644"/>
                </a:lnTo>
                <a:lnTo>
                  <a:pt x="400811" y="371337"/>
                </a:lnTo>
                <a:lnTo>
                  <a:pt x="398813" y="13767"/>
                </a:lnTo>
                <a:lnTo>
                  <a:pt x="389548" y="4011"/>
                </a:lnTo>
                <a:lnTo>
                  <a:pt x="374833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1" name="object 5"/>
          <p:cNvSpPr>
            <a:spLocks/>
          </p:cNvSpPr>
          <p:nvPr/>
        </p:nvSpPr>
        <p:spPr bwMode="auto">
          <a:xfrm>
            <a:off x="881063" y="1728788"/>
            <a:ext cx="128587" cy="127000"/>
          </a:xfrm>
          <a:custGeom>
            <a:avLst/>
            <a:gdLst>
              <a:gd name="T0" fmla="*/ 59099 w 129540"/>
              <a:gd name="T1" fmla="*/ 0 h 128269"/>
              <a:gd name="T2" fmla="*/ 22043 w 129540"/>
              <a:gd name="T3" fmla="*/ 13877 h 128269"/>
              <a:gd name="T4" fmla="*/ 1548 w 129540"/>
              <a:gd name="T5" fmla="*/ 46299 h 128269"/>
              <a:gd name="T6" fmla="*/ 0 w 129540"/>
              <a:gd name="T7" fmla="*/ 59659 h 128269"/>
              <a:gd name="T8" fmla="*/ 419 w 129540"/>
              <a:gd name="T9" fmla="*/ 66636 h 128269"/>
              <a:gd name="T10" fmla="*/ 16635 w 129540"/>
              <a:gd name="T11" fmla="*/ 99808 h 128269"/>
              <a:gd name="T12" fmla="*/ 52217 w 129540"/>
              <a:gd name="T13" fmla="*/ 117822 h 128269"/>
              <a:gd name="T14" fmla="*/ 67393 w 129540"/>
              <a:gd name="T15" fmla="*/ 119093 h 128269"/>
              <a:gd name="T16" fmla="*/ 80300 w 129540"/>
              <a:gd name="T17" fmla="*/ 116491 h 128269"/>
              <a:gd name="T18" fmla="*/ 110918 w 129540"/>
              <a:gd name="T19" fmla="*/ 94261 h 128269"/>
              <a:gd name="T20" fmla="*/ 122861 w 129540"/>
              <a:gd name="T21" fmla="*/ 55427 h 128269"/>
              <a:gd name="T22" fmla="*/ 120450 w 129540"/>
              <a:gd name="T23" fmla="*/ 42608 h 128269"/>
              <a:gd name="T24" fmla="*/ 98104 w 129540"/>
              <a:gd name="T25" fmla="*/ 12050 h 128269"/>
              <a:gd name="T26" fmla="*/ 59099 w 129540"/>
              <a:gd name="T27" fmla="*/ 0 h 128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9540"/>
              <a:gd name="T43" fmla="*/ 0 h 128269"/>
              <a:gd name="T44" fmla="*/ 129540 w 129540"/>
              <a:gd name="T45" fmla="*/ 128269 h 128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9540" h="128269">
                <a:moveTo>
                  <a:pt x="62234" y="0"/>
                </a:moveTo>
                <a:lnTo>
                  <a:pt x="23213" y="14877"/>
                </a:lnTo>
                <a:lnTo>
                  <a:pt x="1631" y="49636"/>
                </a:lnTo>
                <a:lnTo>
                  <a:pt x="0" y="63959"/>
                </a:lnTo>
                <a:lnTo>
                  <a:pt x="440" y="71439"/>
                </a:lnTo>
                <a:lnTo>
                  <a:pt x="17517" y="107001"/>
                </a:lnTo>
                <a:lnTo>
                  <a:pt x="54989" y="126314"/>
                </a:lnTo>
                <a:lnTo>
                  <a:pt x="70967" y="127677"/>
                </a:lnTo>
                <a:lnTo>
                  <a:pt x="84560" y="124887"/>
                </a:lnTo>
                <a:lnTo>
                  <a:pt x="116801" y="101055"/>
                </a:lnTo>
                <a:lnTo>
                  <a:pt x="129379" y="59422"/>
                </a:lnTo>
                <a:lnTo>
                  <a:pt x="126839" y="45679"/>
                </a:lnTo>
                <a:lnTo>
                  <a:pt x="103307" y="12919"/>
                </a:lnTo>
                <a:lnTo>
                  <a:pt x="622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object 6"/>
          <p:cNvSpPr>
            <a:spLocks/>
          </p:cNvSpPr>
          <p:nvPr/>
        </p:nvSpPr>
        <p:spPr bwMode="auto">
          <a:xfrm>
            <a:off x="755650" y="1789113"/>
            <a:ext cx="376238" cy="271462"/>
          </a:xfrm>
          <a:custGeom>
            <a:avLst/>
            <a:gdLst>
              <a:gd name="T0" fmla="*/ 170973 w 377190"/>
              <a:gd name="T1" fmla="*/ 196259 h 271780"/>
              <a:gd name="T2" fmla="*/ 186067 w 377190"/>
              <a:gd name="T3" fmla="*/ 200094 h 271780"/>
              <a:gd name="T4" fmla="*/ 193673 w 377190"/>
              <a:gd name="T5" fmla="*/ 218929 h 271780"/>
              <a:gd name="T6" fmla="*/ 198467 w 377190"/>
              <a:gd name="T7" fmla="*/ 258135 h 271780"/>
              <a:gd name="T8" fmla="*/ 213770 w 377190"/>
              <a:gd name="T9" fmla="*/ 269472 h 271780"/>
              <a:gd name="T10" fmla="*/ 209224 w 377190"/>
              <a:gd name="T11" fmla="*/ 251320 h 271780"/>
              <a:gd name="T12" fmla="*/ 206495 w 377190"/>
              <a:gd name="T13" fmla="*/ 244139 h 271780"/>
              <a:gd name="T14" fmla="*/ 194764 w 377190"/>
              <a:gd name="T15" fmla="*/ 196259 h 271780"/>
              <a:gd name="T16" fmla="*/ 293530 w 377190"/>
              <a:gd name="T17" fmla="*/ 139161 h 271780"/>
              <a:gd name="T18" fmla="*/ 245839 w 377190"/>
              <a:gd name="T19" fmla="*/ 180753 h 271780"/>
              <a:gd name="T20" fmla="*/ 206495 w 377190"/>
              <a:gd name="T21" fmla="*/ 244139 h 271780"/>
              <a:gd name="T22" fmla="*/ 214641 w 377190"/>
              <a:gd name="T23" fmla="*/ 238160 h 271780"/>
              <a:gd name="T24" fmla="*/ 227759 w 377190"/>
              <a:gd name="T25" fmla="*/ 217891 h 271780"/>
              <a:gd name="T26" fmla="*/ 338568 w 377190"/>
              <a:gd name="T27" fmla="*/ 213856 h 271780"/>
              <a:gd name="T28" fmla="*/ 345334 w 377190"/>
              <a:gd name="T29" fmla="*/ 194996 h 271780"/>
              <a:gd name="T30" fmla="*/ 350208 w 377190"/>
              <a:gd name="T31" fmla="*/ 164925 h 271780"/>
              <a:gd name="T32" fmla="*/ 338568 w 377190"/>
              <a:gd name="T33" fmla="*/ 213856 h 271780"/>
              <a:gd name="T34" fmla="*/ 258472 w 377190"/>
              <a:gd name="T35" fmla="*/ 218803 h 271780"/>
              <a:gd name="T36" fmla="*/ 293999 w 377190"/>
              <a:gd name="T37" fmla="*/ 225427 h 271780"/>
              <a:gd name="T38" fmla="*/ 318017 w 377190"/>
              <a:gd name="T39" fmla="*/ 226465 h 271780"/>
              <a:gd name="T40" fmla="*/ 333215 w 377190"/>
              <a:gd name="T41" fmla="*/ 220452 h 271780"/>
              <a:gd name="T42" fmla="*/ 338568 w 377190"/>
              <a:gd name="T43" fmla="*/ 213856 h 271780"/>
              <a:gd name="T44" fmla="*/ 37579 w 377190"/>
              <a:gd name="T45" fmla="*/ 3480 h 271780"/>
              <a:gd name="T46" fmla="*/ 12122 w 377190"/>
              <a:gd name="T47" fmla="*/ 19883 h 271780"/>
              <a:gd name="T48" fmla="*/ 22212 w 377190"/>
              <a:gd name="T49" fmla="*/ 35354 h 271780"/>
              <a:gd name="T50" fmla="*/ 22187 w 377190"/>
              <a:gd name="T51" fmla="*/ 69084 h 271780"/>
              <a:gd name="T52" fmla="*/ 33985 w 377190"/>
              <a:gd name="T53" fmla="*/ 135178 h 271780"/>
              <a:gd name="T54" fmla="*/ 87048 w 377190"/>
              <a:gd name="T55" fmla="*/ 196930 h 271780"/>
              <a:gd name="T56" fmla="*/ 134533 w 377190"/>
              <a:gd name="T57" fmla="*/ 203955 h 271780"/>
              <a:gd name="T58" fmla="*/ 159156 w 377190"/>
              <a:gd name="T59" fmla="*/ 198287 h 271780"/>
              <a:gd name="T60" fmla="*/ 194764 w 377190"/>
              <a:gd name="T61" fmla="*/ 196259 h 271780"/>
              <a:gd name="T62" fmla="*/ 179378 w 377190"/>
              <a:gd name="T63" fmla="*/ 157084 h 271780"/>
              <a:gd name="T64" fmla="*/ 122091 w 377190"/>
              <a:gd name="T65" fmla="*/ 84288 h 271780"/>
              <a:gd name="T66" fmla="*/ 154003 w 377190"/>
              <a:gd name="T67" fmla="*/ 74195 h 271780"/>
              <a:gd name="T68" fmla="*/ 104550 w 377190"/>
              <a:gd name="T69" fmla="*/ 5573 h 271780"/>
              <a:gd name="T70" fmla="*/ 86911 w 377190"/>
              <a:gd name="T71" fmla="*/ 0 h 271780"/>
              <a:gd name="T72" fmla="*/ 218511 w 377190"/>
              <a:gd name="T73" fmla="*/ 83392 h 271780"/>
              <a:gd name="T74" fmla="*/ 217116 w 377190"/>
              <a:gd name="T75" fmla="*/ 115984 h 271780"/>
              <a:gd name="T76" fmla="*/ 219917 w 377190"/>
              <a:gd name="T77" fmla="*/ 147041 h 271780"/>
              <a:gd name="T78" fmla="*/ 224682 w 377190"/>
              <a:gd name="T79" fmla="*/ 186216 h 271780"/>
              <a:gd name="T80" fmla="*/ 234767 w 377190"/>
              <a:gd name="T81" fmla="*/ 176498 h 271780"/>
              <a:gd name="T82" fmla="*/ 264864 w 377190"/>
              <a:gd name="T83" fmla="*/ 152758 h 271780"/>
              <a:gd name="T84" fmla="*/ 288868 w 377190"/>
              <a:gd name="T85" fmla="*/ 140596 h 271780"/>
              <a:gd name="T86" fmla="*/ 352571 w 377190"/>
              <a:gd name="T87" fmla="*/ 139161 h 271780"/>
              <a:gd name="T88" fmla="*/ 364140 w 377190"/>
              <a:gd name="T89" fmla="*/ 96970 h 271780"/>
              <a:gd name="T90" fmla="*/ 325924 w 377190"/>
              <a:gd name="T91" fmla="*/ 78533 h 271780"/>
              <a:gd name="T92" fmla="*/ 290506 w 377190"/>
              <a:gd name="T93" fmla="*/ 68556 h 271780"/>
              <a:gd name="T94" fmla="*/ 263169 w 377190"/>
              <a:gd name="T95" fmla="*/ 62746 h 271780"/>
              <a:gd name="T96" fmla="*/ 154003 w 377190"/>
              <a:gd name="T97" fmla="*/ 74195 h 271780"/>
              <a:gd name="T98" fmla="*/ 120184 w 377190"/>
              <a:gd name="T99" fmla="*/ 79237 h 271780"/>
              <a:gd name="T100" fmla="*/ 170258 w 377190"/>
              <a:gd name="T101" fmla="*/ 120923 h 271780"/>
              <a:gd name="T102" fmla="*/ 200955 w 377190"/>
              <a:gd name="T103" fmla="*/ 141601 h 271780"/>
              <a:gd name="T104" fmla="*/ 206743 w 377190"/>
              <a:gd name="T105" fmla="*/ 121723 h 271780"/>
              <a:gd name="T106" fmla="*/ 204489 w 377190"/>
              <a:gd name="T107" fmla="*/ 101329 h 271780"/>
              <a:gd name="T108" fmla="*/ 195557 w 377190"/>
              <a:gd name="T109" fmla="*/ 81283 h 271780"/>
              <a:gd name="T110" fmla="*/ 172995 w 377190"/>
              <a:gd name="T111" fmla="*/ 79993 h 271780"/>
              <a:gd name="T112" fmla="*/ 154003 w 377190"/>
              <a:gd name="T113" fmla="*/ 74195 h 2717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7190"/>
              <a:gd name="T172" fmla="*/ 0 h 271780"/>
              <a:gd name="T173" fmla="*/ 377190 w 377190"/>
              <a:gd name="T174" fmla="*/ 271780 h 27178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7190" h="271780">
                <a:moveTo>
                  <a:pt x="198240" y="197874"/>
                </a:moveTo>
                <a:lnTo>
                  <a:pt x="174025" y="197874"/>
                </a:lnTo>
                <a:lnTo>
                  <a:pt x="182957" y="198255"/>
                </a:lnTo>
                <a:lnTo>
                  <a:pt x="189388" y="201740"/>
                </a:lnTo>
                <a:lnTo>
                  <a:pt x="193914" y="209006"/>
                </a:lnTo>
                <a:lnTo>
                  <a:pt x="197130" y="220730"/>
                </a:lnTo>
                <a:lnTo>
                  <a:pt x="199630" y="237588"/>
                </a:lnTo>
                <a:lnTo>
                  <a:pt x="202009" y="260259"/>
                </a:lnTo>
                <a:lnTo>
                  <a:pt x="210179" y="271690"/>
                </a:lnTo>
                <a:lnTo>
                  <a:pt x="217585" y="271690"/>
                </a:lnTo>
                <a:lnTo>
                  <a:pt x="212516" y="262787"/>
                </a:lnTo>
                <a:lnTo>
                  <a:pt x="212957" y="253387"/>
                </a:lnTo>
                <a:lnTo>
                  <a:pt x="215966" y="246148"/>
                </a:lnTo>
                <a:lnTo>
                  <a:pt x="210179" y="246148"/>
                </a:lnTo>
                <a:lnTo>
                  <a:pt x="204657" y="220441"/>
                </a:lnTo>
                <a:lnTo>
                  <a:pt x="198240" y="197874"/>
                </a:lnTo>
                <a:close/>
              </a:path>
              <a:path w="377190" h="271780">
                <a:moveTo>
                  <a:pt x="358863" y="140306"/>
                </a:moveTo>
                <a:lnTo>
                  <a:pt x="298768" y="140306"/>
                </a:lnTo>
                <a:lnTo>
                  <a:pt x="279868" y="154465"/>
                </a:lnTo>
                <a:lnTo>
                  <a:pt x="250227" y="182240"/>
                </a:lnTo>
                <a:lnTo>
                  <a:pt x="223066" y="218456"/>
                </a:lnTo>
                <a:lnTo>
                  <a:pt x="210179" y="246148"/>
                </a:lnTo>
                <a:lnTo>
                  <a:pt x="215966" y="246148"/>
                </a:lnTo>
                <a:lnTo>
                  <a:pt x="218471" y="240120"/>
                </a:lnTo>
                <a:lnTo>
                  <a:pt x="224744" y="228369"/>
                </a:lnTo>
                <a:lnTo>
                  <a:pt x="231824" y="219684"/>
                </a:lnTo>
                <a:lnTo>
                  <a:pt x="239760" y="215616"/>
                </a:lnTo>
                <a:lnTo>
                  <a:pt x="344611" y="215616"/>
                </a:lnTo>
                <a:lnTo>
                  <a:pt x="348379" y="207611"/>
                </a:lnTo>
                <a:lnTo>
                  <a:pt x="351497" y="196600"/>
                </a:lnTo>
                <a:lnTo>
                  <a:pt x="354076" y="182885"/>
                </a:lnTo>
                <a:lnTo>
                  <a:pt x="356458" y="166282"/>
                </a:lnTo>
                <a:lnTo>
                  <a:pt x="358863" y="140306"/>
                </a:lnTo>
                <a:close/>
              </a:path>
              <a:path w="377190" h="271780">
                <a:moveTo>
                  <a:pt x="344611" y="215616"/>
                </a:moveTo>
                <a:lnTo>
                  <a:pt x="239760" y="215616"/>
                </a:lnTo>
                <a:lnTo>
                  <a:pt x="263085" y="220604"/>
                </a:lnTo>
                <a:lnTo>
                  <a:pt x="282800" y="224554"/>
                </a:lnTo>
                <a:lnTo>
                  <a:pt x="299246" y="227282"/>
                </a:lnTo>
                <a:lnTo>
                  <a:pt x="312763" y="228602"/>
                </a:lnTo>
                <a:lnTo>
                  <a:pt x="323694" y="228329"/>
                </a:lnTo>
                <a:lnTo>
                  <a:pt x="332380" y="226279"/>
                </a:lnTo>
                <a:lnTo>
                  <a:pt x="339162" y="222266"/>
                </a:lnTo>
                <a:lnTo>
                  <a:pt x="344381" y="216105"/>
                </a:lnTo>
                <a:lnTo>
                  <a:pt x="344611" y="215616"/>
                </a:lnTo>
                <a:close/>
              </a:path>
              <a:path w="377190" h="271780">
                <a:moveTo>
                  <a:pt x="88462" y="0"/>
                </a:moveTo>
                <a:lnTo>
                  <a:pt x="38250" y="3508"/>
                </a:lnTo>
                <a:lnTo>
                  <a:pt x="0" y="12281"/>
                </a:lnTo>
                <a:lnTo>
                  <a:pt x="12339" y="20044"/>
                </a:lnTo>
                <a:lnTo>
                  <a:pt x="19511" y="26888"/>
                </a:lnTo>
                <a:lnTo>
                  <a:pt x="22608" y="35646"/>
                </a:lnTo>
                <a:lnTo>
                  <a:pt x="22720" y="49151"/>
                </a:lnTo>
                <a:lnTo>
                  <a:pt x="22583" y="69651"/>
                </a:lnTo>
                <a:lnTo>
                  <a:pt x="23801" y="88583"/>
                </a:lnTo>
                <a:lnTo>
                  <a:pt x="34591" y="136290"/>
                </a:lnTo>
                <a:lnTo>
                  <a:pt x="53992" y="171010"/>
                </a:lnTo>
                <a:lnTo>
                  <a:pt x="88601" y="198551"/>
                </a:lnTo>
                <a:lnTo>
                  <a:pt x="127348" y="206482"/>
                </a:lnTo>
                <a:lnTo>
                  <a:pt x="136934" y="205633"/>
                </a:lnTo>
                <a:lnTo>
                  <a:pt x="146280" y="203714"/>
                </a:lnTo>
                <a:lnTo>
                  <a:pt x="161998" y="199919"/>
                </a:lnTo>
                <a:lnTo>
                  <a:pt x="174025" y="197874"/>
                </a:lnTo>
                <a:lnTo>
                  <a:pt x="198240" y="197874"/>
                </a:lnTo>
                <a:lnTo>
                  <a:pt x="198085" y="197328"/>
                </a:lnTo>
                <a:lnTo>
                  <a:pt x="182579" y="158376"/>
                </a:lnTo>
                <a:lnTo>
                  <a:pt x="156381" y="116212"/>
                </a:lnTo>
                <a:lnTo>
                  <a:pt x="124270" y="84981"/>
                </a:lnTo>
                <a:lnTo>
                  <a:pt x="106981" y="74805"/>
                </a:lnTo>
                <a:lnTo>
                  <a:pt x="156754" y="74805"/>
                </a:lnTo>
                <a:lnTo>
                  <a:pt x="117949" y="43184"/>
                </a:lnTo>
                <a:lnTo>
                  <a:pt x="106417" y="5622"/>
                </a:lnTo>
                <a:lnTo>
                  <a:pt x="106416" y="1546"/>
                </a:lnTo>
                <a:lnTo>
                  <a:pt x="88462" y="0"/>
                </a:lnTo>
                <a:close/>
              </a:path>
              <a:path w="377190" h="271780">
                <a:moveTo>
                  <a:pt x="256760" y="62090"/>
                </a:moveTo>
                <a:lnTo>
                  <a:pt x="222411" y="84078"/>
                </a:lnTo>
                <a:lnTo>
                  <a:pt x="220594" y="104176"/>
                </a:lnTo>
                <a:lnTo>
                  <a:pt x="220991" y="116939"/>
                </a:lnTo>
                <a:lnTo>
                  <a:pt x="222111" y="131607"/>
                </a:lnTo>
                <a:lnTo>
                  <a:pt x="223842" y="148250"/>
                </a:lnTo>
                <a:lnTo>
                  <a:pt x="226100" y="167159"/>
                </a:lnTo>
                <a:lnTo>
                  <a:pt x="228692" y="187748"/>
                </a:lnTo>
                <a:lnTo>
                  <a:pt x="231346" y="186194"/>
                </a:lnTo>
                <a:lnTo>
                  <a:pt x="238958" y="177950"/>
                </a:lnTo>
                <a:lnTo>
                  <a:pt x="251006" y="167159"/>
                </a:lnTo>
                <a:lnTo>
                  <a:pt x="269591" y="154015"/>
                </a:lnTo>
                <a:lnTo>
                  <a:pt x="284114" y="145935"/>
                </a:lnTo>
                <a:lnTo>
                  <a:pt x="294023" y="141753"/>
                </a:lnTo>
                <a:lnTo>
                  <a:pt x="298768" y="140306"/>
                </a:lnTo>
                <a:lnTo>
                  <a:pt x="358863" y="140306"/>
                </a:lnTo>
                <a:lnTo>
                  <a:pt x="358899" y="139914"/>
                </a:lnTo>
                <a:lnTo>
                  <a:pt x="370638" y="97768"/>
                </a:lnTo>
                <a:lnTo>
                  <a:pt x="376905" y="92870"/>
                </a:lnTo>
                <a:lnTo>
                  <a:pt x="331741" y="79179"/>
                </a:lnTo>
                <a:lnTo>
                  <a:pt x="312632" y="73660"/>
                </a:lnTo>
                <a:lnTo>
                  <a:pt x="295691" y="69120"/>
                </a:lnTo>
                <a:lnTo>
                  <a:pt x="280806" y="65631"/>
                </a:lnTo>
                <a:lnTo>
                  <a:pt x="267866" y="63264"/>
                </a:lnTo>
                <a:lnTo>
                  <a:pt x="256760" y="62090"/>
                </a:lnTo>
                <a:close/>
              </a:path>
              <a:path w="377190" h="271780">
                <a:moveTo>
                  <a:pt x="156754" y="74805"/>
                </a:moveTo>
                <a:lnTo>
                  <a:pt x="106981" y="74805"/>
                </a:lnTo>
                <a:lnTo>
                  <a:pt x="122329" y="79888"/>
                </a:lnTo>
                <a:lnTo>
                  <a:pt x="136825" y="88001"/>
                </a:lnTo>
                <a:lnTo>
                  <a:pt x="173296" y="121918"/>
                </a:lnTo>
                <a:lnTo>
                  <a:pt x="198253" y="157138"/>
                </a:lnTo>
                <a:lnTo>
                  <a:pt x="204541" y="142766"/>
                </a:lnTo>
                <a:lnTo>
                  <a:pt x="208564" y="131901"/>
                </a:lnTo>
                <a:lnTo>
                  <a:pt x="210432" y="122725"/>
                </a:lnTo>
                <a:lnTo>
                  <a:pt x="210254" y="113418"/>
                </a:lnTo>
                <a:lnTo>
                  <a:pt x="208138" y="102163"/>
                </a:lnTo>
                <a:lnTo>
                  <a:pt x="204193" y="87141"/>
                </a:lnTo>
                <a:lnTo>
                  <a:pt x="199047" y="81952"/>
                </a:lnTo>
                <a:lnTo>
                  <a:pt x="191641" y="81952"/>
                </a:lnTo>
                <a:lnTo>
                  <a:pt x="176082" y="80651"/>
                </a:lnTo>
                <a:lnTo>
                  <a:pt x="161552" y="76927"/>
                </a:lnTo>
                <a:lnTo>
                  <a:pt x="156754" y="748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object 7"/>
          <p:cNvSpPr>
            <a:spLocks/>
          </p:cNvSpPr>
          <p:nvPr/>
        </p:nvSpPr>
        <p:spPr bwMode="auto">
          <a:xfrm>
            <a:off x="898525" y="1792288"/>
            <a:ext cx="93663" cy="0"/>
          </a:xfrm>
          <a:custGeom>
            <a:avLst/>
            <a:gdLst>
              <a:gd name="T0" fmla="*/ 0 w 93344"/>
              <a:gd name="T1" fmla="*/ 95210 w 93344"/>
              <a:gd name="T2" fmla="*/ 0 60000 65536"/>
              <a:gd name="T3" fmla="*/ 0 60000 65536"/>
              <a:gd name="T4" fmla="*/ 0 w 93344"/>
              <a:gd name="T5" fmla="*/ 93344 w 9334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3344">
                <a:moveTo>
                  <a:pt x="0" y="0"/>
                </a:moveTo>
                <a:lnTo>
                  <a:pt x="92963" y="0"/>
                </a:lnTo>
              </a:path>
            </a:pathLst>
          </a:custGeom>
          <a:noFill/>
          <a:ln w="2565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object 8"/>
          <p:cNvSpPr>
            <a:spLocks/>
          </p:cNvSpPr>
          <p:nvPr/>
        </p:nvSpPr>
        <p:spPr bwMode="auto">
          <a:xfrm>
            <a:off x="744538" y="3255963"/>
            <a:ext cx="400050" cy="31750"/>
          </a:xfrm>
          <a:custGeom>
            <a:avLst/>
            <a:gdLst>
              <a:gd name="T0" fmla="*/ 352099 w 400684"/>
              <a:gd name="T1" fmla="*/ 0 h 32385"/>
              <a:gd name="T2" fmla="*/ 40120 w 400684"/>
              <a:gd name="T3" fmla="*/ 0 h 32385"/>
              <a:gd name="T4" fmla="*/ 26857 w 400684"/>
              <a:gd name="T5" fmla="*/ 2092 h 32385"/>
              <a:gd name="T6" fmla="*/ 14885 w 400684"/>
              <a:gd name="T7" fmla="*/ 7821 h 32385"/>
              <a:gd name="T8" fmla="*/ 5501 w 400684"/>
              <a:gd name="T9" fmla="*/ 16368 h 32385"/>
              <a:gd name="T10" fmla="*/ 0 w 400684"/>
              <a:gd name="T11" fmla="*/ 26910 h 32385"/>
              <a:gd name="T12" fmla="*/ 396147 w 400684"/>
              <a:gd name="T13" fmla="*/ 27861 h 32385"/>
              <a:gd name="T14" fmla="*/ 370223 w 400684"/>
              <a:gd name="T15" fmla="*/ 3200 h 32385"/>
              <a:gd name="T16" fmla="*/ 352099 w 400684"/>
              <a:gd name="T17" fmla="*/ 0 h 32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0684"/>
              <a:gd name="T28" fmla="*/ 0 h 32385"/>
              <a:gd name="T29" fmla="*/ 400684 w 400684"/>
              <a:gd name="T30" fmla="*/ 32385 h 32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0684" h="32385">
                <a:moveTo>
                  <a:pt x="356024" y="0"/>
                </a:moveTo>
                <a:lnTo>
                  <a:pt x="40568" y="0"/>
                </a:lnTo>
                <a:lnTo>
                  <a:pt x="27158" y="2403"/>
                </a:lnTo>
                <a:lnTo>
                  <a:pt x="15053" y="8984"/>
                </a:lnTo>
                <a:lnTo>
                  <a:pt x="5564" y="18801"/>
                </a:lnTo>
                <a:lnTo>
                  <a:pt x="0" y="30911"/>
                </a:lnTo>
                <a:lnTo>
                  <a:pt x="400564" y="32003"/>
                </a:lnTo>
                <a:lnTo>
                  <a:pt x="374350" y="3676"/>
                </a:lnTo>
                <a:lnTo>
                  <a:pt x="356024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5" name="object 9"/>
          <p:cNvSpPr>
            <a:spLocks/>
          </p:cNvSpPr>
          <p:nvPr/>
        </p:nvSpPr>
        <p:spPr bwMode="auto">
          <a:xfrm>
            <a:off x="742950" y="3305175"/>
            <a:ext cx="401638" cy="288925"/>
          </a:xfrm>
          <a:custGeom>
            <a:avLst/>
            <a:gdLst>
              <a:gd name="T0" fmla="*/ 0 w 401319"/>
              <a:gd name="T1" fmla="*/ 292512 h 288289"/>
              <a:gd name="T2" fmla="*/ 403047 w 401319"/>
              <a:gd name="T3" fmla="*/ 292512 h 288289"/>
              <a:gd name="T4" fmla="*/ 403047 w 401319"/>
              <a:gd name="T5" fmla="*/ 0 h 288289"/>
              <a:gd name="T6" fmla="*/ 0 w 401319"/>
              <a:gd name="T7" fmla="*/ 0 h 288289"/>
              <a:gd name="T8" fmla="*/ 0 w 401319"/>
              <a:gd name="T9" fmla="*/ 292512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1319"/>
              <a:gd name="T16" fmla="*/ 0 h 288289"/>
              <a:gd name="T17" fmla="*/ 401319 w 401319"/>
              <a:gd name="T18" fmla="*/ 288289 h 288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1319" h="288289">
                <a:moveTo>
                  <a:pt x="0" y="288035"/>
                </a:moveTo>
                <a:lnTo>
                  <a:pt x="400811" y="288035"/>
                </a:lnTo>
                <a:lnTo>
                  <a:pt x="400811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object 10"/>
          <p:cNvSpPr>
            <a:spLocks/>
          </p:cNvSpPr>
          <p:nvPr/>
        </p:nvSpPr>
        <p:spPr bwMode="auto">
          <a:xfrm>
            <a:off x="742950" y="3606800"/>
            <a:ext cx="400050" cy="44450"/>
          </a:xfrm>
          <a:custGeom>
            <a:avLst/>
            <a:gdLst>
              <a:gd name="T0" fmla="*/ 0 w 399415"/>
              <a:gd name="T1" fmla="*/ 0 h 44450"/>
              <a:gd name="T2" fmla="*/ 18761 w 399415"/>
              <a:gd name="T3" fmla="*/ 37313 h 44450"/>
              <a:gd name="T4" fmla="*/ 41271 w 399415"/>
              <a:gd name="T5" fmla="*/ 44195 h 44450"/>
              <a:gd name="T6" fmla="*/ 360254 w 399415"/>
              <a:gd name="T7" fmla="*/ 44195 h 44450"/>
              <a:gd name="T8" fmla="*/ 375197 w 399415"/>
              <a:gd name="T9" fmla="*/ 42024 h 44450"/>
              <a:gd name="T10" fmla="*/ 387727 w 399415"/>
              <a:gd name="T11" fmla="*/ 35877 h 44450"/>
              <a:gd name="T12" fmla="*/ 397295 w 399415"/>
              <a:gd name="T13" fmla="*/ 26303 h 44450"/>
              <a:gd name="T14" fmla="*/ 403330 w 399415"/>
              <a:gd name="T15" fmla="*/ 13850 h 44450"/>
              <a:gd name="T16" fmla="*/ 0 w 399415"/>
              <a:gd name="T17" fmla="*/ 0 h 44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9415"/>
              <a:gd name="T28" fmla="*/ 0 h 44450"/>
              <a:gd name="T29" fmla="*/ 399415 w 399415"/>
              <a:gd name="T30" fmla="*/ 44450 h 44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9415" h="44450">
                <a:moveTo>
                  <a:pt x="0" y="0"/>
                </a:moveTo>
                <a:lnTo>
                  <a:pt x="18552" y="37313"/>
                </a:lnTo>
                <a:lnTo>
                  <a:pt x="40815" y="44195"/>
                </a:lnTo>
                <a:lnTo>
                  <a:pt x="356271" y="44195"/>
                </a:lnTo>
                <a:lnTo>
                  <a:pt x="371046" y="42024"/>
                </a:lnTo>
                <a:lnTo>
                  <a:pt x="383439" y="35877"/>
                </a:lnTo>
                <a:lnTo>
                  <a:pt x="392899" y="26303"/>
                </a:lnTo>
                <a:lnTo>
                  <a:pt x="398871" y="13850"/>
                </a:lnTo>
                <a:lnTo>
                  <a:pt x="0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7" name="object 11"/>
          <p:cNvSpPr>
            <a:spLocks/>
          </p:cNvSpPr>
          <p:nvPr/>
        </p:nvSpPr>
        <p:spPr bwMode="auto">
          <a:xfrm>
            <a:off x="820738" y="3394075"/>
            <a:ext cx="114300" cy="179388"/>
          </a:xfrm>
          <a:custGeom>
            <a:avLst/>
            <a:gdLst>
              <a:gd name="T0" fmla="*/ 51927 w 114300"/>
              <a:gd name="T1" fmla="*/ 117147 h 179070"/>
              <a:gd name="T2" fmla="*/ 62920 w 114300"/>
              <a:gd name="T3" fmla="*/ 133363 h 179070"/>
              <a:gd name="T4" fmla="*/ 62758 w 114300"/>
              <a:gd name="T5" fmla="*/ 157029 h 179070"/>
              <a:gd name="T6" fmla="*/ 72085 w 114300"/>
              <a:gd name="T7" fmla="*/ 181157 h 179070"/>
              <a:gd name="T8" fmla="*/ 85459 w 114300"/>
              <a:gd name="T9" fmla="*/ 122330 h 179070"/>
              <a:gd name="T10" fmla="*/ 87415 w 114300"/>
              <a:gd name="T11" fmla="*/ 39890 h 179070"/>
              <a:gd name="T12" fmla="*/ 28030 w 114300"/>
              <a:gd name="T13" fmla="*/ 53676 h 179070"/>
              <a:gd name="T14" fmla="*/ 27193 w 114300"/>
              <a:gd name="T15" fmla="*/ 77568 h 179070"/>
              <a:gd name="T16" fmla="*/ 29924 w 114300"/>
              <a:gd name="T17" fmla="*/ 128075 h 179070"/>
              <a:gd name="T18" fmla="*/ 50293 w 114300"/>
              <a:gd name="T19" fmla="*/ 180440 h 179070"/>
              <a:gd name="T20" fmla="*/ 54807 w 114300"/>
              <a:gd name="T21" fmla="*/ 163691 h 179070"/>
              <a:gd name="T22" fmla="*/ 52434 w 114300"/>
              <a:gd name="T23" fmla="*/ 132248 h 179070"/>
              <a:gd name="T24" fmla="*/ 85786 w 114300"/>
              <a:gd name="T25" fmla="*/ 117147 h 179070"/>
              <a:gd name="T26" fmla="*/ 86657 w 114300"/>
              <a:gd name="T27" fmla="*/ 96189 h 179070"/>
              <a:gd name="T28" fmla="*/ 86609 w 114300"/>
              <a:gd name="T29" fmla="*/ 72356 h 179070"/>
              <a:gd name="T30" fmla="*/ 86960 w 114300"/>
              <a:gd name="T31" fmla="*/ 47448 h 179070"/>
              <a:gd name="T32" fmla="*/ 68126 w 114300"/>
              <a:gd name="T33" fmla="*/ 0 h 179070"/>
              <a:gd name="T34" fmla="*/ 6078 w 114300"/>
              <a:gd name="T35" fmla="*/ 39753 h 179070"/>
              <a:gd name="T36" fmla="*/ 587 w 114300"/>
              <a:gd name="T37" fmla="*/ 84219 h 179070"/>
              <a:gd name="T38" fmla="*/ 5773 w 114300"/>
              <a:gd name="T39" fmla="*/ 94784 h 179070"/>
              <a:gd name="T40" fmla="*/ 15257 w 114300"/>
              <a:gd name="T41" fmla="*/ 84219 h 179070"/>
              <a:gd name="T42" fmla="*/ 17691 w 114300"/>
              <a:gd name="T43" fmla="*/ 56451 h 179070"/>
              <a:gd name="T44" fmla="*/ 29013 w 114300"/>
              <a:gd name="T45" fmla="*/ 39890 h 179070"/>
              <a:gd name="T46" fmla="*/ 87799 w 114300"/>
              <a:gd name="T47" fmla="*/ 33532 h 179070"/>
              <a:gd name="T48" fmla="*/ 100770 w 114300"/>
              <a:gd name="T49" fmla="*/ 24330 h 179070"/>
              <a:gd name="T50" fmla="*/ 82289 w 114300"/>
              <a:gd name="T51" fmla="*/ 4997 h 179070"/>
              <a:gd name="T52" fmla="*/ 104701 w 114300"/>
              <a:gd name="T53" fmla="*/ 33532 h 179070"/>
              <a:gd name="T54" fmla="*/ 92621 w 114300"/>
              <a:gd name="T55" fmla="*/ 43830 h 179070"/>
              <a:gd name="T56" fmla="*/ 97505 w 114300"/>
              <a:gd name="T57" fmla="*/ 68415 h 179070"/>
              <a:gd name="T58" fmla="*/ 100000 w 114300"/>
              <a:gd name="T59" fmla="*/ 88905 h 179070"/>
              <a:gd name="T60" fmla="*/ 114268 w 114300"/>
              <a:gd name="T61" fmla="*/ 87829 h 179070"/>
              <a:gd name="T62" fmla="*/ 113906 w 114300"/>
              <a:gd name="T63" fmla="*/ 77568 h 179070"/>
              <a:gd name="T64" fmla="*/ 109827 w 114300"/>
              <a:gd name="T65" fmla="*/ 50692 h 179070"/>
              <a:gd name="T66" fmla="*/ 104701 w 114300"/>
              <a:gd name="T67" fmla="*/ 33532 h 1790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4300"/>
              <a:gd name="T103" fmla="*/ 0 h 179070"/>
              <a:gd name="T104" fmla="*/ 114300 w 114300"/>
              <a:gd name="T105" fmla="*/ 179070 h 1790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4300" h="179070">
                <a:moveTo>
                  <a:pt x="85786" y="115701"/>
                </a:moveTo>
                <a:lnTo>
                  <a:pt x="51927" y="115701"/>
                </a:lnTo>
                <a:lnTo>
                  <a:pt x="62938" y="123656"/>
                </a:lnTo>
                <a:lnTo>
                  <a:pt x="62920" y="131717"/>
                </a:lnTo>
                <a:lnTo>
                  <a:pt x="62867" y="141103"/>
                </a:lnTo>
                <a:lnTo>
                  <a:pt x="62758" y="155092"/>
                </a:lnTo>
                <a:lnTo>
                  <a:pt x="62576" y="176957"/>
                </a:lnTo>
                <a:lnTo>
                  <a:pt x="72085" y="178921"/>
                </a:lnTo>
                <a:lnTo>
                  <a:pt x="77686" y="169297"/>
                </a:lnTo>
                <a:lnTo>
                  <a:pt x="85459" y="120820"/>
                </a:lnTo>
                <a:lnTo>
                  <a:pt x="85786" y="115701"/>
                </a:lnTo>
                <a:close/>
              </a:path>
              <a:path w="114300" h="179070">
                <a:moveTo>
                  <a:pt x="87415" y="39398"/>
                </a:moveTo>
                <a:lnTo>
                  <a:pt x="29013" y="39398"/>
                </a:lnTo>
                <a:lnTo>
                  <a:pt x="28030" y="53014"/>
                </a:lnTo>
                <a:lnTo>
                  <a:pt x="27419" y="65531"/>
                </a:lnTo>
                <a:lnTo>
                  <a:pt x="27193" y="76610"/>
                </a:lnTo>
                <a:lnTo>
                  <a:pt x="27202" y="79491"/>
                </a:lnTo>
                <a:lnTo>
                  <a:pt x="29924" y="126494"/>
                </a:lnTo>
                <a:lnTo>
                  <a:pt x="40005" y="178396"/>
                </a:lnTo>
                <a:lnTo>
                  <a:pt x="50293" y="178213"/>
                </a:lnTo>
                <a:lnTo>
                  <a:pt x="55594" y="169925"/>
                </a:lnTo>
                <a:lnTo>
                  <a:pt x="54807" y="161670"/>
                </a:lnTo>
                <a:lnTo>
                  <a:pt x="53581" y="147328"/>
                </a:lnTo>
                <a:lnTo>
                  <a:pt x="52434" y="130616"/>
                </a:lnTo>
                <a:lnTo>
                  <a:pt x="51927" y="115701"/>
                </a:lnTo>
                <a:lnTo>
                  <a:pt x="85786" y="115701"/>
                </a:lnTo>
                <a:lnTo>
                  <a:pt x="86317" y="107416"/>
                </a:lnTo>
                <a:lnTo>
                  <a:pt x="86657" y="95001"/>
                </a:lnTo>
                <a:lnTo>
                  <a:pt x="86643" y="76610"/>
                </a:lnTo>
                <a:lnTo>
                  <a:pt x="86609" y="71463"/>
                </a:lnTo>
                <a:lnTo>
                  <a:pt x="86632" y="59504"/>
                </a:lnTo>
                <a:lnTo>
                  <a:pt x="86960" y="46862"/>
                </a:lnTo>
                <a:lnTo>
                  <a:pt x="87415" y="39398"/>
                </a:lnTo>
                <a:close/>
              </a:path>
              <a:path w="114300" h="179070">
                <a:moveTo>
                  <a:pt x="68126" y="0"/>
                </a:moveTo>
                <a:lnTo>
                  <a:pt x="29041" y="6110"/>
                </a:lnTo>
                <a:lnTo>
                  <a:pt x="6078" y="39263"/>
                </a:lnTo>
                <a:lnTo>
                  <a:pt x="587" y="79491"/>
                </a:lnTo>
                <a:lnTo>
                  <a:pt x="587" y="83179"/>
                </a:lnTo>
                <a:lnTo>
                  <a:pt x="0" y="88966"/>
                </a:lnTo>
                <a:lnTo>
                  <a:pt x="5773" y="93614"/>
                </a:lnTo>
                <a:lnTo>
                  <a:pt x="11590" y="86745"/>
                </a:lnTo>
                <a:lnTo>
                  <a:pt x="15257" y="83179"/>
                </a:lnTo>
                <a:lnTo>
                  <a:pt x="15586" y="71240"/>
                </a:lnTo>
                <a:lnTo>
                  <a:pt x="17691" y="55754"/>
                </a:lnTo>
                <a:lnTo>
                  <a:pt x="22048" y="45155"/>
                </a:lnTo>
                <a:lnTo>
                  <a:pt x="29013" y="39398"/>
                </a:lnTo>
                <a:lnTo>
                  <a:pt x="87415" y="39398"/>
                </a:lnTo>
                <a:lnTo>
                  <a:pt x="87799" y="33119"/>
                </a:lnTo>
                <a:lnTo>
                  <a:pt x="104701" y="33119"/>
                </a:lnTo>
                <a:lnTo>
                  <a:pt x="100770" y="24029"/>
                </a:lnTo>
                <a:lnTo>
                  <a:pt x="92985" y="13212"/>
                </a:lnTo>
                <a:lnTo>
                  <a:pt x="82289" y="4934"/>
                </a:lnTo>
                <a:lnTo>
                  <a:pt x="68126" y="0"/>
                </a:lnTo>
                <a:close/>
              </a:path>
              <a:path w="114300" h="179070">
                <a:moveTo>
                  <a:pt x="104701" y="33119"/>
                </a:moveTo>
                <a:lnTo>
                  <a:pt x="87799" y="33119"/>
                </a:lnTo>
                <a:lnTo>
                  <a:pt x="92621" y="43289"/>
                </a:lnTo>
                <a:lnTo>
                  <a:pt x="95518" y="54523"/>
                </a:lnTo>
                <a:lnTo>
                  <a:pt x="97505" y="67571"/>
                </a:lnTo>
                <a:lnTo>
                  <a:pt x="99601" y="83179"/>
                </a:lnTo>
                <a:lnTo>
                  <a:pt x="100000" y="87808"/>
                </a:lnTo>
                <a:lnTo>
                  <a:pt x="108635" y="93491"/>
                </a:lnTo>
                <a:lnTo>
                  <a:pt x="114268" y="86745"/>
                </a:lnTo>
                <a:lnTo>
                  <a:pt x="114267" y="83156"/>
                </a:lnTo>
                <a:lnTo>
                  <a:pt x="113906" y="76610"/>
                </a:lnTo>
                <a:lnTo>
                  <a:pt x="112211" y="63677"/>
                </a:lnTo>
                <a:lnTo>
                  <a:pt x="109827" y="50066"/>
                </a:lnTo>
                <a:lnTo>
                  <a:pt x="106199" y="36582"/>
                </a:lnTo>
                <a:lnTo>
                  <a:pt x="104701" y="33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object 12"/>
          <p:cNvSpPr>
            <a:spLocks/>
          </p:cNvSpPr>
          <p:nvPr/>
        </p:nvSpPr>
        <p:spPr bwMode="auto">
          <a:xfrm>
            <a:off x="847725" y="3328988"/>
            <a:ext cx="60325" cy="60325"/>
          </a:xfrm>
          <a:custGeom>
            <a:avLst/>
            <a:gdLst>
              <a:gd name="T0" fmla="*/ 23087 w 60959"/>
              <a:gd name="T1" fmla="*/ 0 h 60325"/>
              <a:gd name="T2" fmla="*/ 11240 w 60959"/>
              <a:gd name="T3" fmla="*/ 5737 h 60325"/>
              <a:gd name="T4" fmla="*/ 3055 w 60959"/>
              <a:gd name="T5" fmla="*/ 16192 h 60325"/>
              <a:gd name="T6" fmla="*/ 0 w 60959"/>
              <a:gd name="T7" fmla="*/ 29842 h 60325"/>
              <a:gd name="T8" fmla="*/ 906 w 60959"/>
              <a:gd name="T9" fmla="*/ 37423 h 60325"/>
              <a:gd name="T10" fmla="*/ 6755 w 60959"/>
              <a:gd name="T11" fmla="*/ 49220 h 60325"/>
              <a:gd name="T12" fmla="*/ 17098 w 60959"/>
              <a:gd name="T13" fmla="*/ 57296 h 60325"/>
              <a:gd name="T14" fmla="*/ 30839 w 60959"/>
              <a:gd name="T15" fmla="*/ 60264 h 60325"/>
              <a:gd name="T16" fmla="*/ 41470 w 60959"/>
              <a:gd name="T17" fmla="*/ 57158 h 60325"/>
              <a:gd name="T18" fmla="*/ 49901 w 60959"/>
              <a:gd name="T19" fmla="*/ 49309 h 60325"/>
              <a:gd name="T20" fmla="*/ 55149 w 60959"/>
              <a:gd name="T21" fmla="*/ 36695 h 60325"/>
              <a:gd name="T22" fmla="*/ 56232 w 60959"/>
              <a:gd name="T23" fmla="*/ 19296 h 60325"/>
              <a:gd name="T24" fmla="*/ 49537 w 60959"/>
              <a:gd name="T25" fmla="*/ 9014 h 60325"/>
              <a:gd name="T26" fmla="*/ 38349 w 60959"/>
              <a:gd name="T27" fmla="*/ 2197 h 60325"/>
              <a:gd name="T28" fmla="*/ 23087 w 60959"/>
              <a:gd name="T29" fmla="*/ 0 h 603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959"/>
              <a:gd name="T46" fmla="*/ 0 h 60325"/>
              <a:gd name="T47" fmla="*/ 60959 w 60959"/>
              <a:gd name="T48" fmla="*/ 60325 h 603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959" h="60325">
                <a:moveTo>
                  <a:pt x="24840" y="0"/>
                </a:moveTo>
                <a:lnTo>
                  <a:pt x="12093" y="5737"/>
                </a:lnTo>
                <a:lnTo>
                  <a:pt x="3286" y="16192"/>
                </a:lnTo>
                <a:lnTo>
                  <a:pt x="0" y="29842"/>
                </a:lnTo>
                <a:lnTo>
                  <a:pt x="976" y="37423"/>
                </a:lnTo>
                <a:lnTo>
                  <a:pt x="7269" y="49220"/>
                </a:lnTo>
                <a:lnTo>
                  <a:pt x="18395" y="57296"/>
                </a:lnTo>
                <a:lnTo>
                  <a:pt x="33181" y="60264"/>
                </a:lnTo>
                <a:lnTo>
                  <a:pt x="44618" y="57158"/>
                </a:lnTo>
                <a:lnTo>
                  <a:pt x="53690" y="49309"/>
                </a:lnTo>
                <a:lnTo>
                  <a:pt x="59337" y="36695"/>
                </a:lnTo>
                <a:lnTo>
                  <a:pt x="60501" y="19296"/>
                </a:lnTo>
                <a:lnTo>
                  <a:pt x="53299" y="9014"/>
                </a:lnTo>
                <a:lnTo>
                  <a:pt x="41261" y="2197"/>
                </a:lnTo>
                <a:lnTo>
                  <a:pt x="248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object 13"/>
          <p:cNvSpPr>
            <a:spLocks/>
          </p:cNvSpPr>
          <p:nvPr/>
        </p:nvSpPr>
        <p:spPr bwMode="auto">
          <a:xfrm>
            <a:off x="966788" y="3436938"/>
            <a:ext cx="119062" cy="136525"/>
          </a:xfrm>
          <a:custGeom>
            <a:avLst/>
            <a:gdLst>
              <a:gd name="T0" fmla="*/ 86191 w 119380"/>
              <a:gd name="T1" fmla="*/ 43272 h 136525"/>
              <a:gd name="T2" fmla="*/ 28980 w 119380"/>
              <a:gd name="T3" fmla="*/ 43272 h 136525"/>
              <a:gd name="T4" fmla="*/ 28539 w 119380"/>
              <a:gd name="T5" fmla="*/ 53144 h 136525"/>
              <a:gd name="T6" fmla="*/ 28038 w 119380"/>
              <a:gd name="T7" fmla="*/ 60226 h 136525"/>
              <a:gd name="T8" fmla="*/ 27677 w 119380"/>
              <a:gd name="T9" fmla="*/ 66265 h 136525"/>
              <a:gd name="T10" fmla="*/ 27654 w 119380"/>
              <a:gd name="T11" fmla="*/ 73009 h 136525"/>
              <a:gd name="T12" fmla="*/ 28166 w 119380"/>
              <a:gd name="T13" fmla="*/ 82205 h 136525"/>
              <a:gd name="T14" fmla="*/ 29406 w 119380"/>
              <a:gd name="T15" fmla="*/ 95600 h 136525"/>
              <a:gd name="T16" fmla="*/ 36929 w 119380"/>
              <a:gd name="T17" fmla="*/ 130632 h 136525"/>
              <a:gd name="T18" fmla="*/ 43674 w 119380"/>
              <a:gd name="T19" fmla="*/ 136346 h 136525"/>
              <a:gd name="T20" fmla="*/ 52261 w 119380"/>
              <a:gd name="T21" fmla="*/ 133575 h 136525"/>
              <a:gd name="T22" fmla="*/ 54678 w 119380"/>
              <a:gd name="T23" fmla="*/ 123564 h 136525"/>
              <a:gd name="T24" fmla="*/ 54678 w 119380"/>
              <a:gd name="T25" fmla="*/ 87232 h 136525"/>
              <a:gd name="T26" fmla="*/ 85482 w 119380"/>
              <a:gd name="T27" fmla="*/ 87232 h 136525"/>
              <a:gd name="T28" fmla="*/ 85957 w 119380"/>
              <a:gd name="T29" fmla="*/ 83629 h 136525"/>
              <a:gd name="T30" fmla="*/ 87558 w 119380"/>
              <a:gd name="T31" fmla="*/ 73880 h 136525"/>
              <a:gd name="T32" fmla="*/ 88158 w 119380"/>
              <a:gd name="T33" fmla="*/ 67000 h 136525"/>
              <a:gd name="T34" fmla="*/ 87994 w 119380"/>
              <a:gd name="T35" fmla="*/ 61142 h 136525"/>
              <a:gd name="T36" fmla="*/ 87305 w 119380"/>
              <a:gd name="T37" fmla="*/ 54462 h 136525"/>
              <a:gd name="T38" fmla="*/ 86327 w 119380"/>
              <a:gd name="T39" fmla="*/ 45114 h 136525"/>
              <a:gd name="T40" fmla="*/ 86191 w 119380"/>
              <a:gd name="T41" fmla="*/ 43272 h 136525"/>
              <a:gd name="T42" fmla="*/ 85482 w 119380"/>
              <a:gd name="T43" fmla="*/ 87232 h 136525"/>
              <a:gd name="T44" fmla="*/ 54678 w 119380"/>
              <a:gd name="T45" fmla="*/ 87232 h 136525"/>
              <a:gd name="T46" fmla="*/ 61971 w 119380"/>
              <a:gd name="T47" fmla="*/ 87270 h 136525"/>
              <a:gd name="T48" fmla="*/ 61839 w 119380"/>
              <a:gd name="T49" fmla="*/ 100763 h 136525"/>
              <a:gd name="T50" fmla="*/ 60916 w 119380"/>
              <a:gd name="T51" fmla="*/ 110596 h 136525"/>
              <a:gd name="T52" fmla="*/ 58415 w 119380"/>
              <a:gd name="T53" fmla="*/ 125186 h 136525"/>
              <a:gd name="T54" fmla="*/ 63864 w 119380"/>
              <a:gd name="T55" fmla="*/ 134638 h 136525"/>
              <a:gd name="T56" fmla="*/ 73292 w 119380"/>
              <a:gd name="T57" fmla="*/ 135785 h 136525"/>
              <a:gd name="T58" fmla="*/ 80228 w 119380"/>
              <a:gd name="T59" fmla="*/ 127146 h 136525"/>
              <a:gd name="T60" fmla="*/ 85482 w 119380"/>
              <a:gd name="T61" fmla="*/ 87232 h 136525"/>
              <a:gd name="T62" fmla="*/ 67296 w 119380"/>
              <a:gd name="T63" fmla="*/ 0 h 136525"/>
              <a:gd name="T64" fmla="*/ 28501 w 119380"/>
              <a:gd name="T65" fmla="*/ 5333 h 136525"/>
              <a:gd name="T66" fmla="*/ 6130 w 119380"/>
              <a:gd name="T67" fmla="*/ 37389 h 136525"/>
              <a:gd name="T68" fmla="*/ 0 w 119380"/>
              <a:gd name="T69" fmla="*/ 65408 h 136525"/>
              <a:gd name="T70" fmla="*/ 0 w 119380"/>
              <a:gd name="T71" fmla="*/ 80008 h 136525"/>
              <a:gd name="T72" fmla="*/ 14584 w 119380"/>
              <a:gd name="T73" fmla="*/ 80008 h 136525"/>
              <a:gd name="T74" fmla="*/ 14584 w 119380"/>
              <a:gd name="T75" fmla="*/ 69096 h 136525"/>
              <a:gd name="T76" fmla="*/ 15496 w 119380"/>
              <a:gd name="T77" fmla="*/ 58174 h 136525"/>
              <a:gd name="T78" fmla="*/ 20954 w 119380"/>
              <a:gd name="T79" fmla="*/ 46359 h 136525"/>
              <a:gd name="T80" fmla="*/ 28980 w 119380"/>
              <a:gd name="T81" fmla="*/ 43272 h 136525"/>
              <a:gd name="T82" fmla="*/ 86191 w 119380"/>
              <a:gd name="T83" fmla="*/ 43272 h 136525"/>
              <a:gd name="T84" fmla="*/ 85298 w 119380"/>
              <a:gd name="T85" fmla="*/ 31252 h 136525"/>
              <a:gd name="T86" fmla="*/ 105823 w 119380"/>
              <a:gd name="T87" fmla="*/ 31252 h 136525"/>
              <a:gd name="T88" fmla="*/ 100645 w 119380"/>
              <a:gd name="T89" fmla="*/ 21331 h 136525"/>
              <a:gd name="T90" fmla="*/ 91934 w 119380"/>
              <a:gd name="T91" fmla="*/ 11161 h 136525"/>
              <a:gd name="T92" fmla="*/ 80835 w 119380"/>
              <a:gd name="T93" fmla="*/ 3793 h 136525"/>
              <a:gd name="T94" fmla="*/ 67296 w 119380"/>
              <a:gd name="T95" fmla="*/ 0 h 136525"/>
              <a:gd name="T96" fmla="*/ 105823 w 119380"/>
              <a:gd name="T97" fmla="*/ 31252 h 136525"/>
              <a:gd name="T98" fmla="*/ 85298 w 119380"/>
              <a:gd name="T99" fmla="*/ 31252 h 136525"/>
              <a:gd name="T100" fmla="*/ 91913 w 119380"/>
              <a:gd name="T101" fmla="*/ 41639 h 136525"/>
              <a:gd name="T102" fmla="*/ 97727 w 119380"/>
              <a:gd name="T103" fmla="*/ 52813 h 136525"/>
              <a:gd name="T104" fmla="*/ 102088 w 119380"/>
              <a:gd name="T105" fmla="*/ 65408 h 136525"/>
              <a:gd name="T106" fmla="*/ 102088 w 119380"/>
              <a:gd name="T107" fmla="*/ 80008 h 136525"/>
              <a:gd name="T108" fmla="*/ 116672 w 119380"/>
              <a:gd name="T109" fmla="*/ 80008 h 136525"/>
              <a:gd name="T110" fmla="*/ 116672 w 119380"/>
              <a:gd name="T111" fmla="*/ 65408 h 136525"/>
              <a:gd name="T112" fmla="*/ 112899 w 119380"/>
              <a:gd name="T113" fmla="*/ 60932 h 136525"/>
              <a:gd name="T114" fmla="*/ 111081 w 119380"/>
              <a:gd name="T115" fmla="*/ 46988 h 136525"/>
              <a:gd name="T116" fmla="*/ 107012 w 119380"/>
              <a:gd name="T117" fmla="*/ 33530 h 136525"/>
              <a:gd name="T118" fmla="*/ 105823 w 119380"/>
              <a:gd name="T119" fmla="*/ 31252 h 136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9380"/>
              <a:gd name="T181" fmla="*/ 0 h 136525"/>
              <a:gd name="T182" fmla="*/ 119380 w 119380"/>
              <a:gd name="T183" fmla="*/ 136525 h 1365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9380" h="136525">
                <a:moveTo>
                  <a:pt x="87815" y="43272"/>
                </a:moveTo>
                <a:lnTo>
                  <a:pt x="29526" y="43272"/>
                </a:lnTo>
                <a:lnTo>
                  <a:pt x="29076" y="53144"/>
                </a:lnTo>
                <a:lnTo>
                  <a:pt x="28566" y="60226"/>
                </a:lnTo>
                <a:lnTo>
                  <a:pt x="28199" y="66265"/>
                </a:lnTo>
                <a:lnTo>
                  <a:pt x="28175" y="73009"/>
                </a:lnTo>
                <a:lnTo>
                  <a:pt x="28696" y="82205"/>
                </a:lnTo>
                <a:lnTo>
                  <a:pt x="29961" y="95600"/>
                </a:lnTo>
                <a:lnTo>
                  <a:pt x="37625" y="130632"/>
                </a:lnTo>
                <a:lnTo>
                  <a:pt x="44498" y="136346"/>
                </a:lnTo>
                <a:lnTo>
                  <a:pt x="53246" y="133575"/>
                </a:lnTo>
                <a:lnTo>
                  <a:pt x="55708" y="123564"/>
                </a:lnTo>
                <a:lnTo>
                  <a:pt x="55708" y="87232"/>
                </a:lnTo>
                <a:lnTo>
                  <a:pt x="87093" y="87232"/>
                </a:lnTo>
                <a:lnTo>
                  <a:pt x="87577" y="83629"/>
                </a:lnTo>
                <a:lnTo>
                  <a:pt x="89208" y="73880"/>
                </a:lnTo>
                <a:lnTo>
                  <a:pt x="89819" y="67000"/>
                </a:lnTo>
                <a:lnTo>
                  <a:pt x="89653" y="61142"/>
                </a:lnTo>
                <a:lnTo>
                  <a:pt x="88950" y="54462"/>
                </a:lnTo>
                <a:lnTo>
                  <a:pt x="87954" y="45114"/>
                </a:lnTo>
                <a:lnTo>
                  <a:pt x="87815" y="43272"/>
                </a:lnTo>
                <a:close/>
              </a:path>
              <a:path w="119380" h="136525">
                <a:moveTo>
                  <a:pt x="87093" y="87232"/>
                </a:moveTo>
                <a:lnTo>
                  <a:pt x="55708" y="87232"/>
                </a:lnTo>
                <a:lnTo>
                  <a:pt x="63139" y="87270"/>
                </a:lnTo>
                <a:lnTo>
                  <a:pt x="63004" y="100763"/>
                </a:lnTo>
                <a:lnTo>
                  <a:pt x="62064" y="110596"/>
                </a:lnTo>
                <a:lnTo>
                  <a:pt x="59516" y="125186"/>
                </a:lnTo>
                <a:lnTo>
                  <a:pt x="65067" y="134638"/>
                </a:lnTo>
                <a:lnTo>
                  <a:pt x="74673" y="135785"/>
                </a:lnTo>
                <a:lnTo>
                  <a:pt x="81740" y="127146"/>
                </a:lnTo>
                <a:lnTo>
                  <a:pt x="87093" y="87232"/>
                </a:lnTo>
                <a:close/>
              </a:path>
              <a:path w="119380" h="136525">
                <a:moveTo>
                  <a:pt x="68565" y="0"/>
                </a:moveTo>
                <a:lnTo>
                  <a:pt x="29038" y="5333"/>
                </a:lnTo>
                <a:lnTo>
                  <a:pt x="6245" y="37389"/>
                </a:lnTo>
                <a:lnTo>
                  <a:pt x="0" y="65408"/>
                </a:lnTo>
                <a:lnTo>
                  <a:pt x="0" y="80008"/>
                </a:lnTo>
                <a:lnTo>
                  <a:pt x="14858" y="80008"/>
                </a:lnTo>
                <a:lnTo>
                  <a:pt x="14858" y="69096"/>
                </a:lnTo>
                <a:lnTo>
                  <a:pt x="15788" y="58174"/>
                </a:lnTo>
                <a:lnTo>
                  <a:pt x="21349" y="46359"/>
                </a:lnTo>
                <a:lnTo>
                  <a:pt x="29526" y="43272"/>
                </a:lnTo>
                <a:lnTo>
                  <a:pt x="87815" y="43272"/>
                </a:lnTo>
                <a:lnTo>
                  <a:pt x="86905" y="31252"/>
                </a:lnTo>
                <a:lnTo>
                  <a:pt x="107817" y="31252"/>
                </a:lnTo>
                <a:lnTo>
                  <a:pt x="102542" y="21331"/>
                </a:lnTo>
                <a:lnTo>
                  <a:pt x="93668" y="11161"/>
                </a:lnTo>
                <a:lnTo>
                  <a:pt x="82358" y="3793"/>
                </a:lnTo>
                <a:lnTo>
                  <a:pt x="68565" y="0"/>
                </a:lnTo>
                <a:close/>
              </a:path>
              <a:path w="119380" h="136525">
                <a:moveTo>
                  <a:pt x="107817" y="31252"/>
                </a:moveTo>
                <a:lnTo>
                  <a:pt x="86905" y="31252"/>
                </a:lnTo>
                <a:lnTo>
                  <a:pt x="93644" y="41639"/>
                </a:lnTo>
                <a:lnTo>
                  <a:pt x="99569" y="52813"/>
                </a:lnTo>
                <a:lnTo>
                  <a:pt x="104012" y="65408"/>
                </a:lnTo>
                <a:lnTo>
                  <a:pt x="104012" y="80008"/>
                </a:lnTo>
                <a:lnTo>
                  <a:pt x="118871" y="80008"/>
                </a:lnTo>
                <a:lnTo>
                  <a:pt x="118871" y="65408"/>
                </a:lnTo>
                <a:lnTo>
                  <a:pt x="115027" y="60932"/>
                </a:lnTo>
                <a:lnTo>
                  <a:pt x="113174" y="46988"/>
                </a:lnTo>
                <a:lnTo>
                  <a:pt x="109029" y="33530"/>
                </a:lnTo>
                <a:lnTo>
                  <a:pt x="107817" y="312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0" name="object 14"/>
          <p:cNvSpPr>
            <a:spLocks/>
          </p:cNvSpPr>
          <p:nvPr/>
        </p:nvSpPr>
        <p:spPr bwMode="auto">
          <a:xfrm>
            <a:off x="995363" y="3371850"/>
            <a:ext cx="58737" cy="61913"/>
          </a:xfrm>
          <a:custGeom>
            <a:avLst/>
            <a:gdLst>
              <a:gd name="T0" fmla="*/ 25065 w 58419"/>
              <a:gd name="T1" fmla="*/ 0 h 62229"/>
              <a:gd name="T2" fmla="*/ 12223 w 58419"/>
              <a:gd name="T3" fmla="*/ 5581 h 62229"/>
              <a:gd name="T4" fmla="*/ 3328 w 58419"/>
              <a:gd name="T5" fmla="*/ 15977 h 62229"/>
              <a:gd name="T6" fmla="*/ 0 w 58419"/>
              <a:gd name="T7" fmla="*/ 29617 h 62229"/>
              <a:gd name="T8" fmla="*/ 644 w 58419"/>
              <a:gd name="T9" fmla="*/ 35791 h 62229"/>
              <a:gd name="T10" fmla="*/ 6526 w 58419"/>
              <a:gd name="T11" fmla="*/ 48097 h 62229"/>
              <a:gd name="T12" fmla="*/ 17341 w 58419"/>
              <a:gd name="T13" fmla="*/ 56592 h 62229"/>
              <a:gd name="T14" fmla="*/ 31637 w 58419"/>
              <a:gd name="T15" fmla="*/ 59755 h 62229"/>
              <a:gd name="T16" fmla="*/ 43351 w 58419"/>
              <a:gd name="T17" fmla="*/ 57019 h 62229"/>
              <a:gd name="T18" fmla="*/ 52737 w 58419"/>
              <a:gd name="T19" fmla="*/ 49462 h 62229"/>
              <a:gd name="T20" fmla="*/ 58700 w 58419"/>
              <a:gd name="T21" fmla="*/ 37150 h 62229"/>
              <a:gd name="T22" fmla="*/ 60148 w 58419"/>
              <a:gd name="T23" fmla="*/ 20168 h 62229"/>
              <a:gd name="T24" fmla="*/ 53240 w 58419"/>
              <a:gd name="T25" fmla="*/ 9503 h 62229"/>
              <a:gd name="T26" fmla="*/ 41362 w 58419"/>
              <a:gd name="T27" fmla="*/ 2371 h 62229"/>
              <a:gd name="T28" fmla="*/ 25065 w 58419"/>
              <a:gd name="T29" fmla="*/ 0 h 622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419"/>
              <a:gd name="T46" fmla="*/ 0 h 62229"/>
              <a:gd name="T47" fmla="*/ 58419 w 58419"/>
              <a:gd name="T48" fmla="*/ 62229 h 622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419" h="62229">
                <a:moveTo>
                  <a:pt x="24130" y="0"/>
                </a:moveTo>
                <a:lnTo>
                  <a:pt x="11768" y="5783"/>
                </a:lnTo>
                <a:lnTo>
                  <a:pt x="3203" y="16557"/>
                </a:lnTo>
                <a:lnTo>
                  <a:pt x="0" y="30691"/>
                </a:lnTo>
                <a:lnTo>
                  <a:pt x="623" y="37089"/>
                </a:lnTo>
                <a:lnTo>
                  <a:pt x="6283" y="49842"/>
                </a:lnTo>
                <a:lnTo>
                  <a:pt x="16695" y="58645"/>
                </a:lnTo>
                <a:lnTo>
                  <a:pt x="30457" y="61923"/>
                </a:lnTo>
                <a:lnTo>
                  <a:pt x="41735" y="59089"/>
                </a:lnTo>
                <a:lnTo>
                  <a:pt x="50771" y="51256"/>
                </a:lnTo>
                <a:lnTo>
                  <a:pt x="56511" y="38501"/>
                </a:lnTo>
                <a:lnTo>
                  <a:pt x="57905" y="20900"/>
                </a:lnTo>
                <a:lnTo>
                  <a:pt x="51254" y="9849"/>
                </a:lnTo>
                <a:lnTo>
                  <a:pt x="39819" y="2455"/>
                </a:lnTo>
                <a:lnTo>
                  <a:pt x="241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1" name="object 15"/>
          <p:cNvSpPr>
            <a:spLocks/>
          </p:cNvSpPr>
          <p:nvPr/>
        </p:nvSpPr>
        <p:spPr bwMode="auto">
          <a:xfrm>
            <a:off x="749300" y="4651375"/>
            <a:ext cx="400050" cy="36513"/>
          </a:xfrm>
          <a:custGeom>
            <a:avLst/>
            <a:gdLst>
              <a:gd name="T0" fmla="*/ 352055 w 400684"/>
              <a:gd name="T1" fmla="*/ 0 h 36829"/>
              <a:gd name="T2" fmla="*/ 40076 w 400684"/>
              <a:gd name="T3" fmla="*/ 0 h 36829"/>
              <a:gd name="T4" fmla="*/ 25542 w 400684"/>
              <a:gd name="T5" fmla="*/ 2559 h 36829"/>
              <a:gd name="T6" fmla="*/ 13290 w 400684"/>
              <a:gd name="T7" fmla="*/ 9380 h 36829"/>
              <a:gd name="T8" fmla="*/ 4410 w 400684"/>
              <a:gd name="T9" fmla="*/ 19178 h 36829"/>
              <a:gd name="T10" fmla="*/ 0 w 400684"/>
              <a:gd name="T11" fmla="*/ 30666 h 36829"/>
              <a:gd name="T12" fmla="*/ 396103 w 400684"/>
              <a:gd name="T13" fmla="*/ 34434 h 36829"/>
              <a:gd name="T14" fmla="*/ 372759 w 400684"/>
              <a:gd name="T15" fmla="*/ 5262 h 36829"/>
              <a:gd name="T16" fmla="*/ 352055 w 400684"/>
              <a:gd name="T17" fmla="*/ 0 h 368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0684"/>
              <a:gd name="T28" fmla="*/ 0 h 36829"/>
              <a:gd name="T29" fmla="*/ 400684 w 400684"/>
              <a:gd name="T30" fmla="*/ 36829 h 368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0684" h="36829">
                <a:moveTo>
                  <a:pt x="355979" y="0"/>
                </a:moveTo>
                <a:lnTo>
                  <a:pt x="40524" y="0"/>
                </a:lnTo>
                <a:lnTo>
                  <a:pt x="25828" y="2718"/>
                </a:lnTo>
                <a:lnTo>
                  <a:pt x="13437" y="9963"/>
                </a:lnTo>
                <a:lnTo>
                  <a:pt x="4459" y="20370"/>
                </a:lnTo>
                <a:lnTo>
                  <a:pt x="0" y="32572"/>
                </a:lnTo>
                <a:lnTo>
                  <a:pt x="400520" y="36575"/>
                </a:lnTo>
                <a:lnTo>
                  <a:pt x="376915" y="5590"/>
                </a:lnTo>
                <a:lnTo>
                  <a:pt x="355979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object 16"/>
          <p:cNvSpPr>
            <a:spLocks/>
          </p:cNvSpPr>
          <p:nvPr/>
        </p:nvSpPr>
        <p:spPr bwMode="auto">
          <a:xfrm>
            <a:off x="742950" y="4703763"/>
            <a:ext cx="406400" cy="287337"/>
          </a:xfrm>
          <a:custGeom>
            <a:avLst/>
            <a:gdLst>
              <a:gd name="T0" fmla="*/ 0 w 405765"/>
              <a:gd name="T1" fmla="*/ 281442 h 288289"/>
              <a:gd name="T2" fmla="*/ 409842 w 405765"/>
              <a:gd name="T3" fmla="*/ 281442 h 288289"/>
              <a:gd name="T4" fmla="*/ 409842 w 405765"/>
              <a:gd name="T5" fmla="*/ 0 h 288289"/>
              <a:gd name="T6" fmla="*/ 0 w 405765"/>
              <a:gd name="T7" fmla="*/ 0 h 288289"/>
              <a:gd name="T8" fmla="*/ 0 w 405765"/>
              <a:gd name="T9" fmla="*/ 281442 h 288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5765"/>
              <a:gd name="T16" fmla="*/ 0 h 288289"/>
              <a:gd name="T17" fmla="*/ 405765 w 405765"/>
              <a:gd name="T18" fmla="*/ 288289 h 288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5765" h="288289">
                <a:moveTo>
                  <a:pt x="0" y="288035"/>
                </a:moveTo>
                <a:lnTo>
                  <a:pt x="405383" y="288035"/>
                </a:lnTo>
                <a:lnTo>
                  <a:pt x="405383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3" name="object 17"/>
          <p:cNvSpPr>
            <a:spLocks/>
          </p:cNvSpPr>
          <p:nvPr/>
        </p:nvSpPr>
        <p:spPr bwMode="auto">
          <a:xfrm>
            <a:off x="825500" y="4792663"/>
            <a:ext cx="120650" cy="180975"/>
          </a:xfrm>
          <a:custGeom>
            <a:avLst/>
            <a:gdLst>
              <a:gd name="T0" fmla="*/ 34725 w 119380"/>
              <a:gd name="T1" fmla="*/ 42490 h 180339"/>
              <a:gd name="T2" fmla="*/ 32220 w 119380"/>
              <a:gd name="T3" fmla="*/ 68783 h 180339"/>
              <a:gd name="T4" fmla="*/ 31409 w 119380"/>
              <a:gd name="T5" fmla="*/ 92570 h 180339"/>
              <a:gd name="T6" fmla="*/ 33491 w 119380"/>
              <a:gd name="T7" fmla="*/ 117171 h 180339"/>
              <a:gd name="T8" fmla="*/ 47221 w 119380"/>
              <a:gd name="T9" fmla="*/ 184426 h 180339"/>
              <a:gd name="T10" fmla="*/ 64006 w 119380"/>
              <a:gd name="T11" fmla="*/ 175582 h 180339"/>
              <a:gd name="T12" fmla="*/ 61781 w 119380"/>
              <a:gd name="T13" fmla="*/ 152034 h 180339"/>
              <a:gd name="T14" fmla="*/ 59991 w 119380"/>
              <a:gd name="T15" fmla="*/ 119618 h 180339"/>
              <a:gd name="T16" fmla="*/ 97541 w 119380"/>
              <a:gd name="T17" fmla="*/ 110527 h 180339"/>
              <a:gd name="T18" fmla="*/ 97924 w 119380"/>
              <a:gd name="T19" fmla="*/ 89672 h 180339"/>
              <a:gd name="T20" fmla="*/ 97901 w 119380"/>
              <a:gd name="T21" fmla="*/ 68783 h 180339"/>
              <a:gd name="T22" fmla="*/ 98352 w 119380"/>
              <a:gd name="T23" fmla="*/ 48497 h 180339"/>
              <a:gd name="T24" fmla="*/ 96946 w 119380"/>
              <a:gd name="T25" fmla="*/ 119618 h 180339"/>
              <a:gd name="T26" fmla="*/ 70982 w 119380"/>
              <a:gd name="T27" fmla="*/ 124438 h 180339"/>
              <a:gd name="T28" fmla="*/ 68330 w 119380"/>
              <a:gd name="T29" fmla="*/ 142846 h 180339"/>
              <a:gd name="T30" fmla="*/ 67656 w 119380"/>
              <a:gd name="T31" fmla="*/ 176963 h 180339"/>
              <a:gd name="T32" fmla="*/ 82403 w 119380"/>
              <a:gd name="T33" fmla="*/ 184311 h 180339"/>
              <a:gd name="T34" fmla="*/ 96641 w 119380"/>
              <a:gd name="T35" fmla="*/ 124269 h 180339"/>
              <a:gd name="T36" fmla="*/ 74934 w 119380"/>
              <a:gd name="T37" fmla="*/ 0 h 180339"/>
              <a:gd name="T38" fmla="*/ 8751 w 119380"/>
              <a:gd name="T39" fmla="*/ 41818 h 180339"/>
              <a:gd name="T40" fmla="*/ 0 w 119380"/>
              <a:gd name="T41" fmla="*/ 85903 h 180339"/>
              <a:gd name="T42" fmla="*/ 8468 w 119380"/>
              <a:gd name="T43" fmla="*/ 96699 h 180339"/>
              <a:gd name="T44" fmla="*/ 16000 w 119380"/>
              <a:gd name="T45" fmla="*/ 85903 h 180339"/>
              <a:gd name="T46" fmla="*/ 21933 w 119380"/>
              <a:gd name="T47" fmla="*/ 57743 h 180339"/>
              <a:gd name="T48" fmla="*/ 34725 w 119380"/>
              <a:gd name="T49" fmla="*/ 42490 h 180339"/>
              <a:gd name="T50" fmla="*/ 99334 w 119380"/>
              <a:gd name="T51" fmla="*/ 34502 h 180339"/>
              <a:gd name="T52" fmla="*/ 112190 w 119380"/>
              <a:gd name="T53" fmla="*/ 23930 h 180339"/>
              <a:gd name="T54" fmla="*/ 91030 w 119380"/>
              <a:gd name="T55" fmla="*/ 4914 h 180339"/>
              <a:gd name="T56" fmla="*/ 117474 w 119380"/>
              <a:gd name="T57" fmla="*/ 34502 h 180339"/>
              <a:gd name="T58" fmla="*/ 104479 w 119380"/>
              <a:gd name="T59" fmla="*/ 44904 h 180339"/>
              <a:gd name="T60" fmla="*/ 109733 w 119380"/>
              <a:gd name="T61" fmla="*/ 69853 h 180339"/>
              <a:gd name="T62" fmla="*/ 112081 w 119380"/>
              <a:gd name="T63" fmla="*/ 90916 h 180339"/>
              <a:gd name="T64" fmla="*/ 128010 w 119380"/>
              <a:gd name="T65" fmla="*/ 89672 h 180339"/>
              <a:gd name="T66" fmla="*/ 127328 w 119380"/>
              <a:gd name="T67" fmla="*/ 77088 h 180339"/>
              <a:gd name="T68" fmla="*/ 122677 w 119380"/>
              <a:gd name="T69" fmla="*/ 50046 h 180339"/>
              <a:gd name="T70" fmla="*/ 117474 w 119380"/>
              <a:gd name="T71" fmla="*/ 34502 h 1803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9380"/>
              <a:gd name="T109" fmla="*/ 0 h 180339"/>
              <a:gd name="T110" fmla="*/ 119380 w 119380"/>
              <a:gd name="T111" fmla="*/ 180339 h 18033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9380" h="180339">
                <a:moveTo>
                  <a:pt x="91721" y="41456"/>
                </a:moveTo>
                <a:lnTo>
                  <a:pt x="32245" y="41456"/>
                </a:lnTo>
                <a:lnTo>
                  <a:pt x="30955" y="54790"/>
                </a:lnTo>
                <a:lnTo>
                  <a:pt x="29919" y="67108"/>
                </a:lnTo>
                <a:lnTo>
                  <a:pt x="29276" y="78816"/>
                </a:lnTo>
                <a:lnTo>
                  <a:pt x="29166" y="90316"/>
                </a:lnTo>
                <a:lnTo>
                  <a:pt x="29727" y="102016"/>
                </a:lnTo>
                <a:lnTo>
                  <a:pt x="31099" y="114319"/>
                </a:lnTo>
                <a:lnTo>
                  <a:pt x="33422" y="127630"/>
                </a:lnTo>
                <a:lnTo>
                  <a:pt x="43850" y="179936"/>
                </a:lnTo>
                <a:lnTo>
                  <a:pt x="54157" y="179587"/>
                </a:lnTo>
                <a:lnTo>
                  <a:pt x="59435" y="171308"/>
                </a:lnTo>
                <a:lnTo>
                  <a:pt x="58612" y="162750"/>
                </a:lnTo>
                <a:lnTo>
                  <a:pt x="57371" y="148333"/>
                </a:lnTo>
                <a:lnTo>
                  <a:pt x="56217" y="131617"/>
                </a:lnTo>
                <a:lnTo>
                  <a:pt x="55708" y="116707"/>
                </a:lnTo>
                <a:lnTo>
                  <a:pt x="90024" y="116707"/>
                </a:lnTo>
                <a:lnTo>
                  <a:pt x="90576" y="107837"/>
                </a:lnTo>
                <a:lnTo>
                  <a:pt x="90908" y="95409"/>
                </a:lnTo>
                <a:lnTo>
                  <a:pt x="90932" y="87488"/>
                </a:lnTo>
                <a:lnTo>
                  <a:pt x="90904" y="75212"/>
                </a:lnTo>
                <a:lnTo>
                  <a:pt x="90911" y="67108"/>
                </a:lnTo>
                <a:lnTo>
                  <a:pt x="90948" y="59912"/>
                </a:lnTo>
                <a:lnTo>
                  <a:pt x="91330" y="47317"/>
                </a:lnTo>
                <a:lnTo>
                  <a:pt x="91721" y="41456"/>
                </a:lnTo>
                <a:close/>
              </a:path>
              <a:path w="119380" h="180339">
                <a:moveTo>
                  <a:pt x="90024" y="116707"/>
                </a:moveTo>
                <a:lnTo>
                  <a:pt x="55708" y="116707"/>
                </a:lnTo>
                <a:lnTo>
                  <a:pt x="65914" y="121409"/>
                </a:lnTo>
                <a:lnTo>
                  <a:pt x="64313" y="130421"/>
                </a:lnTo>
                <a:lnTo>
                  <a:pt x="63452" y="139369"/>
                </a:lnTo>
                <a:lnTo>
                  <a:pt x="63050" y="152148"/>
                </a:lnTo>
                <a:lnTo>
                  <a:pt x="62826" y="172655"/>
                </a:lnTo>
                <a:lnTo>
                  <a:pt x="67045" y="179762"/>
                </a:lnTo>
                <a:lnTo>
                  <a:pt x="76521" y="179825"/>
                </a:lnTo>
                <a:lnTo>
                  <a:pt x="81849" y="170540"/>
                </a:lnTo>
                <a:lnTo>
                  <a:pt x="89741" y="121243"/>
                </a:lnTo>
                <a:lnTo>
                  <a:pt x="90024" y="116707"/>
                </a:lnTo>
                <a:close/>
              </a:path>
              <a:path w="119380" h="180339">
                <a:moveTo>
                  <a:pt x="69585" y="0"/>
                </a:moveTo>
                <a:lnTo>
                  <a:pt x="30435" y="7521"/>
                </a:lnTo>
                <a:lnTo>
                  <a:pt x="8128" y="40801"/>
                </a:lnTo>
                <a:lnTo>
                  <a:pt x="0" y="80249"/>
                </a:lnTo>
                <a:lnTo>
                  <a:pt x="0" y="83810"/>
                </a:lnTo>
                <a:lnTo>
                  <a:pt x="66" y="88320"/>
                </a:lnTo>
                <a:lnTo>
                  <a:pt x="7864" y="94345"/>
                </a:lnTo>
                <a:lnTo>
                  <a:pt x="14858" y="87488"/>
                </a:lnTo>
                <a:lnTo>
                  <a:pt x="14858" y="83810"/>
                </a:lnTo>
                <a:lnTo>
                  <a:pt x="16762" y="71853"/>
                </a:lnTo>
                <a:lnTo>
                  <a:pt x="20367" y="56337"/>
                </a:lnTo>
                <a:lnTo>
                  <a:pt x="25265" y="46130"/>
                </a:lnTo>
                <a:lnTo>
                  <a:pt x="32245" y="41456"/>
                </a:lnTo>
                <a:lnTo>
                  <a:pt x="91721" y="41456"/>
                </a:lnTo>
                <a:lnTo>
                  <a:pt x="92241" y="33662"/>
                </a:lnTo>
                <a:lnTo>
                  <a:pt x="109086" y="33662"/>
                </a:lnTo>
                <a:lnTo>
                  <a:pt x="104180" y="23347"/>
                </a:lnTo>
                <a:lnTo>
                  <a:pt x="95875" y="12828"/>
                </a:lnTo>
                <a:lnTo>
                  <a:pt x="84531" y="4795"/>
                </a:lnTo>
                <a:lnTo>
                  <a:pt x="69585" y="0"/>
                </a:lnTo>
                <a:close/>
              </a:path>
              <a:path w="119380" h="180339">
                <a:moveTo>
                  <a:pt x="109086" y="33662"/>
                </a:moveTo>
                <a:lnTo>
                  <a:pt x="92241" y="33662"/>
                </a:lnTo>
                <a:lnTo>
                  <a:pt x="97020" y="43810"/>
                </a:lnTo>
                <a:lnTo>
                  <a:pt x="99903" y="55064"/>
                </a:lnTo>
                <a:lnTo>
                  <a:pt x="101898" y="68153"/>
                </a:lnTo>
                <a:lnTo>
                  <a:pt x="104012" y="83810"/>
                </a:lnTo>
                <a:lnTo>
                  <a:pt x="104079" y="88703"/>
                </a:lnTo>
                <a:lnTo>
                  <a:pt x="111877" y="94238"/>
                </a:lnTo>
                <a:lnTo>
                  <a:pt x="118871" y="87488"/>
                </a:lnTo>
                <a:lnTo>
                  <a:pt x="118852" y="83550"/>
                </a:lnTo>
                <a:lnTo>
                  <a:pt x="118238" y="75212"/>
                </a:lnTo>
                <a:lnTo>
                  <a:pt x="116474" y="62284"/>
                </a:lnTo>
                <a:lnTo>
                  <a:pt x="113918" y="48828"/>
                </a:lnTo>
                <a:lnTo>
                  <a:pt x="110007" y="35598"/>
                </a:lnTo>
                <a:lnTo>
                  <a:pt x="109086" y="336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4" name="object 18"/>
          <p:cNvSpPr>
            <a:spLocks/>
          </p:cNvSpPr>
          <p:nvPr/>
        </p:nvSpPr>
        <p:spPr bwMode="auto">
          <a:xfrm>
            <a:off x="855663" y="4727575"/>
            <a:ext cx="63500" cy="61913"/>
          </a:xfrm>
          <a:custGeom>
            <a:avLst/>
            <a:gdLst>
              <a:gd name="T0" fmla="*/ 22764 w 64134"/>
              <a:gd name="T1" fmla="*/ 0 h 60960"/>
              <a:gd name="T2" fmla="*/ 11054 w 64134"/>
              <a:gd name="T3" fmla="*/ 6774 h 60960"/>
              <a:gd name="T4" fmla="*/ 2997 w 64134"/>
              <a:gd name="T5" fmla="*/ 18598 h 60960"/>
              <a:gd name="T6" fmla="*/ 0 w 64134"/>
              <a:gd name="T7" fmla="*/ 33840 h 60960"/>
              <a:gd name="T8" fmla="*/ 1 w 64134"/>
              <a:gd name="T9" fmla="*/ 34197 h 60960"/>
              <a:gd name="T10" fmla="*/ 2550 w 64134"/>
              <a:gd name="T11" fmla="*/ 47622 h 60960"/>
              <a:gd name="T12" fmla="*/ 9764 w 64134"/>
              <a:gd name="T13" fmla="*/ 58461 h 60960"/>
              <a:gd name="T14" fmla="*/ 21359 w 64134"/>
              <a:gd name="T15" fmla="*/ 65530 h 60960"/>
              <a:gd name="T16" fmla="*/ 37066 w 64134"/>
              <a:gd name="T17" fmla="*/ 67642 h 60960"/>
              <a:gd name="T18" fmla="*/ 48718 w 64134"/>
              <a:gd name="T19" fmla="*/ 60825 h 60960"/>
              <a:gd name="T20" fmla="*/ 56728 w 64134"/>
              <a:gd name="T21" fmla="*/ 48955 h 60960"/>
              <a:gd name="T22" fmla="*/ 59708 w 64134"/>
              <a:gd name="T23" fmla="*/ 33615 h 60960"/>
              <a:gd name="T24" fmla="*/ 57195 w 64134"/>
              <a:gd name="T25" fmla="*/ 20145 h 60960"/>
              <a:gd name="T26" fmla="*/ 50007 w 64134"/>
              <a:gd name="T27" fmla="*/ 9256 h 60960"/>
              <a:gd name="T28" fmla="*/ 38433 w 64134"/>
              <a:gd name="T29" fmla="*/ 2145 h 60960"/>
              <a:gd name="T30" fmla="*/ 22764 w 64134"/>
              <a:gd name="T31" fmla="*/ 0 h 609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134"/>
              <a:gd name="T49" fmla="*/ 0 h 60960"/>
              <a:gd name="T50" fmla="*/ 64134 w 64134"/>
              <a:gd name="T51" fmla="*/ 60960 h 609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134" h="60960">
                <a:moveTo>
                  <a:pt x="24403" y="0"/>
                </a:moveTo>
                <a:lnTo>
                  <a:pt x="11850" y="6077"/>
                </a:lnTo>
                <a:lnTo>
                  <a:pt x="3213" y="16684"/>
                </a:lnTo>
                <a:lnTo>
                  <a:pt x="0" y="30357"/>
                </a:lnTo>
                <a:lnTo>
                  <a:pt x="1" y="30679"/>
                </a:lnTo>
                <a:lnTo>
                  <a:pt x="2733" y="42721"/>
                </a:lnTo>
                <a:lnTo>
                  <a:pt x="10464" y="52445"/>
                </a:lnTo>
                <a:lnTo>
                  <a:pt x="22897" y="58787"/>
                </a:lnTo>
                <a:lnTo>
                  <a:pt x="39735" y="60682"/>
                </a:lnTo>
                <a:lnTo>
                  <a:pt x="52225" y="54566"/>
                </a:lnTo>
                <a:lnTo>
                  <a:pt x="60813" y="43917"/>
                </a:lnTo>
                <a:lnTo>
                  <a:pt x="64007" y="30157"/>
                </a:lnTo>
                <a:lnTo>
                  <a:pt x="61314" y="18072"/>
                </a:lnTo>
                <a:lnTo>
                  <a:pt x="53608" y="8304"/>
                </a:lnTo>
                <a:lnTo>
                  <a:pt x="41200" y="1923"/>
                </a:lnTo>
                <a:lnTo>
                  <a:pt x="244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5" name="object 19"/>
          <p:cNvSpPr>
            <a:spLocks/>
          </p:cNvSpPr>
          <p:nvPr/>
        </p:nvSpPr>
        <p:spPr bwMode="auto">
          <a:xfrm>
            <a:off x="982663" y="4732338"/>
            <a:ext cx="58737" cy="57150"/>
          </a:xfrm>
          <a:custGeom>
            <a:avLst/>
            <a:gdLst>
              <a:gd name="T0" fmla="*/ 24806 w 59055"/>
              <a:gd name="T1" fmla="*/ 0 h 56514"/>
              <a:gd name="T2" fmla="*/ 12152 w 59055"/>
              <a:gd name="T3" fmla="*/ 5421 h 56514"/>
              <a:gd name="T4" fmla="*/ 3321 w 59055"/>
              <a:gd name="T5" fmla="*/ 16380 h 56514"/>
              <a:gd name="T6" fmla="*/ 0 w 59055"/>
              <a:gd name="T7" fmla="*/ 31040 h 56514"/>
              <a:gd name="T8" fmla="*/ 1916 w 59055"/>
              <a:gd name="T9" fmla="*/ 42039 h 56514"/>
              <a:gd name="T10" fmla="*/ 8818 w 59055"/>
              <a:gd name="T11" fmla="*/ 52427 h 56514"/>
              <a:gd name="T12" fmla="*/ 20619 w 59055"/>
              <a:gd name="T13" fmla="*/ 59125 h 56514"/>
              <a:gd name="T14" fmla="*/ 37188 w 59055"/>
              <a:gd name="T15" fmla="*/ 60874 h 56514"/>
              <a:gd name="T16" fmla="*/ 47473 w 59055"/>
              <a:gd name="T17" fmla="*/ 53815 h 56514"/>
              <a:gd name="T18" fmla="*/ 54308 w 59055"/>
              <a:gd name="T19" fmla="*/ 41302 h 56514"/>
              <a:gd name="T20" fmla="*/ 56436 w 59055"/>
              <a:gd name="T21" fmla="*/ 23737 h 56514"/>
              <a:gd name="T22" fmla="*/ 50595 w 59055"/>
              <a:gd name="T23" fmla="*/ 11410 h 56514"/>
              <a:gd name="T24" fmla="*/ 39772 w 59055"/>
              <a:gd name="T25" fmla="*/ 2988 h 56514"/>
              <a:gd name="T26" fmla="*/ 24806 w 59055"/>
              <a:gd name="T27" fmla="*/ 0 h 565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9055"/>
              <a:gd name="T43" fmla="*/ 0 h 56514"/>
              <a:gd name="T44" fmla="*/ 59055 w 59055"/>
              <a:gd name="T45" fmla="*/ 56514 h 565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9055" h="56514">
                <a:moveTo>
                  <a:pt x="25761" y="0"/>
                </a:moveTo>
                <a:lnTo>
                  <a:pt x="12621" y="5013"/>
                </a:lnTo>
                <a:lnTo>
                  <a:pt x="3448" y="15148"/>
                </a:lnTo>
                <a:lnTo>
                  <a:pt x="0" y="28701"/>
                </a:lnTo>
                <a:lnTo>
                  <a:pt x="1990" y="38873"/>
                </a:lnTo>
                <a:lnTo>
                  <a:pt x="9158" y="48476"/>
                </a:lnTo>
                <a:lnTo>
                  <a:pt x="21413" y="54671"/>
                </a:lnTo>
                <a:lnTo>
                  <a:pt x="38621" y="56288"/>
                </a:lnTo>
                <a:lnTo>
                  <a:pt x="49301" y="49760"/>
                </a:lnTo>
                <a:lnTo>
                  <a:pt x="56400" y="38189"/>
                </a:lnTo>
                <a:lnTo>
                  <a:pt x="58611" y="21949"/>
                </a:lnTo>
                <a:lnTo>
                  <a:pt x="52543" y="10550"/>
                </a:lnTo>
                <a:lnTo>
                  <a:pt x="41303" y="2763"/>
                </a:lnTo>
                <a:lnTo>
                  <a:pt x="257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6" name="object 20"/>
          <p:cNvSpPr>
            <a:spLocks/>
          </p:cNvSpPr>
          <p:nvPr/>
        </p:nvSpPr>
        <p:spPr bwMode="auto">
          <a:xfrm>
            <a:off x="971550" y="4792663"/>
            <a:ext cx="82550" cy="180975"/>
          </a:xfrm>
          <a:custGeom>
            <a:avLst/>
            <a:gdLst>
              <a:gd name="T0" fmla="*/ 56580 w 82550"/>
              <a:gd name="T1" fmla="*/ 43928 h 180339"/>
              <a:gd name="T2" fmla="*/ 19903 w 82550"/>
              <a:gd name="T3" fmla="*/ 43928 h 180339"/>
              <a:gd name="T4" fmla="*/ 22765 w 82550"/>
              <a:gd name="T5" fmla="*/ 49067 h 180339"/>
              <a:gd name="T6" fmla="*/ 23546 w 82550"/>
              <a:gd name="T7" fmla="*/ 61041 h 180339"/>
              <a:gd name="T8" fmla="*/ 23168 w 82550"/>
              <a:gd name="T9" fmla="*/ 76916 h 180339"/>
              <a:gd name="T10" fmla="*/ 22552 w 82550"/>
              <a:gd name="T11" fmla="*/ 93767 h 180339"/>
              <a:gd name="T12" fmla="*/ 26181 w 82550"/>
              <a:gd name="T13" fmla="*/ 176239 h 180339"/>
              <a:gd name="T14" fmla="*/ 31860 w 82550"/>
              <a:gd name="T15" fmla="*/ 184630 h 180339"/>
              <a:gd name="T16" fmla="*/ 40651 w 82550"/>
              <a:gd name="T17" fmla="*/ 177568 h 180339"/>
              <a:gd name="T18" fmla="*/ 38908 w 82550"/>
              <a:gd name="T19" fmla="*/ 156554 h 180339"/>
              <a:gd name="T20" fmla="*/ 37935 w 82550"/>
              <a:gd name="T21" fmla="*/ 143437 h 180339"/>
              <a:gd name="T22" fmla="*/ 37508 w 82550"/>
              <a:gd name="T23" fmla="*/ 134239 h 180339"/>
              <a:gd name="T24" fmla="*/ 37401 w 82550"/>
              <a:gd name="T25" fmla="*/ 124987 h 180339"/>
              <a:gd name="T26" fmla="*/ 41147 w 82550"/>
              <a:gd name="T27" fmla="*/ 120019 h 180339"/>
              <a:gd name="T28" fmla="*/ 58903 w 82550"/>
              <a:gd name="T29" fmla="*/ 120019 h 180339"/>
              <a:gd name="T30" fmla="*/ 59839 w 82550"/>
              <a:gd name="T31" fmla="*/ 101558 h 180339"/>
              <a:gd name="T32" fmla="*/ 59486 w 82550"/>
              <a:gd name="T33" fmla="*/ 87481 h 180339"/>
              <a:gd name="T34" fmla="*/ 58623 w 82550"/>
              <a:gd name="T35" fmla="*/ 72413 h 180339"/>
              <a:gd name="T36" fmla="*/ 57566 w 82550"/>
              <a:gd name="T37" fmla="*/ 57751 h 180339"/>
              <a:gd name="T38" fmla="*/ 56630 w 82550"/>
              <a:gd name="T39" fmla="*/ 44901 h 180339"/>
              <a:gd name="T40" fmla="*/ 56580 w 82550"/>
              <a:gd name="T41" fmla="*/ 43928 h 180339"/>
              <a:gd name="T42" fmla="*/ 58903 w 82550"/>
              <a:gd name="T43" fmla="*/ 120019 h 180339"/>
              <a:gd name="T44" fmla="*/ 44897 w 82550"/>
              <a:gd name="T45" fmla="*/ 120019 h 180339"/>
              <a:gd name="T46" fmla="*/ 44389 w 82550"/>
              <a:gd name="T47" fmla="*/ 135313 h 180339"/>
              <a:gd name="T48" fmla="*/ 43236 w 82550"/>
              <a:gd name="T49" fmla="*/ 152448 h 180339"/>
              <a:gd name="T50" fmla="*/ 41991 w 82550"/>
              <a:gd name="T51" fmla="*/ 167272 h 180339"/>
              <a:gd name="T52" fmla="*/ 41210 w 82550"/>
              <a:gd name="T53" fmla="*/ 175623 h 180339"/>
              <a:gd name="T54" fmla="*/ 47969 w 82550"/>
              <a:gd name="T55" fmla="*/ 184521 h 180339"/>
              <a:gd name="T56" fmla="*/ 55959 w 82550"/>
              <a:gd name="T57" fmla="*/ 178138 h 180339"/>
              <a:gd name="T58" fmla="*/ 58903 w 82550"/>
              <a:gd name="T59" fmla="*/ 120019 h 180339"/>
              <a:gd name="T60" fmla="*/ 44897 w 82550"/>
              <a:gd name="T61" fmla="*/ 0 h 180339"/>
              <a:gd name="T62" fmla="*/ 37398 w 82550"/>
              <a:gd name="T63" fmla="*/ 0 h 180339"/>
              <a:gd name="T64" fmla="*/ 33671 w 82550"/>
              <a:gd name="T65" fmla="*/ 3769 h 180339"/>
              <a:gd name="T66" fmla="*/ 24469 w 82550"/>
              <a:gd name="T67" fmla="*/ 8121 h 180339"/>
              <a:gd name="T68" fmla="*/ 6868 w 82550"/>
              <a:gd name="T69" fmla="*/ 43454 h 180339"/>
              <a:gd name="T70" fmla="*/ 0 w 82550"/>
              <a:gd name="T71" fmla="*/ 86168 h 180339"/>
              <a:gd name="T72" fmla="*/ 0 w 82550"/>
              <a:gd name="T73" fmla="*/ 97491 h 180339"/>
              <a:gd name="T74" fmla="*/ 11228 w 82550"/>
              <a:gd name="T75" fmla="*/ 97491 h 180339"/>
              <a:gd name="T76" fmla="*/ 11228 w 82550"/>
              <a:gd name="T77" fmla="*/ 82531 h 180339"/>
              <a:gd name="T78" fmla="*/ 13601 w 82550"/>
              <a:gd name="T79" fmla="*/ 67267 h 180339"/>
              <a:gd name="T80" fmla="*/ 16000 w 82550"/>
              <a:gd name="T81" fmla="*/ 54890 h 180339"/>
              <a:gd name="T82" fmla="*/ 19903 w 82550"/>
              <a:gd name="T83" fmla="*/ 43928 h 180339"/>
              <a:gd name="T84" fmla="*/ 56580 w 82550"/>
              <a:gd name="T85" fmla="*/ 43928 h 180339"/>
              <a:gd name="T86" fmla="*/ 56133 w 82550"/>
              <a:gd name="T87" fmla="*/ 35267 h 180339"/>
              <a:gd name="T88" fmla="*/ 72972 w 82550"/>
              <a:gd name="T89" fmla="*/ 35267 h 180339"/>
              <a:gd name="T90" fmla="*/ 68888 w 82550"/>
              <a:gd name="T91" fmla="*/ 24011 h 180339"/>
              <a:gd name="T92" fmla="*/ 62501 w 82550"/>
              <a:gd name="T93" fmla="*/ 13017 h 180339"/>
              <a:gd name="T94" fmla="*/ 54432 w 82550"/>
              <a:gd name="T95" fmla="*/ 5805 h 180339"/>
              <a:gd name="T96" fmla="*/ 44897 w 82550"/>
              <a:gd name="T97" fmla="*/ 0 h 180339"/>
              <a:gd name="T98" fmla="*/ 72972 w 82550"/>
              <a:gd name="T99" fmla="*/ 35267 h 180339"/>
              <a:gd name="T100" fmla="*/ 56133 w 82550"/>
              <a:gd name="T101" fmla="*/ 35267 h 180339"/>
              <a:gd name="T102" fmla="*/ 62897 w 82550"/>
              <a:gd name="T103" fmla="*/ 45619 h 180339"/>
              <a:gd name="T104" fmla="*/ 66660 w 82550"/>
              <a:gd name="T105" fmla="*/ 56544 h 180339"/>
              <a:gd name="T106" fmla="*/ 69035 w 82550"/>
              <a:gd name="T107" fmla="*/ 69478 h 180339"/>
              <a:gd name="T108" fmla="*/ 71067 w 82550"/>
              <a:gd name="T109" fmla="*/ 86168 h 180339"/>
              <a:gd name="T110" fmla="*/ 71067 w 82550"/>
              <a:gd name="T111" fmla="*/ 97491 h 180339"/>
              <a:gd name="T112" fmla="*/ 82295 w 82550"/>
              <a:gd name="T113" fmla="*/ 97491 h 180339"/>
              <a:gd name="T114" fmla="*/ 82295 w 82550"/>
              <a:gd name="T115" fmla="*/ 82531 h 180339"/>
              <a:gd name="T116" fmla="*/ 80298 w 82550"/>
              <a:gd name="T117" fmla="*/ 68049 h 180339"/>
              <a:gd name="T118" fmla="*/ 77553 w 82550"/>
              <a:gd name="T119" fmla="*/ 52693 h 180339"/>
              <a:gd name="T120" fmla="*/ 73828 w 82550"/>
              <a:gd name="T121" fmla="*/ 37624 h 180339"/>
              <a:gd name="T122" fmla="*/ 72972 w 82550"/>
              <a:gd name="T123" fmla="*/ 35267 h 1803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2550"/>
              <a:gd name="T187" fmla="*/ 0 h 180339"/>
              <a:gd name="T188" fmla="*/ 82550 w 82550"/>
              <a:gd name="T189" fmla="*/ 180339 h 1803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2550" h="180339">
                <a:moveTo>
                  <a:pt x="56580" y="42859"/>
                </a:moveTo>
                <a:lnTo>
                  <a:pt x="19903" y="42859"/>
                </a:lnTo>
                <a:lnTo>
                  <a:pt x="22765" y="47873"/>
                </a:lnTo>
                <a:lnTo>
                  <a:pt x="23546" y="59554"/>
                </a:lnTo>
                <a:lnTo>
                  <a:pt x="23168" y="75044"/>
                </a:lnTo>
                <a:lnTo>
                  <a:pt x="22552" y="91484"/>
                </a:lnTo>
                <a:lnTo>
                  <a:pt x="26181" y="171949"/>
                </a:lnTo>
                <a:lnTo>
                  <a:pt x="31860" y="180135"/>
                </a:lnTo>
                <a:lnTo>
                  <a:pt x="40651" y="173246"/>
                </a:lnTo>
                <a:lnTo>
                  <a:pt x="38908" y="152744"/>
                </a:lnTo>
                <a:lnTo>
                  <a:pt x="37935" y="139945"/>
                </a:lnTo>
                <a:lnTo>
                  <a:pt x="37508" y="130971"/>
                </a:lnTo>
                <a:lnTo>
                  <a:pt x="37401" y="121944"/>
                </a:lnTo>
                <a:lnTo>
                  <a:pt x="41147" y="117098"/>
                </a:lnTo>
                <a:lnTo>
                  <a:pt x="58903" y="117098"/>
                </a:lnTo>
                <a:lnTo>
                  <a:pt x="59839" y="99086"/>
                </a:lnTo>
                <a:lnTo>
                  <a:pt x="59486" y="85353"/>
                </a:lnTo>
                <a:lnTo>
                  <a:pt x="58623" y="70650"/>
                </a:lnTo>
                <a:lnTo>
                  <a:pt x="57566" y="56345"/>
                </a:lnTo>
                <a:lnTo>
                  <a:pt x="56630" y="43808"/>
                </a:lnTo>
                <a:lnTo>
                  <a:pt x="56580" y="42859"/>
                </a:lnTo>
                <a:close/>
              </a:path>
              <a:path w="82550" h="180339">
                <a:moveTo>
                  <a:pt x="58903" y="117098"/>
                </a:moveTo>
                <a:lnTo>
                  <a:pt x="44897" y="117098"/>
                </a:lnTo>
                <a:lnTo>
                  <a:pt x="44389" y="132018"/>
                </a:lnTo>
                <a:lnTo>
                  <a:pt x="43236" y="148737"/>
                </a:lnTo>
                <a:lnTo>
                  <a:pt x="41991" y="163198"/>
                </a:lnTo>
                <a:lnTo>
                  <a:pt x="41210" y="171348"/>
                </a:lnTo>
                <a:lnTo>
                  <a:pt x="47969" y="180030"/>
                </a:lnTo>
                <a:lnTo>
                  <a:pt x="55959" y="173802"/>
                </a:lnTo>
                <a:lnTo>
                  <a:pt x="58903" y="117098"/>
                </a:lnTo>
                <a:close/>
              </a:path>
              <a:path w="82550" h="180339">
                <a:moveTo>
                  <a:pt x="44897" y="0"/>
                </a:moveTo>
                <a:lnTo>
                  <a:pt x="37398" y="0"/>
                </a:lnTo>
                <a:lnTo>
                  <a:pt x="33671" y="3678"/>
                </a:lnTo>
                <a:lnTo>
                  <a:pt x="24469" y="7924"/>
                </a:lnTo>
                <a:lnTo>
                  <a:pt x="6868" y="42395"/>
                </a:lnTo>
                <a:lnTo>
                  <a:pt x="0" y="84069"/>
                </a:lnTo>
                <a:lnTo>
                  <a:pt x="0" y="95118"/>
                </a:lnTo>
                <a:lnTo>
                  <a:pt x="11228" y="95118"/>
                </a:lnTo>
                <a:lnTo>
                  <a:pt x="11228" y="80522"/>
                </a:lnTo>
                <a:lnTo>
                  <a:pt x="13601" y="65630"/>
                </a:lnTo>
                <a:lnTo>
                  <a:pt x="16000" y="53553"/>
                </a:lnTo>
                <a:lnTo>
                  <a:pt x="19903" y="42859"/>
                </a:lnTo>
                <a:lnTo>
                  <a:pt x="56580" y="42859"/>
                </a:lnTo>
                <a:lnTo>
                  <a:pt x="56133" y="34408"/>
                </a:lnTo>
                <a:lnTo>
                  <a:pt x="72972" y="34408"/>
                </a:lnTo>
                <a:lnTo>
                  <a:pt x="68888" y="23427"/>
                </a:lnTo>
                <a:lnTo>
                  <a:pt x="62501" y="12700"/>
                </a:lnTo>
                <a:lnTo>
                  <a:pt x="54432" y="5665"/>
                </a:lnTo>
                <a:lnTo>
                  <a:pt x="44897" y="0"/>
                </a:lnTo>
                <a:close/>
              </a:path>
              <a:path w="82550" h="180339">
                <a:moveTo>
                  <a:pt x="72972" y="34408"/>
                </a:moveTo>
                <a:lnTo>
                  <a:pt x="56133" y="34408"/>
                </a:lnTo>
                <a:lnTo>
                  <a:pt x="62897" y="44508"/>
                </a:lnTo>
                <a:lnTo>
                  <a:pt x="66660" y="55167"/>
                </a:lnTo>
                <a:lnTo>
                  <a:pt x="69035" y="67787"/>
                </a:lnTo>
                <a:lnTo>
                  <a:pt x="71067" y="84069"/>
                </a:lnTo>
                <a:lnTo>
                  <a:pt x="71067" y="95118"/>
                </a:lnTo>
                <a:lnTo>
                  <a:pt x="82295" y="95118"/>
                </a:lnTo>
                <a:lnTo>
                  <a:pt x="82295" y="80522"/>
                </a:lnTo>
                <a:lnTo>
                  <a:pt x="80298" y="66393"/>
                </a:lnTo>
                <a:lnTo>
                  <a:pt x="77553" y="51410"/>
                </a:lnTo>
                <a:lnTo>
                  <a:pt x="73828" y="36709"/>
                </a:lnTo>
                <a:lnTo>
                  <a:pt x="72972" y="344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7" name="object 21"/>
          <p:cNvSpPr>
            <a:spLocks/>
          </p:cNvSpPr>
          <p:nvPr/>
        </p:nvSpPr>
        <p:spPr bwMode="auto">
          <a:xfrm>
            <a:off x="747713" y="5008563"/>
            <a:ext cx="400050" cy="39687"/>
          </a:xfrm>
          <a:custGeom>
            <a:avLst/>
            <a:gdLst>
              <a:gd name="T0" fmla="*/ 0 w 398780"/>
              <a:gd name="T1" fmla="*/ 0 h 40004"/>
              <a:gd name="T2" fmla="*/ 20968 w 398780"/>
              <a:gd name="T3" fmla="*/ 32389 h 40004"/>
              <a:gd name="T4" fmla="*/ 41733 w 398780"/>
              <a:gd name="T5" fmla="*/ 37477 h 40004"/>
              <a:gd name="T6" fmla="*/ 364289 w 398780"/>
              <a:gd name="T7" fmla="*/ 37477 h 40004"/>
              <a:gd name="T8" fmla="*/ 378220 w 398780"/>
              <a:gd name="T9" fmla="*/ 35287 h 40004"/>
              <a:gd name="T10" fmla="*/ 390455 w 398780"/>
              <a:gd name="T11" fmla="*/ 29247 h 40004"/>
              <a:gd name="T12" fmla="*/ 400333 w 398780"/>
              <a:gd name="T13" fmla="*/ 20149 h 40004"/>
              <a:gd name="T14" fmla="*/ 407192 w 398780"/>
              <a:gd name="T15" fmla="*/ 8792 h 40004"/>
              <a:gd name="T16" fmla="*/ 0 w 398780"/>
              <a:gd name="T17" fmla="*/ 0 h 400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8780"/>
              <a:gd name="T28" fmla="*/ 0 h 40004"/>
              <a:gd name="T29" fmla="*/ 398780 w 398780"/>
              <a:gd name="T30" fmla="*/ 40004 h 400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8780" h="40004">
                <a:moveTo>
                  <a:pt x="0" y="0"/>
                </a:moveTo>
                <a:lnTo>
                  <a:pt x="20506" y="34244"/>
                </a:lnTo>
                <a:lnTo>
                  <a:pt x="40815" y="39623"/>
                </a:lnTo>
                <a:lnTo>
                  <a:pt x="356271" y="39623"/>
                </a:lnTo>
                <a:lnTo>
                  <a:pt x="369894" y="37308"/>
                </a:lnTo>
                <a:lnTo>
                  <a:pt x="381859" y="30921"/>
                </a:lnTo>
                <a:lnTo>
                  <a:pt x="391520" y="21303"/>
                </a:lnTo>
                <a:lnTo>
                  <a:pt x="398230" y="9295"/>
                </a:lnTo>
                <a:lnTo>
                  <a:pt x="0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8" name="object 22"/>
          <p:cNvSpPr txBox="1">
            <a:spLocks noChangeArrowheads="1"/>
          </p:cNvSpPr>
          <p:nvPr/>
        </p:nvSpPr>
        <p:spPr bwMode="auto">
          <a:xfrm>
            <a:off x="733425" y="2165350"/>
            <a:ext cx="12493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billion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ts val="1300"/>
              </a:lnSpc>
              <a:spcBef>
                <a:spcPts val="100"/>
              </a:spcBef>
            </a:pP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people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lack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key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micronutrients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like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iron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vitamin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A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719" name="object 23"/>
          <p:cNvSpPr>
            <a:spLocks/>
          </p:cNvSpPr>
          <p:nvPr/>
        </p:nvSpPr>
        <p:spPr bwMode="auto">
          <a:xfrm>
            <a:off x="2570163" y="1698625"/>
            <a:ext cx="400050" cy="396875"/>
          </a:xfrm>
          <a:custGeom>
            <a:avLst/>
            <a:gdLst>
              <a:gd name="T0" fmla="*/ 366555 w 401319"/>
              <a:gd name="T1" fmla="*/ 0 h 396239"/>
              <a:gd name="T2" fmla="*/ 13501 w 401319"/>
              <a:gd name="T3" fmla="*/ 2804 h 396239"/>
              <a:gd name="T4" fmla="*/ 3686 w 401319"/>
              <a:gd name="T5" fmla="*/ 11972 h 396239"/>
              <a:gd name="T6" fmla="*/ 0 w 401319"/>
              <a:gd name="T7" fmla="*/ 25676 h 396239"/>
              <a:gd name="T8" fmla="*/ 2782 w 401319"/>
              <a:gd name="T9" fmla="*/ 387094 h 396239"/>
              <a:gd name="T10" fmla="*/ 11871 w 401319"/>
              <a:gd name="T11" fmla="*/ 396991 h 396239"/>
              <a:gd name="T12" fmla="*/ 25468 w 401319"/>
              <a:gd name="T13" fmla="*/ 400712 h 396239"/>
              <a:gd name="T14" fmla="*/ 366555 w 401319"/>
              <a:gd name="T15" fmla="*/ 400712 h 396239"/>
              <a:gd name="T16" fmla="*/ 378521 w 401319"/>
              <a:gd name="T17" fmla="*/ 397908 h 396239"/>
              <a:gd name="T18" fmla="*/ 388334 w 401319"/>
              <a:gd name="T19" fmla="*/ 388740 h 396239"/>
              <a:gd name="T20" fmla="*/ 392025 w 401319"/>
              <a:gd name="T21" fmla="*/ 375036 h 396239"/>
              <a:gd name="T22" fmla="*/ 389240 w 401319"/>
              <a:gd name="T23" fmla="*/ 13618 h 396239"/>
              <a:gd name="T24" fmla="*/ 380152 w 401319"/>
              <a:gd name="T25" fmla="*/ 3721 h 396239"/>
              <a:gd name="T26" fmla="*/ 366555 w 401319"/>
              <a:gd name="T27" fmla="*/ 0 h 3962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1319"/>
              <a:gd name="T43" fmla="*/ 0 h 396239"/>
              <a:gd name="T44" fmla="*/ 401319 w 401319"/>
              <a:gd name="T45" fmla="*/ 396239 h 3962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1319" h="396239">
                <a:moveTo>
                  <a:pt x="374772" y="0"/>
                </a:moveTo>
                <a:lnTo>
                  <a:pt x="13804" y="2776"/>
                </a:lnTo>
                <a:lnTo>
                  <a:pt x="3770" y="11839"/>
                </a:lnTo>
                <a:lnTo>
                  <a:pt x="0" y="25389"/>
                </a:lnTo>
                <a:lnTo>
                  <a:pt x="2845" y="382775"/>
                </a:lnTo>
                <a:lnTo>
                  <a:pt x="12137" y="392560"/>
                </a:lnTo>
                <a:lnTo>
                  <a:pt x="26039" y="396239"/>
                </a:lnTo>
                <a:lnTo>
                  <a:pt x="374772" y="396239"/>
                </a:lnTo>
                <a:lnTo>
                  <a:pt x="387007" y="393463"/>
                </a:lnTo>
                <a:lnTo>
                  <a:pt x="397041" y="384400"/>
                </a:lnTo>
                <a:lnTo>
                  <a:pt x="400811" y="370850"/>
                </a:lnTo>
                <a:lnTo>
                  <a:pt x="397966" y="13464"/>
                </a:lnTo>
                <a:lnTo>
                  <a:pt x="388674" y="3679"/>
                </a:lnTo>
                <a:lnTo>
                  <a:pt x="374772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0" name="object 24"/>
          <p:cNvSpPr>
            <a:spLocks/>
          </p:cNvSpPr>
          <p:nvPr/>
        </p:nvSpPr>
        <p:spPr bwMode="auto">
          <a:xfrm>
            <a:off x="2598738" y="1743075"/>
            <a:ext cx="152400" cy="317500"/>
          </a:xfrm>
          <a:custGeom>
            <a:avLst/>
            <a:gdLst>
              <a:gd name="T0" fmla="*/ 38154 w 151764"/>
              <a:gd name="T1" fmla="*/ 111078 h 316864"/>
              <a:gd name="T2" fmla="*/ 37655 w 151764"/>
              <a:gd name="T3" fmla="*/ 137145 h 316864"/>
              <a:gd name="T4" fmla="*/ 36640 w 151764"/>
              <a:gd name="T5" fmla="*/ 174913 h 316864"/>
              <a:gd name="T6" fmla="*/ 36477 w 151764"/>
              <a:gd name="T7" fmla="*/ 200080 h 316864"/>
              <a:gd name="T8" fmla="*/ 37279 w 151764"/>
              <a:gd name="T9" fmla="*/ 225938 h 316864"/>
              <a:gd name="T10" fmla="*/ 52364 w 151764"/>
              <a:gd name="T11" fmla="*/ 317710 h 316864"/>
              <a:gd name="T12" fmla="*/ 71573 w 151764"/>
              <a:gd name="T13" fmla="*/ 316947 h 316864"/>
              <a:gd name="T14" fmla="*/ 75618 w 151764"/>
              <a:gd name="T15" fmla="*/ 288694 h 316864"/>
              <a:gd name="T16" fmla="*/ 73362 w 151764"/>
              <a:gd name="T17" fmla="*/ 222911 h 316864"/>
              <a:gd name="T18" fmla="*/ 118979 w 151764"/>
              <a:gd name="T19" fmla="*/ 184042 h 316864"/>
              <a:gd name="T20" fmla="*/ 119038 w 151764"/>
              <a:gd name="T21" fmla="*/ 180043 h 316864"/>
              <a:gd name="T22" fmla="*/ 119087 w 151764"/>
              <a:gd name="T23" fmla="*/ 169360 h 316864"/>
              <a:gd name="T24" fmla="*/ 118657 w 151764"/>
              <a:gd name="T25" fmla="*/ 145046 h 316864"/>
              <a:gd name="T26" fmla="*/ 117995 w 151764"/>
              <a:gd name="T27" fmla="*/ 120107 h 316864"/>
              <a:gd name="T28" fmla="*/ 118979 w 151764"/>
              <a:gd name="T29" fmla="*/ 184042 h 316864"/>
              <a:gd name="T30" fmla="*/ 83647 w 151764"/>
              <a:gd name="T31" fmla="*/ 185127 h 316864"/>
              <a:gd name="T32" fmla="*/ 81911 w 151764"/>
              <a:gd name="T33" fmla="*/ 196467 h 316864"/>
              <a:gd name="T34" fmla="*/ 81010 w 151764"/>
              <a:gd name="T35" fmla="*/ 209137 h 316864"/>
              <a:gd name="T36" fmla="*/ 80902 w 151764"/>
              <a:gd name="T37" fmla="*/ 229108 h 316864"/>
              <a:gd name="T38" fmla="*/ 92130 w 151764"/>
              <a:gd name="T39" fmla="*/ 320933 h 316864"/>
              <a:gd name="T40" fmla="*/ 106729 w 151764"/>
              <a:gd name="T41" fmla="*/ 309062 h 316864"/>
              <a:gd name="T42" fmla="*/ 116668 w 151764"/>
              <a:gd name="T43" fmla="*/ 221802 h 316864"/>
              <a:gd name="T44" fmla="*/ 118649 w 151764"/>
              <a:gd name="T45" fmla="*/ 195432 h 316864"/>
              <a:gd name="T46" fmla="*/ 144292 w 151764"/>
              <a:gd name="T47" fmla="*/ 107498 h 316864"/>
              <a:gd name="T48" fmla="*/ 124242 w 151764"/>
              <a:gd name="T49" fmla="*/ 117858 h 316864"/>
              <a:gd name="T50" fmla="*/ 132428 w 151764"/>
              <a:gd name="T51" fmla="*/ 140771 h 316864"/>
              <a:gd name="T52" fmla="*/ 137189 w 151764"/>
              <a:gd name="T53" fmla="*/ 169360 h 316864"/>
              <a:gd name="T54" fmla="*/ 137864 w 151764"/>
              <a:gd name="T55" fmla="*/ 180043 h 316864"/>
              <a:gd name="T56" fmla="*/ 156277 w 151764"/>
              <a:gd name="T57" fmla="*/ 176717 h 316864"/>
              <a:gd name="T58" fmla="*/ 155547 w 151764"/>
              <a:gd name="T59" fmla="*/ 161892 h 316864"/>
              <a:gd name="T60" fmla="*/ 151624 w 151764"/>
              <a:gd name="T61" fmla="*/ 134041 h 316864"/>
              <a:gd name="T62" fmla="*/ 144292 w 151764"/>
              <a:gd name="T63" fmla="*/ 107498 h 316864"/>
              <a:gd name="T64" fmla="*/ 53349 w 151764"/>
              <a:gd name="T65" fmla="*/ 64206 h 316864"/>
              <a:gd name="T66" fmla="*/ 5951 w 151764"/>
              <a:gd name="T67" fmla="*/ 127701 h 316864"/>
              <a:gd name="T68" fmla="*/ 0 w 151764"/>
              <a:gd name="T69" fmla="*/ 172976 h 316864"/>
              <a:gd name="T70" fmla="*/ 12060 w 151764"/>
              <a:gd name="T71" fmla="*/ 184497 h 316864"/>
              <a:gd name="T72" fmla="*/ 19101 w 151764"/>
              <a:gd name="T73" fmla="*/ 172976 h 316864"/>
              <a:gd name="T74" fmla="*/ 23680 w 151764"/>
              <a:gd name="T75" fmla="*/ 141087 h 316864"/>
              <a:gd name="T76" fmla="*/ 31860 w 151764"/>
              <a:gd name="T77" fmla="*/ 118718 h 316864"/>
              <a:gd name="T78" fmla="*/ 117851 w 151764"/>
              <a:gd name="T79" fmla="*/ 111078 h 316864"/>
              <a:gd name="T80" fmla="*/ 144292 w 151764"/>
              <a:gd name="T81" fmla="*/ 107498 h 316864"/>
              <a:gd name="T82" fmla="*/ 137932 w 151764"/>
              <a:gd name="T83" fmla="*/ 93683 h 316864"/>
              <a:gd name="T84" fmla="*/ 120419 w 151764"/>
              <a:gd name="T85" fmla="*/ 73300 h 316864"/>
              <a:gd name="T86" fmla="*/ 93656 w 151764"/>
              <a:gd name="T87" fmla="*/ 62594 h 316864"/>
              <a:gd name="T88" fmla="*/ 62788 w 151764"/>
              <a:gd name="T89" fmla="*/ 4176 h 316864"/>
              <a:gd name="T90" fmla="*/ 49582 w 151764"/>
              <a:gd name="T91" fmla="*/ 28525 h 316864"/>
              <a:gd name="T92" fmla="*/ 61654 w 151764"/>
              <a:gd name="T93" fmla="*/ 53832 h 316864"/>
              <a:gd name="T94" fmla="*/ 90566 w 151764"/>
              <a:gd name="T95" fmla="*/ 55312 h 316864"/>
              <a:gd name="T96" fmla="*/ 106327 w 151764"/>
              <a:gd name="T97" fmla="*/ 34154 h 316864"/>
              <a:gd name="T98" fmla="*/ 96496 w 151764"/>
              <a:gd name="T99" fmla="*/ 7569 h 316864"/>
              <a:gd name="T100" fmla="*/ 76245 w 151764"/>
              <a:gd name="T101" fmla="*/ 0 h 31686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1764"/>
              <a:gd name="T154" fmla="*/ 0 h 316864"/>
              <a:gd name="T155" fmla="*/ 151764 w 151764"/>
              <a:gd name="T156" fmla="*/ 316864 h 31686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1764" h="316864">
                <a:moveTo>
                  <a:pt x="114449" y="109529"/>
                </a:moveTo>
                <a:lnTo>
                  <a:pt x="37053" y="109529"/>
                </a:lnTo>
                <a:lnTo>
                  <a:pt x="36867" y="122518"/>
                </a:lnTo>
                <a:lnTo>
                  <a:pt x="36569" y="135233"/>
                </a:lnTo>
                <a:lnTo>
                  <a:pt x="35869" y="160138"/>
                </a:lnTo>
                <a:lnTo>
                  <a:pt x="35583" y="172475"/>
                </a:lnTo>
                <a:lnTo>
                  <a:pt x="35455" y="181925"/>
                </a:lnTo>
                <a:lnTo>
                  <a:pt x="35425" y="197291"/>
                </a:lnTo>
                <a:lnTo>
                  <a:pt x="35668" y="209918"/>
                </a:lnTo>
                <a:lnTo>
                  <a:pt x="36203" y="222788"/>
                </a:lnTo>
                <a:lnTo>
                  <a:pt x="37088" y="235978"/>
                </a:lnTo>
                <a:lnTo>
                  <a:pt x="50852" y="313282"/>
                </a:lnTo>
                <a:lnTo>
                  <a:pt x="59818" y="316824"/>
                </a:lnTo>
                <a:lnTo>
                  <a:pt x="69508" y="312529"/>
                </a:lnTo>
                <a:lnTo>
                  <a:pt x="74045" y="301233"/>
                </a:lnTo>
                <a:lnTo>
                  <a:pt x="73436" y="284670"/>
                </a:lnTo>
                <a:lnTo>
                  <a:pt x="72937" y="270707"/>
                </a:lnTo>
                <a:lnTo>
                  <a:pt x="71245" y="219803"/>
                </a:lnTo>
                <a:lnTo>
                  <a:pt x="70366" y="181477"/>
                </a:lnTo>
                <a:lnTo>
                  <a:pt x="115548" y="181477"/>
                </a:lnTo>
                <a:lnTo>
                  <a:pt x="115579" y="180394"/>
                </a:lnTo>
                <a:lnTo>
                  <a:pt x="115603" y="177534"/>
                </a:lnTo>
                <a:lnTo>
                  <a:pt x="115631" y="172475"/>
                </a:lnTo>
                <a:lnTo>
                  <a:pt x="115650" y="166999"/>
                </a:lnTo>
                <a:lnTo>
                  <a:pt x="115513" y="155297"/>
                </a:lnTo>
                <a:lnTo>
                  <a:pt x="115234" y="143024"/>
                </a:lnTo>
                <a:lnTo>
                  <a:pt x="114901" y="130755"/>
                </a:lnTo>
                <a:lnTo>
                  <a:pt x="114593" y="118432"/>
                </a:lnTo>
                <a:lnTo>
                  <a:pt x="114449" y="109529"/>
                </a:lnTo>
                <a:close/>
              </a:path>
              <a:path w="151764" h="316864">
                <a:moveTo>
                  <a:pt x="115548" y="181477"/>
                </a:moveTo>
                <a:lnTo>
                  <a:pt x="70366" y="181477"/>
                </a:lnTo>
                <a:lnTo>
                  <a:pt x="81234" y="182547"/>
                </a:lnTo>
                <a:lnTo>
                  <a:pt x="80287" y="188342"/>
                </a:lnTo>
                <a:lnTo>
                  <a:pt x="79548" y="193728"/>
                </a:lnTo>
                <a:lnTo>
                  <a:pt x="79012" y="199443"/>
                </a:lnTo>
                <a:lnTo>
                  <a:pt x="78673" y="206222"/>
                </a:lnTo>
                <a:lnTo>
                  <a:pt x="78527" y="214801"/>
                </a:lnTo>
                <a:lnTo>
                  <a:pt x="78568" y="225916"/>
                </a:lnTo>
                <a:lnTo>
                  <a:pt x="79764" y="281837"/>
                </a:lnTo>
                <a:lnTo>
                  <a:pt x="89472" y="316460"/>
                </a:lnTo>
                <a:lnTo>
                  <a:pt x="99128" y="314842"/>
                </a:lnTo>
                <a:lnTo>
                  <a:pt x="103650" y="304754"/>
                </a:lnTo>
                <a:lnTo>
                  <a:pt x="111579" y="232200"/>
                </a:lnTo>
                <a:lnTo>
                  <a:pt x="113301" y="218710"/>
                </a:lnTo>
                <a:lnTo>
                  <a:pt x="114490" y="205565"/>
                </a:lnTo>
                <a:lnTo>
                  <a:pt x="115226" y="192708"/>
                </a:lnTo>
                <a:lnTo>
                  <a:pt x="115548" y="181477"/>
                </a:lnTo>
                <a:close/>
              </a:path>
              <a:path w="151764" h="316864">
                <a:moveTo>
                  <a:pt x="140129" y="106000"/>
                </a:moveTo>
                <a:lnTo>
                  <a:pt x="114392" y="106000"/>
                </a:lnTo>
                <a:lnTo>
                  <a:pt x="120658" y="116215"/>
                </a:lnTo>
                <a:lnTo>
                  <a:pt x="125257" y="127016"/>
                </a:lnTo>
                <a:lnTo>
                  <a:pt x="128608" y="138809"/>
                </a:lnTo>
                <a:lnTo>
                  <a:pt x="131127" y="152001"/>
                </a:lnTo>
                <a:lnTo>
                  <a:pt x="133231" y="166999"/>
                </a:lnTo>
                <a:lnTo>
                  <a:pt x="133231" y="170566"/>
                </a:lnTo>
                <a:lnTo>
                  <a:pt x="133887" y="177534"/>
                </a:lnTo>
                <a:lnTo>
                  <a:pt x="144063" y="182333"/>
                </a:lnTo>
                <a:lnTo>
                  <a:pt x="151769" y="174254"/>
                </a:lnTo>
                <a:lnTo>
                  <a:pt x="151769" y="170566"/>
                </a:lnTo>
                <a:lnTo>
                  <a:pt x="151060" y="159636"/>
                </a:lnTo>
                <a:lnTo>
                  <a:pt x="149484" y="146125"/>
                </a:lnTo>
                <a:lnTo>
                  <a:pt x="147250" y="132173"/>
                </a:lnTo>
                <a:lnTo>
                  <a:pt x="144094" y="118250"/>
                </a:lnTo>
                <a:lnTo>
                  <a:pt x="140129" y="106000"/>
                </a:lnTo>
                <a:close/>
              </a:path>
              <a:path w="151764" h="316864">
                <a:moveTo>
                  <a:pt x="90954" y="61722"/>
                </a:moveTo>
                <a:lnTo>
                  <a:pt x="51809" y="63311"/>
                </a:lnTo>
                <a:lnTo>
                  <a:pt x="20744" y="87031"/>
                </a:lnTo>
                <a:lnTo>
                  <a:pt x="5779" y="125921"/>
                </a:lnTo>
                <a:lnTo>
                  <a:pt x="0" y="166999"/>
                </a:lnTo>
                <a:lnTo>
                  <a:pt x="0" y="170566"/>
                </a:lnTo>
                <a:lnTo>
                  <a:pt x="1349" y="180394"/>
                </a:lnTo>
                <a:lnTo>
                  <a:pt x="11713" y="181925"/>
                </a:lnTo>
                <a:lnTo>
                  <a:pt x="18550" y="174254"/>
                </a:lnTo>
                <a:lnTo>
                  <a:pt x="18550" y="170566"/>
                </a:lnTo>
                <a:lnTo>
                  <a:pt x="20330" y="153975"/>
                </a:lnTo>
                <a:lnTo>
                  <a:pt x="22997" y="139121"/>
                </a:lnTo>
                <a:lnTo>
                  <a:pt x="26395" y="126872"/>
                </a:lnTo>
                <a:lnTo>
                  <a:pt x="30941" y="117064"/>
                </a:lnTo>
                <a:lnTo>
                  <a:pt x="37053" y="109529"/>
                </a:lnTo>
                <a:lnTo>
                  <a:pt x="114449" y="109529"/>
                </a:lnTo>
                <a:lnTo>
                  <a:pt x="114392" y="106000"/>
                </a:lnTo>
                <a:lnTo>
                  <a:pt x="140129" y="106000"/>
                </a:lnTo>
                <a:lnTo>
                  <a:pt x="139750" y="104827"/>
                </a:lnTo>
                <a:lnTo>
                  <a:pt x="133953" y="92377"/>
                </a:lnTo>
                <a:lnTo>
                  <a:pt x="126440" y="81370"/>
                </a:lnTo>
                <a:lnTo>
                  <a:pt x="116946" y="72278"/>
                </a:lnTo>
                <a:lnTo>
                  <a:pt x="105205" y="65571"/>
                </a:lnTo>
                <a:lnTo>
                  <a:pt x="90954" y="61722"/>
                </a:lnTo>
                <a:close/>
              </a:path>
              <a:path w="151764" h="316864">
                <a:moveTo>
                  <a:pt x="74045" y="0"/>
                </a:moveTo>
                <a:lnTo>
                  <a:pt x="60975" y="4120"/>
                </a:lnTo>
                <a:lnTo>
                  <a:pt x="51842" y="14492"/>
                </a:lnTo>
                <a:lnTo>
                  <a:pt x="48152" y="28127"/>
                </a:lnTo>
                <a:lnTo>
                  <a:pt x="51315" y="42239"/>
                </a:lnTo>
                <a:lnTo>
                  <a:pt x="59876" y="53081"/>
                </a:lnTo>
                <a:lnTo>
                  <a:pt x="72396" y="57974"/>
                </a:lnTo>
                <a:lnTo>
                  <a:pt x="87953" y="54541"/>
                </a:lnTo>
                <a:lnTo>
                  <a:pt x="98342" y="45674"/>
                </a:lnTo>
                <a:lnTo>
                  <a:pt x="103259" y="33678"/>
                </a:lnTo>
                <a:lnTo>
                  <a:pt x="100942" y="18792"/>
                </a:lnTo>
                <a:lnTo>
                  <a:pt x="93712" y="7464"/>
                </a:lnTo>
                <a:lnTo>
                  <a:pt x="82098" y="1004"/>
                </a:lnTo>
                <a:lnTo>
                  <a:pt x="740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1" name="object 25"/>
          <p:cNvSpPr>
            <a:spLocks/>
          </p:cNvSpPr>
          <p:nvPr/>
        </p:nvSpPr>
        <p:spPr bwMode="auto">
          <a:xfrm>
            <a:off x="2773363" y="1746250"/>
            <a:ext cx="166687" cy="314325"/>
          </a:xfrm>
          <a:custGeom>
            <a:avLst/>
            <a:gdLst>
              <a:gd name="T0" fmla="*/ 71195 w 167005"/>
              <a:gd name="T1" fmla="*/ 2992 h 313689"/>
              <a:gd name="T2" fmla="*/ 55189 w 167005"/>
              <a:gd name="T3" fmla="*/ 25026 h 313689"/>
              <a:gd name="T4" fmla="*/ 67539 w 167005"/>
              <a:gd name="T5" fmla="*/ 50234 h 313689"/>
              <a:gd name="T6" fmla="*/ 95419 w 167005"/>
              <a:gd name="T7" fmla="*/ 52177 h 313689"/>
              <a:gd name="T8" fmla="*/ 109829 w 167005"/>
              <a:gd name="T9" fmla="*/ 31612 h 313689"/>
              <a:gd name="T10" fmla="*/ 98793 w 167005"/>
              <a:gd name="T11" fmla="*/ 4592 h 313689"/>
              <a:gd name="T12" fmla="*/ 84211 w 167005"/>
              <a:gd name="T13" fmla="*/ 0 h 313689"/>
              <a:gd name="T14" fmla="*/ 73180 w 167005"/>
              <a:gd name="T15" fmla="*/ 202865 h 313689"/>
              <a:gd name="T16" fmla="*/ 94594 w 167005"/>
              <a:gd name="T17" fmla="*/ 223533 h 313689"/>
              <a:gd name="T18" fmla="*/ 92468 w 167005"/>
              <a:gd name="T19" fmla="*/ 247114 h 313689"/>
              <a:gd name="T20" fmla="*/ 89937 w 167005"/>
              <a:gd name="T21" fmla="*/ 270598 h 313689"/>
              <a:gd name="T22" fmla="*/ 88140 w 167005"/>
              <a:gd name="T23" fmla="*/ 297316 h 313689"/>
              <a:gd name="T24" fmla="*/ 97120 w 167005"/>
              <a:gd name="T25" fmla="*/ 318074 h 313689"/>
              <a:gd name="T26" fmla="*/ 113536 w 167005"/>
              <a:gd name="T27" fmla="*/ 306184 h 313689"/>
              <a:gd name="T28" fmla="*/ 132330 w 167005"/>
              <a:gd name="T29" fmla="*/ 215712 h 313689"/>
              <a:gd name="T30" fmla="*/ 154209 w 167005"/>
              <a:gd name="T31" fmla="*/ 109561 h 313689"/>
              <a:gd name="T32" fmla="*/ 36855 w 167005"/>
              <a:gd name="T33" fmla="*/ 123160 h 313689"/>
              <a:gd name="T34" fmla="*/ 33194 w 167005"/>
              <a:gd name="T35" fmla="*/ 148545 h 313689"/>
              <a:gd name="T36" fmla="*/ 32055 w 167005"/>
              <a:gd name="T37" fmla="*/ 172647 h 313689"/>
              <a:gd name="T38" fmla="*/ 33440 w 167005"/>
              <a:gd name="T39" fmla="*/ 196825 h 313689"/>
              <a:gd name="T40" fmla="*/ 37349 w 167005"/>
              <a:gd name="T41" fmla="*/ 222444 h 313689"/>
              <a:gd name="T42" fmla="*/ 55206 w 167005"/>
              <a:gd name="T43" fmla="*/ 307546 h 313689"/>
              <a:gd name="T44" fmla="*/ 70946 w 167005"/>
              <a:gd name="T45" fmla="*/ 318053 h 313689"/>
              <a:gd name="T46" fmla="*/ 80582 w 167005"/>
              <a:gd name="T47" fmla="*/ 302443 h 313689"/>
              <a:gd name="T48" fmla="*/ 76832 w 167005"/>
              <a:gd name="T49" fmla="*/ 267283 h 313689"/>
              <a:gd name="T50" fmla="*/ 74645 w 167005"/>
              <a:gd name="T51" fmla="*/ 243626 h 313689"/>
              <a:gd name="T52" fmla="*/ 73360 w 167005"/>
              <a:gd name="T53" fmla="*/ 217724 h 313689"/>
              <a:gd name="T54" fmla="*/ 134324 w 167005"/>
              <a:gd name="T55" fmla="*/ 202865 h 313689"/>
              <a:gd name="T56" fmla="*/ 135901 w 167005"/>
              <a:gd name="T57" fmla="*/ 188981 h 313689"/>
              <a:gd name="T58" fmla="*/ 136832 w 167005"/>
              <a:gd name="T59" fmla="*/ 164342 h 313689"/>
              <a:gd name="T60" fmla="*/ 135322 w 167005"/>
              <a:gd name="T61" fmla="*/ 140626 h 313689"/>
              <a:gd name="T62" fmla="*/ 131564 w 167005"/>
              <a:gd name="T63" fmla="*/ 116672 h 313689"/>
              <a:gd name="T64" fmla="*/ 154209 w 167005"/>
              <a:gd name="T65" fmla="*/ 109561 h 313689"/>
              <a:gd name="T66" fmla="*/ 57987 w 167005"/>
              <a:gd name="T67" fmla="*/ 62913 h 313689"/>
              <a:gd name="T68" fmla="*/ 9565 w 167005"/>
              <a:gd name="T69" fmla="*/ 124241 h 313689"/>
              <a:gd name="T70" fmla="*/ 0 w 167005"/>
              <a:gd name="T71" fmla="*/ 169631 h 313689"/>
              <a:gd name="T72" fmla="*/ 12650 w 167005"/>
              <a:gd name="T73" fmla="*/ 182708 h 313689"/>
              <a:gd name="T74" fmla="*/ 21935 w 167005"/>
              <a:gd name="T75" fmla="*/ 169631 h 313689"/>
              <a:gd name="T76" fmla="*/ 39631 w 167005"/>
              <a:gd name="T77" fmla="*/ 109561 h 313689"/>
              <a:gd name="T78" fmla="*/ 151959 w 167005"/>
              <a:gd name="T79" fmla="*/ 102952 h 313689"/>
              <a:gd name="T80" fmla="*/ 137335 w 167005"/>
              <a:gd name="T81" fmla="*/ 79134 h 313689"/>
              <a:gd name="T82" fmla="*/ 113780 w 167005"/>
              <a:gd name="T83" fmla="*/ 64764 h 313689"/>
              <a:gd name="T84" fmla="*/ 156628 w 167005"/>
              <a:gd name="T85" fmla="*/ 116672 h 313689"/>
              <a:gd name="T86" fmla="*/ 137219 w 167005"/>
              <a:gd name="T87" fmla="*/ 126732 h 313689"/>
              <a:gd name="T88" fmla="*/ 144119 w 167005"/>
              <a:gd name="T89" fmla="*/ 150116 h 313689"/>
              <a:gd name="T90" fmla="*/ 146490 w 167005"/>
              <a:gd name="T91" fmla="*/ 169631 h 313689"/>
              <a:gd name="T92" fmla="*/ 154026 w 167005"/>
              <a:gd name="T93" fmla="*/ 182502 h 313689"/>
              <a:gd name="T94" fmla="*/ 164796 w 167005"/>
              <a:gd name="T95" fmla="*/ 173372 h 313689"/>
              <a:gd name="T96" fmla="*/ 164015 w 167005"/>
              <a:gd name="T97" fmla="*/ 158384 h 313689"/>
              <a:gd name="T98" fmla="*/ 160052 w 167005"/>
              <a:gd name="T99" fmla="*/ 131082 h 313689"/>
              <a:gd name="T100" fmla="*/ 156628 w 167005"/>
              <a:gd name="T101" fmla="*/ 116672 h 3136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7005"/>
              <a:gd name="T154" fmla="*/ 0 h 313689"/>
              <a:gd name="T155" fmla="*/ 167005 w 167005"/>
              <a:gd name="T156" fmla="*/ 313689 h 3136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7005" h="313689">
                <a:moveTo>
                  <a:pt x="85343" y="0"/>
                </a:moveTo>
                <a:lnTo>
                  <a:pt x="72151" y="2950"/>
                </a:lnTo>
                <a:lnTo>
                  <a:pt x="61499" y="11383"/>
                </a:lnTo>
                <a:lnTo>
                  <a:pt x="55929" y="24674"/>
                </a:lnTo>
                <a:lnTo>
                  <a:pt x="59329" y="39502"/>
                </a:lnTo>
                <a:lnTo>
                  <a:pt x="68446" y="49527"/>
                </a:lnTo>
                <a:lnTo>
                  <a:pt x="80836" y="54285"/>
                </a:lnTo>
                <a:lnTo>
                  <a:pt x="96700" y="51442"/>
                </a:lnTo>
                <a:lnTo>
                  <a:pt x="107047" y="43250"/>
                </a:lnTo>
                <a:lnTo>
                  <a:pt x="111305" y="31167"/>
                </a:lnTo>
                <a:lnTo>
                  <a:pt x="108314" y="14970"/>
                </a:lnTo>
                <a:lnTo>
                  <a:pt x="100120" y="4529"/>
                </a:lnTo>
                <a:lnTo>
                  <a:pt x="88108" y="129"/>
                </a:lnTo>
                <a:lnTo>
                  <a:pt x="85343" y="0"/>
                </a:lnTo>
                <a:close/>
              </a:path>
              <a:path w="167005" h="313689">
                <a:moveTo>
                  <a:pt x="136128" y="200009"/>
                </a:moveTo>
                <a:lnTo>
                  <a:pt x="74163" y="200009"/>
                </a:lnTo>
                <a:lnTo>
                  <a:pt x="96430" y="207701"/>
                </a:lnTo>
                <a:lnTo>
                  <a:pt x="95864" y="220386"/>
                </a:lnTo>
                <a:lnTo>
                  <a:pt x="94909" y="232228"/>
                </a:lnTo>
                <a:lnTo>
                  <a:pt x="93709" y="243635"/>
                </a:lnTo>
                <a:lnTo>
                  <a:pt x="92407" y="255019"/>
                </a:lnTo>
                <a:lnTo>
                  <a:pt x="91146" y="266789"/>
                </a:lnTo>
                <a:lnTo>
                  <a:pt x="90070" y="279356"/>
                </a:lnTo>
                <a:lnTo>
                  <a:pt x="89323" y="293130"/>
                </a:lnTo>
                <a:lnTo>
                  <a:pt x="89049" y="308520"/>
                </a:lnTo>
                <a:lnTo>
                  <a:pt x="98424" y="313596"/>
                </a:lnTo>
                <a:lnTo>
                  <a:pt x="108696" y="311625"/>
                </a:lnTo>
                <a:lnTo>
                  <a:pt x="115061" y="301873"/>
                </a:lnTo>
                <a:lnTo>
                  <a:pt x="131232" y="226985"/>
                </a:lnTo>
                <a:lnTo>
                  <a:pt x="134106" y="212675"/>
                </a:lnTo>
                <a:lnTo>
                  <a:pt x="136128" y="200009"/>
                </a:lnTo>
                <a:close/>
              </a:path>
              <a:path w="167005" h="313689">
                <a:moveTo>
                  <a:pt x="156280" y="108019"/>
                </a:moveTo>
                <a:lnTo>
                  <a:pt x="40163" y="108019"/>
                </a:lnTo>
                <a:lnTo>
                  <a:pt x="37350" y="121426"/>
                </a:lnTo>
                <a:lnTo>
                  <a:pt x="35176" y="134181"/>
                </a:lnTo>
                <a:lnTo>
                  <a:pt x="33640" y="146453"/>
                </a:lnTo>
                <a:lnTo>
                  <a:pt x="32743" y="158408"/>
                </a:lnTo>
                <a:lnTo>
                  <a:pt x="32486" y="170216"/>
                </a:lnTo>
                <a:lnTo>
                  <a:pt x="32868" y="182042"/>
                </a:lnTo>
                <a:lnTo>
                  <a:pt x="33889" y="194055"/>
                </a:lnTo>
                <a:lnTo>
                  <a:pt x="35550" y="206423"/>
                </a:lnTo>
                <a:lnTo>
                  <a:pt x="37851" y="219313"/>
                </a:lnTo>
                <a:lnTo>
                  <a:pt x="40792" y="232893"/>
                </a:lnTo>
                <a:lnTo>
                  <a:pt x="55948" y="303216"/>
                </a:lnTo>
                <a:lnTo>
                  <a:pt x="62437" y="311934"/>
                </a:lnTo>
                <a:lnTo>
                  <a:pt x="71899" y="313575"/>
                </a:lnTo>
                <a:lnTo>
                  <a:pt x="79814" y="308779"/>
                </a:lnTo>
                <a:lnTo>
                  <a:pt x="81665" y="298185"/>
                </a:lnTo>
                <a:lnTo>
                  <a:pt x="80589" y="287988"/>
                </a:lnTo>
                <a:lnTo>
                  <a:pt x="77864" y="263520"/>
                </a:lnTo>
                <a:lnTo>
                  <a:pt x="76666" y="251925"/>
                </a:lnTo>
                <a:lnTo>
                  <a:pt x="75647" y="240196"/>
                </a:lnTo>
                <a:lnTo>
                  <a:pt x="74857" y="227914"/>
                </a:lnTo>
                <a:lnTo>
                  <a:pt x="74345" y="214658"/>
                </a:lnTo>
                <a:lnTo>
                  <a:pt x="74163" y="200009"/>
                </a:lnTo>
                <a:lnTo>
                  <a:pt x="136128" y="200009"/>
                </a:lnTo>
                <a:lnTo>
                  <a:pt x="136263" y="199168"/>
                </a:lnTo>
                <a:lnTo>
                  <a:pt x="137726" y="186320"/>
                </a:lnTo>
                <a:lnTo>
                  <a:pt x="138520" y="173987"/>
                </a:lnTo>
                <a:lnTo>
                  <a:pt x="138671" y="162027"/>
                </a:lnTo>
                <a:lnTo>
                  <a:pt x="138202" y="150294"/>
                </a:lnTo>
                <a:lnTo>
                  <a:pt x="137140" y="138646"/>
                </a:lnTo>
                <a:lnTo>
                  <a:pt x="135507" y="126939"/>
                </a:lnTo>
                <a:lnTo>
                  <a:pt x="133330" y="115029"/>
                </a:lnTo>
                <a:lnTo>
                  <a:pt x="158732" y="115029"/>
                </a:lnTo>
                <a:lnTo>
                  <a:pt x="156280" y="108019"/>
                </a:lnTo>
                <a:close/>
              </a:path>
              <a:path w="167005" h="313689">
                <a:moveTo>
                  <a:pt x="99218" y="61844"/>
                </a:moveTo>
                <a:lnTo>
                  <a:pt x="58766" y="62027"/>
                </a:lnTo>
                <a:lnTo>
                  <a:pt x="25561" y="82236"/>
                </a:lnTo>
                <a:lnTo>
                  <a:pt x="9691" y="122493"/>
                </a:lnTo>
                <a:lnTo>
                  <a:pt x="3678" y="163708"/>
                </a:lnTo>
                <a:lnTo>
                  <a:pt x="0" y="167243"/>
                </a:lnTo>
                <a:lnTo>
                  <a:pt x="3134" y="177801"/>
                </a:lnTo>
                <a:lnTo>
                  <a:pt x="12818" y="180136"/>
                </a:lnTo>
                <a:lnTo>
                  <a:pt x="18537" y="170931"/>
                </a:lnTo>
                <a:lnTo>
                  <a:pt x="22229" y="167243"/>
                </a:lnTo>
                <a:lnTo>
                  <a:pt x="28601" y="127625"/>
                </a:lnTo>
                <a:lnTo>
                  <a:pt x="40163" y="108019"/>
                </a:lnTo>
                <a:lnTo>
                  <a:pt x="156280" y="108019"/>
                </a:lnTo>
                <a:lnTo>
                  <a:pt x="154000" y="101503"/>
                </a:lnTo>
                <a:lnTo>
                  <a:pt x="147569" y="88914"/>
                </a:lnTo>
                <a:lnTo>
                  <a:pt x="139180" y="78020"/>
                </a:lnTo>
                <a:lnTo>
                  <a:pt x="128527" y="69455"/>
                </a:lnTo>
                <a:lnTo>
                  <a:pt x="115308" y="63852"/>
                </a:lnTo>
                <a:lnTo>
                  <a:pt x="99218" y="61844"/>
                </a:lnTo>
                <a:close/>
              </a:path>
              <a:path w="167005" h="313689">
                <a:moveTo>
                  <a:pt x="158732" y="115029"/>
                </a:moveTo>
                <a:lnTo>
                  <a:pt x="133330" y="115029"/>
                </a:lnTo>
                <a:lnTo>
                  <a:pt x="139062" y="124949"/>
                </a:lnTo>
                <a:lnTo>
                  <a:pt x="143113" y="135511"/>
                </a:lnTo>
                <a:lnTo>
                  <a:pt x="146055" y="148002"/>
                </a:lnTo>
                <a:lnTo>
                  <a:pt x="148458" y="163708"/>
                </a:lnTo>
                <a:lnTo>
                  <a:pt x="148458" y="167243"/>
                </a:lnTo>
                <a:lnTo>
                  <a:pt x="148690" y="171754"/>
                </a:lnTo>
                <a:lnTo>
                  <a:pt x="156095" y="179932"/>
                </a:lnTo>
                <a:lnTo>
                  <a:pt x="164790" y="178917"/>
                </a:lnTo>
                <a:lnTo>
                  <a:pt x="167009" y="170931"/>
                </a:lnTo>
                <a:lnTo>
                  <a:pt x="167009" y="167243"/>
                </a:lnTo>
                <a:lnTo>
                  <a:pt x="166217" y="156154"/>
                </a:lnTo>
                <a:lnTo>
                  <a:pt x="164580" y="143113"/>
                </a:lnTo>
                <a:lnTo>
                  <a:pt x="162202" y="129236"/>
                </a:lnTo>
                <a:lnTo>
                  <a:pt x="158776" y="115154"/>
                </a:lnTo>
                <a:lnTo>
                  <a:pt x="158732" y="1150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2" name="object 26"/>
          <p:cNvSpPr>
            <a:spLocks/>
          </p:cNvSpPr>
          <p:nvPr/>
        </p:nvSpPr>
        <p:spPr bwMode="auto">
          <a:xfrm>
            <a:off x="2570163" y="4651375"/>
            <a:ext cx="403225" cy="396875"/>
          </a:xfrm>
          <a:custGeom>
            <a:avLst/>
            <a:gdLst>
              <a:gd name="T0" fmla="*/ 355477 w 403860"/>
              <a:gd name="T1" fmla="*/ 0 h 396239"/>
              <a:gd name="T2" fmla="*/ 30640 w 403860"/>
              <a:gd name="T3" fmla="*/ 2097 h 396239"/>
              <a:gd name="T4" fmla="*/ 2199 w 403860"/>
              <a:gd name="T5" fmla="*/ 30783 h 396239"/>
              <a:gd name="T6" fmla="*/ 0 w 403860"/>
              <a:gd name="T7" fmla="*/ 44056 h 396239"/>
              <a:gd name="T8" fmla="*/ 1787 w 403860"/>
              <a:gd name="T9" fmla="*/ 370009 h 396239"/>
              <a:gd name="T10" fmla="*/ 7629 w 403860"/>
              <a:gd name="T11" fmla="*/ 382598 h 396239"/>
              <a:gd name="T12" fmla="*/ 16977 w 403860"/>
              <a:gd name="T13" fmla="*/ 392290 h 396239"/>
              <a:gd name="T14" fmla="*/ 29278 w 403860"/>
              <a:gd name="T15" fmla="*/ 398516 h 396239"/>
              <a:gd name="T16" fmla="*/ 43958 w 403860"/>
              <a:gd name="T17" fmla="*/ 400712 h 396239"/>
              <a:gd name="T18" fmla="*/ 355477 w 403860"/>
              <a:gd name="T19" fmla="*/ 400712 h 396239"/>
              <a:gd name="T20" fmla="*/ 389945 w 403860"/>
              <a:gd name="T21" fmla="*/ 383703 h 396239"/>
              <a:gd name="T22" fmla="*/ 399435 w 403860"/>
              <a:gd name="T23" fmla="*/ 356657 h 396239"/>
              <a:gd name="T24" fmla="*/ 397343 w 403860"/>
              <a:gd name="T25" fmla="*/ 32073 h 396239"/>
              <a:gd name="T26" fmla="*/ 390801 w 403860"/>
              <a:gd name="T27" fmla="*/ 19741 h 396239"/>
              <a:gd name="T28" fmla="*/ 380888 w 403860"/>
              <a:gd name="T29" fmla="*/ 9528 h 396239"/>
              <a:gd name="T30" fmla="*/ 368743 w 403860"/>
              <a:gd name="T31" fmla="*/ 2570 h 396239"/>
              <a:gd name="T32" fmla="*/ 355477 w 403860"/>
              <a:gd name="T33" fmla="*/ 0 h 3962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860"/>
              <a:gd name="T52" fmla="*/ 0 h 396239"/>
              <a:gd name="T53" fmla="*/ 403860 w 403860"/>
              <a:gd name="T54" fmla="*/ 396239 h 3962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860" h="396239">
                <a:moveTo>
                  <a:pt x="359414" y="0"/>
                </a:moveTo>
                <a:lnTo>
                  <a:pt x="30979" y="2076"/>
                </a:lnTo>
                <a:lnTo>
                  <a:pt x="2220" y="30440"/>
                </a:lnTo>
                <a:lnTo>
                  <a:pt x="0" y="43565"/>
                </a:lnTo>
                <a:lnTo>
                  <a:pt x="1808" y="365879"/>
                </a:lnTo>
                <a:lnTo>
                  <a:pt x="7713" y="378328"/>
                </a:lnTo>
                <a:lnTo>
                  <a:pt x="17166" y="387908"/>
                </a:lnTo>
                <a:lnTo>
                  <a:pt x="29601" y="394064"/>
                </a:lnTo>
                <a:lnTo>
                  <a:pt x="44445" y="396239"/>
                </a:lnTo>
                <a:lnTo>
                  <a:pt x="359414" y="396239"/>
                </a:lnTo>
                <a:lnTo>
                  <a:pt x="394264" y="379419"/>
                </a:lnTo>
                <a:lnTo>
                  <a:pt x="403859" y="352674"/>
                </a:lnTo>
                <a:lnTo>
                  <a:pt x="401746" y="31716"/>
                </a:lnTo>
                <a:lnTo>
                  <a:pt x="395127" y="19521"/>
                </a:lnTo>
                <a:lnTo>
                  <a:pt x="385109" y="9423"/>
                </a:lnTo>
                <a:lnTo>
                  <a:pt x="372827" y="2542"/>
                </a:lnTo>
                <a:lnTo>
                  <a:pt x="359414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3" name="object 27"/>
          <p:cNvSpPr>
            <a:spLocks/>
          </p:cNvSpPr>
          <p:nvPr/>
        </p:nvSpPr>
        <p:spPr bwMode="auto">
          <a:xfrm>
            <a:off x="2628900" y="4676775"/>
            <a:ext cx="285750" cy="331788"/>
          </a:xfrm>
          <a:custGeom>
            <a:avLst/>
            <a:gdLst>
              <a:gd name="T0" fmla="*/ 7487 w 285114"/>
              <a:gd name="T1" fmla="*/ 178046 h 330835"/>
              <a:gd name="T2" fmla="*/ 3734 w 285114"/>
              <a:gd name="T3" fmla="*/ 192818 h 330835"/>
              <a:gd name="T4" fmla="*/ 0 w 285114"/>
              <a:gd name="T5" fmla="*/ 200204 h 330835"/>
              <a:gd name="T6" fmla="*/ 131524 w 285114"/>
              <a:gd name="T7" fmla="*/ 259527 h 330835"/>
              <a:gd name="T8" fmla="*/ 127840 w 285114"/>
              <a:gd name="T9" fmla="*/ 274456 h 330835"/>
              <a:gd name="T10" fmla="*/ 123696 w 285114"/>
              <a:gd name="T11" fmla="*/ 294109 h 330835"/>
              <a:gd name="T12" fmla="*/ 112747 w 285114"/>
              <a:gd name="T13" fmla="*/ 326294 h 330835"/>
              <a:gd name="T14" fmla="*/ 116483 w 285114"/>
              <a:gd name="T15" fmla="*/ 330047 h 330835"/>
              <a:gd name="T16" fmla="*/ 139062 w 285114"/>
              <a:gd name="T17" fmla="*/ 337433 h 330835"/>
              <a:gd name="T18" fmla="*/ 156159 w 285114"/>
              <a:gd name="T19" fmla="*/ 286414 h 330835"/>
              <a:gd name="T20" fmla="*/ 161595 w 285114"/>
              <a:gd name="T21" fmla="*/ 260203 h 330835"/>
              <a:gd name="T22" fmla="*/ 165377 w 285114"/>
              <a:gd name="T23" fmla="*/ 226251 h 330835"/>
              <a:gd name="T24" fmla="*/ 135311 w 285114"/>
              <a:gd name="T25" fmla="*/ 225651 h 330835"/>
              <a:gd name="T26" fmla="*/ 7487 w 285114"/>
              <a:gd name="T27" fmla="*/ 174293 h 330835"/>
              <a:gd name="T28" fmla="*/ 278244 w 285114"/>
              <a:gd name="T29" fmla="*/ 196573 h 330835"/>
              <a:gd name="T30" fmla="*/ 273371 w 285114"/>
              <a:gd name="T31" fmla="*/ 226251 h 330835"/>
              <a:gd name="T32" fmla="*/ 289467 w 285114"/>
              <a:gd name="T33" fmla="*/ 222498 h 330835"/>
              <a:gd name="T34" fmla="*/ 285732 w 285114"/>
              <a:gd name="T35" fmla="*/ 207591 h 330835"/>
              <a:gd name="T36" fmla="*/ 281981 w 285114"/>
              <a:gd name="T37" fmla="*/ 196573 h 330835"/>
              <a:gd name="T38" fmla="*/ 30051 w 285114"/>
              <a:gd name="T39" fmla="*/ 111182 h 330835"/>
              <a:gd name="T40" fmla="*/ 22579 w 285114"/>
              <a:gd name="T41" fmla="*/ 122319 h 330835"/>
              <a:gd name="T42" fmla="*/ 18829 w 285114"/>
              <a:gd name="T43" fmla="*/ 133474 h 330835"/>
              <a:gd name="T44" fmla="*/ 135311 w 285114"/>
              <a:gd name="T45" fmla="*/ 200204 h 330835"/>
              <a:gd name="T46" fmla="*/ 165377 w 285114"/>
              <a:gd name="T47" fmla="*/ 225651 h 330835"/>
              <a:gd name="T48" fmla="*/ 208585 w 285114"/>
              <a:gd name="T49" fmla="*/ 164802 h 330835"/>
              <a:gd name="T50" fmla="*/ 33801 w 285114"/>
              <a:gd name="T51" fmla="*/ 107549 h 330835"/>
              <a:gd name="T52" fmla="*/ 67722 w 285114"/>
              <a:gd name="T53" fmla="*/ 40818 h 330835"/>
              <a:gd name="T54" fmla="*/ 60116 w 285114"/>
              <a:gd name="T55" fmla="*/ 51958 h 330835"/>
              <a:gd name="T56" fmla="*/ 52630 w 285114"/>
              <a:gd name="T57" fmla="*/ 62976 h 330835"/>
              <a:gd name="T58" fmla="*/ 56366 w 285114"/>
              <a:gd name="T59" fmla="*/ 66730 h 330835"/>
              <a:gd name="T60" fmla="*/ 131576 w 285114"/>
              <a:gd name="T61" fmla="*/ 126088 h 330835"/>
              <a:gd name="T62" fmla="*/ 135311 w 285114"/>
              <a:gd name="T63" fmla="*/ 164802 h 330835"/>
              <a:gd name="T64" fmla="*/ 219591 w 285114"/>
              <a:gd name="T65" fmla="*/ 155753 h 330835"/>
              <a:gd name="T66" fmla="*/ 165377 w 285114"/>
              <a:gd name="T67" fmla="*/ 131133 h 330835"/>
              <a:gd name="T68" fmla="*/ 129954 w 285114"/>
              <a:gd name="T69" fmla="*/ 79605 h 330835"/>
              <a:gd name="T70" fmla="*/ 67722 w 285114"/>
              <a:gd name="T71" fmla="*/ 40818 h 330835"/>
              <a:gd name="T72" fmla="*/ 240573 w 285114"/>
              <a:gd name="T73" fmla="*/ 100163 h 330835"/>
              <a:gd name="T74" fmla="*/ 219591 w 285114"/>
              <a:gd name="T75" fmla="*/ 155753 h 330835"/>
              <a:gd name="T76" fmla="*/ 259416 w 285114"/>
              <a:gd name="T77" fmla="*/ 122319 h 330835"/>
              <a:gd name="T78" fmla="*/ 251929 w 285114"/>
              <a:gd name="T79" fmla="*/ 114933 h 330835"/>
              <a:gd name="T80" fmla="*/ 248059 w 285114"/>
              <a:gd name="T81" fmla="*/ 100163 h 330835"/>
              <a:gd name="T82" fmla="*/ 131576 w 285114"/>
              <a:gd name="T83" fmla="*/ 0 h 330835"/>
              <a:gd name="T84" fmla="*/ 116483 w 285114"/>
              <a:gd name="T85" fmla="*/ 3755 h 330835"/>
              <a:gd name="T86" fmla="*/ 112747 w 285114"/>
              <a:gd name="T87" fmla="*/ 7385 h 330835"/>
              <a:gd name="T88" fmla="*/ 117206 w 285114"/>
              <a:gd name="T89" fmla="*/ 20416 h 330835"/>
              <a:gd name="T90" fmla="*/ 123178 w 285114"/>
              <a:gd name="T91" fmla="*/ 44928 h 330835"/>
              <a:gd name="T92" fmla="*/ 129954 w 285114"/>
              <a:gd name="T93" fmla="*/ 79605 h 330835"/>
              <a:gd name="T94" fmla="*/ 191485 w 285114"/>
              <a:gd name="T95" fmla="*/ 73638 h 330835"/>
              <a:gd name="T96" fmla="*/ 155527 w 285114"/>
              <a:gd name="T97" fmla="*/ 56032 h 330835"/>
              <a:gd name="T98" fmla="*/ 149204 w 285114"/>
              <a:gd name="T99" fmla="*/ 27799 h 330835"/>
              <a:gd name="T100" fmla="*/ 143373 w 285114"/>
              <a:gd name="T101" fmla="*/ 9049 h 330835"/>
              <a:gd name="T102" fmla="*/ 131576 w 285114"/>
              <a:gd name="T103" fmla="*/ 0 h 330835"/>
              <a:gd name="T104" fmla="*/ 180470 w 285114"/>
              <a:gd name="T105" fmla="*/ 29679 h 330835"/>
              <a:gd name="T106" fmla="*/ 191485 w 285114"/>
              <a:gd name="T107" fmla="*/ 73638 h 330835"/>
              <a:gd name="T108" fmla="*/ 206784 w 285114"/>
              <a:gd name="T109" fmla="*/ 48203 h 330835"/>
              <a:gd name="T110" fmla="*/ 199301 w 285114"/>
              <a:gd name="T111" fmla="*/ 40818 h 330835"/>
              <a:gd name="T112" fmla="*/ 187943 w 285114"/>
              <a:gd name="T113" fmla="*/ 29679 h 3308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5114"/>
              <a:gd name="T172" fmla="*/ 0 h 330835"/>
              <a:gd name="T173" fmla="*/ 285114 w 285114"/>
              <a:gd name="T174" fmla="*/ 330835 h 3308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5114" h="330835">
                <a:moveTo>
                  <a:pt x="7370" y="170819"/>
                </a:moveTo>
                <a:lnTo>
                  <a:pt x="7370" y="174497"/>
                </a:lnTo>
                <a:lnTo>
                  <a:pt x="3678" y="181736"/>
                </a:lnTo>
                <a:lnTo>
                  <a:pt x="3678" y="188975"/>
                </a:lnTo>
                <a:lnTo>
                  <a:pt x="0" y="192654"/>
                </a:lnTo>
                <a:lnTo>
                  <a:pt x="0" y="196214"/>
                </a:lnTo>
                <a:lnTo>
                  <a:pt x="3678" y="199893"/>
                </a:lnTo>
                <a:lnTo>
                  <a:pt x="129489" y="254354"/>
                </a:lnTo>
                <a:lnTo>
                  <a:pt x="129539" y="258068"/>
                </a:lnTo>
                <a:lnTo>
                  <a:pt x="125861" y="268985"/>
                </a:lnTo>
                <a:lnTo>
                  <a:pt x="125861" y="276224"/>
                </a:lnTo>
                <a:lnTo>
                  <a:pt x="121782" y="288246"/>
                </a:lnTo>
                <a:lnTo>
                  <a:pt x="117670" y="300243"/>
                </a:lnTo>
                <a:lnTo>
                  <a:pt x="111002" y="319790"/>
                </a:lnTo>
                <a:lnTo>
                  <a:pt x="111002" y="323468"/>
                </a:lnTo>
                <a:lnTo>
                  <a:pt x="114680" y="323468"/>
                </a:lnTo>
                <a:lnTo>
                  <a:pt x="133218" y="330707"/>
                </a:lnTo>
                <a:lnTo>
                  <a:pt x="136910" y="330707"/>
                </a:lnTo>
                <a:lnTo>
                  <a:pt x="140588" y="327029"/>
                </a:lnTo>
                <a:lnTo>
                  <a:pt x="153742" y="280704"/>
                </a:lnTo>
                <a:lnTo>
                  <a:pt x="156886" y="263854"/>
                </a:lnTo>
                <a:lnTo>
                  <a:pt x="159094" y="255016"/>
                </a:lnTo>
                <a:lnTo>
                  <a:pt x="269141" y="221741"/>
                </a:lnTo>
                <a:lnTo>
                  <a:pt x="162818" y="221741"/>
                </a:lnTo>
                <a:lnTo>
                  <a:pt x="162818" y="221153"/>
                </a:lnTo>
                <a:lnTo>
                  <a:pt x="133218" y="221153"/>
                </a:lnTo>
                <a:lnTo>
                  <a:pt x="11056" y="170822"/>
                </a:lnTo>
                <a:lnTo>
                  <a:pt x="7370" y="170819"/>
                </a:lnTo>
                <a:close/>
              </a:path>
              <a:path w="285114" h="330835">
                <a:moveTo>
                  <a:pt x="277617" y="192654"/>
                </a:moveTo>
                <a:lnTo>
                  <a:pt x="273938" y="192654"/>
                </a:lnTo>
                <a:lnTo>
                  <a:pt x="162818" y="221741"/>
                </a:lnTo>
                <a:lnTo>
                  <a:pt x="269141" y="221741"/>
                </a:lnTo>
                <a:lnTo>
                  <a:pt x="281309" y="218063"/>
                </a:lnTo>
                <a:lnTo>
                  <a:pt x="284987" y="218063"/>
                </a:lnTo>
                <a:lnTo>
                  <a:pt x="284987" y="207132"/>
                </a:lnTo>
                <a:lnTo>
                  <a:pt x="281309" y="203453"/>
                </a:lnTo>
                <a:lnTo>
                  <a:pt x="281308" y="196214"/>
                </a:lnTo>
                <a:lnTo>
                  <a:pt x="277617" y="192654"/>
                </a:lnTo>
                <a:close/>
              </a:path>
              <a:path w="285114" h="330835">
                <a:moveTo>
                  <a:pt x="29586" y="105405"/>
                </a:moveTo>
                <a:lnTo>
                  <a:pt x="29586" y="108965"/>
                </a:lnTo>
                <a:lnTo>
                  <a:pt x="25907" y="112644"/>
                </a:lnTo>
                <a:lnTo>
                  <a:pt x="22229" y="119883"/>
                </a:lnTo>
                <a:lnTo>
                  <a:pt x="22229" y="127253"/>
                </a:lnTo>
                <a:lnTo>
                  <a:pt x="18537" y="130814"/>
                </a:lnTo>
                <a:lnTo>
                  <a:pt x="22229" y="130814"/>
                </a:lnTo>
                <a:lnTo>
                  <a:pt x="133218" y="196214"/>
                </a:lnTo>
                <a:lnTo>
                  <a:pt x="133218" y="221153"/>
                </a:lnTo>
                <a:lnTo>
                  <a:pt x="162818" y="221153"/>
                </a:lnTo>
                <a:lnTo>
                  <a:pt x="162818" y="196340"/>
                </a:lnTo>
                <a:lnTo>
                  <a:pt x="205358" y="161517"/>
                </a:lnTo>
                <a:lnTo>
                  <a:pt x="133218" y="161517"/>
                </a:lnTo>
                <a:lnTo>
                  <a:pt x="33278" y="105405"/>
                </a:lnTo>
                <a:lnTo>
                  <a:pt x="29586" y="105405"/>
                </a:lnTo>
                <a:close/>
              </a:path>
              <a:path w="285114" h="330835">
                <a:moveTo>
                  <a:pt x="66674" y="40004"/>
                </a:moveTo>
                <a:lnTo>
                  <a:pt x="62862" y="43570"/>
                </a:lnTo>
                <a:lnTo>
                  <a:pt x="59186" y="50922"/>
                </a:lnTo>
                <a:lnTo>
                  <a:pt x="55494" y="54482"/>
                </a:lnTo>
                <a:lnTo>
                  <a:pt x="51815" y="61721"/>
                </a:lnTo>
                <a:lnTo>
                  <a:pt x="51815" y="65400"/>
                </a:lnTo>
                <a:lnTo>
                  <a:pt x="55494" y="65400"/>
                </a:lnTo>
                <a:lnTo>
                  <a:pt x="125861" y="119883"/>
                </a:lnTo>
                <a:lnTo>
                  <a:pt x="129539" y="123575"/>
                </a:lnTo>
                <a:lnTo>
                  <a:pt x="133218" y="123575"/>
                </a:lnTo>
                <a:lnTo>
                  <a:pt x="133218" y="161517"/>
                </a:lnTo>
                <a:lnTo>
                  <a:pt x="205358" y="161517"/>
                </a:lnTo>
                <a:lnTo>
                  <a:pt x="216193" y="152648"/>
                </a:lnTo>
                <a:lnTo>
                  <a:pt x="162820" y="152648"/>
                </a:lnTo>
                <a:lnTo>
                  <a:pt x="162818" y="128520"/>
                </a:lnTo>
                <a:lnTo>
                  <a:pt x="185855" y="78018"/>
                </a:lnTo>
                <a:lnTo>
                  <a:pt x="127943" y="78018"/>
                </a:lnTo>
                <a:lnTo>
                  <a:pt x="70357" y="43565"/>
                </a:lnTo>
                <a:lnTo>
                  <a:pt x="66674" y="40004"/>
                </a:lnTo>
                <a:close/>
              </a:path>
              <a:path w="285114" h="330835">
                <a:moveTo>
                  <a:pt x="240542" y="94487"/>
                </a:moveTo>
                <a:lnTo>
                  <a:pt x="236850" y="98166"/>
                </a:lnTo>
                <a:lnTo>
                  <a:pt x="162820" y="152648"/>
                </a:lnTo>
                <a:lnTo>
                  <a:pt x="216193" y="152648"/>
                </a:lnTo>
                <a:lnTo>
                  <a:pt x="251709" y="123575"/>
                </a:lnTo>
                <a:lnTo>
                  <a:pt x="255401" y="119883"/>
                </a:lnTo>
                <a:lnTo>
                  <a:pt x="251709" y="116336"/>
                </a:lnTo>
                <a:lnTo>
                  <a:pt x="248030" y="112644"/>
                </a:lnTo>
                <a:lnTo>
                  <a:pt x="248030" y="105405"/>
                </a:lnTo>
                <a:lnTo>
                  <a:pt x="244220" y="98166"/>
                </a:lnTo>
                <a:lnTo>
                  <a:pt x="240542" y="94487"/>
                </a:lnTo>
                <a:close/>
              </a:path>
              <a:path w="285114" h="330835">
                <a:moveTo>
                  <a:pt x="129539" y="0"/>
                </a:moveTo>
                <a:lnTo>
                  <a:pt x="114680" y="0"/>
                </a:lnTo>
                <a:lnTo>
                  <a:pt x="114680" y="3678"/>
                </a:lnTo>
                <a:lnTo>
                  <a:pt x="111002" y="3678"/>
                </a:lnTo>
                <a:lnTo>
                  <a:pt x="111002" y="7238"/>
                </a:lnTo>
                <a:lnTo>
                  <a:pt x="112967" y="12137"/>
                </a:lnTo>
                <a:lnTo>
                  <a:pt x="115392" y="20009"/>
                </a:lnTo>
                <a:lnTo>
                  <a:pt x="118189" y="30695"/>
                </a:lnTo>
                <a:lnTo>
                  <a:pt x="121271" y="44032"/>
                </a:lnTo>
                <a:lnTo>
                  <a:pt x="124552" y="59860"/>
                </a:lnTo>
                <a:lnTo>
                  <a:pt x="127943" y="78018"/>
                </a:lnTo>
                <a:lnTo>
                  <a:pt x="185855" y="78018"/>
                </a:lnTo>
                <a:lnTo>
                  <a:pt x="188523" y="72170"/>
                </a:lnTo>
                <a:lnTo>
                  <a:pt x="155687" y="72170"/>
                </a:lnTo>
                <a:lnTo>
                  <a:pt x="153120" y="54915"/>
                </a:lnTo>
                <a:lnTo>
                  <a:pt x="150093" y="39931"/>
                </a:lnTo>
                <a:lnTo>
                  <a:pt x="146895" y="27245"/>
                </a:lnTo>
                <a:lnTo>
                  <a:pt x="143819" y="16882"/>
                </a:lnTo>
                <a:lnTo>
                  <a:pt x="141154" y="8867"/>
                </a:lnTo>
                <a:lnTo>
                  <a:pt x="140588" y="3678"/>
                </a:lnTo>
                <a:lnTo>
                  <a:pt x="129539" y="0"/>
                </a:lnTo>
                <a:close/>
              </a:path>
              <a:path w="285114" h="330835">
                <a:moveTo>
                  <a:pt x="181355" y="25395"/>
                </a:moveTo>
                <a:lnTo>
                  <a:pt x="177677" y="29087"/>
                </a:lnTo>
                <a:lnTo>
                  <a:pt x="155687" y="72170"/>
                </a:lnTo>
                <a:lnTo>
                  <a:pt x="188523" y="72170"/>
                </a:lnTo>
                <a:lnTo>
                  <a:pt x="199893" y="47244"/>
                </a:lnTo>
                <a:lnTo>
                  <a:pt x="203585" y="47243"/>
                </a:lnTo>
                <a:lnTo>
                  <a:pt x="199893" y="43565"/>
                </a:lnTo>
                <a:lnTo>
                  <a:pt x="196214" y="40004"/>
                </a:lnTo>
                <a:lnTo>
                  <a:pt x="192404" y="32765"/>
                </a:lnTo>
                <a:lnTo>
                  <a:pt x="185034" y="29087"/>
                </a:lnTo>
                <a:lnTo>
                  <a:pt x="181355" y="253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4" name="object 28"/>
          <p:cNvSpPr>
            <a:spLocks/>
          </p:cNvSpPr>
          <p:nvPr/>
        </p:nvSpPr>
        <p:spPr bwMode="auto">
          <a:xfrm>
            <a:off x="2570163" y="3600450"/>
            <a:ext cx="400050" cy="44450"/>
          </a:xfrm>
          <a:custGeom>
            <a:avLst/>
            <a:gdLst>
              <a:gd name="T0" fmla="*/ 0 w 400050"/>
              <a:gd name="T1" fmla="*/ 0 h 43179"/>
              <a:gd name="T2" fmla="*/ 18602 w 400050"/>
              <a:gd name="T3" fmla="*/ 43449 h 43179"/>
              <a:gd name="T4" fmla="*/ 44576 w 400050"/>
              <a:gd name="T5" fmla="*/ 52279 h 43179"/>
              <a:gd name="T6" fmla="*/ 360044 w 400050"/>
              <a:gd name="T7" fmla="*/ 52279 h 43179"/>
              <a:gd name="T8" fmla="*/ 373735 w 400050"/>
              <a:gd name="T9" fmla="*/ 49384 h 43179"/>
              <a:gd name="T10" fmla="*/ 385511 w 400050"/>
              <a:gd name="T11" fmla="*/ 41221 h 43179"/>
              <a:gd name="T12" fmla="*/ 394487 w 400050"/>
              <a:gd name="T13" fmla="*/ 28564 h 43179"/>
              <a:gd name="T14" fmla="*/ 399774 w 400050"/>
              <a:gd name="T15" fmla="*/ 12199 h 43179"/>
              <a:gd name="T16" fmla="*/ 0 w 400050"/>
              <a:gd name="T17" fmla="*/ 0 h 431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0050"/>
              <a:gd name="T28" fmla="*/ 0 h 43179"/>
              <a:gd name="T29" fmla="*/ 400050 w 400050"/>
              <a:gd name="T30" fmla="*/ 43179 h 431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0050" h="43179">
                <a:moveTo>
                  <a:pt x="0" y="0"/>
                </a:moveTo>
                <a:lnTo>
                  <a:pt x="18602" y="35464"/>
                </a:lnTo>
                <a:lnTo>
                  <a:pt x="44576" y="42671"/>
                </a:lnTo>
                <a:lnTo>
                  <a:pt x="360044" y="42671"/>
                </a:lnTo>
                <a:lnTo>
                  <a:pt x="373735" y="40309"/>
                </a:lnTo>
                <a:lnTo>
                  <a:pt x="385511" y="33645"/>
                </a:lnTo>
                <a:lnTo>
                  <a:pt x="394487" y="23315"/>
                </a:lnTo>
                <a:lnTo>
                  <a:pt x="399774" y="9956"/>
                </a:lnTo>
                <a:lnTo>
                  <a:pt x="0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5" name="object 29"/>
          <p:cNvSpPr>
            <a:spLocks/>
          </p:cNvSpPr>
          <p:nvPr/>
        </p:nvSpPr>
        <p:spPr bwMode="auto">
          <a:xfrm>
            <a:off x="2570163" y="3298825"/>
            <a:ext cx="403225" cy="287338"/>
          </a:xfrm>
          <a:custGeom>
            <a:avLst/>
            <a:gdLst>
              <a:gd name="T0" fmla="*/ 0 w 403860"/>
              <a:gd name="T1" fmla="*/ 288740 h 287020"/>
              <a:gd name="T2" fmla="*/ 399435 w 403860"/>
              <a:gd name="T3" fmla="*/ 288740 h 287020"/>
              <a:gd name="T4" fmla="*/ 399435 w 403860"/>
              <a:gd name="T5" fmla="*/ 0 h 287020"/>
              <a:gd name="T6" fmla="*/ 0 w 403860"/>
              <a:gd name="T7" fmla="*/ 0 h 287020"/>
              <a:gd name="T8" fmla="*/ 0 w 403860"/>
              <a:gd name="T9" fmla="*/ 288740 h 287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3860"/>
              <a:gd name="T16" fmla="*/ 0 h 287020"/>
              <a:gd name="T17" fmla="*/ 403860 w 403860"/>
              <a:gd name="T18" fmla="*/ 287020 h 2870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860" h="287020">
                <a:moveTo>
                  <a:pt x="0" y="286511"/>
                </a:moveTo>
                <a:lnTo>
                  <a:pt x="403859" y="286511"/>
                </a:lnTo>
                <a:lnTo>
                  <a:pt x="403859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6" name="object 30"/>
          <p:cNvSpPr>
            <a:spLocks/>
          </p:cNvSpPr>
          <p:nvPr/>
        </p:nvSpPr>
        <p:spPr bwMode="auto">
          <a:xfrm>
            <a:off x="2571750" y="3255963"/>
            <a:ext cx="398463" cy="33337"/>
          </a:xfrm>
          <a:custGeom>
            <a:avLst/>
            <a:gdLst>
              <a:gd name="T0" fmla="*/ 355906 w 398780"/>
              <a:gd name="T1" fmla="*/ 0 h 33654"/>
              <a:gd name="T2" fmla="*/ 42186 w 398780"/>
              <a:gd name="T3" fmla="*/ 0 h 33654"/>
              <a:gd name="T4" fmla="*/ 28169 w 398780"/>
              <a:gd name="T5" fmla="*/ 2038 h 33654"/>
              <a:gd name="T6" fmla="*/ 16462 w 398780"/>
              <a:gd name="T7" fmla="*/ 7670 h 33654"/>
              <a:gd name="T8" fmla="*/ 7070 w 398780"/>
              <a:gd name="T9" fmla="*/ 16162 h 33654"/>
              <a:gd name="T10" fmla="*/ 0 w 398780"/>
              <a:gd name="T11" fmla="*/ 26788 h 33654"/>
              <a:gd name="T12" fmla="*/ 396446 w 398780"/>
              <a:gd name="T13" fmla="*/ 31378 h 33654"/>
              <a:gd name="T14" fmla="*/ 372570 w 398780"/>
              <a:gd name="T15" fmla="*/ 3003 h 33654"/>
              <a:gd name="T16" fmla="*/ 355906 w 398780"/>
              <a:gd name="T17" fmla="*/ 0 h 33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8780"/>
              <a:gd name="T28" fmla="*/ 0 h 33654"/>
              <a:gd name="T29" fmla="*/ 398780 w 398780"/>
              <a:gd name="T30" fmla="*/ 33654 h 336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8780" h="33654">
                <a:moveTo>
                  <a:pt x="357892" y="0"/>
                </a:moveTo>
                <a:lnTo>
                  <a:pt x="42424" y="0"/>
                </a:lnTo>
                <a:lnTo>
                  <a:pt x="28324" y="2178"/>
                </a:lnTo>
                <a:lnTo>
                  <a:pt x="16553" y="8195"/>
                </a:lnTo>
                <a:lnTo>
                  <a:pt x="7112" y="17270"/>
                </a:lnTo>
                <a:lnTo>
                  <a:pt x="0" y="28624"/>
                </a:lnTo>
                <a:lnTo>
                  <a:pt x="398659" y="33527"/>
                </a:lnTo>
                <a:lnTo>
                  <a:pt x="374650" y="3209"/>
                </a:lnTo>
                <a:lnTo>
                  <a:pt x="357892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7" name="object 31"/>
          <p:cNvSpPr>
            <a:spLocks/>
          </p:cNvSpPr>
          <p:nvPr/>
        </p:nvSpPr>
        <p:spPr bwMode="auto">
          <a:xfrm>
            <a:off x="2776538" y="3386138"/>
            <a:ext cx="131762" cy="182562"/>
          </a:xfrm>
          <a:custGeom>
            <a:avLst/>
            <a:gdLst>
              <a:gd name="T0" fmla="*/ 57095 w 131444"/>
              <a:gd name="T1" fmla="*/ 118822 h 182879"/>
              <a:gd name="T2" fmla="*/ 71490 w 131444"/>
              <a:gd name="T3" fmla="*/ 138302 h 182879"/>
              <a:gd name="T4" fmla="*/ 70321 w 131444"/>
              <a:gd name="T5" fmla="*/ 152357 h 182879"/>
              <a:gd name="T6" fmla="*/ 71142 w 131444"/>
              <a:gd name="T7" fmla="*/ 178570 h 182879"/>
              <a:gd name="T8" fmla="*/ 87580 w 131444"/>
              <a:gd name="T9" fmla="*/ 172884 h 182879"/>
              <a:gd name="T10" fmla="*/ 105484 w 131444"/>
              <a:gd name="T11" fmla="*/ 118822 h 182879"/>
              <a:gd name="T12" fmla="*/ 30694 w 131444"/>
              <a:gd name="T13" fmla="*/ 48280 h 182879"/>
              <a:gd name="T14" fmla="*/ 26105 w 131444"/>
              <a:gd name="T15" fmla="*/ 72627 h 182879"/>
              <a:gd name="T16" fmla="*/ 25353 w 131444"/>
              <a:gd name="T17" fmla="*/ 95968 h 182879"/>
              <a:gd name="T18" fmla="*/ 47139 w 131444"/>
              <a:gd name="T19" fmla="*/ 178956 h 182879"/>
              <a:gd name="T20" fmla="*/ 64711 w 131444"/>
              <a:gd name="T21" fmla="*/ 169260 h 182879"/>
              <a:gd name="T22" fmla="*/ 62164 w 131444"/>
              <a:gd name="T23" fmla="*/ 154281 h 182879"/>
              <a:gd name="T24" fmla="*/ 58591 w 131444"/>
              <a:gd name="T25" fmla="*/ 140248 h 182879"/>
              <a:gd name="T26" fmla="*/ 57095 w 131444"/>
              <a:gd name="T27" fmla="*/ 118822 h 182879"/>
              <a:gd name="T28" fmla="*/ 106920 w 131444"/>
              <a:gd name="T29" fmla="*/ 109030 h 182879"/>
              <a:gd name="T30" fmla="*/ 108092 w 131444"/>
              <a:gd name="T31" fmla="*/ 85345 h 182879"/>
              <a:gd name="T32" fmla="*/ 105619 w 131444"/>
              <a:gd name="T33" fmla="*/ 61742 h 182879"/>
              <a:gd name="T34" fmla="*/ 102610 w 131444"/>
              <a:gd name="T35" fmla="*/ 48280 h 182879"/>
              <a:gd name="T36" fmla="*/ 43165 w 131444"/>
              <a:gd name="T37" fmla="*/ 951 h 182879"/>
              <a:gd name="T38" fmla="*/ 1621 w 131444"/>
              <a:gd name="T39" fmla="*/ 67844 h 182879"/>
              <a:gd name="T40" fmla="*/ 23 w 131444"/>
              <a:gd name="T41" fmla="*/ 84290 h 182879"/>
              <a:gd name="T42" fmla="*/ 8085 w 131444"/>
              <a:gd name="T43" fmla="*/ 93214 h 182879"/>
              <a:gd name="T44" fmla="*/ 15248 w 131444"/>
              <a:gd name="T45" fmla="*/ 82793 h 182879"/>
              <a:gd name="T46" fmla="*/ 24040 w 131444"/>
              <a:gd name="T47" fmla="*/ 52582 h 182879"/>
              <a:gd name="T48" fmla="*/ 102610 w 131444"/>
              <a:gd name="T49" fmla="*/ 48280 h 182879"/>
              <a:gd name="T50" fmla="*/ 123153 w 131444"/>
              <a:gd name="T51" fmla="*/ 36109 h 182879"/>
              <a:gd name="T52" fmla="*/ 116555 w 131444"/>
              <a:gd name="T53" fmla="*/ 22525 h 182879"/>
              <a:gd name="T54" fmla="*/ 96843 w 131444"/>
              <a:gd name="T55" fmla="*/ 3830 h 182879"/>
              <a:gd name="T56" fmla="*/ 123153 w 131444"/>
              <a:gd name="T57" fmla="*/ 36109 h 182879"/>
              <a:gd name="T58" fmla="*/ 106344 w 131444"/>
              <a:gd name="T59" fmla="*/ 45923 h 182879"/>
              <a:gd name="T60" fmla="*/ 115113 w 131444"/>
              <a:gd name="T61" fmla="*/ 66909 h 182879"/>
              <a:gd name="T62" fmla="*/ 118127 w 131444"/>
              <a:gd name="T63" fmla="*/ 87694 h 182879"/>
              <a:gd name="T64" fmla="*/ 133299 w 131444"/>
              <a:gd name="T65" fmla="*/ 86451 h 182879"/>
              <a:gd name="T66" fmla="*/ 132593 w 131444"/>
              <a:gd name="T67" fmla="*/ 74594 h 182879"/>
              <a:gd name="T68" fmla="*/ 127391 w 131444"/>
              <a:gd name="T69" fmla="*/ 48912 h 1828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1444"/>
              <a:gd name="T106" fmla="*/ 0 h 182879"/>
              <a:gd name="T107" fmla="*/ 131444 w 131444"/>
              <a:gd name="T108" fmla="*/ 182879 h 18287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1444" h="182879">
                <a:moveTo>
                  <a:pt x="103714" y="120273"/>
                </a:moveTo>
                <a:lnTo>
                  <a:pt x="56138" y="120273"/>
                </a:lnTo>
                <a:lnTo>
                  <a:pt x="70886" y="131554"/>
                </a:lnTo>
                <a:lnTo>
                  <a:pt x="70291" y="139992"/>
                </a:lnTo>
                <a:lnTo>
                  <a:pt x="69615" y="146754"/>
                </a:lnTo>
                <a:lnTo>
                  <a:pt x="69142" y="154218"/>
                </a:lnTo>
                <a:lnTo>
                  <a:pt x="69158" y="164758"/>
                </a:lnTo>
                <a:lnTo>
                  <a:pt x="69949" y="180752"/>
                </a:lnTo>
                <a:lnTo>
                  <a:pt x="80039" y="182269"/>
                </a:lnTo>
                <a:lnTo>
                  <a:pt x="86112" y="174996"/>
                </a:lnTo>
                <a:lnTo>
                  <a:pt x="103318" y="123048"/>
                </a:lnTo>
                <a:lnTo>
                  <a:pt x="103714" y="120273"/>
                </a:lnTo>
                <a:close/>
              </a:path>
              <a:path w="131444" h="182879">
                <a:moveTo>
                  <a:pt x="100889" y="48870"/>
                </a:moveTo>
                <a:lnTo>
                  <a:pt x="30179" y="48870"/>
                </a:lnTo>
                <a:lnTo>
                  <a:pt x="27431" y="61454"/>
                </a:lnTo>
                <a:lnTo>
                  <a:pt x="25667" y="73514"/>
                </a:lnTo>
                <a:lnTo>
                  <a:pt x="24847" y="85320"/>
                </a:lnTo>
                <a:lnTo>
                  <a:pt x="24928" y="97141"/>
                </a:lnTo>
                <a:lnTo>
                  <a:pt x="30151" y="135392"/>
                </a:lnTo>
                <a:lnTo>
                  <a:pt x="46349" y="181142"/>
                </a:lnTo>
                <a:lnTo>
                  <a:pt x="57560" y="181769"/>
                </a:lnTo>
                <a:lnTo>
                  <a:pt x="63626" y="171327"/>
                </a:lnTo>
                <a:lnTo>
                  <a:pt x="63220" y="168259"/>
                </a:lnTo>
                <a:lnTo>
                  <a:pt x="61121" y="156166"/>
                </a:lnTo>
                <a:lnTo>
                  <a:pt x="59194" y="148440"/>
                </a:lnTo>
                <a:lnTo>
                  <a:pt x="57609" y="141962"/>
                </a:lnTo>
                <a:lnTo>
                  <a:pt x="56534" y="133613"/>
                </a:lnTo>
                <a:lnTo>
                  <a:pt x="56138" y="120273"/>
                </a:lnTo>
                <a:lnTo>
                  <a:pt x="103714" y="120273"/>
                </a:lnTo>
                <a:lnTo>
                  <a:pt x="105127" y="110362"/>
                </a:lnTo>
                <a:lnTo>
                  <a:pt x="106129" y="98230"/>
                </a:lnTo>
                <a:lnTo>
                  <a:pt x="106279" y="86387"/>
                </a:lnTo>
                <a:lnTo>
                  <a:pt x="105534" y="74565"/>
                </a:lnTo>
                <a:lnTo>
                  <a:pt x="103848" y="62496"/>
                </a:lnTo>
                <a:lnTo>
                  <a:pt x="101178" y="49913"/>
                </a:lnTo>
                <a:lnTo>
                  <a:pt x="100889" y="48870"/>
                </a:lnTo>
                <a:close/>
              </a:path>
              <a:path w="131444" h="182879">
                <a:moveTo>
                  <a:pt x="81261" y="0"/>
                </a:moveTo>
                <a:lnTo>
                  <a:pt x="42441" y="965"/>
                </a:lnTo>
                <a:lnTo>
                  <a:pt x="11992" y="27933"/>
                </a:lnTo>
                <a:lnTo>
                  <a:pt x="1593" y="68673"/>
                </a:lnTo>
                <a:lnTo>
                  <a:pt x="0" y="80253"/>
                </a:lnTo>
                <a:lnTo>
                  <a:pt x="23" y="85320"/>
                </a:lnTo>
                <a:lnTo>
                  <a:pt x="72" y="88370"/>
                </a:lnTo>
                <a:lnTo>
                  <a:pt x="7951" y="94353"/>
                </a:lnTo>
                <a:lnTo>
                  <a:pt x="14990" y="87507"/>
                </a:lnTo>
                <a:lnTo>
                  <a:pt x="14992" y="83805"/>
                </a:lnTo>
                <a:lnTo>
                  <a:pt x="18853" y="63886"/>
                </a:lnTo>
                <a:lnTo>
                  <a:pt x="23637" y="53224"/>
                </a:lnTo>
                <a:lnTo>
                  <a:pt x="30179" y="48870"/>
                </a:lnTo>
                <a:lnTo>
                  <a:pt x="100889" y="48870"/>
                </a:lnTo>
                <a:lnTo>
                  <a:pt x="97478" y="36550"/>
                </a:lnTo>
                <a:lnTo>
                  <a:pt x="121088" y="36550"/>
                </a:lnTo>
                <a:lnTo>
                  <a:pt x="120819" y="35713"/>
                </a:lnTo>
                <a:lnTo>
                  <a:pt x="114600" y="22799"/>
                </a:lnTo>
                <a:lnTo>
                  <a:pt x="106199" y="11833"/>
                </a:lnTo>
                <a:lnTo>
                  <a:pt x="95219" y="3879"/>
                </a:lnTo>
                <a:lnTo>
                  <a:pt x="81261" y="0"/>
                </a:lnTo>
                <a:close/>
              </a:path>
              <a:path w="131444" h="182879">
                <a:moveTo>
                  <a:pt x="121088" y="36550"/>
                </a:moveTo>
                <a:lnTo>
                  <a:pt x="97478" y="36550"/>
                </a:lnTo>
                <a:lnTo>
                  <a:pt x="104560" y="46484"/>
                </a:lnTo>
                <a:lnTo>
                  <a:pt x="109570" y="56078"/>
                </a:lnTo>
                <a:lnTo>
                  <a:pt x="113183" y="67726"/>
                </a:lnTo>
                <a:lnTo>
                  <a:pt x="116071" y="83805"/>
                </a:lnTo>
                <a:lnTo>
                  <a:pt x="116146" y="88766"/>
                </a:lnTo>
                <a:lnTo>
                  <a:pt x="124025" y="94241"/>
                </a:lnTo>
                <a:lnTo>
                  <a:pt x="131063" y="87507"/>
                </a:lnTo>
                <a:lnTo>
                  <a:pt x="131062" y="83805"/>
                </a:lnTo>
                <a:lnTo>
                  <a:pt x="130370" y="75506"/>
                </a:lnTo>
                <a:lnTo>
                  <a:pt x="128306" y="63129"/>
                </a:lnTo>
                <a:lnTo>
                  <a:pt x="125255" y="49510"/>
                </a:lnTo>
                <a:lnTo>
                  <a:pt x="121088" y="36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8" name="object 32"/>
          <p:cNvSpPr>
            <a:spLocks/>
          </p:cNvSpPr>
          <p:nvPr/>
        </p:nvSpPr>
        <p:spPr bwMode="auto">
          <a:xfrm>
            <a:off x="2649538" y="3386138"/>
            <a:ext cx="115887" cy="180975"/>
          </a:xfrm>
          <a:custGeom>
            <a:avLst/>
            <a:gdLst>
              <a:gd name="T0" fmla="*/ 53302 w 115569"/>
              <a:gd name="T1" fmla="*/ 120272 h 180975"/>
              <a:gd name="T2" fmla="*/ 64670 w 115569"/>
              <a:gd name="T3" fmla="*/ 134285 h 180975"/>
              <a:gd name="T4" fmla="*/ 64435 w 115569"/>
              <a:gd name="T5" fmla="*/ 178461 h 180975"/>
              <a:gd name="T6" fmla="*/ 79809 w 115569"/>
              <a:gd name="T7" fmla="*/ 170738 h 180975"/>
              <a:gd name="T8" fmla="*/ 87849 w 115569"/>
              <a:gd name="T9" fmla="*/ 120272 h 180975"/>
              <a:gd name="T10" fmla="*/ 30729 w 115569"/>
              <a:gd name="T11" fmla="*/ 39764 h 180975"/>
              <a:gd name="T12" fmla="*/ 29847 w 115569"/>
              <a:gd name="T13" fmla="*/ 67770 h 180975"/>
              <a:gd name="T14" fmla="*/ 29151 w 115569"/>
              <a:gd name="T15" fmla="*/ 88955 h 180975"/>
              <a:gd name="T16" fmla="*/ 29643 w 115569"/>
              <a:gd name="T17" fmla="*/ 113739 h 180975"/>
              <a:gd name="T18" fmla="*/ 41232 w 115569"/>
              <a:gd name="T19" fmla="*/ 179913 h 180975"/>
              <a:gd name="T20" fmla="*/ 57053 w 115569"/>
              <a:gd name="T21" fmla="*/ 171326 h 180975"/>
              <a:gd name="T22" fmla="*/ 55156 w 115569"/>
              <a:gd name="T23" fmla="*/ 151026 h 180975"/>
              <a:gd name="T24" fmla="*/ 53302 w 115569"/>
              <a:gd name="T25" fmla="*/ 120272 h 180975"/>
              <a:gd name="T26" fmla="*/ 88603 w 115569"/>
              <a:gd name="T27" fmla="*/ 108849 h 180975"/>
              <a:gd name="T28" fmla="*/ 88877 w 115569"/>
              <a:gd name="T29" fmla="*/ 84266 h 180975"/>
              <a:gd name="T30" fmla="*/ 88356 w 115569"/>
              <a:gd name="T31" fmla="*/ 53047 h 180975"/>
              <a:gd name="T32" fmla="*/ 88550 w 115569"/>
              <a:gd name="T33" fmla="*/ 39764 h 180975"/>
              <a:gd name="T34" fmla="*/ 29442 w 115569"/>
              <a:gd name="T35" fmla="*/ 6542 h 180975"/>
              <a:gd name="T36" fmla="*/ 604 w 115569"/>
              <a:gd name="T37" fmla="*/ 80252 h 180975"/>
              <a:gd name="T38" fmla="*/ 0 w 115569"/>
              <a:gd name="T39" fmla="*/ 89753 h 180975"/>
              <a:gd name="T40" fmla="*/ 11864 w 115569"/>
              <a:gd name="T41" fmla="*/ 87506 h 180975"/>
              <a:gd name="T42" fmla="*/ 16026 w 115569"/>
              <a:gd name="T43" fmla="*/ 71365 h 180975"/>
              <a:gd name="T44" fmla="*/ 23106 w 115569"/>
              <a:gd name="T45" fmla="*/ 46967 h 180975"/>
              <a:gd name="T46" fmla="*/ 88550 w 115569"/>
              <a:gd name="T47" fmla="*/ 39764 h 180975"/>
              <a:gd name="T48" fmla="*/ 108110 w 115569"/>
              <a:gd name="T49" fmla="*/ 34698 h 180975"/>
              <a:gd name="T50" fmla="*/ 94932 w 115569"/>
              <a:gd name="T51" fmla="*/ 13025 h 180975"/>
              <a:gd name="T52" fmla="*/ 69087 w 115569"/>
              <a:gd name="T53" fmla="*/ 0 h 180975"/>
              <a:gd name="T54" fmla="*/ 88677 w 115569"/>
              <a:gd name="T55" fmla="*/ 34698 h 180975"/>
              <a:gd name="T56" fmla="*/ 99323 w 115569"/>
              <a:gd name="T57" fmla="*/ 55233 h 180975"/>
              <a:gd name="T58" fmla="*/ 102362 w 115569"/>
              <a:gd name="T59" fmla="*/ 83818 h 180975"/>
              <a:gd name="T60" fmla="*/ 114628 w 115569"/>
              <a:gd name="T61" fmla="*/ 93837 h 180975"/>
              <a:gd name="T62" fmla="*/ 117388 w 115569"/>
              <a:gd name="T63" fmla="*/ 83818 h 180975"/>
              <a:gd name="T64" fmla="*/ 115106 w 115569"/>
              <a:gd name="T65" fmla="*/ 63128 h 180975"/>
              <a:gd name="T66" fmla="*/ 108772 w 115569"/>
              <a:gd name="T67" fmla="*/ 36143 h 1809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5569"/>
              <a:gd name="T103" fmla="*/ 0 h 180975"/>
              <a:gd name="T104" fmla="*/ 115569 w 115569"/>
              <a:gd name="T105" fmla="*/ 180975 h 18097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5569" h="180975">
                <a:moveTo>
                  <a:pt x="86176" y="120272"/>
                </a:moveTo>
                <a:lnTo>
                  <a:pt x="52287" y="120272"/>
                </a:lnTo>
                <a:lnTo>
                  <a:pt x="63454" y="125247"/>
                </a:lnTo>
                <a:lnTo>
                  <a:pt x="63438" y="134285"/>
                </a:lnTo>
                <a:lnTo>
                  <a:pt x="63410" y="141457"/>
                </a:lnTo>
                <a:lnTo>
                  <a:pt x="63208" y="178461"/>
                </a:lnTo>
                <a:lnTo>
                  <a:pt x="72723" y="180365"/>
                </a:lnTo>
                <a:lnTo>
                  <a:pt x="78289" y="170738"/>
                </a:lnTo>
                <a:lnTo>
                  <a:pt x="86030" y="122518"/>
                </a:lnTo>
                <a:lnTo>
                  <a:pt x="86176" y="120272"/>
                </a:lnTo>
                <a:close/>
              </a:path>
              <a:path w="115569" h="180975">
                <a:moveTo>
                  <a:pt x="86863" y="39764"/>
                </a:moveTo>
                <a:lnTo>
                  <a:pt x="30144" y="39764"/>
                </a:lnTo>
                <a:lnTo>
                  <a:pt x="29837" y="53047"/>
                </a:lnTo>
                <a:lnTo>
                  <a:pt x="29278" y="67770"/>
                </a:lnTo>
                <a:lnTo>
                  <a:pt x="28904" y="77230"/>
                </a:lnTo>
                <a:lnTo>
                  <a:pt x="28595" y="88955"/>
                </a:lnTo>
                <a:lnTo>
                  <a:pt x="28601" y="100988"/>
                </a:lnTo>
                <a:lnTo>
                  <a:pt x="29079" y="113739"/>
                </a:lnTo>
                <a:lnTo>
                  <a:pt x="30190" y="127623"/>
                </a:lnTo>
                <a:lnTo>
                  <a:pt x="40446" y="179913"/>
                </a:lnTo>
                <a:lnTo>
                  <a:pt x="50702" y="179611"/>
                </a:lnTo>
                <a:lnTo>
                  <a:pt x="55966" y="171326"/>
                </a:lnTo>
                <a:lnTo>
                  <a:pt x="55367" y="165152"/>
                </a:lnTo>
                <a:lnTo>
                  <a:pt x="54105" y="151026"/>
                </a:lnTo>
                <a:lnTo>
                  <a:pt x="52854" y="134285"/>
                </a:lnTo>
                <a:lnTo>
                  <a:pt x="52287" y="120272"/>
                </a:lnTo>
                <a:lnTo>
                  <a:pt x="86176" y="120272"/>
                </a:lnTo>
                <a:lnTo>
                  <a:pt x="86916" y="108849"/>
                </a:lnTo>
                <a:lnTo>
                  <a:pt x="87238" y="96234"/>
                </a:lnTo>
                <a:lnTo>
                  <a:pt x="87183" y="84266"/>
                </a:lnTo>
                <a:lnTo>
                  <a:pt x="86703" y="60637"/>
                </a:lnTo>
                <a:lnTo>
                  <a:pt x="86674" y="53047"/>
                </a:lnTo>
                <a:lnTo>
                  <a:pt x="86685" y="46967"/>
                </a:lnTo>
                <a:lnTo>
                  <a:pt x="86863" y="39764"/>
                </a:lnTo>
                <a:close/>
              </a:path>
              <a:path w="115569" h="180975">
                <a:moveTo>
                  <a:pt x="67770" y="0"/>
                </a:moveTo>
                <a:lnTo>
                  <a:pt x="28881" y="6542"/>
                </a:lnTo>
                <a:lnTo>
                  <a:pt x="7574" y="39945"/>
                </a:lnTo>
                <a:lnTo>
                  <a:pt x="590" y="80252"/>
                </a:lnTo>
                <a:lnTo>
                  <a:pt x="590" y="83818"/>
                </a:lnTo>
                <a:lnTo>
                  <a:pt x="0" y="89753"/>
                </a:lnTo>
                <a:lnTo>
                  <a:pt x="5812" y="94375"/>
                </a:lnTo>
                <a:lnTo>
                  <a:pt x="11639" y="87506"/>
                </a:lnTo>
                <a:lnTo>
                  <a:pt x="15330" y="87506"/>
                </a:lnTo>
                <a:lnTo>
                  <a:pt x="15721" y="71365"/>
                </a:lnTo>
                <a:lnTo>
                  <a:pt x="17996" y="57039"/>
                </a:lnTo>
                <a:lnTo>
                  <a:pt x="22666" y="46967"/>
                </a:lnTo>
                <a:lnTo>
                  <a:pt x="30144" y="39764"/>
                </a:lnTo>
                <a:lnTo>
                  <a:pt x="86863" y="39764"/>
                </a:lnTo>
                <a:lnTo>
                  <a:pt x="86988" y="34698"/>
                </a:lnTo>
                <a:lnTo>
                  <a:pt x="106050" y="34698"/>
                </a:lnTo>
                <a:lnTo>
                  <a:pt x="101109" y="23711"/>
                </a:lnTo>
                <a:lnTo>
                  <a:pt x="93124" y="13025"/>
                </a:lnTo>
                <a:lnTo>
                  <a:pt x="82196" y="4862"/>
                </a:lnTo>
                <a:lnTo>
                  <a:pt x="67770" y="0"/>
                </a:lnTo>
                <a:close/>
              </a:path>
              <a:path w="115569" h="180975">
                <a:moveTo>
                  <a:pt x="106050" y="34698"/>
                </a:moveTo>
                <a:lnTo>
                  <a:pt x="86988" y="34698"/>
                </a:lnTo>
                <a:lnTo>
                  <a:pt x="93282" y="44708"/>
                </a:lnTo>
                <a:lnTo>
                  <a:pt x="97430" y="55233"/>
                </a:lnTo>
                <a:lnTo>
                  <a:pt x="99713" y="67770"/>
                </a:lnTo>
                <a:lnTo>
                  <a:pt x="100412" y="83818"/>
                </a:lnTo>
                <a:lnTo>
                  <a:pt x="103350" y="92083"/>
                </a:lnTo>
                <a:lnTo>
                  <a:pt x="112444" y="93837"/>
                </a:lnTo>
                <a:lnTo>
                  <a:pt x="115152" y="87506"/>
                </a:lnTo>
                <a:lnTo>
                  <a:pt x="115152" y="83818"/>
                </a:lnTo>
                <a:lnTo>
                  <a:pt x="114638" y="76126"/>
                </a:lnTo>
                <a:lnTo>
                  <a:pt x="112913" y="63128"/>
                </a:lnTo>
                <a:lnTo>
                  <a:pt x="110451" y="49541"/>
                </a:lnTo>
                <a:lnTo>
                  <a:pt x="106700" y="36143"/>
                </a:lnTo>
                <a:lnTo>
                  <a:pt x="106050" y="346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9" name="object 33"/>
          <p:cNvSpPr>
            <a:spLocks/>
          </p:cNvSpPr>
          <p:nvPr/>
        </p:nvSpPr>
        <p:spPr bwMode="auto">
          <a:xfrm>
            <a:off x="2676525" y="3324225"/>
            <a:ext cx="61913" cy="55563"/>
          </a:xfrm>
          <a:custGeom>
            <a:avLst/>
            <a:gdLst>
              <a:gd name="T0" fmla="*/ 26846 w 61594"/>
              <a:gd name="T1" fmla="*/ 0 h 55879"/>
              <a:gd name="T2" fmla="*/ 13102 w 61594"/>
              <a:gd name="T3" fmla="*/ 5055 h 55879"/>
              <a:gd name="T4" fmla="*/ 3567 w 61594"/>
              <a:gd name="T5" fmla="*/ 14700 h 55879"/>
              <a:gd name="T6" fmla="*/ 0 w 61594"/>
              <a:gd name="T7" fmla="*/ 27423 h 55879"/>
              <a:gd name="T8" fmla="*/ 62 w 61594"/>
              <a:gd name="T9" fmla="*/ 29189 h 55879"/>
              <a:gd name="T10" fmla="*/ 3397 w 61594"/>
              <a:gd name="T11" fmla="*/ 39358 h 55879"/>
              <a:gd name="T12" fmla="*/ 11834 w 61594"/>
              <a:gd name="T13" fmla="*/ 47391 h 55879"/>
              <a:gd name="T14" fmla="*/ 25443 w 61594"/>
              <a:gd name="T15" fmla="*/ 52328 h 55879"/>
              <a:gd name="T16" fmla="*/ 44297 w 61594"/>
              <a:gd name="T17" fmla="*/ 53202 h 55879"/>
              <a:gd name="T18" fmla="*/ 54778 w 61594"/>
              <a:gd name="T19" fmla="*/ 46423 h 55879"/>
              <a:gd name="T20" fmla="*/ 61524 w 61594"/>
              <a:gd name="T21" fmla="*/ 35024 h 55879"/>
              <a:gd name="T22" fmla="*/ 63284 w 61594"/>
              <a:gd name="T23" fmla="*/ 19123 h 55879"/>
              <a:gd name="T24" fmla="*/ 56175 w 61594"/>
              <a:gd name="T25" fmla="*/ 9067 h 55879"/>
              <a:gd name="T26" fmla="*/ 43811 w 61594"/>
              <a:gd name="T27" fmla="*/ 2300 h 55879"/>
              <a:gd name="T28" fmla="*/ 26846 w 61594"/>
              <a:gd name="T29" fmla="*/ 0 h 558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1594"/>
              <a:gd name="T46" fmla="*/ 0 h 55879"/>
              <a:gd name="T47" fmla="*/ 61594 w 61594"/>
              <a:gd name="T48" fmla="*/ 55879 h 5587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1594" h="55879">
                <a:moveTo>
                  <a:pt x="25893" y="0"/>
                </a:moveTo>
                <a:lnTo>
                  <a:pt x="12637" y="5260"/>
                </a:lnTo>
                <a:lnTo>
                  <a:pt x="3441" y="15297"/>
                </a:lnTo>
                <a:lnTo>
                  <a:pt x="0" y="28534"/>
                </a:lnTo>
                <a:lnTo>
                  <a:pt x="62" y="30372"/>
                </a:lnTo>
                <a:lnTo>
                  <a:pt x="3277" y="40952"/>
                </a:lnTo>
                <a:lnTo>
                  <a:pt x="11414" y="49311"/>
                </a:lnTo>
                <a:lnTo>
                  <a:pt x="24540" y="54447"/>
                </a:lnTo>
                <a:lnTo>
                  <a:pt x="42724" y="55357"/>
                </a:lnTo>
                <a:lnTo>
                  <a:pt x="52833" y="48304"/>
                </a:lnTo>
                <a:lnTo>
                  <a:pt x="59339" y="36442"/>
                </a:lnTo>
                <a:lnTo>
                  <a:pt x="61037" y="19898"/>
                </a:lnTo>
                <a:lnTo>
                  <a:pt x="54180" y="9434"/>
                </a:lnTo>
                <a:lnTo>
                  <a:pt x="42255" y="2392"/>
                </a:lnTo>
                <a:lnTo>
                  <a:pt x="25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0" name="object 34"/>
          <p:cNvSpPr>
            <a:spLocks/>
          </p:cNvSpPr>
          <p:nvPr/>
        </p:nvSpPr>
        <p:spPr bwMode="auto">
          <a:xfrm>
            <a:off x="2809875" y="3324225"/>
            <a:ext cx="61913" cy="55563"/>
          </a:xfrm>
          <a:custGeom>
            <a:avLst/>
            <a:gdLst>
              <a:gd name="T0" fmla="*/ 26846 w 61594"/>
              <a:gd name="T1" fmla="*/ 0 h 55879"/>
              <a:gd name="T2" fmla="*/ 13102 w 61594"/>
              <a:gd name="T3" fmla="*/ 5055 h 55879"/>
              <a:gd name="T4" fmla="*/ 3567 w 61594"/>
              <a:gd name="T5" fmla="*/ 14700 h 55879"/>
              <a:gd name="T6" fmla="*/ 0 w 61594"/>
              <a:gd name="T7" fmla="*/ 27423 h 55879"/>
              <a:gd name="T8" fmla="*/ 62 w 61594"/>
              <a:gd name="T9" fmla="*/ 29189 h 55879"/>
              <a:gd name="T10" fmla="*/ 3397 w 61594"/>
              <a:gd name="T11" fmla="*/ 39358 h 55879"/>
              <a:gd name="T12" fmla="*/ 11834 w 61594"/>
              <a:gd name="T13" fmla="*/ 47391 h 55879"/>
              <a:gd name="T14" fmla="*/ 25443 w 61594"/>
              <a:gd name="T15" fmla="*/ 52328 h 55879"/>
              <a:gd name="T16" fmla="*/ 44297 w 61594"/>
              <a:gd name="T17" fmla="*/ 53202 h 55879"/>
              <a:gd name="T18" fmla="*/ 54778 w 61594"/>
              <a:gd name="T19" fmla="*/ 46423 h 55879"/>
              <a:gd name="T20" fmla="*/ 61524 w 61594"/>
              <a:gd name="T21" fmla="*/ 35024 h 55879"/>
              <a:gd name="T22" fmla="*/ 63284 w 61594"/>
              <a:gd name="T23" fmla="*/ 19123 h 55879"/>
              <a:gd name="T24" fmla="*/ 56175 w 61594"/>
              <a:gd name="T25" fmla="*/ 9067 h 55879"/>
              <a:gd name="T26" fmla="*/ 43811 w 61594"/>
              <a:gd name="T27" fmla="*/ 2300 h 55879"/>
              <a:gd name="T28" fmla="*/ 26846 w 61594"/>
              <a:gd name="T29" fmla="*/ 0 h 558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1594"/>
              <a:gd name="T46" fmla="*/ 0 h 55879"/>
              <a:gd name="T47" fmla="*/ 61594 w 61594"/>
              <a:gd name="T48" fmla="*/ 55879 h 5587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1594" h="55879">
                <a:moveTo>
                  <a:pt x="25893" y="0"/>
                </a:moveTo>
                <a:lnTo>
                  <a:pt x="12637" y="5260"/>
                </a:lnTo>
                <a:lnTo>
                  <a:pt x="3441" y="15297"/>
                </a:lnTo>
                <a:lnTo>
                  <a:pt x="0" y="28534"/>
                </a:lnTo>
                <a:lnTo>
                  <a:pt x="62" y="30372"/>
                </a:lnTo>
                <a:lnTo>
                  <a:pt x="3277" y="40952"/>
                </a:lnTo>
                <a:lnTo>
                  <a:pt x="11414" y="49311"/>
                </a:lnTo>
                <a:lnTo>
                  <a:pt x="24540" y="54447"/>
                </a:lnTo>
                <a:lnTo>
                  <a:pt x="42724" y="55357"/>
                </a:lnTo>
                <a:lnTo>
                  <a:pt x="52833" y="48304"/>
                </a:lnTo>
                <a:lnTo>
                  <a:pt x="59339" y="36442"/>
                </a:lnTo>
                <a:lnTo>
                  <a:pt x="61037" y="19898"/>
                </a:lnTo>
                <a:lnTo>
                  <a:pt x="54180" y="9434"/>
                </a:lnTo>
                <a:lnTo>
                  <a:pt x="42255" y="2392"/>
                </a:lnTo>
                <a:lnTo>
                  <a:pt x="25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object 35"/>
          <p:cNvSpPr txBox="1"/>
          <p:nvPr/>
        </p:nvSpPr>
        <p:spPr>
          <a:xfrm>
            <a:off x="733425" y="3733800"/>
            <a:ext cx="1362075" cy="4206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0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DE5D09"/>
                </a:solidFill>
                <a:latin typeface="Arial"/>
                <a:cs typeface="Arial"/>
              </a:rPr>
              <a:t>1</a:t>
            </a:r>
            <a:r>
              <a:rPr b="1" spc="-10" dirty="0">
                <a:solidFill>
                  <a:srgbClr val="DE5D09"/>
                </a:solidFill>
                <a:latin typeface="Arial"/>
                <a:cs typeface="Arial"/>
              </a:rPr>
              <a:t>5</a:t>
            </a:r>
            <a:r>
              <a:rPr b="1" dirty="0">
                <a:solidFill>
                  <a:srgbClr val="DE5D09"/>
                </a:solidFill>
                <a:latin typeface="Arial"/>
                <a:cs typeface="Arial"/>
              </a:rPr>
              <a:t>5</a:t>
            </a:r>
            <a:r>
              <a:rPr b="1" spc="55" dirty="0">
                <a:solidFill>
                  <a:srgbClr val="DE5D09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DE5D09"/>
                </a:solidFill>
                <a:latin typeface="Arial"/>
                <a:cs typeface="Arial"/>
              </a:rPr>
              <a:t>mil</a:t>
            </a:r>
            <a:r>
              <a:rPr b="1" dirty="0">
                <a:solidFill>
                  <a:srgbClr val="DE5D09"/>
                </a:solidFill>
                <a:latin typeface="Arial"/>
                <a:cs typeface="Arial"/>
              </a:rPr>
              <a:t>l</a:t>
            </a:r>
            <a:r>
              <a:rPr b="1" spc="-5" dirty="0">
                <a:solidFill>
                  <a:srgbClr val="DE5D09"/>
                </a:solidFill>
                <a:latin typeface="Arial"/>
                <a:cs typeface="Arial"/>
              </a:rPr>
              <a:t>i</a:t>
            </a:r>
            <a:r>
              <a:rPr b="1" spc="-10" dirty="0">
                <a:solidFill>
                  <a:srgbClr val="DE5D09"/>
                </a:solidFill>
                <a:latin typeface="Arial"/>
                <a:cs typeface="Arial"/>
              </a:rPr>
              <a:t>o</a:t>
            </a:r>
            <a:r>
              <a:rPr b="1" spc="-15" dirty="0">
                <a:solidFill>
                  <a:srgbClr val="DE5D09"/>
                </a:solidFill>
                <a:latin typeface="Arial"/>
                <a:cs typeface="Arial"/>
              </a:rPr>
              <a:t>n</a:t>
            </a:r>
            <a:endParaRPr>
              <a:latin typeface="Arial"/>
              <a:cs typeface="Arial"/>
            </a:endParaRPr>
          </a:p>
          <a:p>
            <a:pPr marL="12700" eaLnBrk="1" fontAlgn="auto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ch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il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dren</a:t>
            </a:r>
            <a:r>
              <a:rPr sz="120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are</a:t>
            </a:r>
            <a:r>
              <a:rPr sz="1200" spc="2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stu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te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3425" y="5157788"/>
            <a:ext cx="1341438" cy="4206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0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DE5D09"/>
                </a:solidFill>
                <a:latin typeface="Arial"/>
                <a:cs typeface="Arial"/>
              </a:rPr>
              <a:t>5</a:t>
            </a:r>
            <a:r>
              <a:rPr b="1" dirty="0">
                <a:solidFill>
                  <a:srgbClr val="DE5D09"/>
                </a:solidFill>
                <a:latin typeface="Arial"/>
                <a:cs typeface="Arial"/>
              </a:rPr>
              <a:t>2</a:t>
            </a:r>
            <a:r>
              <a:rPr b="1" spc="40" dirty="0">
                <a:solidFill>
                  <a:srgbClr val="DE5D09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DE5D09"/>
                </a:solidFill>
                <a:latin typeface="Arial"/>
                <a:cs typeface="Arial"/>
              </a:rPr>
              <a:t>mi</a:t>
            </a:r>
            <a:r>
              <a:rPr b="1" dirty="0">
                <a:solidFill>
                  <a:srgbClr val="DE5D09"/>
                </a:solidFill>
                <a:latin typeface="Arial"/>
                <a:cs typeface="Arial"/>
              </a:rPr>
              <a:t>l</a:t>
            </a:r>
            <a:r>
              <a:rPr b="1" spc="-5" dirty="0">
                <a:solidFill>
                  <a:srgbClr val="DE5D09"/>
                </a:solidFill>
                <a:latin typeface="Arial"/>
                <a:cs typeface="Arial"/>
              </a:rPr>
              <a:t>l</a:t>
            </a:r>
            <a:r>
              <a:rPr b="1" dirty="0">
                <a:solidFill>
                  <a:srgbClr val="DE5D09"/>
                </a:solidFill>
                <a:latin typeface="Arial"/>
                <a:cs typeface="Arial"/>
              </a:rPr>
              <a:t>i</a:t>
            </a:r>
            <a:r>
              <a:rPr b="1" spc="-15" dirty="0">
                <a:solidFill>
                  <a:srgbClr val="DE5D09"/>
                </a:solidFill>
                <a:latin typeface="Arial"/>
                <a:cs typeface="Arial"/>
              </a:rPr>
              <a:t>on</a:t>
            </a:r>
            <a:endParaRPr>
              <a:latin typeface="Arial"/>
              <a:cs typeface="Arial"/>
            </a:endParaRPr>
          </a:p>
          <a:p>
            <a:pPr marL="12700" eaLnBrk="1" fontAlgn="auto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ch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il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dren</a:t>
            </a:r>
            <a:r>
              <a:rPr sz="120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are</a:t>
            </a:r>
            <a:r>
              <a:rPr sz="1200" spc="2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465C6C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ste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733" name="object 37"/>
          <p:cNvSpPr txBox="1">
            <a:spLocks noChangeArrowheads="1"/>
          </p:cNvSpPr>
          <p:nvPr/>
        </p:nvSpPr>
        <p:spPr bwMode="auto">
          <a:xfrm>
            <a:off x="2563813" y="2165350"/>
            <a:ext cx="13954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billion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ts val="1300"/>
              </a:lnSpc>
              <a:spcBef>
                <a:spcPts val="100"/>
              </a:spcBef>
            </a:pP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adults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are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overweight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or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obese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734" name="object 38"/>
          <p:cNvSpPr txBox="1">
            <a:spLocks noChangeArrowheads="1"/>
          </p:cNvSpPr>
          <p:nvPr/>
        </p:nvSpPr>
        <p:spPr bwMode="auto">
          <a:xfrm>
            <a:off x="2563813" y="3733800"/>
            <a:ext cx="108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41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million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ts val="1300"/>
              </a:lnSpc>
              <a:spcBef>
                <a:spcPts val="100"/>
              </a:spcBef>
            </a:pP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children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are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overweight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735" name="object 39"/>
          <p:cNvSpPr txBox="1">
            <a:spLocks noChangeArrowheads="1"/>
          </p:cNvSpPr>
          <p:nvPr/>
        </p:nvSpPr>
        <p:spPr bwMode="auto">
          <a:xfrm>
            <a:off x="2563813" y="5157788"/>
            <a:ext cx="1408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88%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ts val="1300"/>
              </a:lnSpc>
              <a:spcBef>
                <a:spcPts val="100"/>
              </a:spcBef>
            </a:pP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countries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face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serious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burden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either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two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or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three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forms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12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C6C"/>
                </a:solidFill>
                <a:latin typeface="Arial" panose="020B0604020202020204" pitchFamily="34" charset="0"/>
              </a:rPr>
              <a:t>malnutrition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8850" y="1568450"/>
            <a:ext cx="3452813" cy="501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In</a:t>
            </a:r>
            <a:r>
              <a:rPr spc="45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6526C"/>
                </a:solidFill>
                <a:latin typeface="Arial"/>
                <a:cs typeface="Arial"/>
              </a:rPr>
              <a:t>th</a:t>
            </a: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se</a:t>
            </a:r>
            <a:r>
              <a:rPr spc="50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DE5D09"/>
                </a:solidFill>
                <a:latin typeface="Arial"/>
                <a:cs typeface="Arial"/>
              </a:rPr>
              <a:t>6</a:t>
            </a:r>
            <a:r>
              <a:rPr b="1" spc="50" dirty="0">
                <a:solidFill>
                  <a:srgbClr val="DE5D09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DE5D09"/>
                </a:solidFill>
                <a:latin typeface="Arial"/>
                <a:cs typeface="Arial"/>
              </a:rPr>
              <a:t>c</a:t>
            </a:r>
            <a:r>
              <a:rPr b="1" spc="-15" dirty="0">
                <a:solidFill>
                  <a:srgbClr val="DE5D09"/>
                </a:solidFill>
                <a:latin typeface="Arial"/>
                <a:cs typeface="Arial"/>
              </a:rPr>
              <a:t>o</a:t>
            </a:r>
            <a:r>
              <a:rPr b="1" spc="-10" dirty="0">
                <a:solidFill>
                  <a:srgbClr val="DE5D09"/>
                </a:solidFill>
                <a:latin typeface="Arial"/>
                <a:cs typeface="Arial"/>
              </a:rPr>
              <a:t>untries,</a:t>
            </a:r>
            <a:r>
              <a:rPr b="1" spc="35" dirty="0">
                <a:solidFill>
                  <a:srgbClr val="DE5D0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DE5D09"/>
                </a:solidFill>
                <a:latin typeface="Arial"/>
                <a:cs typeface="Arial"/>
              </a:rPr>
              <a:t>3</a:t>
            </a:r>
            <a:r>
              <a:rPr b="1" dirty="0">
                <a:solidFill>
                  <a:srgbClr val="DE5D09"/>
                </a:solidFill>
                <a:latin typeface="Arial"/>
                <a:cs typeface="Arial"/>
              </a:rPr>
              <a:t>8</a:t>
            </a:r>
            <a:r>
              <a:rPr b="1" spc="55" dirty="0">
                <a:solidFill>
                  <a:srgbClr val="DE5D09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DE5D09"/>
                </a:solidFill>
                <a:latin typeface="Arial"/>
                <a:cs typeface="Arial"/>
              </a:rPr>
              <a:t>mil</a:t>
            </a:r>
            <a:r>
              <a:rPr b="1" dirty="0">
                <a:solidFill>
                  <a:srgbClr val="DE5D09"/>
                </a:solidFill>
                <a:latin typeface="Arial"/>
                <a:cs typeface="Arial"/>
              </a:rPr>
              <a:t>l</a:t>
            </a:r>
            <a:r>
              <a:rPr b="1" spc="-5" dirty="0">
                <a:solidFill>
                  <a:srgbClr val="DE5D09"/>
                </a:solidFill>
                <a:latin typeface="Arial"/>
                <a:cs typeface="Arial"/>
              </a:rPr>
              <a:t>i</a:t>
            </a:r>
            <a:r>
              <a:rPr b="1" spc="-10" dirty="0">
                <a:solidFill>
                  <a:srgbClr val="DE5D09"/>
                </a:solidFill>
                <a:latin typeface="Arial"/>
                <a:cs typeface="Arial"/>
              </a:rPr>
              <a:t>o</a:t>
            </a:r>
            <a:r>
              <a:rPr b="1" spc="-15" dirty="0">
                <a:solidFill>
                  <a:srgbClr val="DE5D09"/>
                </a:solidFill>
                <a:latin typeface="Arial"/>
                <a:cs typeface="Arial"/>
              </a:rPr>
              <a:t>n</a:t>
            </a:r>
            <a:endParaRPr dirty="0">
              <a:latin typeface="Arial"/>
              <a:cs typeface="Arial"/>
            </a:endParaRPr>
          </a:p>
          <a:p>
            <a:pPr algn="ctr" eaLnBrk="1" fontAlgn="auto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solidFill>
                  <a:srgbClr val="46526C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e</a:t>
            </a:r>
            <a:r>
              <a:rPr spc="-5" dirty="0">
                <a:solidFill>
                  <a:srgbClr val="46526C"/>
                </a:solidFill>
                <a:latin typeface="Arial"/>
                <a:cs typeface="Arial"/>
              </a:rPr>
              <a:t>o</a:t>
            </a: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p</a:t>
            </a:r>
            <a:r>
              <a:rPr spc="-5" dirty="0">
                <a:solidFill>
                  <a:srgbClr val="46526C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e</a:t>
            </a:r>
            <a:r>
              <a:rPr spc="65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6526C"/>
                </a:solidFill>
                <a:latin typeface="Arial"/>
                <a:cs typeface="Arial"/>
              </a:rPr>
              <a:t>ar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e</a:t>
            </a:r>
            <a:r>
              <a:rPr spc="40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sev</a:t>
            </a: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re</a:t>
            </a: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y</a:t>
            </a:r>
            <a:r>
              <a:rPr spc="60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fo</a:t>
            </a: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d</a:t>
            </a:r>
            <a:r>
              <a:rPr spc="50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46526C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sec</a:t>
            </a:r>
            <a:r>
              <a:rPr spc="-10" dirty="0">
                <a:solidFill>
                  <a:srgbClr val="46526C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46526C"/>
                </a:solidFill>
                <a:latin typeface="Arial"/>
                <a:cs typeface="Arial"/>
              </a:rPr>
              <a:t>re</a:t>
            </a:r>
            <a:endParaRPr dirty="0">
              <a:latin typeface="Arial"/>
              <a:cs typeface="Arial"/>
            </a:endParaRPr>
          </a:p>
        </p:txBody>
      </p:sp>
      <p:sp>
        <p:nvSpPr>
          <p:cNvPr id="29737" name="object 41"/>
          <p:cNvSpPr>
            <a:spLocks/>
          </p:cNvSpPr>
          <p:nvPr/>
        </p:nvSpPr>
        <p:spPr bwMode="auto">
          <a:xfrm>
            <a:off x="4322763" y="1712913"/>
            <a:ext cx="0" cy="4481512"/>
          </a:xfrm>
          <a:custGeom>
            <a:avLst/>
            <a:gdLst>
              <a:gd name="T0" fmla="*/ 0 h 4481830"/>
              <a:gd name="T1" fmla="*/ 4479606 h 4481830"/>
              <a:gd name="T2" fmla="*/ 0 60000 65536"/>
              <a:gd name="T3" fmla="*/ 0 60000 65536"/>
              <a:gd name="T4" fmla="*/ 0 h 4481830"/>
              <a:gd name="T5" fmla="*/ 4481830 h 44818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481830">
                <a:moveTo>
                  <a:pt x="0" y="0"/>
                </a:moveTo>
                <a:lnTo>
                  <a:pt x="0" y="4481833"/>
                </a:lnTo>
              </a:path>
            </a:pathLst>
          </a:custGeom>
          <a:noFill/>
          <a:ln w="1219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8" name="object 42"/>
          <p:cNvSpPr>
            <a:spLocks/>
          </p:cNvSpPr>
          <p:nvPr/>
        </p:nvSpPr>
        <p:spPr bwMode="auto">
          <a:xfrm>
            <a:off x="5319713" y="3937000"/>
            <a:ext cx="1314450" cy="500063"/>
          </a:xfrm>
          <a:custGeom>
            <a:avLst/>
            <a:gdLst>
              <a:gd name="T0" fmla="*/ 1318138 w 1313815"/>
              <a:gd name="T1" fmla="*/ 0 h 500379"/>
              <a:gd name="T2" fmla="*/ 1052186 w 1313815"/>
              <a:gd name="T3" fmla="*/ 264385 h 500379"/>
              <a:gd name="T4" fmla="*/ 0 w 1313815"/>
              <a:gd name="T5" fmla="*/ 264385 h 500379"/>
              <a:gd name="T6" fmla="*/ 0 w 1313815"/>
              <a:gd name="T7" fmla="*/ 497666 h 500379"/>
              <a:gd name="T8" fmla="*/ 1318138 w 1313815"/>
              <a:gd name="T9" fmla="*/ 497666 h 500379"/>
              <a:gd name="T10" fmla="*/ 1318138 w 1313815"/>
              <a:gd name="T11" fmla="*/ 0 h 500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3815"/>
              <a:gd name="T19" fmla="*/ 0 h 500379"/>
              <a:gd name="T20" fmla="*/ 1313815 w 1313815"/>
              <a:gd name="T21" fmla="*/ 500379 h 500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3815" h="500379">
                <a:moveTo>
                  <a:pt x="1313687" y="0"/>
                </a:moveTo>
                <a:lnTo>
                  <a:pt x="1048633" y="265556"/>
                </a:lnTo>
                <a:lnTo>
                  <a:pt x="0" y="265556"/>
                </a:lnTo>
                <a:lnTo>
                  <a:pt x="0" y="499871"/>
                </a:lnTo>
                <a:lnTo>
                  <a:pt x="1313687" y="499871"/>
                </a:lnTo>
                <a:lnTo>
                  <a:pt x="1313687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740" name="object 44"/>
          <p:cNvSpPr>
            <a:spLocks/>
          </p:cNvSpPr>
          <p:nvPr/>
        </p:nvSpPr>
        <p:spPr bwMode="auto">
          <a:xfrm>
            <a:off x="4879975" y="3003550"/>
            <a:ext cx="808038" cy="498475"/>
          </a:xfrm>
          <a:custGeom>
            <a:avLst/>
            <a:gdLst>
              <a:gd name="T0" fmla="*/ 809948 w 807720"/>
              <a:gd name="T1" fmla="*/ 0 h 498475"/>
              <a:gd name="T2" fmla="*/ 0 w 807720"/>
              <a:gd name="T3" fmla="*/ 0 h 498475"/>
              <a:gd name="T4" fmla="*/ 0 w 807720"/>
              <a:gd name="T5" fmla="*/ 233537 h 498475"/>
              <a:gd name="T6" fmla="*/ 543920 w 807720"/>
              <a:gd name="T7" fmla="*/ 233537 h 498475"/>
              <a:gd name="T8" fmla="*/ 809948 w 807720"/>
              <a:gd name="T9" fmla="*/ 498347 h 498475"/>
              <a:gd name="T10" fmla="*/ 809948 w 807720"/>
              <a:gd name="T11" fmla="*/ 0 h 4984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7720"/>
              <a:gd name="T19" fmla="*/ 0 h 498475"/>
              <a:gd name="T20" fmla="*/ 807720 w 807720"/>
              <a:gd name="T21" fmla="*/ 498475 h 4984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7720" h="498475">
                <a:moveTo>
                  <a:pt x="807719" y="0"/>
                </a:moveTo>
                <a:lnTo>
                  <a:pt x="0" y="0"/>
                </a:lnTo>
                <a:lnTo>
                  <a:pt x="0" y="233537"/>
                </a:lnTo>
                <a:lnTo>
                  <a:pt x="542422" y="233537"/>
                </a:lnTo>
                <a:lnTo>
                  <a:pt x="807719" y="498347"/>
                </a:lnTo>
                <a:lnTo>
                  <a:pt x="807719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object 45"/>
          <p:cNvSpPr txBox="1"/>
          <p:nvPr/>
        </p:nvSpPr>
        <p:spPr>
          <a:xfrm>
            <a:off x="4965700" y="3044825"/>
            <a:ext cx="577850" cy="1603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742" name="object 46"/>
          <p:cNvSpPr>
            <a:spLocks/>
          </p:cNvSpPr>
          <p:nvPr/>
        </p:nvSpPr>
        <p:spPr bwMode="auto">
          <a:xfrm>
            <a:off x="6038850" y="2938463"/>
            <a:ext cx="912813" cy="500062"/>
          </a:xfrm>
          <a:custGeom>
            <a:avLst/>
            <a:gdLst>
              <a:gd name="T0" fmla="*/ 910666 w 913129"/>
              <a:gd name="T1" fmla="*/ 0 h 500379"/>
              <a:gd name="T2" fmla="*/ 0 w 913129"/>
              <a:gd name="T3" fmla="*/ 0 h 500379"/>
              <a:gd name="T4" fmla="*/ 0 w 913129"/>
              <a:gd name="T5" fmla="*/ 233263 h 500379"/>
              <a:gd name="T6" fmla="*/ 646010 w 913129"/>
              <a:gd name="T7" fmla="*/ 233263 h 500379"/>
              <a:gd name="T8" fmla="*/ 910666 w 913129"/>
              <a:gd name="T9" fmla="*/ 497659 h 500379"/>
              <a:gd name="T10" fmla="*/ 910666 w 913129"/>
              <a:gd name="T11" fmla="*/ 0 h 500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3129"/>
              <a:gd name="T19" fmla="*/ 0 h 500379"/>
              <a:gd name="T20" fmla="*/ 913129 w 913129"/>
              <a:gd name="T21" fmla="*/ 500379 h 500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3129" h="500379">
                <a:moveTo>
                  <a:pt x="912875" y="0"/>
                </a:moveTo>
                <a:lnTo>
                  <a:pt x="0" y="0"/>
                </a:lnTo>
                <a:lnTo>
                  <a:pt x="0" y="234299"/>
                </a:lnTo>
                <a:lnTo>
                  <a:pt x="647578" y="234299"/>
                </a:lnTo>
                <a:lnTo>
                  <a:pt x="912875" y="499871"/>
                </a:lnTo>
                <a:lnTo>
                  <a:pt x="912875" y="0"/>
                </a:lnTo>
                <a:close/>
              </a:path>
            </a:pathLst>
          </a:custGeom>
          <a:solidFill>
            <a:srgbClr val="9FAC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3" name="object 47"/>
          <p:cNvSpPr>
            <a:spLocks/>
          </p:cNvSpPr>
          <p:nvPr/>
        </p:nvSpPr>
        <p:spPr bwMode="auto">
          <a:xfrm>
            <a:off x="7426325" y="2730500"/>
            <a:ext cx="746125" cy="501650"/>
          </a:xfrm>
          <a:custGeom>
            <a:avLst/>
            <a:gdLst>
              <a:gd name="T0" fmla="*/ 749689 w 745490"/>
              <a:gd name="T1" fmla="*/ 0 h 500380"/>
              <a:gd name="T2" fmla="*/ 0 w 745490"/>
              <a:gd name="T3" fmla="*/ 0 h 500380"/>
              <a:gd name="T4" fmla="*/ 0 w 745490"/>
              <a:gd name="T5" fmla="*/ 508820 h 500380"/>
              <a:gd name="T6" fmla="*/ 266883 w 745490"/>
              <a:gd name="T7" fmla="*/ 238494 h 500380"/>
              <a:gd name="T8" fmla="*/ 749689 w 745490"/>
              <a:gd name="T9" fmla="*/ 238494 h 500380"/>
              <a:gd name="T10" fmla="*/ 749689 w 745490"/>
              <a:gd name="T11" fmla="*/ 0 h 500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5490"/>
              <a:gd name="T19" fmla="*/ 0 h 500380"/>
              <a:gd name="T20" fmla="*/ 745490 w 745490"/>
              <a:gd name="T21" fmla="*/ 500380 h 500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5490" h="500380">
                <a:moveTo>
                  <a:pt x="745235" y="0"/>
                </a:moveTo>
                <a:lnTo>
                  <a:pt x="0" y="0"/>
                </a:lnTo>
                <a:lnTo>
                  <a:pt x="0" y="499871"/>
                </a:lnTo>
                <a:lnTo>
                  <a:pt x="265297" y="234299"/>
                </a:lnTo>
                <a:lnTo>
                  <a:pt x="745235" y="234299"/>
                </a:lnTo>
                <a:lnTo>
                  <a:pt x="745235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4" name="object 48"/>
          <p:cNvSpPr txBox="1">
            <a:spLocks noChangeArrowheads="1"/>
          </p:cNvSpPr>
          <p:nvPr/>
        </p:nvSpPr>
        <p:spPr bwMode="auto">
          <a:xfrm>
            <a:off x="6084888" y="2762250"/>
            <a:ext cx="203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YEMEN</a:t>
            </a: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ETHIOPIA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9745" name="object 49"/>
          <p:cNvSpPr>
            <a:spLocks/>
          </p:cNvSpPr>
          <p:nvPr/>
        </p:nvSpPr>
        <p:spPr bwMode="auto">
          <a:xfrm>
            <a:off x="7391400" y="3859213"/>
            <a:ext cx="869950" cy="498475"/>
          </a:xfrm>
          <a:custGeom>
            <a:avLst/>
            <a:gdLst>
              <a:gd name="T0" fmla="*/ 0 w 870584"/>
              <a:gd name="T1" fmla="*/ 0 h 498475"/>
              <a:gd name="T2" fmla="*/ 0 w 870584"/>
              <a:gd name="T3" fmla="*/ 498347 h 498475"/>
              <a:gd name="T4" fmla="*/ 865777 w 870584"/>
              <a:gd name="T5" fmla="*/ 498347 h 498475"/>
              <a:gd name="T6" fmla="*/ 865777 w 870584"/>
              <a:gd name="T7" fmla="*/ 264794 h 498475"/>
              <a:gd name="T8" fmla="*/ 263948 w 870584"/>
              <a:gd name="T9" fmla="*/ 264794 h 498475"/>
              <a:gd name="T10" fmla="*/ 0 w 870584"/>
              <a:gd name="T11" fmla="*/ 0 h 4984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0584"/>
              <a:gd name="T19" fmla="*/ 0 h 498475"/>
              <a:gd name="T20" fmla="*/ 870584 w 870584"/>
              <a:gd name="T21" fmla="*/ 498475 h 4984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0584" h="498475">
                <a:moveTo>
                  <a:pt x="0" y="0"/>
                </a:moveTo>
                <a:lnTo>
                  <a:pt x="0" y="498347"/>
                </a:lnTo>
                <a:lnTo>
                  <a:pt x="870203" y="498347"/>
                </a:lnTo>
                <a:lnTo>
                  <a:pt x="870203" y="264794"/>
                </a:lnTo>
                <a:lnTo>
                  <a:pt x="265297" y="264794"/>
                </a:lnTo>
                <a:lnTo>
                  <a:pt x="0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747" name="object 51"/>
          <p:cNvSpPr>
            <a:spLocks/>
          </p:cNvSpPr>
          <p:nvPr/>
        </p:nvSpPr>
        <p:spPr bwMode="auto">
          <a:xfrm>
            <a:off x="6981825" y="4324350"/>
            <a:ext cx="669925" cy="501650"/>
          </a:xfrm>
          <a:custGeom>
            <a:avLst/>
            <a:gdLst>
              <a:gd name="T0" fmla="*/ 0 w 670559"/>
              <a:gd name="T1" fmla="*/ 0 h 502920"/>
              <a:gd name="T2" fmla="*/ 0 w 670559"/>
              <a:gd name="T3" fmla="*/ 494096 h 502920"/>
              <a:gd name="T4" fmla="*/ 666134 w 670559"/>
              <a:gd name="T5" fmla="*/ 494096 h 502920"/>
              <a:gd name="T6" fmla="*/ 666134 w 670559"/>
              <a:gd name="T7" fmla="*/ 264266 h 502920"/>
              <a:gd name="T8" fmla="*/ 263305 w 670559"/>
              <a:gd name="T9" fmla="*/ 264266 h 502920"/>
              <a:gd name="T10" fmla="*/ 0 w 670559"/>
              <a:gd name="T11" fmla="*/ 0 h 5029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0559"/>
              <a:gd name="T19" fmla="*/ 0 h 502920"/>
              <a:gd name="T20" fmla="*/ 670559 w 670559"/>
              <a:gd name="T21" fmla="*/ 502920 h 5029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0559" h="502920">
                <a:moveTo>
                  <a:pt x="0" y="0"/>
                </a:moveTo>
                <a:lnTo>
                  <a:pt x="0" y="502919"/>
                </a:lnTo>
                <a:lnTo>
                  <a:pt x="670559" y="502919"/>
                </a:lnTo>
                <a:lnTo>
                  <a:pt x="670559" y="268985"/>
                </a:lnTo>
                <a:lnTo>
                  <a:pt x="265054" y="268985"/>
                </a:lnTo>
                <a:lnTo>
                  <a:pt x="0" y="0"/>
                </a:lnTo>
                <a:close/>
              </a:path>
            </a:pathLst>
          </a:custGeom>
          <a:solidFill>
            <a:srgbClr val="9FAC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749" name="object 53"/>
          <p:cNvSpPr>
            <a:spLocks/>
          </p:cNvSpPr>
          <p:nvPr/>
        </p:nvSpPr>
        <p:spPr bwMode="auto">
          <a:xfrm>
            <a:off x="5146675" y="5924550"/>
            <a:ext cx="114300" cy="111125"/>
          </a:xfrm>
          <a:custGeom>
            <a:avLst/>
            <a:gdLst>
              <a:gd name="T0" fmla="*/ 111130 w 114300"/>
              <a:gd name="T1" fmla="*/ 0 h 111760"/>
              <a:gd name="T2" fmla="*/ 3169 w 114300"/>
              <a:gd name="T3" fmla="*/ 0 h 111760"/>
              <a:gd name="T4" fmla="*/ 0 w 114300"/>
              <a:gd name="T5" fmla="*/ 2964 h 111760"/>
              <a:gd name="T6" fmla="*/ 0 w 114300"/>
              <a:gd name="T7" fmla="*/ 104922 h 111760"/>
              <a:gd name="T8" fmla="*/ 3169 w 114300"/>
              <a:gd name="T9" fmla="*/ 106901 h 111760"/>
              <a:gd name="T10" fmla="*/ 111130 w 114300"/>
              <a:gd name="T11" fmla="*/ 106901 h 111760"/>
              <a:gd name="T12" fmla="*/ 114299 w 114300"/>
              <a:gd name="T13" fmla="*/ 104922 h 111760"/>
              <a:gd name="T14" fmla="*/ 114299 w 114300"/>
              <a:gd name="T15" fmla="*/ 2964 h 111760"/>
              <a:gd name="T16" fmla="*/ 111130 w 114300"/>
              <a:gd name="T17" fmla="*/ 0 h 1117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300"/>
              <a:gd name="T28" fmla="*/ 0 h 111760"/>
              <a:gd name="T29" fmla="*/ 114300 w 114300"/>
              <a:gd name="T30" fmla="*/ 111760 h 1117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300" h="111760">
                <a:moveTo>
                  <a:pt x="111130" y="0"/>
                </a:moveTo>
                <a:lnTo>
                  <a:pt x="3169" y="0"/>
                </a:lnTo>
                <a:lnTo>
                  <a:pt x="0" y="3084"/>
                </a:lnTo>
                <a:lnTo>
                  <a:pt x="0" y="109191"/>
                </a:lnTo>
                <a:lnTo>
                  <a:pt x="3169" y="111251"/>
                </a:lnTo>
                <a:lnTo>
                  <a:pt x="111130" y="111251"/>
                </a:lnTo>
                <a:lnTo>
                  <a:pt x="114299" y="109191"/>
                </a:lnTo>
                <a:lnTo>
                  <a:pt x="114299" y="3084"/>
                </a:lnTo>
                <a:lnTo>
                  <a:pt x="111130" y="0"/>
                </a:lnTo>
                <a:close/>
              </a:path>
            </a:pathLst>
          </a:custGeom>
          <a:solidFill>
            <a:srgbClr val="DF6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50" name="object 54"/>
          <p:cNvSpPr txBox="1">
            <a:spLocks noChangeArrowheads="1"/>
          </p:cNvSpPr>
          <p:nvPr/>
        </p:nvSpPr>
        <p:spPr bwMode="auto">
          <a:xfrm>
            <a:off x="5299075" y="5894388"/>
            <a:ext cx="10445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125"/>
              </a:lnSpc>
            </a:pPr>
            <a:r>
              <a:rPr lang="en-US" altLang="en-US" sz="1000">
                <a:solidFill>
                  <a:srgbClr val="465C6C"/>
                </a:solidFill>
                <a:latin typeface="Arial" panose="020B0604020202020204" pitchFamily="34" charset="0"/>
              </a:rPr>
              <a:t>Countries</a:t>
            </a:r>
            <a:r>
              <a:rPr lang="en-US" altLang="en-US" sz="1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>
                <a:solidFill>
                  <a:srgbClr val="465C6C"/>
                </a:solidFill>
                <a:latin typeface="Arial" panose="020B0604020202020204" pitchFamily="34" charset="0"/>
              </a:rPr>
              <a:t>with</a:t>
            </a:r>
            <a:r>
              <a:rPr lang="en-US" altLang="en-US" sz="1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>
                <a:solidFill>
                  <a:srgbClr val="465C6C"/>
                </a:solidFill>
                <a:latin typeface="Arial" panose="020B0604020202020204" pitchFamily="34" charset="0"/>
              </a:rPr>
              <a:t>famines</a:t>
            </a:r>
            <a:r>
              <a:rPr lang="en-US" altLang="en-US" sz="1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>
                <a:solidFill>
                  <a:srgbClr val="465C6C"/>
                </a:solidFill>
                <a:latin typeface="Arial" panose="020B0604020202020204" pitchFamily="34" charset="0"/>
              </a:rPr>
              <a:t>declared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9751" name="object 55"/>
          <p:cNvSpPr>
            <a:spLocks/>
          </p:cNvSpPr>
          <p:nvPr/>
        </p:nvSpPr>
        <p:spPr bwMode="auto">
          <a:xfrm>
            <a:off x="6592888" y="5924550"/>
            <a:ext cx="112712" cy="111125"/>
          </a:xfrm>
          <a:custGeom>
            <a:avLst/>
            <a:gdLst>
              <a:gd name="T0" fmla="*/ 107472 w 113029"/>
              <a:gd name="T1" fmla="*/ 0 h 111760"/>
              <a:gd name="T2" fmla="*/ 3106 w 113029"/>
              <a:gd name="T3" fmla="*/ 0 h 111760"/>
              <a:gd name="T4" fmla="*/ 0 w 113029"/>
              <a:gd name="T5" fmla="*/ 2964 h 111760"/>
              <a:gd name="T6" fmla="*/ 0 w 113029"/>
              <a:gd name="T7" fmla="*/ 104922 h 111760"/>
              <a:gd name="T8" fmla="*/ 3106 w 113029"/>
              <a:gd name="T9" fmla="*/ 106901 h 111760"/>
              <a:gd name="T10" fmla="*/ 107472 w 113029"/>
              <a:gd name="T11" fmla="*/ 106901 h 111760"/>
              <a:gd name="T12" fmla="*/ 110579 w 113029"/>
              <a:gd name="T13" fmla="*/ 104922 h 111760"/>
              <a:gd name="T14" fmla="*/ 110579 w 113029"/>
              <a:gd name="T15" fmla="*/ 2964 h 111760"/>
              <a:gd name="T16" fmla="*/ 107472 w 113029"/>
              <a:gd name="T17" fmla="*/ 0 h 1117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3029"/>
              <a:gd name="T28" fmla="*/ 0 h 111760"/>
              <a:gd name="T29" fmla="*/ 113029 w 113029"/>
              <a:gd name="T30" fmla="*/ 111760 h 1117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3029" h="111760">
                <a:moveTo>
                  <a:pt x="109606" y="0"/>
                </a:moveTo>
                <a:lnTo>
                  <a:pt x="3169" y="0"/>
                </a:lnTo>
                <a:lnTo>
                  <a:pt x="0" y="3084"/>
                </a:lnTo>
                <a:lnTo>
                  <a:pt x="0" y="109191"/>
                </a:lnTo>
                <a:lnTo>
                  <a:pt x="3169" y="111251"/>
                </a:lnTo>
                <a:lnTo>
                  <a:pt x="109606" y="111251"/>
                </a:lnTo>
                <a:lnTo>
                  <a:pt x="112775" y="109191"/>
                </a:lnTo>
                <a:lnTo>
                  <a:pt x="112775" y="3084"/>
                </a:lnTo>
                <a:lnTo>
                  <a:pt x="109606" y="0"/>
                </a:lnTo>
                <a:close/>
              </a:path>
            </a:pathLst>
          </a:custGeom>
          <a:solidFill>
            <a:srgbClr val="F3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object 56"/>
          <p:cNvSpPr txBox="1"/>
          <p:nvPr/>
        </p:nvSpPr>
        <p:spPr>
          <a:xfrm>
            <a:off x="6745288" y="5894388"/>
            <a:ext cx="1366837" cy="303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C</a:t>
            </a:r>
            <a:r>
              <a:rPr sz="1050" spc="-5" dirty="0">
                <a:solidFill>
                  <a:srgbClr val="465C6C"/>
                </a:solidFill>
                <a:latin typeface="Arial"/>
                <a:cs typeface="Arial"/>
              </a:rPr>
              <a:t>ount</a:t>
            </a:r>
            <a:r>
              <a:rPr sz="1050" spc="-10" dirty="0">
                <a:solidFill>
                  <a:srgbClr val="465C6C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050" spc="-5" dirty="0">
                <a:solidFill>
                  <a:srgbClr val="465C6C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s</a:t>
            </a:r>
            <a:r>
              <a:rPr sz="105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465C6C"/>
                </a:solidFill>
                <a:latin typeface="Arial"/>
                <a:cs typeface="Arial"/>
              </a:rPr>
              <a:t>w</a:t>
            </a: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050" spc="-10" dirty="0">
                <a:solidFill>
                  <a:srgbClr val="465C6C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  <a:p>
            <a:pPr marL="12700" eaLnBrk="1" fontAlgn="auto" hangingPunct="1">
              <a:lnSpc>
                <a:spcPts val="11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50" spc="-5" dirty="0">
                <a:solidFill>
                  <a:srgbClr val="465C6C"/>
                </a:solidFill>
                <a:latin typeface="Arial"/>
                <a:cs typeface="Arial"/>
              </a:rPr>
              <a:t>drought-</a:t>
            </a: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li</a:t>
            </a:r>
            <a:r>
              <a:rPr sz="1050" spc="10" dirty="0">
                <a:solidFill>
                  <a:srgbClr val="465C6C"/>
                </a:solidFill>
                <a:latin typeface="Arial"/>
                <a:cs typeface="Arial"/>
              </a:rPr>
              <a:t>k</a:t>
            </a: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cond</a:t>
            </a:r>
            <a:r>
              <a:rPr sz="1050" spc="5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050" spc="-10" dirty="0">
                <a:solidFill>
                  <a:srgbClr val="465C6C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050" spc="-5" dirty="0">
                <a:solidFill>
                  <a:srgbClr val="465C6C"/>
                </a:solidFill>
                <a:latin typeface="Arial"/>
                <a:cs typeface="Arial"/>
              </a:rPr>
              <a:t>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3"/>
          <p:cNvSpPr txBox="1">
            <a:spLocks noChangeArrowheads="1"/>
          </p:cNvSpPr>
          <p:nvPr/>
        </p:nvSpPr>
        <p:spPr bwMode="auto">
          <a:xfrm>
            <a:off x="465138" y="838200"/>
            <a:ext cx="5276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>
                <a:solidFill>
                  <a:srgbClr val="7030A0"/>
                </a:solidFill>
                <a:latin typeface="Arial" panose="020B0604020202020204" pitchFamily="34" charset="0"/>
              </a:rPr>
              <a:t>Why improving nutrition?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457200" y="1708150"/>
            <a:ext cx="792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The Global Nutrition Report 2017 finds that improving nutrition can have a </a:t>
            </a:r>
            <a:r>
              <a:rPr lang="en-US" altLang="en-US" sz="3200" b="1"/>
              <a:t>powerful multiplier effect across the SDGs</a:t>
            </a:r>
            <a:r>
              <a:rPr lang="en-US" altLang="en-US" sz="3200"/>
              <a:t>. </a:t>
            </a:r>
          </a:p>
          <a:p>
            <a:r>
              <a:rPr lang="en-US" altLang="en-US" sz="3200"/>
              <a:t>Indeed, it indicates that it will be a challenge to achieve any SDG without addressing nutrition.</a:t>
            </a:r>
            <a:endParaRPr lang="de-DE" alt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3"/>
          <p:cNvSpPr txBox="1">
            <a:spLocks noChangeArrowheads="1"/>
          </p:cNvSpPr>
          <p:nvPr/>
        </p:nvSpPr>
        <p:spPr bwMode="auto">
          <a:xfrm>
            <a:off x="457200" y="627063"/>
            <a:ext cx="66643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/>
              <a:t>1. Good nutrition can drive greater environmental sustainability. </a:t>
            </a:r>
            <a:endParaRPr lang="en-US" altLang="en-US" sz="32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309563" y="1335088"/>
            <a:ext cx="7924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Agriculture and food production is the </a:t>
            </a:r>
            <a:r>
              <a:rPr lang="en-US" altLang="en-US" sz="2800" b="1"/>
              <a:t>backbone </a:t>
            </a:r>
            <a:r>
              <a:rPr lang="en-US" altLang="en-US" sz="2800"/>
              <a:t>of our diets and nutrition.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Food production uses </a:t>
            </a:r>
            <a:r>
              <a:rPr lang="en-US" altLang="en-US" sz="2800">
                <a:solidFill>
                  <a:srgbClr val="7030A0"/>
                </a:solidFill>
              </a:rPr>
              <a:t>70% of the world’s freshwater supply and 38% of the world’s land</a:t>
            </a:r>
            <a:r>
              <a:rPr lang="en-US" altLang="en-US" sz="2800"/>
              <a:t>. Current agriculture practices produce 20% of all greenhouse gas emissions, and livestock uses 70% of agricultural land. </a:t>
            </a:r>
            <a:r>
              <a:rPr lang="en-US" altLang="en-US" sz="2800" u="sng">
                <a:solidFill>
                  <a:srgbClr val="FF0000"/>
                </a:solidFill>
              </a:rPr>
              <a:t>Eating better</a:t>
            </a:r>
            <a:r>
              <a:rPr lang="en-US" altLang="en-US" sz="2800"/>
              <a:t> is necessary to ensure that food production systems are more sustainable. </a:t>
            </a:r>
            <a:endParaRPr lang="de-DE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3"/>
          <p:cNvSpPr txBox="1">
            <a:spLocks noChangeArrowheads="1"/>
          </p:cNvSpPr>
          <p:nvPr/>
        </p:nvSpPr>
        <p:spPr bwMode="auto">
          <a:xfrm>
            <a:off x="457200" y="627063"/>
            <a:ext cx="52768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/>
              <a:t>2. Good nutrition is infrastructure for economic development</a:t>
            </a:r>
            <a:r>
              <a:rPr lang="en-US" altLang="en-US" sz="3200"/>
              <a:t>. </a:t>
            </a:r>
            <a:endParaRPr lang="en-US" altLang="en-US" sz="32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457200" y="1879600"/>
            <a:ext cx="8393113" cy="44005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Stunting </a:t>
            </a:r>
            <a:r>
              <a:rPr lang="en-US" sz="2800" dirty="0"/>
              <a:t>disrupts the critical ‘grey matter infrastructure’ – </a:t>
            </a:r>
            <a:r>
              <a:rPr lang="en-US" sz="2800" b="1" dirty="0"/>
              <a:t>brain development </a:t>
            </a:r>
            <a:r>
              <a:rPr lang="en-US" sz="2800" dirty="0"/>
              <a:t>– that builds futures and economies.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Investing in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this infrastructure supports human development </a:t>
            </a:r>
            <a:r>
              <a:rPr lang="en-US" sz="2800" dirty="0"/>
              <a:t>throughout life and enhances mental and productive capacity,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Nutrition is linked to GDP growth</a:t>
            </a:r>
            <a:r>
              <a:rPr lang="en-US" sz="2800" dirty="0"/>
              <a:t>: the prevalence of </a:t>
            </a:r>
            <a:r>
              <a:rPr lang="en-US" sz="2800" u="sng" dirty="0"/>
              <a:t>stunting declines by an estimated 3.2% for every 10% increase in income per capita</a:t>
            </a:r>
            <a:r>
              <a:rPr lang="en-US" sz="2800" dirty="0"/>
              <a:t>, and a 10% rise in income translates into a 7.4% fall in wasting. </a:t>
            </a:r>
            <a:endParaRPr lang="de-DE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3"/>
          <p:cNvSpPr txBox="1">
            <a:spLocks noChangeArrowheads="1"/>
          </p:cNvSpPr>
          <p:nvPr/>
        </p:nvSpPr>
        <p:spPr bwMode="auto">
          <a:xfrm>
            <a:off x="457200" y="627063"/>
            <a:ext cx="5276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/>
              <a:t>3. Good nutrition means less burden on health systems. </a:t>
            </a:r>
            <a:endParaRPr lang="en-US" altLang="en-US" sz="32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334963" y="1893888"/>
            <a:ext cx="7924800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Health is indivisible from nutrition.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 nutrition means less sickness and thus less demand on already-stretched health systems to deliver prevention and treatment</a:t>
            </a:r>
            <a:r>
              <a:rPr lang="en-US" sz="2800" dirty="0"/>
              <a:t>. </a:t>
            </a:r>
            <a:endParaRPr lang="de-DE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3"/>
          <p:cNvSpPr txBox="1">
            <a:spLocks noChangeArrowheads="1"/>
          </p:cNvSpPr>
          <p:nvPr/>
        </p:nvSpPr>
        <p:spPr bwMode="auto">
          <a:xfrm>
            <a:off x="457200" y="627063"/>
            <a:ext cx="5276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/>
              <a:t>4. Good nutrition supports equity and inclusion</a:t>
            </a:r>
            <a:r>
              <a:rPr lang="en-US" altLang="en-US" sz="3200"/>
              <a:t> </a:t>
            </a:r>
            <a:endParaRPr lang="en-US" altLang="en-US" sz="32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360363" y="1735138"/>
            <a:ext cx="79248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Act as a platform for </a:t>
            </a:r>
            <a:r>
              <a:rPr lang="en-US" altLang="en-US" sz="2800">
                <a:solidFill>
                  <a:schemeClr val="accent2"/>
                </a:solidFill>
              </a:rPr>
              <a:t>better outcomes in education, employment, female empowerment </a:t>
            </a:r>
            <a:r>
              <a:rPr lang="en-US" altLang="en-US" sz="2800"/>
              <a:t>and poverty reduction.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7030A0"/>
                </a:solidFill>
              </a:rPr>
              <a:t>Well-nourished children are 33% more likely to escape poverty as adults</a:t>
            </a:r>
            <a:r>
              <a:rPr lang="en-US" altLang="en-US" sz="28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B0F0"/>
                </a:solidFill>
              </a:rPr>
              <a:t>Nutritious and healthy diets are associated with improved performance at school</a:t>
            </a:r>
            <a:r>
              <a:rPr lang="en-US" altLang="en-US" sz="2800"/>
              <a:t>. Children who are less affected by stunting early in their life have higher test scores on cognitive assessments and activity level. </a:t>
            </a:r>
            <a:endParaRPr lang="de-DE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2413" cy="685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200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object 4"/>
          <p:cNvSpPr txBox="1">
            <a:spLocks noChangeArrowheads="1"/>
          </p:cNvSpPr>
          <p:nvPr/>
        </p:nvSpPr>
        <p:spPr bwMode="auto">
          <a:xfrm>
            <a:off x="304800" y="3810000"/>
            <a:ext cx="525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465C6C"/>
                </a:solidFill>
                <a:cs typeface="Calibri" panose="020F0502020204030204" pitchFamily="34" charset="0"/>
              </a:rPr>
              <a:t>TRACKING</a:t>
            </a:r>
            <a:r>
              <a:rPr lang="en-US" altLang="en-US" sz="2400" b="1" dirty="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465C6C"/>
                </a:solidFill>
                <a:cs typeface="Calibri" panose="020F0502020204030204" pitchFamily="34" charset="0"/>
              </a:rPr>
              <a:t>PROGRESS.</a:t>
            </a:r>
            <a:r>
              <a:rPr lang="en-US" altLang="en-US" sz="2400" b="1" dirty="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b="1" dirty="0">
                <a:solidFill>
                  <a:srgbClr val="465C6C"/>
                </a:solidFill>
                <a:cs typeface="Calibri" panose="020F0502020204030204" pitchFamily="34" charset="0"/>
              </a:rPr>
              <a:t>STRENGTHENING</a:t>
            </a:r>
            <a:r>
              <a:rPr lang="en-US" altLang="en-US" sz="2400" b="1" dirty="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465C6C"/>
                </a:solidFill>
                <a:cs typeface="Calibri" panose="020F0502020204030204" pitchFamily="34" charset="0"/>
              </a:rPr>
              <a:t>ACCOUNTABILITY.</a:t>
            </a:r>
            <a:r>
              <a:rPr lang="en-US" altLang="en-US" sz="2400" b="1" dirty="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b="1" dirty="0">
                <a:solidFill>
                  <a:srgbClr val="465C6C"/>
                </a:solidFill>
                <a:cs typeface="Calibri" panose="020F0502020204030204" pitchFamily="34" charset="0"/>
              </a:rPr>
              <a:t>REDUCING</a:t>
            </a:r>
            <a:r>
              <a:rPr lang="en-US" altLang="en-US" sz="2400" b="1" dirty="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465C6C"/>
                </a:solidFill>
                <a:cs typeface="Calibri" panose="020F0502020204030204" pitchFamily="34" charset="0"/>
              </a:rPr>
              <a:t>MALNUTRITION.</a:t>
            </a:r>
            <a:endParaRPr lang="en-US" altLang="en-US" sz="2400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3"/>
          <p:cNvSpPr txBox="1">
            <a:spLocks noChangeArrowheads="1"/>
          </p:cNvSpPr>
          <p:nvPr/>
        </p:nvSpPr>
        <p:spPr bwMode="auto">
          <a:xfrm>
            <a:off x="457200" y="627063"/>
            <a:ext cx="7391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/>
              <a:t>5. Good nutrition and improved food security enhances peace and stability. </a:t>
            </a:r>
            <a:endParaRPr lang="en-US" altLang="en-US" sz="32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152400" y="2587625"/>
            <a:ext cx="7924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/>
              <a:t>Available evidence indicates that </a:t>
            </a:r>
            <a:r>
              <a:rPr lang="en-US" altLang="en-US" sz="2800">
                <a:solidFill>
                  <a:srgbClr val="0070C0"/>
                </a:solidFill>
              </a:rPr>
              <a:t>investing in food and nutrition resilience also promotes less unrest and more stability. </a:t>
            </a:r>
            <a:endParaRPr lang="de-DE" alt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3"/>
          <p:cNvSpPr txBox="1">
            <a:spLocks noChangeArrowheads="1"/>
          </p:cNvSpPr>
          <p:nvPr/>
        </p:nvSpPr>
        <p:spPr bwMode="auto">
          <a:xfrm>
            <a:off x="1371600" y="2414588"/>
            <a:ext cx="57848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B050"/>
                </a:solidFill>
              </a:rPr>
              <a:t>How to Tackle the underlying causes of malnutrition through the SDGs?</a:t>
            </a:r>
            <a:endParaRPr lang="en-US" altLang="en-US" sz="28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3"/>
          <p:cNvSpPr txBox="1">
            <a:spLocks noChangeArrowheads="1"/>
          </p:cNvSpPr>
          <p:nvPr/>
        </p:nvSpPr>
        <p:spPr bwMode="auto">
          <a:xfrm>
            <a:off x="457200" y="381000"/>
            <a:ext cx="71564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600" b="1">
                <a:solidFill>
                  <a:srgbClr val="00B050"/>
                </a:solidFill>
              </a:rPr>
              <a:t>Ways to Tackle the underlying causes of malnutrition</a:t>
            </a:r>
            <a:endParaRPr lang="en-US" altLang="en-US" sz="36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087" name="Rectangle 2"/>
          <p:cNvSpPr>
            <a:spLocks noChangeArrowheads="1"/>
          </p:cNvSpPr>
          <p:nvPr/>
        </p:nvSpPr>
        <p:spPr bwMode="auto">
          <a:xfrm>
            <a:off x="441325" y="1360488"/>
            <a:ext cx="7924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Nutrition is an </a:t>
            </a:r>
            <a:r>
              <a:rPr lang="en-US" altLang="en-US" sz="3200" b="1"/>
              <a:t>indispensable cog</a:t>
            </a:r>
            <a:r>
              <a:rPr lang="en-US" altLang="en-US" sz="3200"/>
              <a:t> without which the </a:t>
            </a:r>
            <a:r>
              <a:rPr lang="en-US" altLang="en-US" sz="3200" b="1"/>
              <a:t>SDG machine </a:t>
            </a:r>
            <a:r>
              <a:rPr lang="en-US" altLang="en-US" sz="3200"/>
              <a:t>cannot function smoothly.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u="sng"/>
              <a:t>We will not reach the goal of ending malnutrition without tackling the other important factors that contribute to malnutrition</a:t>
            </a:r>
            <a:r>
              <a:rPr lang="en-US" altLang="en-US" sz="320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FF0000"/>
                </a:solidFill>
              </a:rPr>
              <a:t>Poor nutrition </a:t>
            </a:r>
            <a:r>
              <a:rPr lang="en-US" altLang="en-US" sz="3200"/>
              <a:t>has many and varied causes which are intimately connected to work being done to accomplish other SDGs. </a:t>
            </a:r>
            <a:endParaRPr lang="de-DE" alt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200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131" name="object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7996 h 6858000"/>
              <a:gd name="T2" fmla="*/ 9143992 w 9144000"/>
              <a:gd name="T3" fmla="*/ 6857996 h 6858000"/>
              <a:gd name="T4" fmla="*/ 9143992 w 9144000"/>
              <a:gd name="T5" fmla="*/ 0 h 6858000"/>
              <a:gd name="T6" fmla="*/ 0 w 9144000"/>
              <a:gd name="T7" fmla="*/ 0 h 6858000"/>
              <a:gd name="T8" fmla="*/ 0 w 9144000"/>
              <a:gd name="T9" fmla="*/ 6857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858000"/>
              <a:gd name="T17" fmla="*/ 9144000 w 9144000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object 4"/>
          <p:cNvSpPr>
            <a:spLocks/>
          </p:cNvSpPr>
          <p:nvPr/>
        </p:nvSpPr>
        <p:spPr bwMode="auto">
          <a:xfrm>
            <a:off x="2398713" y="4486275"/>
            <a:ext cx="3044825" cy="2371725"/>
          </a:xfrm>
          <a:custGeom>
            <a:avLst/>
            <a:gdLst>
              <a:gd name="T0" fmla="*/ 0 w 3044825"/>
              <a:gd name="T1" fmla="*/ 2371343 h 2371725"/>
              <a:gd name="T2" fmla="*/ 2120163 w 3044825"/>
              <a:gd name="T3" fmla="*/ 1378245 h 2371725"/>
              <a:gd name="T4" fmla="*/ 2228269 w 3044825"/>
              <a:gd name="T5" fmla="*/ 1338880 h 2371725"/>
              <a:gd name="T6" fmla="*/ 2325699 w 3044825"/>
              <a:gd name="T7" fmla="*/ 1302607 h 2371725"/>
              <a:gd name="T8" fmla="*/ 2413149 w 3044825"/>
              <a:gd name="T9" fmla="*/ 1268392 h 2371725"/>
              <a:gd name="T10" fmla="*/ 2491311 w 3044825"/>
              <a:gd name="T11" fmla="*/ 1235202 h 2371725"/>
              <a:gd name="T12" fmla="*/ 2560877 w 3044825"/>
              <a:gd name="T13" fmla="*/ 1202002 h 2371725"/>
              <a:gd name="T14" fmla="*/ 2622543 w 3044825"/>
              <a:gd name="T15" fmla="*/ 1167760 h 2371725"/>
              <a:gd name="T16" fmla="*/ 2676997 w 3044825"/>
              <a:gd name="T17" fmla="*/ 1131441 h 2371725"/>
              <a:gd name="T18" fmla="*/ 2724937 w 3044825"/>
              <a:gd name="T19" fmla="*/ 1092011 h 2371725"/>
              <a:gd name="T20" fmla="*/ 2767053 w 3044825"/>
              <a:gd name="T21" fmla="*/ 1048437 h 2371725"/>
              <a:gd name="T22" fmla="*/ 2804039 w 3044825"/>
              <a:gd name="T23" fmla="*/ 999686 h 2371725"/>
              <a:gd name="T24" fmla="*/ 2836589 w 3044825"/>
              <a:gd name="T25" fmla="*/ 944724 h 2371725"/>
              <a:gd name="T26" fmla="*/ 2865395 w 3044825"/>
              <a:gd name="T27" fmla="*/ 882517 h 2371725"/>
              <a:gd name="T28" fmla="*/ 2891149 w 3044825"/>
              <a:gd name="T29" fmla="*/ 812031 h 2371725"/>
              <a:gd name="T30" fmla="*/ 2914545 w 3044825"/>
              <a:gd name="T31" fmla="*/ 732233 h 2371725"/>
              <a:gd name="T32" fmla="*/ 2936279 w 3044825"/>
              <a:gd name="T33" fmla="*/ 642089 h 2371725"/>
              <a:gd name="T34" fmla="*/ 2957039 w 3044825"/>
              <a:gd name="T35" fmla="*/ 540565 h 2371725"/>
              <a:gd name="T36" fmla="*/ 2977521 w 3044825"/>
              <a:gd name="T37" fmla="*/ 426628 h 2371725"/>
              <a:gd name="T38" fmla="*/ 2998417 w 3044825"/>
              <a:gd name="T39" fmla="*/ 299244 h 2371725"/>
              <a:gd name="T40" fmla="*/ 3020421 w 3044825"/>
              <a:gd name="T41" fmla="*/ 157379 h 2371725"/>
              <a:gd name="T42" fmla="*/ 3044225 w 3044825"/>
              <a:gd name="T43" fmla="*/ 0 h 23717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44825"/>
              <a:gd name="T67" fmla="*/ 0 h 2371725"/>
              <a:gd name="T68" fmla="*/ 3044825 w 3044825"/>
              <a:gd name="T69" fmla="*/ 2371725 h 23717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44825" h="2371725">
                <a:moveTo>
                  <a:pt x="0" y="2371343"/>
                </a:moveTo>
                <a:lnTo>
                  <a:pt x="2120163" y="1378244"/>
                </a:lnTo>
                <a:lnTo>
                  <a:pt x="2228268" y="1338879"/>
                </a:lnTo>
                <a:lnTo>
                  <a:pt x="2325699" y="1302606"/>
                </a:lnTo>
                <a:lnTo>
                  <a:pt x="2413149" y="1268391"/>
                </a:lnTo>
                <a:lnTo>
                  <a:pt x="2491311" y="1235201"/>
                </a:lnTo>
                <a:lnTo>
                  <a:pt x="2560877" y="1202001"/>
                </a:lnTo>
                <a:lnTo>
                  <a:pt x="2622542" y="1167759"/>
                </a:lnTo>
                <a:lnTo>
                  <a:pt x="2676997" y="1131440"/>
                </a:lnTo>
                <a:lnTo>
                  <a:pt x="2724936" y="1092010"/>
                </a:lnTo>
                <a:lnTo>
                  <a:pt x="2767052" y="1048437"/>
                </a:lnTo>
                <a:lnTo>
                  <a:pt x="2804039" y="999686"/>
                </a:lnTo>
                <a:lnTo>
                  <a:pt x="2836588" y="944724"/>
                </a:lnTo>
                <a:lnTo>
                  <a:pt x="2865394" y="882517"/>
                </a:lnTo>
                <a:lnTo>
                  <a:pt x="2891148" y="812031"/>
                </a:lnTo>
                <a:lnTo>
                  <a:pt x="2914545" y="732233"/>
                </a:lnTo>
                <a:lnTo>
                  <a:pt x="2936278" y="642089"/>
                </a:lnTo>
                <a:lnTo>
                  <a:pt x="2957038" y="540565"/>
                </a:lnTo>
                <a:lnTo>
                  <a:pt x="2977520" y="426628"/>
                </a:lnTo>
                <a:lnTo>
                  <a:pt x="2998417" y="299244"/>
                </a:lnTo>
                <a:lnTo>
                  <a:pt x="3020420" y="157379"/>
                </a:lnTo>
                <a:lnTo>
                  <a:pt x="3044225" y="0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3" name="object 5"/>
          <p:cNvSpPr>
            <a:spLocks/>
          </p:cNvSpPr>
          <p:nvPr/>
        </p:nvSpPr>
        <p:spPr bwMode="auto">
          <a:xfrm>
            <a:off x="6565900" y="3278188"/>
            <a:ext cx="2578100" cy="1763712"/>
          </a:xfrm>
          <a:custGeom>
            <a:avLst/>
            <a:gdLst>
              <a:gd name="T0" fmla="*/ 1622 w 2578734"/>
              <a:gd name="T1" fmla="*/ 0 h 1763395"/>
              <a:gd name="T2" fmla="*/ 1832 w 2578734"/>
              <a:gd name="T3" fmla="*/ 79744 h 1763395"/>
              <a:gd name="T4" fmla="*/ 2036 w 2578734"/>
              <a:gd name="T5" fmla="*/ 159493 h 1763395"/>
              <a:gd name="T6" fmla="*/ 2246 w 2578734"/>
              <a:gd name="T7" fmla="*/ 239231 h 1763395"/>
              <a:gd name="T8" fmla="*/ 2456 w 2578734"/>
              <a:gd name="T9" fmla="*/ 318966 h 1763395"/>
              <a:gd name="T10" fmla="*/ 2667 w 2578734"/>
              <a:gd name="T11" fmla="*/ 398706 h 1763395"/>
              <a:gd name="T12" fmla="*/ 2877 w 2578734"/>
              <a:gd name="T13" fmla="*/ 478437 h 1763395"/>
              <a:gd name="T14" fmla="*/ 3087 w 2578734"/>
              <a:gd name="T15" fmla="*/ 558166 h 1763395"/>
              <a:gd name="T16" fmla="*/ 3298 w 2578734"/>
              <a:gd name="T17" fmla="*/ 637901 h 1763395"/>
              <a:gd name="T18" fmla="*/ 3508 w 2578734"/>
              <a:gd name="T19" fmla="*/ 717628 h 1763395"/>
              <a:gd name="T20" fmla="*/ 3718 w 2578734"/>
              <a:gd name="T21" fmla="*/ 797355 h 1763395"/>
              <a:gd name="T22" fmla="*/ 3928 w 2578734"/>
              <a:gd name="T23" fmla="*/ 877088 h 1763395"/>
              <a:gd name="T24" fmla="*/ 4139 w 2578734"/>
              <a:gd name="T25" fmla="*/ 956816 h 1763395"/>
              <a:gd name="T26" fmla="*/ 4349 w 2578734"/>
              <a:gd name="T27" fmla="*/ 1036544 h 1763395"/>
              <a:gd name="T28" fmla="*/ 4559 w 2578734"/>
              <a:gd name="T29" fmla="*/ 1116278 h 1763395"/>
              <a:gd name="T30" fmla="*/ 4770 w 2578734"/>
              <a:gd name="T31" fmla="*/ 1196012 h 1763395"/>
              <a:gd name="T32" fmla="*/ 4980 w 2578734"/>
              <a:gd name="T33" fmla="*/ 1275745 h 1763395"/>
              <a:gd name="T34" fmla="*/ 5190 w 2578734"/>
              <a:gd name="T35" fmla="*/ 1355483 h 1763395"/>
              <a:gd name="T36" fmla="*/ 5401 w 2578734"/>
              <a:gd name="T37" fmla="*/ 1435226 h 1763395"/>
              <a:gd name="T38" fmla="*/ 5611 w 2578734"/>
              <a:gd name="T39" fmla="*/ 1514967 h 1763395"/>
              <a:gd name="T40" fmla="*/ 5821 w 2578734"/>
              <a:gd name="T41" fmla="*/ 1594716 h 1763395"/>
              <a:gd name="T42" fmla="*/ 3706 w 2578734"/>
              <a:gd name="T43" fmla="*/ 1619073 h 1763395"/>
              <a:gd name="T44" fmla="*/ 1950 w 2578734"/>
              <a:gd name="T45" fmla="*/ 1640996 h 1763395"/>
              <a:gd name="T46" fmla="*/ 670 w 2578734"/>
              <a:gd name="T47" fmla="*/ 1660610 h 1763395"/>
              <a:gd name="T48" fmla="*/ 0 w 2578734"/>
              <a:gd name="T49" fmla="*/ 1678051 h 1763395"/>
              <a:gd name="T50" fmla="*/ 68 w 2578734"/>
              <a:gd name="T51" fmla="*/ 1693442 h 1763395"/>
              <a:gd name="T52" fmla="*/ 10271 w 2578734"/>
              <a:gd name="T53" fmla="*/ 1737075 h 1763395"/>
              <a:gd name="T54" fmla="*/ 42532 w 2578734"/>
              <a:gd name="T55" fmla="*/ 1758167 h 1763395"/>
              <a:gd name="T56" fmla="*/ 86125 w 2578734"/>
              <a:gd name="T57" fmla="*/ 1764122 h 1763395"/>
              <a:gd name="T58" fmla="*/ 126349 w 2578734"/>
              <a:gd name="T59" fmla="*/ 1765316 h 1763395"/>
              <a:gd name="T60" fmla="*/ 176701 w 2578734"/>
              <a:gd name="T61" fmla="*/ 1765486 h 1763395"/>
              <a:gd name="T62" fmla="*/ 2574270 w 2578734"/>
              <a:gd name="T63" fmla="*/ 1764726 h 1763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78734"/>
              <a:gd name="T97" fmla="*/ 0 h 1763395"/>
              <a:gd name="T98" fmla="*/ 2578734 w 2578734"/>
              <a:gd name="T99" fmla="*/ 1763395 h 17633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78734" h="1763395">
                <a:moveTo>
                  <a:pt x="1622" y="0"/>
                </a:moveTo>
                <a:lnTo>
                  <a:pt x="1832" y="79646"/>
                </a:lnTo>
                <a:lnTo>
                  <a:pt x="2043" y="159290"/>
                </a:lnTo>
                <a:lnTo>
                  <a:pt x="2253" y="238930"/>
                </a:lnTo>
                <a:lnTo>
                  <a:pt x="2463" y="318567"/>
                </a:lnTo>
                <a:lnTo>
                  <a:pt x="2674" y="398202"/>
                </a:lnTo>
                <a:lnTo>
                  <a:pt x="2884" y="477835"/>
                </a:lnTo>
                <a:lnTo>
                  <a:pt x="3094" y="557466"/>
                </a:lnTo>
                <a:lnTo>
                  <a:pt x="3305" y="637096"/>
                </a:lnTo>
                <a:lnTo>
                  <a:pt x="3515" y="716725"/>
                </a:lnTo>
                <a:lnTo>
                  <a:pt x="3725" y="796354"/>
                </a:lnTo>
                <a:lnTo>
                  <a:pt x="3935" y="875983"/>
                </a:lnTo>
                <a:lnTo>
                  <a:pt x="4146" y="955612"/>
                </a:lnTo>
                <a:lnTo>
                  <a:pt x="4356" y="1035242"/>
                </a:lnTo>
                <a:lnTo>
                  <a:pt x="4566" y="1114874"/>
                </a:lnTo>
                <a:lnTo>
                  <a:pt x="4777" y="1194507"/>
                </a:lnTo>
                <a:lnTo>
                  <a:pt x="4987" y="1274142"/>
                </a:lnTo>
                <a:lnTo>
                  <a:pt x="5197" y="1353779"/>
                </a:lnTo>
                <a:lnTo>
                  <a:pt x="5408" y="1433420"/>
                </a:lnTo>
                <a:lnTo>
                  <a:pt x="5618" y="1513063"/>
                </a:lnTo>
                <a:lnTo>
                  <a:pt x="5828" y="1592711"/>
                </a:lnTo>
                <a:lnTo>
                  <a:pt x="3713" y="1617036"/>
                </a:lnTo>
                <a:lnTo>
                  <a:pt x="1950" y="1638931"/>
                </a:lnTo>
                <a:lnTo>
                  <a:pt x="670" y="1658524"/>
                </a:lnTo>
                <a:lnTo>
                  <a:pt x="0" y="1675942"/>
                </a:lnTo>
                <a:lnTo>
                  <a:pt x="68" y="1691314"/>
                </a:lnTo>
                <a:lnTo>
                  <a:pt x="10292" y="1734891"/>
                </a:lnTo>
                <a:lnTo>
                  <a:pt x="42602" y="1755955"/>
                </a:lnTo>
                <a:lnTo>
                  <a:pt x="86272" y="1761903"/>
                </a:lnTo>
                <a:lnTo>
                  <a:pt x="126566" y="1763097"/>
                </a:lnTo>
                <a:lnTo>
                  <a:pt x="177004" y="1763267"/>
                </a:lnTo>
                <a:lnTo>
                  <a:pt x="2578706" y="1762507"/>
                </a:lnTo>
              </a:path>
            </a:pathLst>
          </a:custGeom>
          <a:noFill/>
          <a:ln w="9143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4" name="object 6"/>
          <p:cNvSpPr>
            <a:spLocks/>
          </p:cNvSpPr>
          <p:nvPr/>
        </p:nvSpPr>
        <p:spPr bwMode="auto">
          <a:xfrm>
            <a:off x="6394450" y="4019550"/>
            <a:ext cx="342900" cy="187325"/>
          </a:xfrm>
          <a:custGeom>
            <a:avLst/>
            <a:gdLst>
              <a:gd name="T0" fmla="*/ 0 w 342900"/>
              <a:gd name="T1" fmla="*/ 0 h 187960"/>
              <a:gd name="T2" fmla="*/ 0 w 342900"/>
              <a:gd name="T3" fmla="*/ 69822 h 187960"/>
              <a:gd name="T4" fmla="*/ 169804 w 342900"/>
              <a:gd name="T5" fmla="*/ 183062 h 187960"/>
              <a:gd name="T6" fmla="*/ 276533 w 342900"/>
              <a:gd name="T7" fmla="*/ 113241 h 187960"/>
              <a:gd name="T8" fmla="*/ 169804 w 342900"/>
              <a:gd name="T9" fmla="*/ 113241 h 187960"/>
              <a:gd name="T10" fmla="*/ 0 w 342900"/>
              <a:gd name="T11" fmla="*/ 0 h 187960"/>
              <a:gd name="T12" fmla="*/ 342899 w 342900"/>
              <a:gd name="T13" fmla="*/ 1615 h 187960"/>
              <a:gd name="T14" fmla="*/ 169804 w 342900"/>
              <a:gd name="T15" fmla="*/ 113241 h 187960"/>
              <a:gd name="T16" fmla="*/ 276533 w 342900"/>
              <a:gd name="T17" fmla="*/ 113241 h 187960"/>
              <a:gd name="T18" fmla="*/ 342899 w 342900"/>
              <a:gd name="T19" fmla="*/ 69822 h 187960"/>
              <a:gd name="T20" fmla="*/ 342899 w 342900"/>
              <a:gd name="T21" fmla="*/ 1615 h 187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2900"/>
              <a:gd name="T34" fmla="*/ 0 h 187960"/>
              <a:gd name="T35" fmla="*/ 342900 w 342900"/>
              <a:gd name="T36" fmla="*/ 187960 h 187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2900" h="187960">
                <a:moveTo>
                  <a:pt x="0" y="0"/>
                </a:moveTo>
                <a:lnTo>
                  <a:pt x="0" y="71496"/>
                </a:lnTo>
                <a:lnTo>
                  <a:pt x="169804" y="187451"/>
                </a:lnTo>
                <a:lnTo>
                  <a:pt x="276533" y="115955"/>
                </a:lnTo>
                <a:lnTo>
                  <a:pt x="169804" y="115955"/>
                </a:lnTo>
                <a:lnTo>
                  <a:pt x="0" y="0"/>
                </a:lnTo>
                <a:close/>
              </a:path>
              <a:path w="342900" h="187960">
                <a:moveTo>
                  <a:pt x="342899" y="1655"/>
                </a:moveTo>
                <a:lnTo>
                  <a:pt x="169804" y="115955"/>
                </a:lnTo>
                <a:lnTo>
                  <a:pt x="276533" y="115955"/>
                </a:lnTo>
                <a:lnTo>
                  <a:pt x="342899" y="71496"/>
                </a:lnTo>
                <a:lnTo>
                  <a:pt x="342899" y="1655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tIns="178308"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1.</a:t>
            </a:r>
            <a:r>
              <a:rPr spc="-285" dirty="0"/>
              <a:t>T</a:t>
            </a:r>
            <a:r>
              <a:rPr spc="-5" dirty="0"/>
              <a:t>a</a:t>
            </a:r>
            <a:r>
              <a:rPr spc="5" dirty="0"/>
              <a:t>k</a:t>
            </a:r>
            <a:r>
              <a:rPr dirty="0"/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integrat</a:t>
            </a:r>
            <a:r>
              <a:rPr spc="5" dirty="0"/>
              <a:t>e</a:t>
            </a:r>
            <a:r>
              <a:rPr dirty="0"/>
              <a:t>d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5" dirty="0"/>
              <a:t>c</a:t>
            </a:r>
            <a:r>
              <a:rPr dirty="0"/>
              <a:t>tion</a:t>
            </a:r>
          </a:p>
        </p:txBody>
      </p:sp>
      <p:sp>
        <p:nvSpPr>
          <p:cNvPr id="48136" name="object 8"/>
          <p:cNvSpPr>
            <a:spLocks/>
          </p:cNvSpPr>
          <p:nvPr/>
        </p:nvSpPr>
        <p:spPr bwMode="auto">
          <a:xfrm>
            <a:off x="0" y="2268538"/>
            <a:ext cx="8077200" cy="2933700"/>
          </a:xfrm>
          <a:custGeom>
            <a:avLst/>
            <a:gdLst>
              <a:gd name="T0" fmla="*/ 5455583 w 8076565"/>
              <a:gd name="T1" fmla="*/ 2779 h 2933700"/>
              <a:gd name="T2" fmla="*/ 5289189 w 8076565"/>
              <a:gd name="T3" fmla="*/ 28804 h 2933700"/>
              <a:gd name="T4" fmla="*/ 5102347 w 8076565"/>
              <a:gd name="T5" fmla="*/ 78518 h 2933700"/>
              <a:gd name="T6" fmla="*/ 4178379 w 8076565"/>
              <a:gd name="T7" fmla="*/ 356816 h 2933700"/>
              <a:gd name="T8" fmla="*/ 3993216 w 8076565"/>
              <a:gd name="T9" fmla="*/ 415002 h 2933700"/>
              <a:gd name="T10" fmla="*/ 3848670 w 8076565"/>
              <a:gd name="T11" fmla="*/ 471310 h 2933700"/>
              <a:gd name="T12" fmla="*/ 3697144 w 8076565"/>
              <a:gd name="T13" fmla="*/ 544376 h 2933700"/>
              <a:gd name="T14" fmla="*/ 2424544 w 8076565"/>
              <a:gd name="T15" fmla="*/ 1201135 h 2933700"/>
              <a:gd name="T16" fmla="*/ 0 w 8076565"/>
              <a:gd name="T17" fmla="*/ 2366818 h 2933700"/>
              <a:gd name="T18" fmla="*/ 4849628 w 8076565"/>
              <a:gd name="T19" fmla="*/ 657986 h 2933700"/>
              <a:gd name="T20" fmla="*/ 4929629 w 8076565"/>
              <a:gd name="T21" fmla="*/ 623166 h 2933700"/>
              <a:gd name="T22" fmla="*/ 5034273 w 8076565"/>
              <a:gd name="T23" fmla="*/ 587884 h 2933700"/>
              <a:gd name="T24" fmla="*/ 5154584 w 8076565"/>
              <a:gd name="T25" fmla="*/ 567453 h 2933700"/>
              <a:gd name="T26" fmla="*/ 6860835 w 8076565"/>
              <a:gd name="T27" fmla="*/ 566299 h 2933700"/>
              <a:gd name="T28" fmla="*/ 6733972 w 8076565"/>
              <a:gd name="T29" fmla="*/ 514982 h 2933700"/>
              <a:gd name="T30" fmla="*/ 6482409 w 8076565"/>
              <a:gd name="T31" fmla="*/ 379078 h 2933700"/>
              <a:gd name="T32" fmla="*/ 6203297 w 8076565"/>
              <a:gd name="T33" fmla="*/ 221907 h 2933700"/>
              <a:gd name="T34" fmla="*/ 5975389 w 8076565"/>
              <a:gd name="T35" fmla="*/ 110008 h 2933700"/>
              <a:gd name="T36" fmla="*/ 5784351 w 8076565"/>
              <a:gd name="T37" fmla="*/ 39064 h 2933700"/>
              <a:gd name="T38" fmla="*/ 5615856 w 8076565"/>
              <a:gd name="T39" fmla="*/ 4761 h 2933700"/>
              <a:gd name="T40" fmla="*/ 6860835 w 8076565"/>
              <a:gd name="T41" fmla="*/ 566299 h 2933700"/>
              <a:gd name="T42" fmla="*/ 5210585 w 8076565"/>
              <a:gd name="T43" fmla="*/ 566487 h 2933700"/>
              <a:gd name="T44" fmla="*/ 5294470 w 8076565"/>
              <a:gd name="T45" fmla="*/ 573907 h 2933700"/>
              <a:gd name="T46" fmla="*/ 5484203 w 8076565"/>
              <a:gd name="T47" fmla="*/ 608822 h 2933700"/>
              <a:gd name="T48" fmla="*/ 5581791 w 8076565"/>
              <a:gd name="T49" fmla="*/ 635399 h 2933700"/>
              <a:gd name="T50" fmla="*/ 5721801 w 8076565"/>
              <a:gd name="T51" fmla="*/ 682147 h 2933700"/>
              <a:gd name="T52" fmla="*/ 6501479 w 8076565"/>
              <a:gd name="T53" fmla="*/ 966353 h 2933700"/>
              <a:gd name="T54" fmla="*/ 6793037 w 8076565"/>
              <a:gd name="T55" fmla="*/ 1066332 h 2933700"/>
              <a:gd name="T56" fmla="*/ 6959455 w 8076565"/>
              <a:gd name="T57" fmla="*/ 1116834 h 2933700"/>
              <a:gd name="T58" fmla="*/ 7091577 w 8076565"/>
              <a:gd name="T59" fmla="*/ 1148319 h 2933700"/>
              <a:gd name="T60" fmla="*/ 7277897 w 8076565"/>
              <a:gd name="T61" fmla="*/ 1100345 h 2933700"/>
              <a:gd name="T62" fmla="*/ 7351509 w 8076565"/>
              <a:gd name="T63" fmla="*/ 1069051 h 2933700"/>
              <a:gd name="T64" fmla="*/ 7481249 w 8076565"/>
              <a:gd name="T65" fmla="*/ 1005521 h 2933700"/>
              <a:gd name="T66" fmla="*/ 7584225 w 8076565"/>
              <a:gd name="T67" fmla="*/ 945009 h 2933700"/>
              <a:gd name="T68" fmla="*/ 7665563 w 8076565"/>
              <a:gd name="T69" fmla="*/ 892808 h 2933700"/>
              <a:gd name="T70" fmla="*/ 8029039 w 8076565"/>
              <a:gd name="T71" fmla="*/ 645642 h 2933700"/>
              <a:gd name="T72" fmla="*/ 7139031 w 8076565"/>
              <a:gd name="T73" fmla="*/ 634084 h 2933700"/>
              <a:gd name="T74" fmla="*/ 7052246 w 8076565"/>
              <a:gd name="T75" fmla="*/ 624376 h 2933700"/>
              <a:gd name="T76" fmla="*/ 6945957 w 8076565"/>
              <a:gd name="T77" fmla="*/ 596471 h 2933700"/>
              <a:gd name="T78" fmla="*/ 6860835 w 8076565"/>
              <a:gd name="T79" fmla="*/ 566299 h 2933700"/>
              <a:gd name="T80" fmla="*/ 7937869 w 8076565"/>
              <a:gd name="T81" fmla="*/ 328069 h 2933700"/>
              <a:gd name="T82" fmla="*/ 7821687 w 8076565"/>
              <a:gd name="T83" fmla="*/ 365982 h 2933700"/>
              <a:gd name="T84" fmla="*/ 7659509 w 8076565"/>
              <a:gd name="T85" fmla="*/ 451332 h 2933700"/>
              <a:gd name="T86" fmla="*/ 7536241 w 8076565"/>
              <a:gd name="T87" fmla="*/ 497881 h 2933700"/>
              <a:gd name="T88" fmla="*/ 7437335 w 8076565"/>
              <a:gd name="T89" fmla="*/ 541354 h 2933700"/>
              <a:gd name="T90" fmla="*/ 7318639 w 8076565"/>
              <a:gd name="T91" fmla="*/ 595283 h 2933700"/>
              <a:gd name="T92" fmla="*/ 7177393 w 8076565"/>
              <a:gd name="T93" fmla="*/ 632902 h 2933700"/>
              <a:gd name="T94" fmla="*/ 8033913 w 8076565"/>
              <a:gd name="T95" fmla="*/ 634084 h 2933700"/>
              <a:gd name="T96" fmla="*/ 8067309 w 8076565"/>
              <a:gd name="T97" fmla="*/ 533056 h 2933700"/>
              <a:gd name="T98" fmla="*/ 8080663 w 8076565"/>
              <a:gd name="T99" fmla="*/ 438175 h 2933700"/>
              <a:gd name="T100" fmla="*/ 8071811 w 8076565"/>
              <a:gd name="T101" fmla="*/ 381384 h 2933700"/>
              <a:gd name="T102" fmla="*/ 8040809 w 8076565"/>
              <a:gd name="T103" fmla="*/ 340330 h 2933700"/>
              <a:gd name="T104" fmla="*/ 7980839 w 8076565"/>
              <a:gd name="T105" fmla="*/ 324070 h 29337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076565"/>
              <a:gd name="T160" fmla="*/ 0 h 2933700"/>
              <a:gd name="T161" fmla="*/ 8076565 w 8076565"/>
              <a:gd name="T162" fmla="*/ 2933700 h 29337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076565" h="2933700">
                <a:moveTo>
                  <a:pt x="5532542" y="0"/>
                </a:moveTo>
                <a:lnTo>
                  <a:pt x="5452579" y="2779"/>
                </a:lnTo>
                <a:lnTo>
                  <a:pt x="5371087" y="12561"/>
                </a:lnTo>
                <a:lnTo>
                  <a:pt x="5286277" y="28804"/>
                </a:lnTo>
                <a:lnTo>
                  <a:pt x="5196359" y="50970"/>
                </a:lnTo>
                <a:lnTo>
                  <a:pt x="5099542" y="78518"/>
                </a:lnTo>
                <a:lnTo>
                  <a:pt x="4607482" y="231746"/>
                </a:lnTo>
                <a:lnTo>
                  <a:pt x="4176082" y="356816"/>
                </a:lnTo>
                <a:lnTo>
                  <a:pt x="4075503" y="387308"/>
                </a:lnTo>
                <a:lnTo>
                  <a:pt x="3991019" y="415002"/>
                </a:lnTo>
                <a:lnTo>
                  <a:pt x="3916685" y="442226"/>
                </a:lnTo>
                <a:lnTo>
                  <a:pt x="3846553" y="471310"/>
                </a:lnTo>
                <a:lnTo>
                  <a:pt x="3774676" y="504584"/>
                </a:lnTo>
                <a:lnTo>
                  <a:pt x="3695107" y="544376"/>
                </a:lnTo>
                <a:lnTo>
                  <a:pt x="2973741" y="922657"/>
                </a:lnTo>
                <a:lnTo>
                  <a:pt x="2423207" y="1201135"/>
                </a:lnTo>
                <a:lnTo>
                  <a:pt x="1651602" y="1580234"/>
                </a:lnTo>
                <a:lnTo>
                  <a:pt x="0" y="2366818"/>
                </a:lnTo>
                <a:lnTo>
                  <a:pt x="0" y="2933164"/>
                </a:lnTo>
                <a:lnTo>
                  <a:pt x="4846959" y="657986"/>
                </a:lnTo>
                <a:lnTo>
                  <a:pt x="4888115" y="639366"/>
                </a:lnTo>
                <a:lnTo>
                  <a:pt x="4926920" y="623166"/>
                </a:lnTo>
                <a:lnTo>
                  <a:pt x="4963603" y="609265"/>
                </a:lnTo>
                <a:lnTo>
                  <a:pt x="5031500" y="587884"/>
                </a:lnTo>
                <a:lnTo>
                  <a:pt x="5093613" y="574266"/>
                </a:lnTo>
                <a:lnTo>
                  <a:pt x="5151750" y="567453"/>
                </a:lnTo>
                <a:lnTo>
                  <a:pt x="5179893" y="566299"/>
                </a:lnTo>
                <a:lnTo>
                  <a:pt x="6857061" y="566299"/>
                </a:lnTo>
                <a:lnTo>
                  <a:pt x="6809113" y="547849"/>
                </a:lnTo>
                <a:lnTo>
                  <a:pt x="6730269" y="514982"/>
                </a:lnTo>
                <a:lnTo>
                  <a:pt x="6641988" y="475990"/>
                </a:lnTo>
                <a:lnTo>
                  <a:pt x="6478841" y="379078"/>
                </a:lnTo>
                <a:lnTo>
                  <a:pt x="6332070" y="294564"/>
                </a:lnTo>
                <a:lnTo>
                  <a:pt x="6199882" y="221907"/>
                </a:lnTo>
                <a:lnTo>
                  <a:pt x="6080488" y="160568"/>
                </a:lnTo>
                <a:lnTo>
                  <a:pt x="5972098" y="110008"/>
                </a:lnTo>
                <a:lnTo>
                  <a:pt x="5872921" y="69686"/>
                </a:lnTo>
                <a:lnTo>
                  <a:pt x="5781167" y="39064"/>
                </a:lnTo>
                <a:lnTo>
                  <a:pt x="5695046" y="17602"/>
                </a:lnTo>
                <a:lnTo>
                  <a:pt x="5612768" y="4761"/>
                </a:lnTo>
                <a:lnTo>
                  <a:pt x="5532542" y="0"/>
                </a:lnTo>
              </a:path>
              <a:path w="8076565" h="2933700">
                <a:moveTo>
                  <a:pt x="6857061" y="566299"/>
                </a:moveTo>
                <a:lnTo>
                  <a:pt x="5179893" y="566299"/>
                </a:lnTo>
                <a:lnTo>
                  <a:pt x="5207718" y="566487"/>
                </a:lnTo>
                <a:lnTo>
                  <a:pt x="5235454" y="567898"/>
                </a:lnTo>
                <a:lnTo>
                  <a:pt x="5291556" y="573907"/>
                </a:lnTo>
                <a:lnTo>
                  <a:pt x="5350008" y="583369"/>
                </a:lnTo>
                <a:lnTo>
                  <a:pt x="5481187" y="608822"/>
                </a:lnTo>
                <a:lnTo>
                  <a:pt x="5524014" y="619263"/>
                </a:lnTo>
                <a:lnTo>
                  <a:pt x="5578719" y="635399"/>
                </a:lnTo>
                <a:lnTo>
                  <a:pt x="5644023" y="656578"/>
                </a:lnTo>
                <a:lnTo>
                  <a:pt x="5718650" y="682147"/>
                </a:lnTo>
                <a:lnTo>
                  <a:pt x="5801321" y="711453"/>
                </a:lnTo>
                <a:lnTo>
                  <a:pt x="6497901" y="966353"/>
                </a:lnTo>
                <a:lnTo>
                  <a:pt x="6696476" y="1035583"/>
                </a:lnTo>
                <a:lnTo>
                  <a:pt x="6789299" y="1066332"/>
                </a:lnTo>
                <a:lnTo>
                  <a:pt x="6876109" y="1093634"/>
                </a:lnTo>
                <a:lnTo>
                  <a:pt x="6955627" y="1116834"/>
                </a:lnTo>
                <a:lnTo>
                  <a:pt x="7026576" y="1135280"/>
                </a:lnTo>
                <a:lnTo>
                  <a:pt x="7087677" y="1148319"/>
                </a:lnTo>
                <a:lnTo>
                  <a:pt x="7137653" y="1155298"/>
                </a:lnTo>
                <a:lnTo>
                  <a:pt x="7273893" y="1100345"/>
                </a:lnTo>
                <a:lnTo>
                  <a:pt x="7311960" y="1084419"/>
                </a:lnTo>
                <a:lnTo>
                  <a:pt x="7347462" y="1069051"/>
                </a:lnTo>
                <a:lnTo>
                  <a:pt x="7413435" y="1038462"/>
                </a:lnTo>
                <a:lnTo>
                  <a:pt x="7477133" y="1005521"/>
                </a:lnTo>
                <a:lnTo>
                  <a:pt x="7543877" y="967169"/>
                </a:lnTo>
                <a:lnTo>
                  <a:pt x="7580055" y="945009"/>
                </a:lnTo>
                <a:lnTo>
                  <a:pt x="7618990" y="920349"/>
                </a:lnTo>
                <a:lnTo>
                  <a:pt x="7661348" y="892808"/>
                </a:lnTo>
                <a:lnTo>
                  <a:pt x="7758992" y="827552"/>
                </a:lnTo>
                <a:lnTo>
                  <a:pt x="8024621" y="645642"/>
                </a:lnTo>
                <a:lnTo>
                  <a:pt x="8029496" y="634084"/>
                </a:lnTo>
                <a:lnTo>
                  <a:pt x="7135103" y="634084"/>
                </a:lnTo>
                <a:lnTo>
                  <a:pt x="7093714" y="631347"/>
                </a:lnTo>
                <a:lnTo>
                  <a:pt x="7048366" y="624376"/>
                </a:lnTo>
                <a:lnTo>
                  <a:pt x="6998144" y="612855"/>
                </a:lnTo>
                <a:lnTo>
                  <a:pt x="6942137" y="596471"/>
                </a:lnTo>
                <a:lnTo>
                  <a:pt x="6879431" y="574907"/>
                </a:lnTo>
                <a:lnTo>
                  <a:pt x="6857061" y="566299"/>
                </a:lnTo>
              </a:path>
              <a:path w="8076565" h="2933700">
                <a:moveTo>
                  <a:pt x="7976452" y="324070"/>
                </a:moveTo>
                <a:lnTo>
                  <a:pt x="7933503" y="328069"/>
                </a:lnTo>
                <a:lnTo>
                  <a:pt x="7880764" y="341662"/>
                </a:lnTo>
                <a:lnTo>
                  <a:pt x="7817384" y="365982"/>
                </a:lnTo>
                <a:lnTo>
                  <a:pt x="7742511" y="402162"/>
                </a:lnTo>
                <a:lnTo>
                  <a:pt x="7655295" y="451332"/>
                </a:lnTo>
                <a:lnTo>
                  <a:pt x="7590198" y="474834"/>
                </a:lnTo>
                <a:lnTo>
                  <a:pt x="7532099" y="497881"/>
                </a:lnTo>
                <a:lnTo>
                  <a:pt x="7480085" y="520160"/>
                </a:lnTo>
                <a:lnTo>
                  <a:pt x="7433243" y="541354"/>
                </a:lnTo>
                <a:lnTo>
                  <a:pt x="7351419" y="579231"/>
                </a:lnTo>
                <a:lnTo>
                  <a:pt x="7314613" y="595283"/>
                </a:lnTo>
                <a:lnTo>
                  <a:pt x="7244643" y="620041"/>
                </a:lnTo>
                <a:lnTo>
                  <a:pt x="7173446" y="632902"/>
                </a:lnTo>
                <a:lnTo>
                  <a:pt x="7135103" y="634084"/>
                </a:lnTo>
                <a:lnTo>
                  <a:pt x="8029496" y="634084"/>
                </a:lnTo>
                <a:lnTo>
                  <a:pt x="8046161" y="589566"/>
                </a:lnTo>
                <a:lnTo>
                  <a:pt x="8062873" y="533056"/>
                </a:lnTo>
                <a:lnTo>
                  <a:pt x="8074467" y="469641"/>
                </a:lnTo>
                <a:lnTo>
                  <a:pt x="8076218" y="438175"/>
                </a:lnTo>
                <a:lnTo>
                  <a:pt x="8074136" y="408378"/>
                </a:lnTo>
                <a:lnTo>
                  <a:pt x="8067371" y="381384"/>
                </a:lnTo>
                <a:lnTo>
                  <a:pt x="8055071" y="358324"/>
                </a:lnTo>
                <a:lnTo>
                  <a:pt x="8036385" y="340330"/>
                </a:lnTo>
                <a:lnTo>
                  <a:pt x="8010463" y="328535"/>
                </a:lnTo>
                <a:lnTo>
                  <a:pt x="7976452" y="324070"/>
                </a:lnTo>
              </a:path>
            </a:pathLst>
          </a:custGeom>
          <a:solidFill>
            <a:srgbClr val="AF7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7" name="object 9"/>
          <p:cNvSpPr>
            <a:spLocks/>
          </p:cNvSpPr>
          <p:nvPr/>
        </p:nvSpPr>
        <p:spPr bwMode="auto">
          <a:xfrm>
            <a:off x="0" y="1566863"/>
            <a:ext cx="7639050" cy="5291137"/>
          </a:xfrm>
          <a:custGeom>
            <a:avLst/>
            <a:gdLst>
              <a:gd name="T0" fmla="*/ 7031399 w 7638415"/>
              <a:gd name="T1" fmla="*/ 104469 h 5291455"/>
              <a:gd name="T2" fmla="*/ 6886119 w 7638415"/>
              <a:gd name="T3" fmla="*/ 149195 h 5291455"/>
              <a:gd name="T4" fmla="*/ 6808851 w 7638415"/>
              <a:gd name="T5" fmla="*/ 175930 h 5291455"/>
              <a:gd name="T6" fmla="*/ 6675453 w 7638415"/>
              <a:gd name="T7" fmla="*/ 231505 h 5291455"/>
              <a:gd name="T8" fmla="*/ 6571271 w 7638415"/>
              <a:gd name="T9" fmla="*/ 283333 h 5291455"/>
              <a:gd name="T10" fmla="*/ 6415225 w 7638415"/>
              <a:gd name="T11" fmla="*/ 394619 h 5291455"/>
              <a:gd name="T12" fmla="*/ 6354375 w 7638415"/>
              <a:gd name="T13" fmla="*/ 516241 h 5291455"/>
              <a:gd name="T14" fmla="*/ 6285984 w 7638415"/>
              <a:gd name="T15" fmla="*/ 676404 h 5291455"/>
              <a:gd name="T16" fmla="*/ 6212651 w 7638415"/>
              <a:gd name="T17" fmla="*/ 863888 h 5291455"/>
              <a:gd name="T18" fmla="*/ 6136987 w 7638415"/>
              <a:gd name="T19" fmla="*/ 1067467 h 5291455"/>
              <a:gd name="T20" fmla="*/ 5989055 w 7638415"/>
              <a:gd name="T21" fmla="*/ 1477988 h 5291455"/>
              <a:gd name="T22" fmla="*/ 5921987 w 7638415"/>
              <a:gd name="T23" fmla="*/ 1662485 h 5291455"/>
              <a:gd name="T24" fmla="*/ 5862997 w 7638415"/>
              <a:gd name="T25" fmla="*/ 1818172 h 5291455"/>
              <a:gd name="T26" fmla="*/ 5814677 w 7638415"/>
              <a:gd name="T27" fmla="*/ 1933817 h 5291455"/>
              <a:gd name="T28" fmla="*/ 5761237 w 7638415"/>
              <a:gd name="T29" fmla="*/ 2034868 h 5291455"/>
              <a:gd name="T30" fmla="*/ 5699338 w 7638415"/>
              <a:gd name="T31" fmla="*/ 2142094 h 5291455"/>
              <a:gd name="T32" fmla="*/ 5633123 w 7638415"/>
              <a:gd name="T33" fmla="*/ 2232921 h 5291455"/>
              <a:gd name="T34" fmla="*/ 5547329 w 7638415"/>
              <a:gd name="T35" fmla="*/ 2313693 h 5291455"/>
              <a:gd name="T36" fmla="*/ 5426697 w 7638415"/>
              <a:gd name="T37" fmla="*/ 2390758 h 5291455"/>
              <a:gd name="T38" fmla="*/ 5348540 w 7638415"/>
              <a:gd name="T39" fmla="*/ 2429889 h 5291455"/>
              <a:gd name="T40" fmla="*/ 0 w 7638415"/>
              <a:gd name="T41" fmla="*/ 5289103 h 5291455"/>
              <a:gd name="T42" fmla="*/ 5385382 w 7638415"/>
              <a:gd name="T43" fmla="*/ 2979941 h 5291455"/>
              <a:gd name="T44" fmla="*/ 5922343 w 7638415"/>
              <a:gd name="T45" fmla="*/ 2640846 h 5291455"/>
              <a:gd name="T46" fmla="*/ 6106934 w 7638415"/>
              <a:gd name="T47" fmla="*/ 2519845 h 5291455"/>
              <a:gd name="T48" fmla="*/ 6247169 w 7638415"/>
              <a:gd name="T49" fmla="*/ 2411080 h 5291455"/>
              <a:gd name="T50" fmla="*/ 6351715 w 7638415"/>
              <a:gd name="T51" fmla="*/ 2299467 h 5291455"/>
              <a:gd name="T52" fmla="*/ 6429251 w 7638415"/>
              <a:gd name="T53" fmla="*/ 2169913 h 5291455"/>
              <a:gd name="T54" fmla="*/ 6488457 w 7638415"/>
              <a:gd name="T55" fmla="*/ 2007321 h 5291455"/>
              <a:gd name="T56" fmla="*/ 6537997 w 7638415"/>
              <a:gd name="T57" fmla="*/ 1796613 h 5291455"/>
              <a:gd name="T58" fmla="*/ 6586558 w 7638415"/>
              <a:gd name="T59" fmla="*/ 1522685 h 5291455"/>
              <a:gd name="T60" fmla="*/ 6642807 w 7638415"/>
              <a:gd name="T61" fmla="*/ 1170460 h 5291455"/>
              <a:gd name="T62" fmla="*/ 6695784 w 7638415"/>
              <a:gd name="T63" fmla="*/ 995190 h 5291455"/>
              <a:gd name="T64" fmla="*/ 6744444 w 7638415"/>
              <a:gd name="T65" fmla="*/ 861050 h 5291455"/>
              <a:gd name="T66" fmla="*/ 6791580 w 7638415"/>
              <a:gd name="T67" fmla="*/ 760836 h 5291455"/>
              <a:gd name="T68" fmla="*/ 6839992 w 7638415"/>
              <a:gd name="T69" fmla="*/ 687350 h 5291455"/>
              <a:gd name="T70" fmla="*/ 6921125 w 7638415"/>
              <a:gd name="T71" fmla="*/ 611468 h 5291455"/>
              <a:gd name="T72" fmla="*/ 7020870 w 7638415"/>
              <a:gd name="T73" fmla="*/ 555213 h 5291455"/>
              <a:gd name="T74" fmla="*/ 7199151 w 7638415"/>
              <a:gd name="T75" fmla="*/ 468710 h 5291455"/>
              <a:gd name="T76" fmla="*/ 7313999 w 7638415"/>
              <a:gd name="T77" fmla="*/ 404332 h 5291455"/>
              <a:gd name="T78" fmla="*/ 7483239 w 7638415"/>
              <a:gd name="T79" fmla="*/ 335321 h 5291455"/>
              <a:gd name="T80" fmla="*/ 7586561 w 7638415"/>
              <a:gd name="T81" fmla="*/ 271120 h 5291455"/>
              <a:gd name="T82" fmla="*/ 7642737 w 7638415"/>
              <a:gd name="T83" fmla="*/ 185094 h 5291455"/>
              <a:gd name="T84" fmla="*/ 7614341 w 7638415"/>
              <a:gd name="T85" fmla="*/ 113138 h 5291455"/>
              <a:gd name="T86" fmla="*/ 7510995 w 7638415"/>
              <a:gd name="T87" fmla="*/ 42463 h 5291455"/>
              <a:gd name="T88" fmla="*/ 7415895 w 7638415"/>
              <a:gd name="T89" fmla="*/ 4913 h 5291455"/>
              <a:gd name="T90" fmla="*/ 7399761 w 7638415"/>
              <a:gd name="T91" fmla="*/ 0 h 52914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638415"/>
              <a:gd name="T139" fmla="*/ 0 h 5291455"/>
              <a:gd name="T140" fmla="*/ 7638415 w 7638415"/>
              <a:gd name="T141" fmla="*/ 5291455 h 529145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638415" h="5291455">
                <a:moveTo>
                  <a:pt x="7395453" y="0"/>
                </a:moveTo>
                <a:lnTo>
                  <a:pt x="7027310" y="104511"/>
                </a:lnTo>
                <a:lnTo>
                  <a:pt x="6925880" y="135223"/>
                </a:lnTo>
                <a:lnTo>
                  <a:pt x="6882113" y="149258"/>
                </a:lnTo>
                <a:lnTo>
                  <a:pt x="6842022" y="162765"/>
                </a:lnTo>
                <a:lnTo>
                  <a:pt x="6804888" y="176006"/>
                </a:lnTo>
                <a:lnTo>
                  <a:pt x="6736620" y="202751"/>
                </a:lnTo>
                <a:lnTo>
                  <a:pt x="6671566" y="231603"/>
                </a:lnTo>
                <a:lnTo>
                  <a:pt x="6603984" y="264674"/>
                </a:lnTo>
                <a:lnTo>
                  <a:pt x="6567449" y="283452"/>
                </a:lnTo>
                <a:lnTo>
                  <a:pt x="6438259" y="351922"/>
                </a:lnTo>
                <a:lnTo>
                  <a:pt x="6411491" y="394787"/>
                </a:lnTo>
                <a:lnTo>
                  <a:pt x="6382188" y="450101"/>
                </a:lnTo>
                <a:lnTo>
                  <a:pt x="6350676" y="516458"/>
                </a:lnTo>
                <a:lnTo>
                  <a:pt x="6317281" y="592456"/>
                </a:lnTo>
                <a:lnTo>
                  <a:pt x="6282326" y="676690"/>
                </a:lnTo>
                <a:lnTo>
                  <a:pt x="6246137" y="767757"/>
                </a:lnTo>
                <a:lnTo>
                  <a:pt x="6209039" y="864252"/>
                </a:lnTo>
                <a:lnTo>
                  <a:pt x="6171357" y="964772"/>
                </a:lnTo>
                <a:lnTo>
                  <a:pt x="6133416" y="1067914"/>
                </a:lnTo>
                <a:lnTo>
                  <a:pt x="6095542" y="1172272"/>
                </a:lnTo>
                <a:lnTo>
                  <a:pt x="5985568" y="1478610"/>
                </a:lnTo>
                <a:lnTo>
                  <a:pt x="5951210" y="1573798"/>
                </a:lnTo>
                <a:lnTo>
                  <a:pt x="5918543" y="1663184"/>
                </a:lnTo>
                <a:lnTo>
                  <a:pt x="5887893" y="1745364"/>
                </a:lnTo>
                <a:lnTo>
                  <a:pt x="5859585" y="1818934"/>
                </a:lnTo>
                <a:lnTo>
                  <a:pt x="5833943" y="1882490"/>
                </a:lnTo>
                <a:lnTo>
                  <a:pt x="5811294" y="1934628"/>
                </a:lnTo>
                <a:lnTo>
                  <a:pt x="5791961" y="1973945"/>
                </a:lnTo>
                <a:lnTo>
                  <a:pt x="5757882" y="2035721"/>
                </a:lnTo>
                <a:lnTo>
                  <a:pt x="5726538" y="2091806"/>
                </a:lnTo>
                <a:lnTo>
                  <a:pt x="5696021" y="2142995"/>
                </a:lnTo>
                <a:lnTo>
                  <a:pt x="5664426" y="2190081"/>
                </a:lnTo>
                <a:lnTo>
                  <a:pt x="5629846" y="2233859"/>
                </a:lnTo>
                <a:lnTo>
                  <a:pt x="5590373" y="2275122"/>
                </a:lnTo>
                <a:lnTo>
                  <a:pt x="5544102" y="2314665"/>
                </a:lnTo>
                <a:lnTo>
                  <a:pt x="5489126" y="2353281"/>
                </a:lnTo>
                <a:lnTo>
                  <a:pt x="5423537" y="2391765"/>
                </a:lnTo>
                <a:lnTo>
                  <a:pt x="5386167" y="2411206"/>
                </a:lnTo>
                <a:lnTo>
                  <a:pt x="5345429" y="2430911"/>
                </a:lnTo>
                <a:lnTo>
                  <a:pt x="0" y="4933667"/>
                </a:lnTo>
                <a:lnTo>
                  <a:pt x="0" y="5291327"/>
                </a:lnTo>
                <a:lnTo>
                  <a:pt x="453394" y="5291327"/>
                </a:lnTo>
                <a:lnTo>
                  <a:pt x="5382249" y="2981193"/>
                </a:lnTo>
                <a:lnTo>
                  <a:pt x="5540081" y="2879525"/>
                </a:lnTo>
                <a:lnTo>
                  <a:pt x="5918898" y="2641957"/>
                </a:lnTo>
                <a:lnTo>
                  <a:pt x="6017223" y="2578955"/>
                </a:lnTo>
                <a:lnTo>
                  <a:pt x="6103382" y="2520902"/>
                </a:lnTo>
                <a:lnTo>
                  <a:pt x="6178457" y="2465910"/>
                </a:lnTo>
                <a:lnTo>
                  <a:pt x="6243533" y="2412093"/>
                </a:lnTo>
                <a:lnTo>
                  <a:pt x="6299692" y="2357562"/>
                </a:lnTo>
                <a:lnTo>
                  <a:pt x="6348019" y="2300432"/>
                </a:lnTo>
                <a:lnTo>
                  <a:pt x="6389598" y="2238815"/>
                </a:lnTo>
                <a:lnTo>
                  <a:pt x="6425512" y="2170823"/>
                </a:lnTo>
                <a:lnTo>
                  <a:pt x="6456845" y="2094569"/>
                </a:lnTo>
                <a:lnTo>
                  <a:pt x="6484681" y="2008167"/>
                </a:lnTo>
                <a:lnTo>
                  <a:pt x="6510103" y="1909729"/>
                </a:lnTo>
                <a:lnTo>
                  <a:pt x="6534195" y="1797368"/>
                </a:lnTo>
                <a:lnTo>
                  <a:pt x="6558041" y="1669197"/>
                </a:lnTo>
                <a:lnTo>
                  <a:pt x="6582725" y="1523328"/>
                </a:lnTo>
                <a:lnTo>
                  <a:pt x="6609330" y="1357875"/>
                </a:lnTo>
                <a:lnTo>
                  <a:pt x="6638940" y="1170950"/>
                </a:lnTo>
                <a:lnTo>
                  <a:pt x="6666130" y="1077686"/>
                </a:lnTo>
                <a:lnTo>
                  <a:pt x="6691891" y="995609"/>
                </a:lnTo>
                <a:lnTo>
                  <a:pt x="6716571" y="923818"/>
                </a:lnTo>
                <a:lnTo>
                  <a:pt x="6740521" y="861413"/>
                </a:lnTo>
                <a:lnTo>
                  <a:pt x="6764091" y="807493"/>
                </a:lnTo>
                <a:lnTo>
                  <a:pt x="6787630" y="761157"/>
                </a:lnTo>
                <a:lnTo>
                  <a:pt x="6811487" y="721506"/>
                </a:lnTo>
                <a:lnTo>
                  <a:pt x="6836013" y="687637"/>
                </a:lnTo>
                <a:lnTo>
                  <a:pt x="6861556" y="658652"/>
                </a:lnTo>
                <a:lnTo>
                  <a:pt x="6917097" y="611726"/>
                </a:lnTo>
                <a:lnTo>
                  <a:pt x="6980906" y="573525"/>
                </a:lnTo>
                <a:lnTo>
                  <a:pt x="7016786" y="555444"/>
                </a:lnTo>
                <a:lnTo>
                  <a:pt x="7144521" y="494473"/>
                </a:lnTo>
                <a:lnTo>
                  <a:pt x="7194963" y="468906"/>
                </a:lnTo>
                <a:lnTo>
                  <a:pt x="7249921" y="439214"/>
                </a:lnTo>
                <a:lnTo>
                  <a:pt x="7309743" y="404500"/>
                </a:lnTo>
                <a:lnTo>
                  <a:pt x="7403255" y="369415"/>
                </a:lnTo>
                <a:lnTo>
                  <a:pt x="7478882" y="335461"/>
                </a:lnTo>
                <a:lnTo>
                  <a:pt x="7538040" y="302709"/>
                </a:lnTo>
                <a:lnTo>
                  <a:pt x="7582145" y="271232"/>
                </a:lnTo>
                <a:lnTo>
                  <a:pt x="7612612" y="241101"/>
                </a:lnTo>
                <a:lnTo>
                  <a:pt x="7638292" y="185171"/>
                </a:lnTo>
                <a:lnTo>
                  <a:pt x="7636337" y="159515"/>
                </a:lnTo>
                <a:lnTo>
                  <a:pt x="7609910" y="113187"/>
                </a:lnTo>
                <a:lnTo>
                  <a:pt x="7562899" y="73983"/>
                </a:lnTo>
                <a:lnTo>
                  <a:pt x="7506625" y="42484"/>
                </a:lnTo>
                <a:lnTo>
                  <a:pt x="7452411" y="19267"/>
                </a:lnTo>
                <a:lnTo>
                  <a:pt x="7411580" y="4913"/>
                </a:lnTo>
                <a:lnTo>
                  <a:pt x="7399721" y="1240"/>
                </a:lnTo>
                <a:lnTo>
                  <a:pt x="7395453" y="0"/>
                </a:lnTo>
                <a:close/>
              </a:path>
            </a:pathLst>
          </a:custGeom>
          <a:solidFill>
            <a:srgbClr val="A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8" name="object 10"/>
          <p:cNvSpPr>
            <a:spLocks/>
          </p:cNvSpPr>
          <p:nvPr/>
        </p:nvSpPr>
        <p:spPr bwMode="auto">
          <a:xfrm>
            <a:off x="5307013" y="2193925"/>
            <a:ext cx="1454150" cy="522288"/>
          </a:xfrm>
          <a:custGeom>
            <a:avLst/>
            <a:gdLst>
              <a:gd name="T0" fmla="*/ 0 w 1454150"/>
              <a:gd name="T1" fmla="*/ 527914 h 521335"/>
              <a:gd name="T2" fmla="*/ 6217 w 1454150"/>
              <a:gd name="T3" fmla="*/ 524826 h 521335"/>
              <a:gd name="T4" fmla="*/ 15361 w 1454150"/>
              <a:gd name="T5" fmla="*/ 524826 h 521335"/>
              <a:gd name="T6" fmla="*/ 37430 w 1454150"/>
              <a:gd name="T7" fmla="*/ 520071 h 521335"/>
              <a:gd name="T8" fmla="*/ 106892 w 1454150"/>
              <a:gd name="T9" fmla="*/ 504497 h 521335"/>
              <a:gd name="T10" fmla="*/ 153159 w 1454150"/>
              <a:gd name="T11" fmla="*/ 493590 h 521335"/>
              <a:gd name="T12" fmla="*/ 206365 w 1454150"/>
              <a:gd name="T13" fmla="*/ 480549 h 521335"/>
              <a:gd name="T14" fmla="*/ 265947 w 1454150"/>
              <a:gd name="T15" fmla="*/ 465331 h 521335"/>
              <a:gd name="T16" fmla="*/ 331340 w 1454150"/>
              <a:gd name="T17" fmla="*/ 447893 h 521335"/>
              <a:gd name="T18" fmla="*/ 401981 w 1454150"/>
              <a:gd name="T19" fmla="*/ 428194 h 521335"/>
              <a:gd name="T20" fmla="*/ 477308 w 1454150"/>
              <a:gd name="T21" fmla="*/ 406191 h 521335"/>
              <a:gd name="T22" fmla="*/ 556755 w 1454150"/>
              <a:gd name="T23" fmla="*/ 381841 h 521335"/>
              <a:gd name="T24" fmla="*/ 639759 w 1454150"/>
              <a:gd name="T25" fmla="*/ 355104 h 521335"/>
              <a:gd name="T26" fmla="*/ 725758 w 1454150"/>
              <a:gd name="T27" fmla="*/ 325935 h 521335"/>
              <a:gd name="T28" fmla="*/ 814187 w 1454150"/>
              <a:gd name="T29" fmla="*/ 294293 h 521335"/>
              <a:gd name="T30" fmla="*/ 904482 w 1454150"/>
              <a:gd name="T31" fmla="*/ 260135 h 521335"/>
              <a:gd name="T32" fmla="*/ 996081 w 1454150"/>
              <a:gd name="T33" fmla="*/ 223420 h 521335"/>
              <a:gd name="T34" fmla="*/ 1088419 w 1454150"/>
              <a:gd name="T35" fmla="*/ 184105 h 521335"/>
              <a:gd name="T36" fmla="*/ 1180933 w 1454150"/>
              <a:gd name="T37" fmla="*/ 142147 h 521335"/>
              <a:gd name="T38" fmla="*/ 1273060 w 1454150"/>
              <a:gd name="T39" fmla="*/ 97506 h 521335"/>
              <a:gd name="T40" fmla="*/ 1364235 w 1454150"/>
              <a:gd name="T41" fmla="*/ 50136 h 521335"/>
              <a:gd name="T42" fmla="*/ 1453895 w 1454150"/>
              <a:gd name="T43" fmla="*/ 0 h 5213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54150"/>
              <a:gd name="T67" fmla="*/ 0 h 521335"/>
              <a:gd name="T68" fmla="*/ 1454150 w 1454150"/>
              <a:gd name="T69" fmla="*/ 521335 h 52133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54150" h="521335">
                <a:moveTo>
                  <a:pt x="0" y="521207"/>
                </a:moveTo>
                <a:lnTo>
                  <a:pt x="6217" y="518159"/>
                </a:lnTo>
                <a:lnTo>
                  <a:pt x="15361" y="518159"/>
                </a:lnTo>
                <a:lnTo>
                  <a:pt x="37430" y="513465"/>
                </a:lnTo>
                <a:lnTo>
                  <a:pt x="106892" y="498087"/>
                </a:lnTo>
                <a:lnTo>
                  <a:pt x="153159" y="487320"/>
                </a:lnTo>
                <a:lnTo>
                  <a:pt x="206365" y="474445"/>
                </a:lnTo>
                <a:lnTo>
                  <a:pt x="265947" y="459420"/>
                </a:lnTo>
                <a:lnTo>
                  <a:pt x="331340" y="442204"/>
                </a:lnTo>
                <a:lnTo>
                  <a:pt x="401981" y="422755"/>
                </a:lnTo>
                <a:lnTo>
                  <a:pt x="477308" y="401032"/>
                </a:lnTo>
                <a:lnTo>
                  <a:pt x="556755" y="376991"/>
                </a:lnTo>
                <a:lnTo>
                  <a:pt x="639759" y="350593"/>
                </a:lnTo>
                <a:lnTo>
                  <a:pt x="725758" y="321795"/>
                </a:lnTo>
                <a:lnTo>
                  <a:pt x="814187" y="290555"/>
                </a:lnTo>
                <a:lnTo>
                  <a:pt x="904482" y="256831"/>
                </a:lnTo>
                <a:lnTo>
                  <a:pt x="996081" y="220582"/>
                </a:lnTo>
                <a:lnTo>
                  <a:pt x="1088419" y="181767"/>
                </a:lnTo>
                <a:lnTo>
                  <a:pt x="1180933" y="140342"/>
                </a:lnTo>
                <a:lnTo>
                  <a:pt x="1273060" y="96267"/>
                </a:lnTo>
                <a:lnTo>
                  <a:pt x="1364235" y="49500"/>
                </a:lnTo>
                <a:lnTo>
                  <a:pt x="1453895" y="0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9" name="object 11"/>
          <p:cNvSpPr>
            <a:spLocks/>
          </p:cNvSpPr>
          <p:nvPr/>
        </p:nvSpPr>
        <p:spPr bwMode="auto">
          <a:xfrm>
            <a:off x="0" y="2241550"/>
            <a:ext cx="6194425" cy="2273300"/>
          </a:xfrm>
          <a:custGeom>
            <a:avLst/>
            <a:gdLst>
              <a:gd name="T0" fmla="*/ 6197980 w 6193790"/>
              <a:gd name="T1" fmla="*/ 210808 h 2272665"/>
              <a:gd name="T2" fmla="*/ 6090130 w 6193790"/>
              <a:gd name="T3" fmla="*/ 142835 h 2272665"/>
              <a:gd name="T4" fmla="*/ 5976632 w 6193790"/>
              <a:gd name="T5" fmla="*/ 89622 h 2272665"/>
              <a:gd name="T6" fmla="*/ 5858696 w 6193790"/>
              <a:gd name="T7" fmla="*/ 49952 h 2272665"/>
              <a:gd name="T8" fmla="*/ 5737530 w 6193790"/>
              <a:gd name="T9" fmla="*/ 22602 h 2272665"/>
              <a:gd name="T10" fmla="*/ 5614337 w 6193790"/>
              <a:gd name="T11" fmla="*/ 6361 h 2272665"/>
              <a:gd name="T12" fmla="*/ 5490336 w 6193790"/>
              <a:gd name="T13" fmla="*/ 0 h 2272665"/>
              <a:gd name="T14" fmla="*/ 5366730 w 6193790"/>
              <a:gd name="T15" fmla="*/ 2307 h 2272665"/>
              <a:gd name="T16" fmla="*/ 5244726 w 6193790"/>
              <a:gd name="T17" fmla="*/ 12052 h 2272665"/>
              <a:gd name="T18" fmla="*/ 5125536 w 6193790"/>
              <a:gd name="T19" fmla="*/ 28032 h 2272665"/>
              <a:gd name="T20" fmla="*/ 5010374 w 6193790"/>
              <a:gd name="T21" fmla="*/ 49017 h 2272665"/>
              <a:gd name="T22" fmla="*/ 4900434 w 6193790"/>
              <a:gd name="T23" fmla="*/ 73790 h 2272665"/>
              <a:gd name="T24" fmla="*/ 4796942 w 6193790"/>
              <a:gd name="T25" fmla="*/ 101126 h 2272665"/>
              <a:gd name="T26" fmla="*/ 4701098 w 6193790"/>
              <a:gd name="T27" fmla="*/ 129816 h 2272665"/>
              <a:gd name="T28" fmla="*/ 4614108 w 6193790"/>
              <a:gd name="T29" fmla="*/ 158636 h 2272665"/>
              <a:gd name="T30" fmla="*/ 4537184 w 6193790"/>
              <a:gd name="T31" fmla="*/ 186370 h 2272665"/>
              <a:gd name="T32" fmla="*/ 4471534 w 6193790"/>
              <a:gd name="T33" fmla="*/ 211793 h 2272665"/>
              <a:gd name="T34" fmla="*/ 4418376 w 6193790"/>
              <a:gd name="T35" fmla="*/ 233688 h 2272665"/>
              <a:gd name="T36" fmla="*/ 4378904 w 6193790"/>
              <a:gd name="T37" fmla="*/ 250839 h 2272665"/>
              <a:gd name="T38" fmla="*/ 4345877 w 6193790"/>
              <a:gd name="T39" fmla="*/ 266021 h 2272665"/>
              <a:gd name="T40" fmla="*/ 0 w 6193790"/>
              <a:gd name="T41" fmla="*/ 2276519 h 22726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93790"/>
              <a:gd name="T64" fmla="*/ 0 h 2272665"/>
              <a:gd name="T65" fmla="*/ 6193790 w 6193790"/>
              <a:gd name="T66" fmla="*/ 2272665 h 22726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93790" h="2272665">
                <a:moveTo>
                  <a:pt x="6193535" y="210395"/>
                </a:moveTo>
                <a:lnTo>
                  <a:pt x="6085763" y="142555"/>
                </a:lnTo>
                <a:lnTo>
                  <a:pt x="5972346" y="89447"/>
                </a:lnTo>
                <a:lnTo>
                  <a:pt x="5854493" y="49854"/>
                </a:lnTo>
                <a:lnTo>
                  <a:pt x="5733412" y="22560"/>
                </a:lnTo>
                <a:lnTo>
                  <a:pt x="5610311" y="6347"/>
                </a:lnTo>
                <a:lnTo>
                  <a:pt x="5486397" y="0"/>
                </a:lnTo>
                <a:lnTo>
                  <a:pt x="5362879" y="2300"/>
                </a:lnTo>
                <a:lnTo>
                  <a:pt x="5240964" y="12031"/>
                </a:lnTo>
                <a:lnTo>
                  <a:pt x="5121861" y="27976"/>
                </a:lnTo>
                <a:lnTo>
                  <a:pt x="5006778" y="48919"/>
                </a:lnTo>
                <a:lnTo>
                  <a:pt x="4896921" y="73643"/>
                </a:lnTo>
                <a:lnTo>
                  <a:pt x="4793500" y="100930"/>
                </a:lnTo>
                <a:lnTo>
                  <a:pt x="4697723" y="129564"/>
                </a:lnTo>
                <a:lnTo>
                  <a:pt x="4610797" y="158328"/>
                </a:lnTo>
                <a:lnTo>
                  <a:pt x="4533929" y="186006"/>
                </a:lnTo>
                <a:lnTo>
                  <a:pt x="4468329" y="211380"/>
                </a:lnTo>
                <a:lnTo>
                  <a:pt x="4415204" y="233233"/>
                </a:lnTo>
                <a:lnTo>
                  <a:pt x="4375762" y="250349"/>
                </a:lnTo>
                <a:lnTo>
                  <a:pt x="4342759" y="265503"/>
                </a:lnTo>
                <a:lnTo>
                  <a:pt x="0" y="2272070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0" name="object 12"/>
          <p:cNvSpPr>
            <a:spLocks/>
          </p:cNvSpPr>
          <p:nvPr/>
        </p:nvSpPr>
        <p:spPr bwMode="auto">
          <a:xfrm>
            <a:off x="644525" y="3260725"/>
            <a:ext cx="5927725" cy="3597275"/>
          </a:xfrm>
          <a:custGeom>
            <a:avLst/>
            <a:gdLst>
              <a:gd name="T0" fmla="*/ 0 w 5927090"/>
              <a:gd name="T1" fmla="*/ 3601086 h 3596640"/>
              <a:gd name="T2" fmla="*/ 4704558 w 5927090"/>
              <a:gd name="T3" fmla="*/ 1392884 h 3596640"/>
              <a:gd name="T4" fmla="*/ 4871570 w 5927090"/>
              <a:gd name="T5" fmla="*/ 1317273 h 3596640"/>
              <a:gd name="T6" fmla="*/ 5021934 w 5927090"/>
              <a:gd name="T7" fmla="*/ 1248560 h 3596640"/>
              <a:gd name="T8" fmla="*/ 5156570 w 5927090"/>
              <a:gd name="T9" fmla="*/ 1185698 h 3596640"/>
              <a:gd name="T10" fmla="*/ 5276408 w 5927090"/>
              <a:gd name="T11" fmla="*/ 1127645 h 3596640"/>
              <a:gd name="T12" fmla="*/ 5382360 w 5927090"/>
              <a:gd name="T13" fmla="*/ 1073350 h 3596640"/>
              <a:gd name="T14" fmla="*/ 5475351 w 5927090"/>
              <a:gd name="T15" fmla="*/ 1021773 h 3596640"/>
              <a:gd name="T16" fmla="*/ 5556296 w 5927090"/>
              <a:gd name="T17" fmla="*/ 971870 h 3596640"/>
              <a:gd name="T18" fmla="*/ 5626116 w 5927090"/>
              <a:gd name="T19" fmla="*/ 922598 h 3596640"/>
              <a:gd name="T20" fmla="*/ 5685732 w 5927090"/>
              <a:gd name="T21" fmla="*/ 872903 h 3596640"/>
              <a:gd name="T22" fmla="*/ 5736062 w 5927090"/>
              <a:gd name="T23" fmla="*/ 821749 h 3596640"/>
              <a:gd name="T24" fmla="*/ 5778036 w 5927090"/>
              <a:gd name="T25" fmla="*/ 768089 h 3596640"/>
              <a:gd name="T26" fmla="*/ 5812556 w 5927090"/>
              <a:gd name="T27" fmla="*/ 710876 h 3596640"/>
              <a:gd name="T28" fmla="*/ 5840554 w 5927090"/>
              <a:gd name="T29" fmla="*/ 649072 h 3596640"/>
              <a:gd name="T30" fmla="*/ 5862950 w 5927090"/>
              <a:gd name="T31" fmla="*/ 581627 h 3596640"/>
              <a:gd name="T32" fmla="*/ 5880662 w 5927090"/>
              <a:gd name="T33" fmla="*/ 507495 h 3596640"/>
              <a:gd name="T34" fmla="*/ 5894604 w 5927090"/>
              <a:gd name="T35" fmla="*/ 425631 h 3596640"/>
              <a:gd name="T36" fmla="*/ 5905704 w 5927090"/>
              <a:gd name="T37" fmla="*/ 334996 h 3596640"/>
              <a:gd name="T38" fmla="*/ 5914882 w 5927090"/>
              <a:gd name="T39" fmla="*/ 234540 h 3596640"/>
              <a:gd name="T40" fmla="*/ 5923050 w 5927090"/>
              <a:gd name="T41" fmla="*/ 123227 h 3596640"/>
              <a:gd name="T42" fmla="*/ 5931136 w 5927090"/>
              <a:gd name="T43" fmla="*/ 0 h 35966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927090"/>
              <a:gd name="T67" fmla="*/ 0 h 3596640"/>
              <a:gd name="T68" fmla="*/ 5927090 w 5927090"/>
              <a:gd name="T69" fmla="*/ 3596640 h 35966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927090" h="3596640">
                <a:moveTo>
                  <a:pt x="0" y="3596639"/>
                </a:moveTo>
                <a:lnTo>
                  <a:pt x="4701030" y="1391162"/>
                </a:lnTo>
                <a:lnTo>
                  <a:pt x="4867914" y="1315647"/>
                </a:lnTo>
                <a:lnTo>
                  <a:pt x="5018166" y="1247019"/>
                </a:lnTo>
                <a:lnTo>
                  <a:pt x="5152706" y="1184235"/>
                </a:lnTo>
                <a:lnTo>
                  <a:pt x="5272453" y="1126252"/>
                </a:lnTo>
                <a:lnTo>
                  <a:pt x="5378326" y="1072026"/>
                </a:lnTo>
                <a:lnTo>
                  <a:pt x="5471246" y="1020513"/>
                </a:lnTo>
                <a:lnTo>
                  <a:pt x="5552130" y="970671"/>
                </a:lnTo>
                <a:lnTo>
                  <a:pt x="5621898" y="921457"/>
                </a:lnTo>
                <a:lnTo>
                  <a:pt x="5681470" y="871825"/>
                </a:lnTo>
                <a:lnTo>
                  <a:pt x="5731765" y="820734"/>
                </a:lnTo>
                <a:lnTo>
                  <a:pt x="5773701" y="767140"/>
                </a:lnTo>
                <a:lnTo>
                  <a:pt x="5808199" y="710000"/>
                </a:lnTo>
                <a:lnTo>
                  <a:pt x="5836177" y="648270"/>
                </a:lnTo>
                <a:lnTo>
                  <a:pt x="5858555" y="580906"/>
                </a:lnTo>
                <a:lnTo>
                  <a:pt x="5876251" y="506866"/>
                </a:lnTo>
                <a:lnTo>
                  <a:pt x="5890186" y="425106"/>
                </a:lnTo>
                <a:lnTo>
                  <a:pt x="5901278" y="334583"/>
                </a:lnTo>
                <a:lnTo>
                  <a:pt x="5910447" y="234253"/>
                </a:lnTo>
                <a:lnTo>
                  <a:pt x="5918612" y="123073"/>
                </a:lnTo>
                <a:lnTo>
                  <a:pt x="5926692" y="0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object 13"/>
          <p:cNvSpPr>
            <a:spLocks/>
          </p:cNvSpPr>
          <p:nvPr/>
        </p:nvSpPr>
        <p:spPr bwMode="auto">
          <a:xfrm>
            <a:off x="0" y="3335338"/>
            <a:ext cx="6345238" cy="2970212"/>
          </a:xfrm>
          <a:custGeom>
            <a:avLst/>
            <a:gdLst>
              <a:gd name="T0" fmla="*/ 0 w 6344920"/>
              <a:gd name="T1" fmla="*/ 2971653 h 2969895"/>
              <a:gd name="T2" fmla="*/ 6346636 w 6344920"/>
              <a:gd name="T3" fmla="*/ 0 h 2969895"/>
              <a:gd name="T4" fmla="*/ 0 60000 65536"/>
              <a:gd name="T5" fmla="*/ 0 60000 65536"/>
              <a:gd name="T6" fmla="*/ 0 w 6344920"/>
              <a:gd name="T7" fmla="*/ 0 h 2969895"/>
              <a:gd name="T8" fmla="*/ 6344920 w 6344920"/>
              <a:gd name="T9" fmla="*/ 2969895 h 29698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44920" h="2969895">
                <a:moveTo>
                  <a:pt x="0" y="2969433"/>
                </a:moveTo>
                <a:lnTo>
                  <a:pt x="6344411" y="0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2" name="object 14"/>
          <p:cNvSpPr>
            <a:spLocks/>
          </p:cNvSpPr>
          <p:nvPr/>
        </p:nvSpPr>
        <p:spPr bwMode="auto">
          <a:xfrm>
            <a:off x="0" y="2678113"/>
            <a:ext cx="5695950" cy="2671762"/>
          </a:xfrm>
          <a:custGeom>
            <a:avLst/>
            <a:gdLst>
              <a:gd name="T0" fmla="*/ 0 w 5695315"/>
              <a:gd name="T1" fmla="*/ 2669485 h 2672079"/>
              <a:gd name="T2" fmla="*/ 5699633 w 5695315"/>
              <a:gd name="T3" fmla="*/ 0 h 2672079"/>
              <a:gd name="T4" fmla="*/ 0 60000 65536"/>
              <a:gd name="T5" fmla="*/ 0 60000 65536"/>
              <a:gd name="T6" fmla="*/ 0 w 5695315"/>
              <a:gd name="T7" fmla="*/ 0 h 2672079"/>
              <a:gd name="T8" fmla="*/ 5695315 w 5695315"/>
              <a:gd name="T9" fmla="*/ 2672079 h 26720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95315" h="2672079">
                <a:moveTo>
                  <a:pt x="0" y="2671704"/>
                </a:moveTo>
                <a:lnTo>
                  <a:pt x="5695187" y="0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3" name="object 15"/>
          <p:cNvSpPr>
            <a:spLocks/>
          </p:cNvSpPr>
          <p:nvPr/>
        </p:nvSpPr>
        <p:spPr bwMode="auto">
          <a:xfrm>
            <a:off x="0" y="1825625"/>
            <a:ext cx="8201025" cy="4330700"/>
          </a:xfrm>
          <a:custGeom>
            <a:avLst/>
            <a:gdLst>
              <a:gd name="T0" fmla="*/ 7914529 w 8201025"/>
              <a:gd name="T1" fmla="*/ 0 h 4330065"/>
              <a:gd name="T2" fmla="*/ 0 w 8201025"/>
              <a:gd name="T3" fmla="*/ 3713309 h 4330065"/>
              <a:gd name="T4" fmla="*/ 0 w 8201025"/>
              <a:gd name="T5" fmla="*/ 4334071 h 4330065"/>
              <a:gd name="T6" fmla="*/ 8200641 w 8201025"/>
              <a:gd name="T7" fmla="*/ 482202 h 4330065"/>
              <a:gd name="T8" fmla="*/ 7914529 w 8201025"/>
              <a:gd name="T9" fmla="*/ 0 h 4330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01025"/>
              <a:gd name="T16" fmla="*/ 0 h 4330065"/>
              <a:gd name="T17" fmla="*/ 8201025 w 8201025"/>
              <a:gd name="T18" fmla="*/ 4330065 h 43300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01025" h="4330065">
                <a:moveTo>
                  <a:pt x="7914528" y="0"/>
                </a:moveTo>
                <a:lnTo>
                  <a:pt x="0" y="3709500"/>
                </a:lnTo>
                <a:lnTo>
                  <a:pt x="0" y="4329625"/>
                </a:lnTo>
                <a:lnTo>
                  <a:pt x="8200643" y="481705"/>
                </a:lnTo>
                <a:lnTo>
                  <a:pt x="7914528" y="0"/>
                </a:lnTo>
                <a:close/>
              </a:path>
            </a:pathLst>
          </a:custGeom>
          <a:solidFill>
            <a:srgbClr val="B2C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4" name="object 16"/>
          <p:cNvSpPr>
            <a:spLocks/>
          </p:cNvSpPr>
          <p:nvPr/>
        </p:nvSpPr>
        <p:spPr bwMode="auto">
          <a:xfrm>
            <a:off x="0" y="2416175"/>
            <a:ext cx="8262938" cy="2019300"/>
          </a:xfrm>
          <a:custGeom>
            <a:avLst/>
            <a:gdLst>
              <a:gd name="T0" fmla="*/ 3489870 w 8263255"/>
              <a:gd name="T1" fmla="*/ 645 h 2019935"/>
              <a:gd name="T2" fmla="*/ 3333672 w 8263255"/>
              <a:gd name="T3" fmla="*/ 11308 h 2019935"/>
              <a:gd name="T4" fmla="*/ 3188615 w 8263255"/>
              <a:gd name="T5" fmla="*/ 31432 h 2019935"/>
              <a:gd name="T6" fmla="*/ 3058427 w 8263255"/>
              <a:gd name="T7" fmla="*/ 57340 h 2019935"/>
              <a:gd name="T8" fmla="*/ 2946841 w 8263255"/>
              <a:gd name="T9" fmla="*/ 85367 h 2019935"/>
              <a:gd name="T10" fmla="*/ 2857592 w 8263255"/>
              <a:gd name="T11" fmla="*/ 111851 h 2019935"/>
              <a:gd name="T12" fmla="*/ 2756688 w 8263255"/>
              <a:gd name="T13" fmla="*/ 147234 h 2019935"/>
              <a:gd name="T14" fmla="*/ 0 w 8263255"/>
              <a:gd name="T15" fmla="*/ 2015125 h 2019935"/>
              <a:gd name="T16" fmla="*/ 2954847 w 8263255"/>
              <a:gd name="T17" fmla="*/ 639451 h 2019935"/>
              <a:gd name="T18" fmla="*/ 3156691 w 8263255"/>
              <a:gd name="T19" fmla="*/ 592133 h 2019935"/>
              <a:gd name="T20" fmla="*/ 3348549 w 8263255"/>
              <a:gd name="T21" fmla="*/ 564416 h 2019935"/>
              <a:gd name="T22" fmla="*/ 3527301 w 8263255"/>
              <a:gd name="T23" fmla="*/ 552716 h 2019935"/>
              <a:gd name="T24" fmla="*/ 8120335 w 8263255"/>
              <a:gd name="T25" fmla="*/ 551747 h 2019935"/>
              <a:gd name="T26" fmla="*/ 8174375 w 8263255"/>
              <a:gd name="T27" fmla="*/ 473111 h 2019935"/>
              <a:gd name="T28" fmla="*/ 8213425 w 8263255"/>
              <a:gd name="T29" fmla="*/ 388177 h 2019935"/>
              <a:gd name="T30" fmla="*/ 8239163 w 8263255"/>
              <a:gd name="T31" fmla="*/ 308546 h 2019935"/>
              <a:gd name="T32" fmla="*/ 5128489 w 8263255"/>
              <a:gd name="T33" fmla="*/ 305059 h 2019935"/>
              <a:gd name="T34" fmla="*/ 4955762 w 8263255"/>
              <a:gd name="T35" fmla="*/ 294253 h 2019935"/>
              <a:gd name="T36" fmla="*/ 4789387 w 8263255"/>
              <a:gd name="T37" fmla="*/ 270395 h 2019935"/>
              <a:gd name="T38" fmla="*/ 4627503 w 8263255"/>
              <a:gd name="T39" fmla="*/ 236468 h 2019935"/>
              <a:gd name="T40" fmla="*/ 4468252 w 8263255"/>
              <a:gd name="T41" fmla="*/ 195460 h 2019935"/>
              <a:gd name="T42" fmla="*/ 3987579 w 8263255"/>
              <a:gd name="T43" fmla="*/ 59888 h 2019935"/>
              <a:gd name="T44" fmla="*/ 3820746 w 8263255"/>
              <a:gd name="T45" fmla="*/ 22329 h 2019935"/>
              <a:gd name="T46" fmla="*/ 3653473 w 8263255"/>
              <a:gd name="T47" fmla="*/ 3094 h 2019935"/>
              <a:gd name="T48" fmla="*/ 8120335 w 8263255"/>
              <a:gd name="T49" fmla="*/ 551747 h 2019935"/>
              <a:gd name="T50" fmla="*/ 3689836 w 8263255"/>
              <a:gd name="T51" fmla="*/ 553440 h 2019935"/>
              <a:gd name="T52" fmla="*/ 3833049 w 8263255"/>
              <a:gd name="T53" fmla="*/ 562993 h 2019935"/>
              <a:gd name="T54" fmla="*/ 3953816 w 8263255"/>
              <a:gd name="T55" fmla="*/ 577785 h 2019935"/>
              <a:gd name="T56" fmla="*/ 4049033 w 8263255"/>
              <a:gd name="T57" fmla="*/ 594231 h 2019935"/>
              <a:gd name="T58" fmla="*/ 4154835 w 8263255"/>
              <a:gd name="T59" fmla="*/ 618997 h 2019935"/>
              <a:gd name="T60" fmla="*/ 4373335 w 8263255"/>
              <a:gd name="T61" fmla="*/ 716182 h 2019935"/>
              <a:gd name="T62" fmla="*/ 4493386 w 8263255"/>
              <a:gd name="T63" fmla="*/ 763133 h 2019935"/>
              <a:gd name="T64" fmla="*/ 4604241 w 8263255"/>
              <a:gd name="T65" fmla="*/ 796609 h 2019935"/>
              <a:gd name="T66" fmla="*/ 4715605 w 8263255"/>
              <a:gd name="T67" fmla="*/ 817305 h 2019935"/>
              <a:gd name="T68" fmla="*/ 4837163 w 8263255"/>
              <a:gd name="T69" fmla="*/ 825894 h 2019935"/>
              <a:gd name="T70" fmla="*/ 4978621 w 8263255"/>
              <a:gd name="T71" fmla="*/ 823069 h 2019935"/>
              <a:gd name="T72" fmla="*/ 5149639 w 8263255"/>
              <a:gd name="T73" fmla="*/ 809512 h 2019935"/>
              <a:gd name="T74" fmla="*/ 6296767 w 8263255"/>
              <a:gd name="T75" fmla="*/ 667319 h 2019935"/>
              <a:gd name="T76" fmla="*/ 7075420 w 8263255"/>
              <a:gd name="T77" fmla="*/ 589086 h 2019935"/>
              <a:gd name="T78" fmla="*/ 7506271 w 8263255"/>
              <a:gd name="T79" fmla="*/ 560910 h 2019935"/>
              <a:gd name="T80" fmla="*/ 7615307 w 8263255"/>
              <a:gd name="T81" fmla="*/ 557291 h 2019935"/>
              <a:gd name="T82" fmla="*/ 8119635 w 8263255"/>
              <a:gd name="T83" fmla="*/ 552662 h 2019935"/>
              <a:gd name="T84" fmla="*/ 8115069 w 8263255"/>
              <a:gd name="T85" fmla="*/ 557291 h 2019935"/>
              <a:gd name="T86" fmla="*/ 7696161 w 8263255"/>
              <a:gd name="T87" fmla="*/ 603149 h 2019935"/>
              <a:gd name="T88" fmla="*/ 7837469 w 8263255"/>
              <a:gd name="T89" fmla="*/ 652073 h 2019935"/>
              <a:gd name="T90" fmla="*/ 7953565 w 8263255"/>
              <a:gd name="T91" fmla="*/ 652835 h 2019935"/>
              <a:gd name="T92" fmla="*/ 8046825 w 8263255"/>
              <a:gd name="T93" fmla="*/ 616134 h 2019935"/>
              <a:gd name="T94" fmla="*/ 8115069 w 8263255"/>
              <a:gd name="T95" fmla="*/ 557291 h 2019935"/>
              <a:gd name="T96" fmla="*/ 7224013 w 8263255"/>
              <a:gd name="T97" fmla="*/ 19769 h 2019935"/>
              <a:gd name="T98" fmla="*/ 6922859 w 8263255"/>
              <a:gd name="T99" fmla="*/ 36006 h 2019935"/>
              <a:gd name="T100" fmla="*/ 6622335 w 8263255"/>
              <a:gd name="T101" fmla="*/ 67689 h 2019935"/>
              <a:gd name="T102" fmla="*/ 6331125 w 8263255"/>
              <a:gd name="T103" fmla="*/ 110136 h 2019935"/>
              <a:gd name="T104" fmla="*/ 6057930 w 8263255"/>
              <a:gd name="T105" fmla="*/ 158679 h 2019935"/>
              <a:gd name="T106" fmla="*/ 5811437 w 8263255"/>
              <a:gd name="T107" fmla="*/ 208630 h 2019935"/>
              <a:gd name="T108" fmla="*/ 5500473 w 8263255"/>
              <a:gd name="T109" fmla="*/ 275532 h 2019935"/>
              <a:gd name="T110" fmla="*/ 5309439 w 8263255"/>
              <a:gd name="T111" fmla="*/ 299818 h 2019935"/>
              <a:gd name="T112" fmla="*/ 5128489 w 8263255"/>
              <a:gd name="T113" fmla="*/ 305059 h 2019935"/>
              <a:gd name="T114" fmla="*/ 8253973 w 8263255"/>
              <a:gd name="T115" fmla="*/ 244915 h 2019935"/>
              <a:gd name="T116" fmla="*/ 8157385 w 8263255"/>
              <a:gd name="T117" fmla="*/ 152126 h 2019935"/>
              <a:gd name="T118" fmla="*/ 7922539 w 8263255"/>
              <a:gd name="T119" fmla="*/ 77460 h 2019935"/>
              <a:gd name="T120" fmla="*/ 7657879 w 8263255"/>
              <a:gd name="T121" fmla="*/ 34609 h 2019935"/>
              <a:gd name="T122" fmla="*/ 7372101 w 8263255"/>
              <a:gd name="T123" fmla="*/ 18903 h 20199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263255"/>
              <a:gd name="T187" fmla="*/ 0 h 2019935"/>
              <a:gd name="T188" fmla="*/ 8263255 w 8263255"/>
              <a:gd name="T189" fmla="*/ 2019935 h 20199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263255" h="2019935">
                <a:moveTo>
                  <a:pt x="3571937" y="0"/>
                </a:moveTo>
                <a:lnTo>
                  <a:pt x="3490806" y="645"/>
                </a:lnTo>
                <a:lnTo>
                  <a:pt x="3411527" y="4577"/>
                </a:lnTo>
                <a:lnTo>
                  <a:pt x="3334567" y="11336"/>
                </a:lnTo>
                <a:lnTo>
                  <a:pt x="3260392" y="20465"/>
                </a:lnTo>
                <a:lnTo>
                  <a:pt x="3189469" y="31502"/>
                </a:lnTo>
                <a:lnTo>
                  <a:pt x="3122265" y="43989"/>
                </a:lnTo>
                <a:lnTo>
                  <a:pt x="3059246" y="57466"/>
                </a:lnTo>
                <a:lnTo>
                  <a:pt x="3000879" y="71475"/>
                </a:lnTo>
                <a:lnTo>
                  <a:pt x="2947632" y="85556"/>
                </a:lnTo>
                <a:lnTo>
                  <a:pt x="2899970" y="99249"/>
                </a:lnTo>
                <a:lnTo>
                  <a:pt x="2858360" y="112096"/>
                </a:lnTo>
                <a:lnTo>
                  <a:pt x="2795163" y="133412"/>
                </a:lnTo>
                <a:lnTo>
                  <a:pt x="2757428" y="147556"/>
                </a:lnTo>
                <a:lnTo>
                  <a:pt x="0" y="1438746"/>
                </a:lnTo>
                <a:lnTo>
                  <a:pt x="0" y="2019565"/>
                </a:lnTo>
                <a:lnTo>
                  <a:pt x="2851916" y="673062"/>
                </a:lnTo>
                <a:lnTo>
                  <a:pt x="2955638" y="640858"/>
                </a:lnTo>
                <a:lnTo>
                  <a:pt x="3057642" y="614466"/>
                </a:lnTo>
                <a:lnTo>
                  <a:pt x="3157537" y="593436"/>
                </a:lnTo>
                <a:lnTo>
                  <a:pt x="3254934" y="577317"/>
                </a:lnTo>
                <a:lnTo>
                  <a:pt x="3349444" y="565660"/>
                </a:lnTo>
                <a:lnTo>
                  <a:pt x="3440678" y="558016"/>
                </a:lnTo>
                <a:lnTo>
                  <a:pt x="3528246" y="553934"/>
                </a:lnTo>
                <a:lnTo>
                  <a:pt x="3611759" y="552964"/>
                </a:lnTo>
                <a:lnTo>
                  <a:pt x="8122518" y="552964"/>
                </a:lnTo>
                <a:lnTo>
                  <a:pt x="8151304" y="515362"/>
                </a:lnTo>
                <a:lnTo>
                  <a:pt x="8176570" y="474154"/>
                </a:lnTo>
                <a:lnTo>
                  <a:pt x="8197912" y="431598"/>
                </a:lnTo>
                <a:lnTo>
                  <a:pt x="8215628" y="389031"/>
                </a:lnTo>
                <a:lnTo>
                  <a:pt x="8230016" y="347793"/>
                </a:lnTo>
                <a:lnTo>
                  <a:pt x="8241374" y="309225"/>
                </a:lnTo>
                <a:lnTo>
                  <a:pt x="8242246" y="305731"/>
                </a:lnTo>
                <a:lnTo>
                  <a:pt x="5129867" y="305731"/>
                </a:lnTo>
                <a:lnTo>
                  <a:pt x="5042569" y="302141"/>
                </a:lnTo>
                <a:lnTo>
                  <a:pt x="4957092" y="294904"/>
                </a:lnTo>
                <a:lnTo>
                  <a:pt x="4873205" y="284395"/>
                </a:lnTo>
                <a:lnTo>
                  <a:pt x="4790674" y="270990"/>
                </a:lnTo>
                <a:lnTo>
                  <a:pt x="4709266" y="255063"/>
                </a:lnTo>
                <a:lnTo>
                  <a:pt x="4628748" y="236987"/>
                </a:lnTo>
                <a:lnTo>
                  <a:pt x="4548886" y="217139"/>
                </a:lnTo>
                <a:lnTo>
                  <a:pt x="4469447" y="195892"/>
                </a:lnTo>
                <a:lnTo>
                  <a:pt x="4070444" y="81792"/>
                </a:lnTo>
                <a:lnTo>
                  <a:pt x="3988649" y="60021"/>
                </a:lnTo>
                <a:lnTo>
                  <a:pt x="3905646" y="39474"/>
                </a:lnTo>
                <a:lnTo>
                  <a:pt x="3821774" y="22378"/>
                </a:lnTo>
                <a:lnTo>
                  <a:pt x="3737887" y="10407"/>
                </a:lnTo>
                <a:lnTo>
                  <a:pt x="3654453" y="3101"/>
                </a:lnTo>
                <a:lnTo>
                  <a:pt x="3571937" y="0"/>
                </a:lnTo>
                <a:close/>
              </a:path>
              <a:path w="8263255" h="2019935">
                <a:moveTo>
                  <a:pt x="8122518" y="552964"/>
                </a:moveTo>
                <a:lnTo>
                  <a:pt x="3611759" y="552964"/>
                </a:lnTo>
                <a:lnTo>
                  <a:pt x="3690828" y="554658"/>
                </a:lnTo>
                <a:lnTo>
                  <a:pt x="3765064" y="558563"/>
                </a:lnTo>
                <a:lnTo>
                  <a:pt x="3834077" y="564232"/>
                </a:lnTo>
                <a:lnTo>
                  <a:pt x="3897478" y="571214"/>
                </a:lnTo>
                <a:lnTo>
                  <a:pt x="3954878" y="579059"/>
                </a:lnTo>
                <a:lnTo>
                  <a:pt x="4005887" y="587318"/>
                </a:lnTo>
                <a:lnTo>
                  <a:pt x="4050117" y="595540"/>
                </a:lnTo>
                <a:lnTo>
                  <a:pt x="4116681" y="610076"/>
                </a:lnTo>
                <a:lnTo>
                  <a:pt x="4155947" y="620362"/>
                </a:lnTo>
                <a:lnTo>
                  <a:pt x="4307992" y="688955"/>
                </a:lnTo>
                <a:lnTo>
                  <a:pt x="4374508" y="717759"/>
                </a:lnTo>
                <a:lnTo>
                  <a:pt x="4436303" y="743017"/>
                </a:lnTo>
                <a:lnTo>
                  <a:pt x="4494588" y="764813"/>
                </a:lnTo>
                <a:lnTo>
                  <a:pt x="4550576" y="783234"/>
                </a:lnTo>
                <a:lnTo>
                  <a:pt x="4605477" y="798366"/>
                </a:lnTo>
                <a:lnTo>
                  <a:pt x="4660505" y="810294"/>
                </a:lnTo>
                <a:lnTo>
                  <a:pt x="4716870" y="819104"/>
                </a:lnTo>
                <a:lnTo>
                  <a:pt x="4775802" y="824883"/>
                </a:lnTo>
                <a:lnTo>
                  <a:pt x="4838462" y="827714"/>
                </a:lnTo>
                <a:lnTo>
                  <a:pt x="4906112" y="827686"/>
                </a:lnTo>
                <a:lnTo>
                  <a:pt x="4979958" y="824882"/>
                </a:lnTo>
                <a:lnTo>
                  <a:pt x="5061180" y="819391"/>
                </a:lnTo>
                <a:lnTo>
                  <a:pt x="5151022" y="811297"/>
                </a:lnTo>
                <a:lnTo>
                  <a:pt x="5250685" y="800685"/>
                </a:lnTo>
                <a:lnTo>
                  <a:pt x="6298459" y="668789"/>
                </a:lnTo>
                <a:lnTo>
                  <a:pt x="6732731" y="621719"/>
                </a:lnTo>
                <a:lnTo>
                  <a:pt x="7077316" y="590383"/>
                </a:lnTo>
                <a:lnTo>
                  <a:pt x="7334929" y="571589"/>
                </a:lnTo>
                <a:lnTo>
                  <a:pt x="7508285" y="562146"/>
                </a:lnTo>
                <a:lnTo>
                  <a:pt x="7578387" y="559469"/>
                </a:lnTo>
                <a:lnTo>
                  <a:pt x="7617348" y="558518"/>
                </a:lnTo>
                <a:lnTo>
                  <a:pt x="8117244" y="558518"/>
                </a:lnTo>
                <a:lnTo>
                  <a:pt x="8121817" y="553880"/>
                </a:lnTo>
                <a:lnTo>
                  <a:pt x="8122518" y="552964"/>
                </a:lnTo>
                <a:close/>
              </a:path>
              <a:path w="8263255" h="2019935">
                <a:moveTo>
                  <a:pt x="8117244" y="558518"/>
                </a:moveTo>
                <a:lnTo>
                  <a:pt x="7617348" y="558518"/>
                </a:lnTo>
                <a:lnTo>
                  <a:pt x="7698224" y="604479"/>
                </a:lnTo>
                <a:lnTo>
                  <a:pt x="7772200" y="635696"/>
                </a:lnTo>
                <a:lnTo>
                  <a:pt x="7839573" y="653508"/>
                </a:lnTo>
                <a:lnTo>
                  <a:pt x="7900641" y="659253"/>
                </a:lnTo>
                <a:lnTo>
                  <a:pt x="7955700" y="654273"/>
                </a:lnTo>
                <a:lnTo>
                  <a:pt x="8005050" y="639906"/>
                </a:lnTo>
                <a:lnTo>
                  <a:pt x="8048988" y="617492"/>
                </a:lnTo>
                <a:lnTo>
                  <a:pt x="8087811" y="588370"/>
                </a:lnTo>
                <a:lnTo>
                  <a:pt x="8117244" y="558518"/>
                </a:lnTo>
                <a:close/>
              </a:path>
              <a:path w="8263255" h="2019935">
                <a:moveTo>
                  <a:pt x="7374081" y="18945"/>
                </a:moveTo>
                <a:lnTo>
                  <a:pt x="7225950" y="19811"/>
                </a:lnTo>
                <a:lnTo>
                  <a:pt x="7075801" y="25719"/>
                </a:lnTo>
                <a:lnTo>
                  <a:pt x="6924720" y="36083"/>
                </a:lnTo>
                <a:lnTo>
                  <a:pt x="6773794" y="50317"/>
                </a:lnTo>
                <a:lnTo>
                  <a:pt x="6624111" y="67836"/>
                </a:lnTo>
                <a:lnTo>
                  <a:pt x="6476758" y="88052"/>
                </a:lnTo>
                <a:lnTo>
                  <a:pt x="6332823" y="110381"/>
                </a:lnTo>
                <a:lnTo>
                  <a:pt x="6193392" y="134235"/>
                </a:lnTo>
                <a:lnTo>
                  <a:pt x="6059552" y="159029"/>
                </a:lnTo>
                <a:lnTo>
                  <a:pt x="5932392" y="184177"/>
                </a:lnTo>
                <a:lnTo>
                  <a:pt x="5812998" y="209092"/>
                </a:lnTo>
                <a:lnTo>
                  <a:pt x="5601858" y="255882"/>
                </a:lnTo>
                <a:lnTo>
                  <a:pt x="5501949" y="276141"/>
                </a:lnTo>
                <a:lnTo>
                  <a:pt x="5405029" y="290881"/>
                </a:lnTo>
                <a:lnTo>
                  <a:pt x="5310864" y="300476"/>
                </a:lnTo>
                <a:lnTo>
                  <a:pt x="5219221" y="305301"/>
                </a:lnTo>
                <a:lnTo>
                  <a:pt x="5129867" y="305731"/>
                </a:lnTo>
                <a:lnTo>
                  <a:pt x="8242246" y="305731"/>
                </a:lnTo>
                <a:lnTo>
                  <a:pt x="8256189" y="245454"/>
                </a:lnTo>
                <a:lnTo>
                  <a:pt x="8263127" y="203304"/>
                </a:lnTo>
                <a:lnTo>
                  <a:pt x="8159574" y="152462"/>
                </a:lnTo>
                <a:lnTo>
                  <a:pt x="8046391" y="110766"/>
                </a:lnTo>
                <a:lnTo>
                  <a:pt x="7924665" y="77628"/>
                </a:lnTo>
                <a:lnTo>
                  <a:pt x="7795484" y="52464"/>
                </a:lnTo>
                <a:lnTo>
                  <a:pt x="7659935" y="34686"/>
                </a:lnTo>
                <a:lnTo>
                  <a:pt x="7519105" y="23708"/>
                </a:lnTo>
                <a:lnTo>
                  <a:pt x="7374081" y="18945"/>
                </a:lnTo>
                <a:close/>
              </a:path>
            </a:pathLst>
          </a:custGeom>
          <a:solidFill>
            <a:srgbClr val="6A09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object 17"/>
          <p:cNvSpPr>
            <a:spLocks/>
          </p:cNvSpPr>
          <p:nvPr/>
        </p:nvSpPr>
        <p:spPr bwMode="auto">
          <a:xfrm>
            <a:off x="860425" y="1441450"/>
            <a:ext cx="6911975" cy="5416550"/>
          </a:xfrm>
          <a:custGeom>
            <a:avLst/>
            <a:gdLst>
              <a:gd name="T0" fmla="*/ 6502121 w 6912609"/>
              <a:gd name="T1" fmla="*/ 6689 h 5417184"/>
              <a:gd name="T2" fmla="*/ 6366881 w 6912609"/>
              <a:gd name="T3" fmla="*/ 72025 h 5417184"/>
              <a:gd name="T4" fmla="*/ 6262817 w 6912609"/>
              <a:gd name="T5" fmla="*/ 228586 h 5417184"/>
              <a:gd name="T6" fmla="*/ 6219001 w 6912609"/>
              <a:gd name="T7" fmla="*/ 400731 h 5417184"/>
              <a:gd name="T8" fmla="*/ 6116391 w 6912609"/>
              <a:gd name="T9" fmla="*/ 514873 h 5417184"/>
              <a:gd name="T10" fmla="*/ 5978297 w 6912609"/>
              <a:gd name="T11" fmla="*/ 661680 h 5417184"/>
              <a:gd name="T12" fmla="*/ 5777661 w 6912609"/>
              <a:gd name="T13" fmla="*/ 867270 h 5417184"/>
              <a:gd name="T14" fmla="*/ 5510251 w 6912609"/>
              <a:gd name="T15" fmla="*/ 1131696 h 5417184"/>
              <a:gd name="T16" fmla="*/ 5171861 w 6912609"/>
              <a:gd name="T17" fmla="*/ 1454987 h 5417184"/>
              <a:gd name="T18" fmla="*/ 4518701 w 6912609"/>
              <a:gd name="T19" fmla="*/ 2060249 h 5417184"/>
              <a:gd name="T20" fmla="*/ 4325872 w 6912609"/>
              <a:gd name="T21" fmla="*/ 2252177 h 5417184"/>
              <a:gd name="T22" fmla="*/ 4194524 w 6912609"/>
              <a:gd name="T23" fmla="*/ 2408624 h 5417184"/>
              <a:gd name="T24" fmla="*/ 4105391 w 6912609"/>
              <a:gd name="T25" fmla="*/ 2556144 h 5417184"/>
              <a:gd name="T26" fmla="*/ 4039212 w 6912609"/>
              <a:gd name="T27" fmla="*/ 2721294 h 5417184"/>
              <a:gd name="T28" fmla="*/ 3976721 w 6912609"/>
              <a:gd name="T29" fmla="*/ 2930646 h 5417184"/>
              <a:gd name="T30" fmla="*/ 3950632 w 6912609"/>
              <a:gd name="T31" fmla="*/ 3029342 h 5417184"/>
              <a:gd name="T32" fmla="*/ 3899251 w 6912609"/>
              <a:gd name="T33" fmla="*/ 3176168 h 5417184"/>
              <a:gd name="T34" fmla="*/ 3817848 w 6912609"/>
              <a:gd name="T35" fmla="*/ 3324038 h 5417184"/>
              <a:gd name="T36" fmla="*/ 3681961 w 6912609"/>
              <a:gd name="T37" fmla="*/ 3503502 h 5417184"/>
              <a:gd name="T38" fmla="*/ 3478064 w 6912609"/>
              <a:gd name="T39" fmla="*/ 3703736 h 5417184"/>
              <a:gd name="T40" fmla="*/ 3192615 w 6912609"/>
              <a:gd name="T41" fmla="*/ 3913921 h 5417184"/>
              <a:gd name="T42" fmla="*/ 1205854 w 6912609"/>
              <a:gd name="T43" fmla="*/ 5412408 h 5417184"/>
              <a:gd name="T44" fmla="*/ 3520687 w 6912609"/>
              <a:gd name="T45" fmla="*/ 4323304 h 5417184"/>
              <a:gd name="T46" fmla="*/ 3668919 w 6912609"/>
              <a:gd name="T47" fmla="*/ 4215566 h 5417184"/>
              <a:gd name="T48" fmla="*/ 3808954 w 6912609"/>
              <a:gd name="T49" fmla="*/ 4100667 h 5417184"/>
              <a:gd name="T50" fmla="*/ 3938262 w 6912609"/>
              <a:gd name="T51" fmla="*/ 3979130 h 5417184"/>
              <a:gd name="T52" fmla="*/ 4054310 w 6912609"/>
              <a:gd name="T53" fmla="*/ 3851490 h 5417184"/>
              <a:gd name="T54" fmla="*/ 4154580 w 6912609"/>
              <a:gd name="T55" fmla="*/ 3718279 h 5417184"/>
              <a:gd name="T56" fmla="*/ 4236540 w 6912609"/>
              <a:gd name="T57" fmla="*/ 3580030 h 5417184"/>
              <a:gd name="T58" fmla="*/ 4312810 w 6912609"/>
              <a:gd name="T59" fmla="*/ 3415128 h 5417184"/>
              <a:gd name="T60" fmla="*/ 4435291 w 6912609"/>
              <a:gd name="T61" fmla="*/ 3136318 h 5417184"/>
              <a:gd name="T62" fmla="*/ 4550451 w 6912609"/>
              <a:gd name="T63" fmla="*/ 2900882 h 5417184"/>
              <a:gd name="T64" fmla="*/ 4692197 w 6912609"/>
              <a:gd name="T65" fmla="*/ 2658226 h 5417184"/>
              <a:gd name="T66" fmla="*/ 4866473 w 6912609"/>
              <a:gd name="T67" fmla="*/ 2422131 h 5417184"/>
              <a:gd name="T68" fmla="*/ 5079233 w 6912609"/>
              <a:gd name="T69" fmla="*/ 2206416 h 5417184"/>
              <a:gd name="T70" fmla="*/ 5331411 w 6912609"/>
              <a:gd name="T71" fmla="*/ 2008124 h 5417184"/>
              <a:gd name="T72" fmla="*/ 5633251 w 6912609"/>
              <a:gd name="T73" fmla="*/ 1759525 h 5417184"/>
              <a:gd name="T74" fmla="*/ 5960751 w 6912609"/>
              <a:gd name="T75" fmla="*/ 1464730 h 5417184"/>
              <a:gd name="T76" fmla="*/ 6282953 w 6912609"/>
              <a:gd name="T77" fmla="*/ 1137458 h 5417184"/>
              <a:gd name="T78" fmla="*/ 6568875 w 6912609"/>
              <a:gd name="T79" fmla="*/ 791413 h 5417184"/>
              <a:gd name="T80" fmla="*/ 6787563 w 6912609"/>
              <a:gd name="T81" fmla="*/ 440317 h 5417184"/>
              <a:gd name="T82" fmla="*/ 6908041 w 6912609"/>
              <a:gd name="T83" fmla="*/ 97889 h 5417184"/>
              <a:gd name="T84" fmla="*/ 6776773 w 6912609"/>
              <a:gd name="T85" fmla="*/ 37769 h 5417184"/>
              <a:gd name="T86" fmla="*/ 6646197 w 6912609"/>
              <a:gd name="T87" fmla="*/ 4599 h 541718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912609"/>
              <a:gd name="T133" fmla="*/ 0 h 5417184"/>
              <a:gd name="T134" fmla="*/ 6912609 w 6912609"/>
              <a:gd name="T135" fmla="*/ 5417184 h 541718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912609" h="5417184">
                <a:moveTo>
                  <a:pt x="6602809" y="0"/>
                </a:moveTo>
                <a:lnTo>
                  <a:pt x="6554477" y="350"/>
                </a:lnTo>
                <a:lnTo>
                  <a:pt x="6506298" y="6696"/>
                </a:lnTo>
                <a:lnTo>
                  <a:pt x="6459103" y="20075"/>
                </a:lnTo>
                <a:lnTo>
                  <a:pt x="6413718" y="41524"/>
                </a:lnTo>
                <a:lnTo>
                  <a:pt x="6370971" y="72081"/>
                </a:lnTo>
                <a:lnTo>
                  <a:pt x="6331691" y="112784"/>
                </a:lnTo>
                <a:lnTo>
                  <a:pt x="6296705" y="164669"/>
                </a:lnTo>
                <a:lnTo>
                  <a:pt x="6266842" y="228775"/>
                </a:lnTo>
                <a:lnTo>
                  <a:pt x="6242929" y="306138"/>
                </a:lnTo>
                <a:lnTo>
                  <a:pt x="6225795" y="397798"/>
                </a:lnTo>
                <a:lnTo>
                  <a:pt x="6222995" y="401060"/>
                </a:lnTo>
                <a:lnTo>
                  <a:pt x="6179749" y="450011"/>
                </a:lnTo>
                <a:lnTo>
                  <a:pt x="6153197" y="479386"/>
                </a:lnTo>
                <a:lnTo>
                  <a:pt x="6120317" y="515293"/>
                </a:lnTo>
                <a:lnTo>
                  <a:pt x="6080951" y="557734"/>
                </a:lnTo>
                <a:lnTo>
                  <a:pt x="6034943" y="606709"/>
                </a:lnTo>
                <a:lnTo>
                  <a:pt x="5982137" y="662220"/>
                </a:lnTo>
                <a:lnTo>
                  <a:pt x="5922378" y="724269"/>
                </a:lnTo>
                <a:lnTo>
                  <a:pt x="5855507" y="792857"/>
                </a:lnTo>
                <a:lnTo>
                  <a:pt x="5781370" y="867984"/>
                </a:lnTo>
                <a:lnTo>
                  <a:pt x="5699809" y="949654"/>
                </a:lnTo>
                <a:lnTo>
                  <a:pt x="5610669" y="1037867"/>
                </a:lnTo>
                <a:lnTo>
                  <a:pt x="5513793" y="1132624"/>
                </a:lnTo>
                <a:lnTo>
                  <a:pt x="5409024" y="1233927"/>
                </a:lnTo>
                <a:lnTo>
                  <a:pt x="5296207" y="1341778"/>
                </a:lnTo>
                <a:lnTo>
                  <a:pt x="5175185" y="1456177"/>
                </a:lnTo>
                <a:lnTo>
                  <a:pt x="5045802" y="1577127"/>
                </a:lnTo>
                <a:lnTo>
                  <a:pt x="4602928" y="1985419"/>
                </a:lnTo>
                <a:lnTo>
                  <a:pt x="4521606" y="2061936"/>
                </a:lnTo>
                <a:lnTo>
                  <a:pt x="4449262" y="2131552"/>
                </a:lnTo>
                <a:lnTo>
                  <a:pt x="4385181" y="2195253"/>
                </a:lnTo>
                <a:lnTo>
                  <a:pt x="4328651" y="2254024"/>
                </a:lnTo>
                <a:lnTo>
                  <a:pt x="4278956" y="2308849"/>
                </a:lnTo>
                <a:lnTo>
                  <a:pt x="4235383" y="2360712"/>
                </a:lnTo>
                <a:lnTo>
                  <a:pt x="4197217" y="2410598"/>
                </a:lnTo>
                <a:lnTo>
                  <a:pt x="4163746" y="2459491"/>
                </a:lnTo>
                <a:lnTo>
                  <a:pt x="4134254" y="2508377"/>
                </a:lnTo>
                <a:lnTo>
                  <a:pt x="4108029" y="2558238"/>
                </a:lnTo>
                <a:lnTo>
                  <a:pt x="4084355" y="2610061"/>
                </a:lnTo>
                <a:lnTo>
                  <a:pt x="4062519" y="2664829"/>
                </a:lnTo>
                <a:lnTo>
                  <a:pt x="4041807" y="2723527"/>
                </a:lnTo>
                <a:lnTo>
                  <a:pt x="4021505" y="2787140"/>
                </a:lnTo>
                <a:lnTo>
                  <a:pt x="4000899" y="2856652"/>
                </a:lnTo>
                <a:lnTo>
                  <a:pt x="3979275" y="2933047"/>
                </a:lnTo>
                <a:lnTo>
                  <a:pt x="3955919" y="3017310"/>
                </a:lnTo>
                <a:lnTo>
                  <a:pt x="3955315" y="3021006"/>
                </a:lnTo>
                <a:lnTo>
                  <a:pt x="3953169" y="3031828"/>
                </a:lnTo>
                <a:lnTo>
                  <a:pt x="3942246" y="3073243"/>
                </a:lnTo>
                <a:lnTo>
                  <a:pt x="3919136" y="3138343"/>
                </a:lnTo>
                <a:lnTo>
                  <a:pt x="3901756" y="3178772"/>
                </a:lnTo>
                <a:lnTo>
                  <a:pt x="3879824" y="3223919"/>
                </a:lnTo>
                <a:lnTo>
                  <a:pt x="3852839" y="3273383"/>
                </a:lnTo>
                <a:lnTo>
                  <a:pt x="3820298" y="3326761"/>
                </a:lnTo>
                <a:lnTo>
                  <a:pt x="3781700" y="3383653"/>
                </a:lnTo>
                <a:lnTo>
                  <a:pt x="3736544" y="3443657"/>
                </a:lnTo>
                <a:lnTo>
                  <a:pt x="3684327" y="3506373"/>
                </a:lnTo>
                <a:lnTo>
                  <a:pt x="3624548" y="3571398"/>
                </a:lnTo>
                <a:lnTo>
                  <a:pt x="3556706" y="3638332"/>
                </a:lnTo>
                <a:lnTo>
                  <a:pt x="3480298" y="3706774"/>
                </a:lnTo>
                <a:lnTo>
                  <a:pt x="3394823" y="3776321"/>
                </a:lnTo>
                <a:lnTo>
                  <a:pt x="3299779" y="3846573"/>
                </a:lnTo>
                <a:lnTo>
                  <a:pt x="3194665" y="3917128"/>
                </a:lnTo>
                <a:lnTo>
                  <a:pt x="3078979" y="3987586"/>
                </a:lnTo>
                <a:lnTo>
                  <a:pt x="0" y="5416848"/>
                </a:lnTo>
                <a:lnTo>
                  <a:pt x="1206630" y="5416848"/>
                </a:lnTo>
                <a:lnTo>
                  <a:pt x="3420751" y="4394482"/>
                </a:lnTo>
                <a:lnTo>
                  <a:pt x="3472118" y="4361103"/>
                </a:lnTo>
                <a:lnTo>
                  <a:pt x="3522947" y="4326848"/>
                </a:lnTo>
                <a:lnTo>
                  <a:pt x="3573146" y="4291737"/>
                </a:lnTo>
                <a:lnTo>
                  <a:pt x="3622621" y="4255789"/>
                </a:lnTo>
                <a:lnTo>
                  <a:pt x="3671277" y="4219025"/>
                </a:lnTo>
                <a:lnTo>
                  <a:pt x="3719021" y="4181464"/>
                </a:lnTo>
                <a:lnTo>
                  <a:pt x="3765760" y="4143125"/>
                </a:lnTo>
                <a:lnTo>
                  <a:pt x="3811400" y="4104029"/>
                </a:lnTo>
                <a:lnTo>
                  <a:pt x="3855848" y="4064195"/>
                </a:lnTo>
                <a:lnTo>
                  <a:pt x="3899009" y="4023642"/>
                </a:lnTo>
                <a:lnTo>
                  <a:pt x="3940789" y="3982392"/>
                </a:lnTo>
                <a:lnTo>
                  <a:pt x="3981097" y="3940463"/>
                </a:lnTo>
                <a:lnTo>
                  <a:pt x="4019836" y="3897875"/>
                </a:lnTo>
                <a:lnTo>
                  <a:pt x="4056915" y="3854647"/>
                </a:lnTo>
                <a:lnTo>
                  <a:pt x="4092239" y="3810800"/>
                </a:lnTo>
                <a:lnTo>
                  <a:pt x="4125715" y="3766354"/>
                </a:lnTo>
                <a:lnTo>
                  <a:pt x="4157248" y="3721327"/>
                </a:lnTo>
                <a:lnTo>
                  <a:pt x="4186746" y="3675740"/>
                </a:lnTo>
                <a:lnTo>
                  <a:pt x="4214115" y="3629612"/>
                </a:lnTo>
                <a:lnTo>
                  <a:pt x="4239261" y="3582964"/>
                </a:lnTo>
                <a:lnTo>
                  <a:pt x="4263657" y="3533189"/>
                </a:lnTo>
                <a:lnTo>
                  <a:pt x="4289025" y="3478007"/>
                </a:lnTo>
                <a:lnTo>
                  <a:pt x="4315583" y="3417929"/>
                </a:lnTo>
                <a:lnTo>
                  <a:pt x="4373157" y="3285131"/>
                </a:lnTo>
                <a:lnTo>
                  <a:pt x="4404613" y="3213434"/>
                </a:lnTo>
                <a:lnTo>
                  <a:pt x="4438142" y="3138887"/>
                </a:lnTo>
                <a:lnTo>
                  <a:pt x="4473965" y="3062002"/>
                </a:lnTo>
                <a:lnTo>
                  <a:pt x="4512303" y="2983290"/>
                </a:lnTo>
                <a:lnTo>
                  <a:pt x="4553376" y="2903262"/>
                </a:lnTo>
                <a:lnTo>
                  <a:pt x="4597405" y="2822431"/>
                </a:lnTo>
                <a:lnTo>
                  <a:pt x="4644609" y="2741307"/>
                </a:lnTo>
                <a:lnTo>
                  <a:pt x="4695210" y="2660403"/>
                </a:lnTo>
                <a:lnTo>
                  <a:pt x="4749429" y="2580229"/>
                </a:lnTo>
                <a:lnTo>
                  <a:pt x="4807485" y="2501297"/>
                </a:lnTo>
                <a:lnTo>
                  <a:pt x="4869599" y="2424119"/>
                </a:lnTo>
                <a:lnTo>
                  <a:pt x="4935992" y="2349206"/>
                </a:lnTo>
                <a:lnTo>
                  <a:pt x="5006884" y="2277070"/>
                </a:lnTo>
                <a:lnTo>
                  <a:pt x="5082496" y="2208222"/>
                </a:lnTo>
                <a:lnTo>
                  <a:pt x="5163049" y="2143174"/>
                </a:lnTo>
                <a:lnTo>
                  <a:pt x="5245220" y="2080057"/>
                </a:lnTo>
                <a:lnTo>
                  <a:pt x="5334835" y="2009769"/>
                </a:lnTo>
                <a:lnTo>
                  <a:pt x="5430747" y="1932819"/>
                </a:lnTo>
                <a:lnTo>
                  <a:pt x="5531808" y="1849715"/>
                </a:lnTo>
                <a:lnTo>
                  <a:pt x="5636869" y="1760967"/>
                </a:lnTo>
                <a:lnTo>
                  <a:pt x="5744784" y="1667081"/>
                </a:lnTo>
                <a:lnTo>
                  <a:pt x="5854404" y="1568567"/>
                </a:lnTo>
                <a:lnTo>
                  <a:pt x="5964582" y="1465932"/>
                </a:lnTo>
                <a:lnTo>
                  <a:pt x="6074171" y="1359685"/>
                </a:lnTo>
                <a:lnTo>
                  <a:pt x="6182022" y="1250335"/>
                </a:lnTo>
                <a:lnTo>
                  <a:pt x="6286987" y="1138389"/>
                </a:lnTo>
                <a:lnTo>
                  <a:pt x="6387920" y="1024357"/>
                </a:lnTo>
                <a:lnTo>
                  <a:pt x="6483673" y="908745"/>
                </a:lnTo>
                <a:lnTo>
                  <a:pt x="6573097" y="792064"/>
                </a:lnTo>
                <a:lnTo>
                  <a:pt x="6655045" y="674820"/>
                </a:lnTo>
                <a:lnTo>
                  <a:pt x="6728370" y="557523"/>
                </a:lnTo>
                <a:lnTo>
                  <a:pt x="6791923" y="440681"/>
                </a:lnTo>
                <a:lnTo>
                  <a:pt x="6844557" y="324802"/>
                </a:lnTo>
                <a:lnTo>
                  <a:pt x="6885125" y="210394"/>
                </a:lnTo>
                <a:lnTo>
                  <a:pt x="6912479" y="97966"/>
                </a:lnTo>
                <a:lnTo>
                  <a:pt x="6908140" y="95430"/>
                </a:lnTo>
                <a:lnTo>
                  <a:pt x="6849684" y="65691"/>
                </a:lnTo>
                <a:lnTo>
                  <a:pt x="6781126" y="37797"/>
                </a:lnTo>
                <a:lnTo>
                  <a:pt x="6740455" y="24543"/>
                </a:lnTo>
                <a:lnTo>
                  <a:pt x="6696627" y="13133"/>
                </a:lnTo>
                <a:lnTo>
                  <a:pt x="6650469" y="4606"/>
                </a:lnTo>
                <a:lnTo>
                  <a:pt x="6602809" y="0"/>
                </a:lnTo>
                <a:close/>
              </a:path>
            </a:pathLst>
          </a:custGeom>
          <a:solidFill>
            <a:srgbClr val="007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6" name="object 18"/>
          <p:cNvSpPr>
            <a:spLocks/>
          </p:cNvSpPr>
          <p:nvPr/>
        </p:nvSpPr>
        <p:spPr bwMode="auto">
          <a:xfrm>
            <a:off x="5888038" y="1077913"/>
            <a:ext cx="2497137" cy="2938462"/>
          </a:xfrm>
          <a:custGeom>
            <a:avLst/>
            <a:gdLst>
              <a:gd name="T0" fmla="*/ 1148075 w 2496820"/>
              <a:gd name="T1" fmla="*/ 0 h 2938779"/>
              <a:gd name="T2" fmla="*/ 0 w 2496820"/>
              <a:gd name="T3" fmla="*/ 538206 h 2938779"/>
              <a:gd name="T4" fmla="*/ 1348169 w 2496820"/>
              <a:gd name="T5" fmla="*/ 1362433 h 2938779"/>
              <a:gd name="T6" fmla="*/ 1118604 w 2496820"/>
              <a:gd name="T7" fmla="*/ 2936053 h 2938779"/>
              <a:gd name="T8" fmla="*/ 2266678 w 2496820"/>
              <a:gd name="T9" fmla="*/ 2400133 h 2938779"/>
              <a:gd name="T10" fmla="*/ 2498530 w 2496820"/>
              <a:gd name="T11" fmla="*/ 824226 h 2938779"/>
              <a:gd name="T12" fmla="*/ 1148075 w 2496820"/>
              <a:gd name="T13" fmla="*/ 0 h 2938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96820"/>
              <a:gd name="T22" fmla="*/ 0 h 2938779"/>
              <a:gd name="T23" fmla="*/ 2496820 w 2496820"/>
              <a:gd name="T24" fmla="*/ 2938779 h 29387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96820" h="2938779">
                <a:moveTo>
                  <a:pt x="1147053" y="0"/>
                </a:moveTo>
                <a:lnTo>
                  <a:pt x="0" y="538612"/>
                </a:lnTo>
                <a:lnTo>
                  <a:pt x="1346972" y="1363461"/>
                </a:lnTo>
                <a:lnTo>
                  <a:pt x="1117610" y="2938271"/>
                </a:lnTo>
                <a:lnTo>
                  <a:pt x="2264663" y="2401945"/>
                </a:lnTo>
                <a:lnTo>
                  <a:pt x="2496311" y="824849"/>
                </a:lnTo>
                <a:lnTo>
                  <a:pt x="1147053" y="0"/>
                </a:lnTo>
                <a:close/>
              </a:path>
            </a:pathLst>
          </a:custGeom>
          <a:solidFill>
            <a:srgbClr val="9FAC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7" name="object 19"/>
          <p:cNvSpPr>
            <a:spLocks/>
          </p:cNvSpPr>
          <p:nvPr/>
        </p:nvSpPr>
        <p:spPr bwMode="auto">
          <a:xfrm>
            <a:off x="0" y="2049463"/>
            <a:ext cx="4811713" cy="1631950"/>
          </a:xfrm>
          <a:custGeom>
            <a:avLst/>
            <a:gdLst>
              <a:gd name="T0" fmla="*/ 0 w 4811395"/>
              <a:gd name="T1" fmla="*/ 1627597 h 1632585"/>
              <a:gd name="T2" fmla="*/ 2878512 w 4811395"/>
              <a:gd name="T3" fmla="*/ 289016 h 1632585"/>
              <a:gd name="T4" fmla="*/ 2994672 w 4811395"/>
              <a:gd name="T5" fmla="*/ 227549 h 1632585"/>
              <a:gd name="T6" fmla="*/ 3100078 w 4811395"/>
              <a:gd name="T7" fmla="*/ 172822 h 1632585"/>
              <a:gd name="T8" fmla="*/ 3196184 w 4811395"/>
              <a:gd name="T9" fmla="*/ 125079 h 1632585"/>
              <a:gd name="T10" fmla="*/ 3284444 w 4811395"/>
              <a:gd name="T11" fmla="*/ 84593 h 1632585"/>
              <a:gd name="T12" fmla="*/ 3366304 w 4811395"/>
              <a:gd name="T13" fmla="*/ 51617 h 1632585"/>
              <a:gd name="T14" fmla="*/ 3443223 w 4811395"/>
              <a:gd name="T15" fmla="*/ 26412 h 1632585"/>
              <a:gd name="T16" fmla="*/ 3516646 w 4811395"/>
              <a:gd name="T17" fmla="*/ 9229 h 1632585"/>
              <a:gd name="T18" fmla="*/ 3588028 w 4811395"/>
              <a:gd name="T19" fmla="*/ 343 h 1632585"/>
              <a:gd name="T20" fmla="*/ 3658818 w 4811395"/>
              <a:gd name="T21" fmla="*/ 0 h 1632585"/>
              <a:gd name="T22" fmla="*/ 3730465 w 4811395"/>
              <a:gd name="T23" fmla="*/ 8465 h 1632585"/>
              <a:gd name="T24" fmla="*/ 3804422 w 4811395"/>
              <a:gd name="T25" fmla="*/ 25992 h 1632585"/>
              <a:gd name="T26" fmla="*/ 3882145 w 4811395"/>
              <a:gd name="T27" fmla="*/ 52841 h 1632585"/>
              <a:gd name="T28" fmla="*/ 3965080 w 4811395"/>
              <a:gd name="T29" fmla="*/ 89278 h 1632585"/>
              <a:gd name="T30" fmla="*/ 4054680 w 4811395"/>
              <a:gd name="T31" fmla="*/ 135556 h 1632585"/>
              <a:gd name="T32" fmla="*/ 4152390 w 4811395"/>
              <a:gd name="T33" fmla="*/ 191935 h 1632585"/>
              <a:gd name="T34" fmla="*/ 4259674 w 4811395"/>
              <a:gd name="T35" fmla="*/ 258674 h 1632585"/>
              <a:gd name="T36" fmla="*/ 4377973 w 4811395"/>
              <a:gd name="T37" fmla="*/ 336034 h 1632585"/>
              <a:gd name="T38" fmla="*/ 4508743 w 4811395"/>
              <a:gd name="T39" fmla="*/ 424274 h 1632585"/>
              <a:gd name="T40" fmla="*/ 4653430 w 4811395"/>
              <a:gd name="T41" fmla="*/ 523647 h 1632585"/>
              <a:gd name="T42" fmla="*/ 4813495 w 4811395"/>
              <a:gd name="T43" fmla="*/ 634420 h 16325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11395"/>
              <a:gd name="T67" fmla="*/ 0 h 1632585"/>
              <a:gd name="T68" fmla="*/ 4811395 w 4811395"/>
              <a:gd name="T69" fmla="*/ 1632585 h 16325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811395" h="1632585">
                <a:moveTo>
                  <a:pt x="0" y="1632036"/>
                </a:moveTo>
                <a:lnTo>
                  <a:pt x="2877180" y="289805"/>
                </a:lnTo>
                <a:lnTo>
                  <a:pt x="2993284" y="228172"/>
                </a:lnTo>
                <a:lnTo>
                  <a:pt x="3098642" y="173291"/>
                </a:lnTo>
                <a:lnTo>
                  <a:pt x="3194705" y="125422"/>
                </a:lnTo>
                <a:lnTo>
                  <a:pt x="3282923" y="84824"/>
                </a:lnTo>
                <a:lnTo>
                  <a:pt x="3364748" y="51757"/>
                </a:lnTo>
                <a:lnTo>
                  <a:pt x="3441630" y="26482"/>
                </a:lnTo>
                <a:lnTo>
                  <a:pt x="3515020" y="9257"/>
                </a:lnTo>
                <a:lnTo>
                  <a:pt x="3586367" y="343"/>
                </a:lnTo>
                <a:lnTo>
                  <a:pt x="3657123" y="0"/>
                </a:lnTo>
                <a:lnTo>
                  <a:pt x="3728739" y="8486"/>
                </a:lnTo>
                <a:lnTo>
                  <a:pt x="3802663" y="26062"/>
                </a:lnTo>
                <a:lnTo>
                  <a:pt x="3880349" y="52988"/>
                </a:lnTo>
                <a:lnTo>
                  <a:pt x="3963245" y="89523"/>
                </a:lnTo>
                <a:lnTo>
                  <a:pt x="4052802" y="135927"/>
                </a:lnTo>
                <a:lnTo>
                  <a:pt x="4150471" y="192460"/>
                </a:lnTo>
                <a:lnTo>
                  <a:pt x="4257703" y="259381"/>
                </a:lnTo>
                <a:lnTo>
                  <a:pt x="4375948" y="336951"/>
                </a:lnTo>
                <a:lnTo>
                  <a:pt x="4506657" y="425429"/>
                </a:lnTo>
                <a:lnTo>
                  <a:pt x="4651280" y="525075"/>
                </a:lnTo>
                <a:lnTo>
                  <a:pt x="4811267" y="636149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8" name="object 20"/>
          <p:cNvSpPr>
            <a:spLocks/>
          </p:cNvSpPr>
          <p:nvPr/>
        </p:nvSpPr>
        <p:spPr bwMode="auto">
          <a:xfrm>
            <a:off x="6534150" y="1903413"/>
            <a:ext cx="1824038" cy="147637"/>
          </a:xfrm>
          <a:custGeom>
            <a:avLst/>
            <a:gdLst>
              <a:gd name="T0" fmla="*/ 1829390 w 1823084"/>
              <a:gd name="T1" fmla="*/ 0 h 147955"/>
              <a:gd name="T2" fmla="*/ 0 w 1823084"/>
              <a:gd name="T3" fmla="*/ 145617 h 147955"/>
              <a:gd name="T4" fmla="*/ 0 60000 65536"/>
              <a:gd name="T5" fmla="*/ 0 60000 65536"/>
              <a:gd name="T6" fmla="*/ 0 w 1823084"/>
              <a:gd name="T7" fmla="*/ 0 h 147955"/>
              <a:gd name="T8" fmla="*/ 1823084 w 1823084"/>
              <a:gd name="T9" fmla="*/ 147955 h 1479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3084" h="147955">
                <a:moveTo>
                  <a:pt x="1822703" y="0"/>
                </a:moveTo>
                <a:lnTo>
                  <a:pt x="0" y="147827"/>
                </a:lnTo>
              </a:path>
            </a:pathLst>
          </a:custGeom>
          <a:noFill/>
          <a:ln w="9143">
            <a:solidFill>
              <a:srgbClr val="A3D2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9" name="object 21"/>
          <p:cNvSpPr>
            <a:spLocks/>
          </p:cNvSpPr>
          <p:nvPr/>
        </p:nvSpPr>
        <p:spPr bwMode="auto">
          <a:xfrm>
            <a:off x="7070725" y="1898650"/>
            <a:ext cx="1287463" cy="1306513"/>
          </a:xfrm>
          <a:custGeom>
            <a:avLst/>
            <a:gdLst>
              <a:gd name="T0" fmla="*/ 1292947 w 1286509"/>
              <a:gd name="T1" fmla="*/ 0 h 1306195"/>
              <a:gd name="T2" fmla="*/ 0 w 1286509"/>
              <a:gd name="T3" fmla="*/ 1308293 h 1306195"/>
              <a:gd name="T4" fmla="*/ 0 60000 65536"/>
              <a:gd name="T5" fmla="*/ 0 60000 65536"/>
              <a:gd name="T6" fmla="*/ 0 w 1286509"/>
              <a:gd name="T7" fmla="*/ 0 h 1306195"/>
              <a:gd name="T8" fmla="*/ 1286509 w 1286509"/>
              <a:gd name="T9" fmla="*/ 1306195 h 13061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6509" h="1306195">
                <a:moveTo>
                  <a:pt x="1286255" y="0"/>
                </a:moveTo>
                <a:lnTo>
                  <a:pt x="0" y="1306067"/>
                </a:lnTo>
              </a:path>
            </a:pathLst>
          </a:custGeom>
          <a:noFill/>
          <a:ln w="9143">
            <a:solidFill>
              <a:srgbClr val="AF7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0" name="object 22"/>
          <p:cNvSpPr>
            <a:spLocks/>
          </p:cNvSpPr>
          <p:nvPr/>
        </p:nvSpPr>
        <p:spPr bwMode="auto">
          <a:xfrm>
            <a:off x="7123113" y="1903413"/>
            <a:ext cx="1225550" cy="885825"/>
          </a:xfrm>
          <a:custGeom>
            <a:avLst/>
            <a:gdLst>
              <a:gd name="T0" fmla="*/ 1225295 w 1225550"/>
              <a:gd name="T1" fmla="*/ 0 h 885825"/>
              <a:gd name="T2" fmla="*/ 0 w 1225550"/>
              <a:gd name="T3" fmla="*/ 885443 h 885825"/>
              <a:gd name="T4" fmla="*/ 0 60000 65536"/>
              <a:gd name="T5" fmla="*/ 0 60000 65536"/>
              <a:gd name="T6" fmla="*/ 0 w 1225550"/>
              <a:gd name="T7" fmla="*/ 0 h 885825"/>
              <a:gd name="T8" fmla="*/ 1225550 w 1225550"/>
              <a:gd name="T9" fmla="*/ 885825 h 8858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5550" h="885825">
                <a:moveTo>
                  <a:pt x="1225295" y="0"/>
                </a:moveTo>
                <a:lnTo>
                  <a:pt x="0" y="885443"/>
                </a:lnTo>
              </a:path>
            </a:pathLst>
          </a:custGeom>
          <a:noFill/>
          <a:ln w="9143">
            <a:solidFill>
              <a:srgbClr val="6A0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1" name="object 23"/>
          <p:cNvSpPr>
            <a:spLocks/>
          </p:cNvSpPr>
          <p:nvPr/>
        </p:nvSpPr>
        <p:spPr bwMode="auto">
          <a:xfrm>
            <a:off x="6884988" y="1905000"/>
            <a:ext cx="1468437" cy="374650"/>
          </a:xfrm>
          <a:custGeom>
            <a:avLst/>
            <a:gdLst>
              <a:gd name="T0" fmla="*/ 1469830 w 1468120"/>
              <a:gd name="T1" fmla="*/ 0 h 375285"/>
              <a:gd name="T2" fmla="*/ 0 w 1468120"/>
              <a:gd name="T3" fmla="*/ 370486 h 375285"/>
              <a:gd name="T4" fmla="*/ 0 60000 65536"/>
              <a:gd name="T5" fmla="*/ 0 60000 65536"/>
              <a:gd name="T6" fmla="*/ 0 w 1468120"/>
              <a:gd name="T7" fmla="*/ 0 h 375285"/>
              <a:gd name="T8" fmla="*/ 1468120 w 1468120"/>
              <a:gd name="T9" fmla="*/ 375285 h 3752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68120" h="375285">
                <a:moveTo>
                  <a:pt x="1467611" y="0"/>
                </a:moveTo>
                <a:lnTo>
                  <a:pt x="0" y="374903"/>
                </a:lnTo>
              </a:path>
            </a:pathLst>
          </a:custGeom>
          <a:noFill/>
          <a:ln w="9143">
            <a:solidFill>
              <a:srgbClr val="007A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2" name="object 24"/>
          <p:cNvSpPr>
            <a:spLocks/>
          </p:cNvSpPr>
          <p:nvPr/>
        </p:nvSpPr>
        <p:spPr bwMode="auto">
          <a:xfrm>
            <a:off x="5780088" y="2530475"/>
            <a:ext cx="1420812" cy="1244600"/>
          </a:xfrm>
          <a:custGeom>
            <a:avLst/>
            <a:gdLst>
              <a:gd name="T0" fmla="*/ 0 w 1420495"/>
              <a:gd name="T1" fmla="*/ 1240669 h 1245235"/>
              <a:gd name="T2" fmla="*/ 152760 w 1420495"/>
              <a:gd name="T3" fmla="*/ 1167247 h 1245235"/>
              <a:gd name="T4" fmla="*/ 290528 w 1420495"/>
              <a:gd name="T5" fmla="*/ 1100606 h 1245235"/>
              <a:gd name="T6" fmla="*/ 414363 w 1420495"/>
              <a:gd name="T7" fmla="*/ 1039817 h 1245235"/>
              <a:gd name="T8" fmla="*/ 525343 w 1420495"/>
              <a:gd name="T9" fmla="*/ 983949 h 1245235"/>
              <a:gd name="T10" fmla="*/ 624527 w 1420495"/>
              <a:gd name="T11" fmla="*/ 932070 h 1245235"/>
              <a:gd name="T12" fmla="*/ 712987 w 1420495"/>
              <a:gd name="T13" fmla="*/ 883252 h 1245235"/>
              <a:gd name="T14" fmla="*/ 791785 w 1420495"/>
              <a:gd name="T15" fmla="*/ 836564 h 1245235"/>
              <a:gd name="T16" fmla="*/ 861989 w 1420495"/>
              <a:gd name="T17" fmla="*/ 791074 h 1245235"/>
              <a:gd name="T18" fmla="*/ 924669 w 1420495"/>
              <a:gd name="T19" fmla="*/ 745851 h 1245235"/>
              <a:gd name="T20" fmla="*/ 980893 w 1420495"/>
              <a:gd name="T21" fmla="*/ 699969 h 1245235"/>
              <a:gd name="T22" fmla="*/ 1031720 w 1420495"/>
              <a:gd name="T23" fmla="*/ 652492 h 1245235"/>
              <a:gd name="T24" fmla="*/ 1078223 w 1420495"/>
              <a:gd name="T25" fmla="*/ 602492 h 1245235"/>
              <a:gd name="T26" fmla="*/ 1121469 w 1420495"/>
              <a:gd name="T27" fmla="*/ 549038 h 1245235"/>
              <a:gd name="T28" fmla="*/ 1162523 w 1420495"/>
              <a:gd name="T29" fmla="*/ 491201 h 1245235"/>
              <a:gd name="T30" fmla="*/ 1202454 w 1420495"/>
              <a:gd name="T31" fmla="*/ 428048 h 1245235"/>
              <a:gd name="T32" fmla="*/ 1242328 w 1420495"/>
              <a:gd name="T33" fmla="*/ 358652 h 1245235"/>
              <a:gd name="T34" fmla="*/ 1283210 w 1420495"/>
              <a:gd name="T35" fmla="*/ 282079 h 1245235"/>
              <a:gd name="T36" fmla="*/ 1326172 w 1420495"/>
              <a:gd name="T37" fmla="*/ 197398 h 1245235"/>
              <a:gd name="T38" fmla="*/ 1372274 w 1420495"/>
              <a:gd name="T39" fmla="*/ 103683 h 1245235"/>
              <a:gd name="T40" fmla="*/ 1422586 w 1420495"/>
              <a:gd name="T41" fmla="*/ 0 h 12452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20495"/>
              <a:gd name="T64" fmla="*/ 0 h 1245235"/>
              <a:gd name="T65" fmla="*/ 1420495 w 1420495"/>
              <a:gd name="T66" fmla="*/ 1245235 h 12452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20495" h="1245235">
                <a:moveTo>
                  <a:pt x="0" y="1245107"/>
                </a:moveTo>
                <a:lnTo>
                  <a:pt x="152522" y="1171422"/>
                </a:lnTo>
                <a:lnTo>
                  <a:pt x="290073" y="1104543"/>
                </a:lnTo>
                <a:lnTo>
                  <a:pt x="413719" y="1043537"/>
                </a:lnTo>
                <a:lnTo>
                  <a:pt x="524524" y="987469"/>
                </a:lnTo>
                <a:lnTo>
                  <a:pt x="623554" y="935405"/>
                </a:lnTo>
                <a:lnTo>
                  <a:pt x="711874" y="886412"/>
                </a:lnTo>
                <a:lnTo>
                  <a:pt x="790549" y="839556"/>
                </a:lnTo>
                <a:lnTo>
                  <a:pt x="860645" y="793904"/>
                </a:lnTo>
                <a:lnTo>
                  <a:pt x="923227" y="748520"/>
                </a:lnTo>
                <a:lnTo>
                  <a:pt x="979360" y="702472"/>
                </a:lnTo>
                <a:lnTo>
                  <a:pt x="1030110" y="654826"/>
                </a:lnTo>
                <a:lnTo>
                  <a:pt x="1076541" y="604647"/>
                </a:lnTo>
                <a:lnTo>
                  <a:pt x="1119719" y="551002"/>
                </a:lnTo>
                <a:lnTo>
                  <a:pt x="1160710" y="492958"/>
                </a:lnTo>
                <a:lnTo>
                  <a:pt x="1200578" y="429580"/>
                </a:lnTo>
                <a:lnTo>
                  <a:pt x="1240389" y="359934"/>
                </a:lnTo>
                <a:lnTo>
                  <a:pt x="1281208" y="283087"/>
                </a:lnTo>
                <a:lnTo>
                  <a:pt x="1324101" y="198105"/>
                </a:lnTo>
                <a:lnTo>
                  <a:pt x="1370132" y="104054"/>
                </a:lnTo>
                <a:lnTo>
                  <a:pt x="1420367" y="0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3" name="object 25"/>
          <p:cNvSpPr>
            <a:spLocks/>
          </p:cNvSpPr>
          <p:nvPr/>
        </p:nvSpPr>
        <p:spPr bwMode="auto">
          <a:xfrm>
            <a:off x="7140575" y="1893888"/>
            <a:ext cx="1222375" cy="490537"/>
          </a:xfrm>
          <a:custGeom>
            <a:avLst/>
            <a:gdLst>
              <a:gd name="T0" fmla="*/ 1222247 w 1222375"/>
              <a:gd name="T1" fmla="*/ 0 h 490855"/>
              <a:gd name="T2" fmla="*/ 0 w 1222375"/>
              <a:gd name="T3" fmla="*/ 488505 h 490855"/>
              <a:gd name="T4" fmla="*/ 0 60000 65536"/>
              <a:gd name="T5" fmla="*/ 0 60000 65536"/>
              <a:gd name="T6" fmla="*/ 0 w 1222375"/>
              <a:gd name="T7" fmla="*/ 0 h 490855"/>
              <a:gd name="T8" fmla="*/ 1222375 w 1222375"/>
              <a:gd name="T9" fmla="*/ 490855 h 4908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2375" h="490855">
                <a:moveTo>
                  <a:pt x="1222247" y="0"/>
                </a:moveTo>
                <a:lnTo>
                  <a:pt x="0" y="490727"/>
                </a:lnTo>
              </a:path>
            </a:pathLst>
          </a:custGeom>
          <a:noFill/>
          <a:ln w="9143">
            <a:solidFill>
              <a:srgbClr val="B2C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4" name="object 26"/>
          <p:cNvSpPr>
            <a:spLocks/>
          </p:cNvSpPr>
          <p:nvPr/>
        </p:nvSpPr>
        <p:spPr bwMode="auto">
          <a:xfrm>
            <a:off x="7200900" y="1898650"/>
            <a:ext cx="1154113" cy="631825"/>
          </a:xfrm>
          <a:custGeom>
            <a:avLst/>
            <a:gdLst>
              <a:gd name="T0" fmla="*/ 1155893 w 1153795"/>
              <a:gd name="T1" fmla="*/ 0 h 631189"/>
              <a:gd name="T2" fmla="*/ 0 w 1153795"/>
              <a:gd name="T3" fmla="*/ 635399 h 631189"/>
              <a:gd name="T4" fmla="*/ 0 60000 65536"/>
              <a:gd name="T5" fmla="*/ 0 60000 65536"/>
              <a:gd name="T6" fmla="*/ 0 w 1153795"/>
              <a:gd name="T7" fmla="*/ 0 h 631189"/>
              <a:gd name="T8" fmla="*/ 1153795 w 1153795"/>
              <a:gd name="T9" fmla="*/ 631189 h 631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3795" h="631189">
                <a:moveTo>
                  <a:pt x="1153667" y="0"/>
                </a:moveTo>
                <a:lnTo>
                  <a:pt x="0" y="630935"/>
                </a:lnTo>
              </a:path>
            </a:pathLst>
          </a:custGeom>
          <a:noFill/>
          <a:ln w="9143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5" name="object 27"/>
          <p:cNvSpPr>
            <a:spLocks/>
          </p:cNvSpPr>
          <p:nvPr/>
        </p:nvSpPr>
        <p:spPr bwMode="auto">
          <a:xfrm>
            <a:off x="2589213" y="2603500"/>
            <a:ext cx="428625" cy="428625"/>
          </a:xfrm>
          <a:custGeom>
            <a:avLst/>
            <a:gdLst>
              <a:gd name="T0" fmla="*/ 214121 w 428625"/>
              <a:gd name="T1" fmla="*/ 0 h 428625"/>
              <a:gd name="T2" fmla="*/ 162670 w 428625"/>
              <a:gd name="T3" fmla="*/ 6224 h 428625"/>
              <a:gd name="T4" fmla="*/ 115727 w 428625"/>
              <a:gd name="T5" fmla="*/ 23904 h 428625"/>
              <a:gd name="T6" fmla="*/ 74779 w 428625"/>
              <a:gd name="T7" fmla="*/ 51551 h 428625"/>
              <a:gd name="T8" fmla="*/ 41317 w 428625"/>
              <a:gd name="T9" fmla="*/ 87674 h 428625"/>
              <a:gd name="T10" fmla="*/ 16828 w 428625"/>
              <a:gd name="T11" fmla="*/ 130786 h 428625"/>
              <a:gd name="T12" fmla="*/ 2802 w 428625"/>
              <a:gd name="T13" fmla="*/ 179396 h 428625"/>
              <a:gd name="T14" fmla="*/ 0 w 428625"/>
              <a:gd name="T15" fmla="*/ 214121 h 428625"/>
              <a:gd name="T16" fmla="*/ 709 w 428625"/>
              <a:gd name="T17" fmla="*/ 231680 h 428625"/>
              <a:gd name="T18" fmla="*/ 10917 w 428625"/>
              <a:gd name="T19" fmla="*/ 281791 h 428625"/>
              <a:gd name="T20" fmla="*/ 32084 w 428625"/>
              <a:gd name="T21" fmla="*/ 326901 h 428625"/>
              <a:gd name="T22" fmla="*/ 62720 w 428625"/>
              <a:gd name="T23" fmla="*/ 365519 h 428625"/>
              <a:gd name="T24" fmla="*/ 101338 w 428625"/>
              <a:gd name="T25" fmla="*/ 396157 h 428625"/>
              <a:gd name="T26" fmla="*/ 146448 w 428625"/>
              <a:gd name="T27" fmla="*/ 417325 h 428625"/>
              <a:gd name="T28" fmla="*/ 196562 w 428625"/>
              <a:gd name="T29" fmla="*/ 427534 h 428625"/>
              <a:gd name="T30" fmla="*/ 214121 w 428625"/>
              <a:gd name="T31" fmla="*/ 428243 h 428625"/>
              <a:gd name="T32" fmla="*/ 231681 w 428625"/>
              <a:gd name="T33" fmla="*/ 427534 h 428625"/>
              <a:gd name="T34" fmla="*/ 281795 w 428625"/>
              <a:gd name="T35" fmla="*/ 417325 h 428625"/>
              <a:gd name="T36" fmla="*/ 326905 w 428625"/>
              <a:gd name="T37" fmla="*/ 396157 h 428625"/>
              <a:gd name="T38" fmla="*/ 365523 w 428625"/>
              <a:gd name="T39" fmla="*/ 365519 h 428625"/>
              <a:gd name="T40" fmla="*/ 396159 w 428625"/>
              <a:gd name="T41" fmla="*/ 326901 h 428625"/>
              <a:gd name="T42" fmla="*/ 417326 w 428625"/>
              <a:gd name="T43" fmla="*/ 281791 h 428625"/>
              <a:gd name="T44" fmla="*/ 427534 w 428625"/>
              <a:gd name="T45" fmla="*/ 231680 h 428625"/>
              <a:gd name="T46" fmla="*/ 428243 w 428625"/>
              <a:gd name="T47" fmla="*/ 214121 h 428625"/>
              <a:gd name="T48" fmla="*/ 427534 w 428625"/>
              <a:gd name="T49" fmla="*/ 196563 h 428625"/>
              <a:gd name="T50" fmla="*/ 417326 w 428625"/>
              <a:gd name="T51" fmla="*/ 146452 h 428625"/>
              <a:gd name="T52" fmla="*/ 396159 w 428625"/>
              <a:gd name="T53" fmla="*/ 101342 h 428625"/>
              <a:gd name="T54" fmla="*/ 365523 w 428625"/>
              <a:gd name="T55" fmla="*/ 62724 h 428625"/>
              <a:gd name="T56" fmla="*/ 326905 w 428625"/>
              <a:gd name="T57" fmla="*/ 32086 h 428625"/>
              <a:gd name="T58" fmla="*/ 281795 w 428625"/>
              <a:gd name="T59" fmla="*/ 10918 h 428625"/>
              <a:gd name="T60" fmla="*/ 231681 w 428625"/>
              <a:gd name="T61" fmla="*/ 709 h 428625"/>
              <a:gd name="T62" fmla="*/ 214121 w 428625"/>
              <a:gd name="T63" fmla="*/ 0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8625"/>
              <a:gd name="T97" fmla="*/ 0 h 428625"/>
              <a:gd name="T98" fmla="*/ 428625 w 428625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8625" h="428625">
                <a:moveTo>
                  <a:pt x="214121" y="0"/>
                </a:moveTo>
                <a:lnTo>
                  <a:pt x="162670" y="6224"/>
                </a:lnTo>
                <a:lnTo>
                  <a:pt x="115727" y="23904"/>
                </a:lnTo>
                <a:lnTo>
                  <a:pt x="74779" y="51551"/>
                </a:lnTo>
                <a:lnTo>
                  <a:pt x="41317" y="87674"/>
                </a:lnTo>
                <a:lnTo>
                  <a:pt x="16828" y="130786"/>
                </a:lnTo>
                <a:lnTo>
                  <a:pt x="2802" y="179396"/>
                </a:lnTo>
                <a:lnTo>
                  <a:pt x="0" y="214121"/>
                </a:lnTo>
                <a:lnTo>
                  <a:pt x="709" y="231680"/>
                </a:lnTo>
                <a:lnTo>
                  <a:pt x="10917" y="281791"/>
                </a:lnTo>
                <a:lnTo>
                  <a:pt x="32084" y="326901"/>
                </a:lnTo>
                <a:lnTo>
                  <a:pt x="62720" y="365519"/>
                </a:lnTo>
                <a:lnTo>
                  <a:pt x="101338" y="396157"/>
                </a:lnTo>
                <a:lnTo>
                  <a:pt x="146448" y="417325"/>
                </a:lnTo>
                <a:lnTo>
                  <a:pt x="196562" y="427534"/>
                </a:lnTo>
                <a:lnTo>
                  <a:pt x="214121" y="428243"/>
                </a:lnTo>
                <a:lnTo>
                  <a:pt x="231681" y="427534"/>
                </a:lnTo>
                <a:lnTo>
                  <a:pt x="281795" y="417325"/>
                </a:lnTo>
                <a:lnTo>
                  <a:pt x="326905" y="396157"/>
                </a:lnTo>
                <a:lnTo>
                  <a:pt x="365523" y="365519"/>
                </a:lnTo>
                <a:lnTo>
                  <a:pt x="396159" y="326901"/>
                </a:lnTo>
                <a:lnTo>
                  <a:pt x="417326" y="281791"/>
                </a:lnTo>
                <a:lnTo>
                  <a:pt x="427534" y="231680"/>
                </a:lnTo>
                <a:lnTo>
                  <a:pt x="428243" y="214121"/>
                </a:lnTo>
                <a:lnTo>
                  <a:pt x="427534" y="196563"/>
                </a:lnTo>
                <a:lnTo>
                  <a:pt x="417326" y="146452"/>
                </a:lnTo>
                <a:lnTo>
                  <a:pt x="396159" y="101342"/>
                </a:lnTo>
                <a:lnTo>
                  <a:pt x="365523" y="62724"/>
                </a:lnTo>
                <a:lnTo>
                  <a:pt x="326905" y="32086"/>
                </a:lnTo>
                <a:lnTo>
                  <a:pt x="281795" y="10918"/>
                </a:lnTo>
                <a:lnTo>
                  <a:pt x="231681" y="709"/>
                </a:lnTo>
                <a:lnTo>
                  <a:pt x="214121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6" name="object 28"/>
          <p:cNvSpPr>
            <a:spLocks/>
          </p:cNvSpPr>
          <p:nvPr/>
        </p:nvSpPr>
        <p:spPr bwMode="auto">
          <a:xfrm>
            <a:off x="2589213" y="2603500"/>
            <a:ext cx="428625" cy="428625"/>
          </a:xfrm>
          <a:custGeom>
            <a:avLst/>
            <a:gdLst>
              <a:gd name="T0" fmla="*/ 0 w 428625"/>
              <a:gd name="T1" fmla="*/ 214121 h 428625"/>
              <a:gd name="T2" fmla="*/ 6223 w 428625"/>
              <a:gd name="T3" fmla="*/ 162673 h 428625"/>
              <a:gd name="T4" fmla="*/ 23902 w 428625"/>
              <a:gd name="T5" fmla="*/ 115731 h 428625"/>
              <a:gd name="T6" fmla="*/ 51548 w 428625"/>
              <a:gd name="T7" fmla="*/ 74783 h 428625"/>
              <a:gd name="T8" fmla="*/ 87670 w 428625"/>
              <a:gd name="T9" fmla="*/ 41320 h 428625"/>
              <a:gd name="T10" fmla="*/ 130782 w 428625"/>
              <a:gd name="T11" fmla="*/ 16830 h 428625"/>
              <a:gd name="T12" fmla="*/ 179394 w 428625"/>
              <a:gd name="T13" fmla="*/ 2803 h 428625"/>
              <a:gd name="T14" fmla="*/ 214121 w 428625"/>
              <a:gd name="T15" fmla="*/ 0 h 428625"/>
              <a:gd name="T16" fmla="*/ 231681 w 428625"/>
              <a:gd name="T17" fmla="*/ 709 h 428625"/>
              <a:gd name="T18" fmla="*/ 281795 w 428625"/>
              <a:gd name="T19" fmla="*/ 10918 h 428625"/>
              <a:gd name="T20" fmla="*/ 326905 w 428625"/>
              <a:gd name="T21" fmla="*/ 32086 h 428625"/>
              <a:gd name="T22" fmla="*/ 365523 w 428625"/>
              <a:gd name="T23" fmla="*/ 62724 h 428625"/>
              <a:gd name="T24" fmla="*/ 396159 w 428625"/>
              <a:gd name="T25" fmla="*/ 101342 h 428625"/>
              <a:gd name="T26" fmla="*/ 417326 w 428625"/>
              <a:gd name="T27" fmla="*/ 146452 h 428625"/>
              <a:gd name="T28" fmla="*/ 427534 w 428625"/>
              <a:gd name="T29" fmla="*/ 196563 h 428625"/>
              <a:gd name="T30" fmla="*/ 428243 w 428625"/>
              <a:gd name="T31" fmla="*/ 214121 h 428625"/>
              <a:gd name="T32" fmla="*/ 427534 w 428625"/>
              <a:gd name="T33" fmla="*/ 231680 h 428625"/>
              <a:gd name="T34" fmla="*/ 417326 w 428625"/>
              <a:gd name="T35" fmla="*/ 281791 h 428625"/>
              <a:gd name="T36" fmla="*/ 396159 w 428625"/>
              <a:gd name="T37" fmla="*/ 326901 h 428625"/>
              <a:gd name="T38" fmla="*/ 365523 w 428625"/>
              <a:gd name="T39" fmla="*/ 365519 h 428625"/>
              <a:gd name="T40" fmla="*/ 326905 w 428625"/>
              <a:gd name="T41" fmla="*/ 396157 h 428625"/>
              <a:gd name="T42" fmla="*/ 281795 w 428625"/>
              <a:gd name="T43" fmla="*/ 417325 h 428625"/>
              <a:gd name="T44" fmla="*/ 231681 w 428625"/>
              <a:gd name="T45" fmla="*/ 427534 h 428625"/>
              <a:gd name="T46" fmla="*/ 214121 w 428625"/>
              <a:gd name="T47" fmla="*/ 428243 h 428625"/>
              <a:gd name="T48" fmla="*/ 196562 w 428625"/>
              <a:gd name="T49" fmla="*/ 427534 h 428625"/>
              <a:gd name="T50" fmla="*/ 146448 w 428625"/>
              <a:gd name="T51" fmla="*/ 417325 h 428625"/>
              <a:gd name="T52" fmla="*/ 101338 w 428625"/>
              <a:gd name="T53" fmla="*/ 396157 h 428625"/>
              <a:gd name="T54" fmla="*/ 62720 w 428625"/>
              <a:gd name="T55" fmla="*/ 365519 h 428625"/>
              <a:gd name="T56" fmla="*/ 32084 w 428625"/>
              <a:gd name="T57" fmla="*/ 326901 h 428625"/>
              <a:gd name="T58" fmla="*/ 10917 w 428625"/>
              <a:gd name="T59" fmla="*/ 281791 h 428625"/>
              <a:gd name="T60" fmla="*/ 709 w 428625"/>
              <a:gd name="T61" fmla="*/ 231680 h 428625"/>
              <a:gd name="T62" fmla="*/ 0 w 428625"/>
              <a:gd name="T63" fmla="*/ 214121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8625"/>
              <a:gd name="T97" fmla="*/ 0 h 428625"/>
              <a:gd name="T98" fmla="*/ 428625 w 428625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8625" h="428625">
                <a:moveTo>
                  <a:pt x="0" y="214121"/>
                </a:moveTo>
                <a:lnTo>
                  <a:pt x="6223" y="162673"/>
                </a:lnTo>
                <a:lnTo>
                  <a:pt x="23902" y="115731"/>
                </a:lnTo>
                <a:lnTo>
                  <a:pt x="51548" y="74783"/>
                </a:lnTo>
                <a:lnTo>
                  <a:pt x="87670" y="41320"/>
                </a:lnTo>
                <a:lnTo>
                  <a:pt x="130782" y="16830"/>
                </a:lnTo>
                <a:lnTo>
                  <a:pt x="179394" y="2803"/>
                </a:lnTo>
                <a:lnTo>
                  <a:pt x="214121" y="0"/>
                </a:lnTo>
                <a:lnTo>
                  <a:pt x="231681" y="709"/>
                </a:lnTo>
                <a:lnTo>
                  <a:pt x="281795" y="10918"/>
                </a:lnTo>
                <a:lnTo>
                  <a:pt x="326905" y="32086"/>
                </a:lnTo>
                <a:lnTo>
                  <a:pt x="365523" y="62724"/>
                </a:lnTo>
                <a:lnTo>
                  <a:pt x="396159" y="101342"/>
                </a:lnTo>
                <a:lnTo>
                  <a:pt x="417326" y="146452"/>
                </a:lnTo>
                <a:lnTo>
                  <a:pt x="427534" y="196563"/>
                </a:lnTo>
                <a:lnTo>
                  <a:pt x="428243" y="214121"/>
                </a:lnTo>
                <a:lnTo>
                  <a:pt x="427534" y="231680"/>
                </a:lnTo>
                <a:lnTo>
                  <a:pt x="417326" y="281791"/>
                </a:lnTo>
                <a:lnTo>
                  <a:pt x="396159" y="326901"/>
                </a:lnTo>
                <a:lnTo>
                  <a:pt x="365523" y="365519"/>
                </a:lnTo>
                <a:lnTo>
                  <a:pt x="326905" y="396157"/>
                </a:lnTo>
                <a:lnTo>
                  <a:pt x="281795" y="417325"/>
                </a:lnTo>
                <a:lnTo>
                  <a:pt x="231681" y="427534"/>
                </a:lnTo>
                <a:lnTo>
                  <a:pt x="214121" y="428243"/>
                </a:lnTo>
                <a:lnTo>
                  <a:pt x="196562" y="427534"/>
                </a:lnTo>
                <a:lnTo>
                  <a:pt x="146448" y="417325"/>
                </a:lnTo>
                <a:lnTo>
                  <a:pt x="101338" y="396157"/>
                </a:lnTo>
                <a:lnTo>
                  <a:pt x="62720" y="365519"/>
                </a:lnTo>
                <a:lnTo>
                  <a:pt x="32084" y="326901"/>
                </a:lnTo>
                <a:lnTo>
                  <a:pt x="10917" y="281791"/>
                </a:lnTo>
                <a:lnTo>
                  <a:pt x="709" y="231680"/>
                </a:lnTo>
                <a:lnTo>
                  <a:pt x="0" y="214121"/>
                </a:lnTo>
                <a:close/>
              </a:path>
            </a:pathLst>
          </a:custGeom>
          <a:noFill/>
          <a:ln w="1981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7" name="object 29"/>
          <p:cNvSpPr txBox="1">
            <a:spLocks noChangeArrowheads="1"/>
          </p:cNvSpPr>
          <p:nvPr/>
        </p:nvSpPr>
        <p:spPr bwMode="auto">
          <a:xfrm>
            <a:off x="2725738" y="2705100"/>
            <a:ext cx="152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58" name="object 30"/>
          <p:cNvSpPr>
            <a:spLocks/>
          </p:cNvSpPr>
          <p:nvPr/>
        </p:nvSpPr>
        <p:spPr bwMode="auto">
          <a:xfrm>
            <a:off x="2914650" y="3232150"/>
            <a:ext cx="427038" cy="428625"/>
          </a:xfrm>
          <a:custGeom>
            <a:avLst/>
            <a:gdLst>
              <a:gd name="T0" fmla="*/ 214474 w 426720"/>
              <a:gd name="T1" fmla="*/ 0 h 428625"/>
              <a:gd name="T2" fmla="*/ 162926 w 426720"/>
              <a:gd name="T3" fmla="*/ 6224 h 428625"/>
              <a:gd name="T4" fmla="*/ 115899 w 426720"/>
              <a:gd name="T5" fmla="*/ 23904 h 428625"/>
              <a:gd name="T6" fmla="*/ 74889 w 426720"/>
              <a:gd name="T7" fmla="*/ 51551 h 428625"/>
              <a:gd name="T8" fmla="*/ 41376 w 426720"/>
              <a:gd name="T9" fmla="*/ 87674 h 428625"/>
              <a:gd name="T10" fmla="*/ 16853 w 426720"/>
              <a:gd name="T11" fmla="*/ 130786 h 428625"/>
              <a:gd name="T12" fmla="*/ 2805 w 426720"/>
              <a:gd name="T13" fmla="*/ 179396 h 428625"/>
              <a:gd name="T14" fmla="*/ 0 w 426720"/>
              <a:gd name="T15" fmla="*/ 214121 h 428625"/>
              <a:gd name="T16" fmla="*/ 714 w 426720"/>
              <a:gd name="T17" fmla="*/ 231680 h 428625"/>
              <a:gd name="T18" fmla="*/ 10930 w 426720"/>
              <a:gd name="T19" fmla="*/ 281791 h 428625"/>
              <a:gd name="T20" fmla="*/ 32128 w 426720"/>
              <a:gd name="T21" fmla="*/ 326901 h 428625"/>
              <a:gd name="T22" fmla="*/ 62811 w 426720"/>
              <a:gd name="T23" fmla="*/ 365519 h 428625"/>
              <a:gd name="T24" fmla="*/ 101487 w 426720"/>
              <a:gd name="T25" fmla="*/ 396157 h 428625"/>
              <a:gd name="T26" fmla="*/ 146675 w 426720"/>
              <a:gd name="T27" fmla="*/ 417325 h 428625"/>
              <a:gd name="T28" fmla="*/ 196881 w 426720"/>
              <a:gd name="T29" fmla="*/ 427534 h 428625"/>
              <a:gd name="T30" fmla="*/ 214474 w 426720"/>
              <a:gd name="T31" fmla="*/ 428243 h 428625"/>
              <a:gd name="T32" fmla="*/ 232069 w 426720"/>
              <a:gd name="T33" fmla="*/ 427534 h 428625"/>
              <a:gd name="T34" fmla="*/ 282278 w 426720"/>
              <a:gd name="T35" fmla="*/ 417325 h 428625"/>
              <a:gd name="T36" fmla="*/ 327465 w 426720"/>
              <a:gd name="T37" fmla="*/ 396157 h 428625"/>
              <a:gd name="T38" fmla="*/ 366143 w 426720"/>
              <a:gd name="T39" fmla="*/ 365519 h 428625"/>
              <a:gd name="T40" fmla="*/ 396825 w 426720"/>
              <a:gd name="T41" fmla="*/ 326901 h 428625"/>
              <a:gd name="T42" fmla="*/ 418019 w 426720"/>
              <a:gd name="T43" fmla="*/ 281791 h 428625"/>
              <a:gd name="T44" fmla="*/ 428239 w 426720"/>
              <a:gd name="T45" fmla="*/ 231680 h 428625"/>
              <a:gd name="T46" fmla="*/ 428949 w 426720"/>
              <a:gd name="T47" fmla="*/ 214121 h 428625"/>
              <a:gd name="T48" fmla="*/ 428239 w 426720"/>
              <a:gd name="T49" fmla="*/ 196563 h 428625"/>
              <a:gd name="T50" fmla="*/ 418019 w 426720"/>
              <a:gd name="T51" fmla="*/ 146452 h 428625"/>
              <a:gd name="T52" fmla="*/ 396825 w 426720"/>
              <a:gd name="T53" fmla="*/ 101342 h 428625"/>
              <a:gd name="T54" fmla="*/ 366143 w 426720"/>
              <a:gd name="T55" fmla="*/ 62724 h 428625"/>
              <a:gd name="T56" fmla="*/ 327465 w 426720"/>
              <a:gd name="T57" fmla="*/ 32086 h 428625"/>
              <a:gd name="T58" fmla="*/ 282278 w 426720"/>
              <a:gd name="T59" fmla="*/ 10918 h 428625"/>
              <a:gd name="T60" fmla="*/ 232069 w 426720"/>
              <a:gd name="T61" fmla="*/ 709 h 428625"/>
              <a:gd name="T62" fmla="*/ 214474 w 426720"/>
              <a:gd name="T63" fmla="*/ 0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6720"/>
              <a:gd name="T97" fmla="*/ 0 h 428625"/>
              <a:gd name="T98" fmla="*/ 426720 w 426720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6720" h="428625">
                <a:moveTo>
                  <a:pt x="213359" y="0"/>
                </a:moveTo>
                <a:lnTo>
                  <a:pt x="162079" y="6224"/>
                </a:lnTo>
                <a:lnTo>
                  <a:pt x="115297" y="23904"/>
                </a:lnTo>
                <a:lnTo>
                  <a:pt x="74497" y="51551"/>
                </a:lnTo>
                <a:lnTo>
                  <a:pt x="41159" y="87674"/>
                </a:lnTo>
                <a:lnTo>
                  <a:pt x="16763" y="130786"/>
                </a:lnTo>
                <a:lnTo>
                  <a:pt x="2791" y="179396"/>
                </a:lnTo>
                <a:lnTo>
                  <a:pt x="0" y="214121"/>
                </a:lnTo>
                <a:lnTo>
                  <a:pt x="707" y="231680"/>
                </a:lnTo>
                <a:lnTo>
                  <a:pt x="10874" y="281791"/>
                </a:lnTo>
                <a:lnTo>
                  <a:pt x="31960" y="326901"/>
                </a:lnTo>
                <a:lnTo>
                  <a:pt x="62482" y="365519"/>
                </a:lnTo>
                <a:lnTo>
                  <a:pt x="100960" y="396157"/>
                </a:lnTo>
                <a:lnTo>
                  <a:pt x="145912" y="417325"/>
                </a:lnTo>
                <a:lnTo>
                  <a:pt x="195857" y="427534"/>
                </a:lnTo>
                <a:lnTo>
                  <a:pt x="213359" y="428243"/>
                </a:lnTo>
                <a:lnTo>
                  <a:pt x="230862" y="427534"/>
                </a:lnTo>
                <a:lnTo>
                  <a:pt x="280810" y="417325"/>
                </a:lnTo>
                <a:lnTo>
                  <a:pt x="325762" y="396157"/>
                </a:lnTo>
                <a:lnTo>
                  <a:pt x="364239" y="365519"/>
                </a:lnTo>
                <a:lnTo>
                  <a:pt x="394761" y="326901"/>
                </a:lnTo>
                <a:lnTo>
                  <a:pt x="415845" y="281791"/>
                </a:lnTo>
                <a:lnTo>
                  <a:pt x="426012" y="231680"/>
                </a:lnTo>
                <a:lnTo>
                  <a:pt x="426719" y="214121"/>
                </a:lnTo>
                <a:lnTo>
                  <a:pt x="426012" y="196563"/>
                </a:lnTo>
                <a:lnTo>
                  <a:pt x="415845" y="146452"/>
                </a:lnTo>
                <a:lnTo>
                  <a:pt x="394761" y="101342"/>
                </a:lnTo>
                <a:lnTo>
                  <a:pt x="364239" y="62724"/>
                </a:lnTo>
                <a:lnTo>
                  <a:pt x="325762" y="32086"/>
                </a:lnTo>
                <a:lnTo>
                  <a:pt x="280810" y="10918"/>
                </a:lnTo>
                <a:lnTo>
                  <a:pt x="230862" y="709"/>
                </a:lnTo>
                <a:lnTo>
                  <a:pt x="213359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59" name="object 31"/>
          <p:cNvSpPr>
            <a:spLocks/>
          </p:cNvSpPr>
          <p:nvPr/>
        </p:nvSpPr>
        <p:spPr bwMode="auto">
          <a:xfrm>
            <a:off x="2914650" y="3232150"/>
            <a:ext cx="427038" cy="428625"/>
          </a:xfrm>
          <a:custGeom>
            <a:avLst/>
            <a:gdLst>
              <a:gd name="T0" fmla="*/ 0 w 426720"/>
              <a:gd name="T1" fmla="*/ 214121 h 428625"/>
              <a:gd name="T2" fmla="*/ 6234 w 426720"/>
              <a:gd name="T3" fmla="*/ 162673 h 428625"/>
              <a:gd name="T4" fmla="*/ 23936 w 426720"/>
              <a:gd name="T5" fmla="*/ 115731 h 428625"/>
              <a:gd name="T6" fmla="*/ 51617 w 426720"/>
              <a:gd name="T7" fmla="*/ 74783 h 428625"/>
              <a:gd name="T8" fmla="*/ 87796 w 426720"/>
              <a:gd name="T9" fmla="*/ 41320 h 428625"/>
              <a:gd name="T10" fmla="*/ 130980 w 426720"/>
              <a:gd name="T11" fmla="*/ 16830 h 428625"/>
              <a:gd name="T12" fmla="*/ 179680 w 426720"/>
              <a:gd name="T13" fmla="*/ 2803 h 428625"/>
              <a:gd name="T14" fmla="*/ 214474 w 426720"/>
              <a:gd name="T15" fmla="*/ 0 h 428625"/>
              <a:gd name="T16" fmla="*/ 232069 w 426720"/>
              <a:gd name="T17" fmla="*/ 709 h 428625"/>
              <a:gd name="T18" fmla="*/ 282278 w 426720"/>
              <a:gd name="T19" fmla="*/ 10918 h 428625"/>
              <a:gd name="T20" fmla="*/ 327465 w 426720"/>
              <a:gd name="T21" fmla="*/ 32086 h 428625"/>
              <a:gd name="T22" fmla="*/ 366143 w 426720"/>
              <a:gd name="T23" fmla="*/ 62724 h 428625"/>
              <a:gd name="T24" fmla="*/ 396825 w 426720"/>
              <a:gd name="T25" fmla="*/ 101342 h 428625"/>
              <a:gd name="T26" fmla="*/ 418019 w 426720"/>
              <a:gd name="T27" fmla="*/ 146452 h 428625"/>
              <a:gd name="T28" fmla="*/ 428239 w 426720"/>
              <a:gd name="T29" fmla="*/ 196563 h 428625"/>
              <a:gd name="T30" fmla="*/ 428949 w 426720"/>
              <a:gd name="T31" fmla="*/ 214121 h 428625"/>
              <a:gd name="T32" fmla="*/ 428239 w 426720"/>
              <a:gd name="T33" fmla="*/ 231680 h 428625"/>
              <a:gd name="T34" fmla="*/ 418019 w 426720"/>
              <a:gd name="T35" fmla="*/ 281791 h 428625"/>
              <a:gd name="T36" fmla="*/ 396825 w 426720"/>
              <a:gd name="T37" fmla="*/ 326901 h 428625"/>
              <a:gd name="T38" fmla="*/ 366143 w 426720"/>
              <a:gd name="T39" fmla="*/ 365519 h 428625"/>
              <a:gd name="T40" fmla="*/ 327465 w 426720"/>
              <a:gd name="T41" fmla="*/ 396157 h 428625"/>
              <a:gd name="T42" fmla="*/ 282278 w 426720"/>
              <a:gd name="T43" fmla="*/ 417325 h 428625"/>
              <a:gd name="T44" fmla="*/ 232069 w 426720"/>
              <a:gd name="T45" fmla="*/ 427534 h 428625"/>
              <a:gd name="T46" fmla="*/ 214474 w 426720"/>
              <a:gd name="T47" fmla="*/ 428243 h 428625"/>
              <a:gd name="T48" fmla="*/ 196881 w 426720"/>
              <a:gd name="T49" fmla="*/ 427534 h 428625"/>
              <a:gd name="T50" fmla="*/ 146675 w 426720"/>
              <a:gd name="T51" fmla="*/ 417325 h 428625"/>
              <a:gd name="T52" fmla="*/ 101487 w 426720"/>
              <a:gd name="T53" fmla="*/ 396157 h 428625"/>
              <a:gd name="T54" fmla="*/ 62811 w 426720"/>
              <a:gd name="T55" fmla="*/ 365519 h 428625"/>
              <a:gd name="T56" fmla="*/ 32128 w 426720"/>
              <a:gd name="T57" fmla="*/ 326901 h 428625"/>
              <a:gd name="T58" fmla="*/ 10930 w 426720"/>
              <a:gd name="T59" fmla="*/ 281791 h 428625"/>
              <a:gd name="T60" fmla="*/ 714 w 426720"/>
              <a:gd name="T61" fmla="*/ 231680 h 428625"/>
              <a:gd name="T62" fmla="*/ 0 w 426720"/>
              <a:gd name="T63" fmla="*/ 214121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6720"/>
              <a:gd name="T97" fmla="*/ 0 h 428625"/>
              <a:gd name="T98" fmla="*/ 426720 w 426720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6720" h="428625">
                <a:moveTo>
                  <a:pt x="0" y="214121"/>
                </a:moveTo>
                <a:lnTo>
                  <a:pt x="6199" y="162673"/>
                </a:lnTo>
                <a:lnTo>
                  <a:pt x="23810" y="115731"/>
                </a:lnTo>
                <a:lnTo>
                  <a:pt x="51351" y="74783"/>
                </a:lnTo>
                <a:lnTo>
                  <a:pt x="87341" y="41320"/>
                </a:lnTo>
                <a:lnTo>
                  <a:pt x="130300" y="16830"/>
                </a:lnTo>
                <a:lnTo>
                  <a:pt x="178745" y="2803"/>
                </a:lnTo>
                <a:lnTo>
                  <a:pt x="213359" y="0"/>
                </a:lnTo>
                <a:lnTo>
                  <a:pt x="230862" y="709"/>
                </a:lnTo>
                <a:lnTo>
                  <a:pt x="280810" y="10918"/>
                </a:lnTo>
                <a:lnTo>
                  <a:pt x="325762" y="32086"/>
                </a:lnTo>
                <a:lnTo>
                  <a:pt x="364239" y="62724"/>
                </a:lnTo>
                <a:lnTo>
                  <a:pt x="394761" y="101342"/>
                </a:lnTo>
                <a:lnTo>
                  <a:pt x="415845" y="146452"/>
                </a:lnTo>
                <a:lnTo>
                  <a:pt x="426012" y="196563"/>
                </a:lnTo>
                <a:lnTo>
                  <a:pt x="426719" y="214121"/>
                </a:lnTo>
                <a:lnTo>
                  <a:pt x="426012" y="231680"/>
                </a:lnTo>
                <a:lnTo>
                  <a:pt x="415845" y="281791"/>
                </a:lnTo>
                <a:lnTo>
                  <a:pt x="394761" y="326901"/>
                </a:lnTo>
                <a:lnTo>
                  <a:pt x="364239" y="365519"/>
                </a:lnTo>
                <a:lnTo>
                  <a:pt x="325762" y="396157"/>
                </a:lnTo>
                <a:lnTo>
                  <a:pt x="280810" y="417325"/>
                </a:lnTo>
                <a:lnTo>
                  <a:pt x="230862" y="427534"/>
                </a:lnTo>
                <a:lnTo>
                  <a:pt x="213359" y="428243"/>
                </a:lnTo>
                <a:lnTo>
                  <a:pt x="195857" y="427534"/>
                </a:lnTo>
                <a:lnTo>
                  <a:pt x="145912" y="417325"/>
                </a:lnTo>
                <a:lnTo>
                  <a:pt x="100960" y="396157"/>
                </a:lnTo>
                <a:lnTo>
                  <a:pt x="62482" y="365519"/>
                </a:lnTo>
                <a:lnTo>
                  <a:pt x="31960" y="326901"/>
                </a:lnTo>
                <a:lnTo>
                  <a:pt x="10874" y="281791"/>
                </a:lnTo>
                <a:lnTo>
                  <a:pt x="707" y="231680"/>
                </a:lnTo>
                <a:lnTo>
                  <a:pt x="0" y="214121"/>
                </a:lnTo>
                <a:close/>
              </a:path>
            </a:pathLst>
          </a:custGeom>
          <a:noFill/>
          <a:ln w="1981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0" name="object 32"/>
          <p:cNvSpPr txBox="1">
            <a:spLocks noChangeArrowheads="1"/>
          </p:cNvSpPr>
          <p:nvPr/>
        </p:nvSpPr>
        <p:spPr bwMode="auto">
          <a:xfrm>
            <a:off x="3051175" y="3332163"/>
            <a:ext cx="1539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61" name="object 33"/>
          <p:cNvSpPr>
            <a:spLocks/>
          </p:cNvSpPr>
          <p:nvPr/>
        </p:nvSpPr>
        <p:spPr bwMode="auto">
          <a:xfrm>
            <a:off x="3314700" y="3976688"/>
            <a:ext cx="428625" cy="428625"/>
          </a:xfrm>
          <a:custGeom>
            <a:avLst/>
            <a:gdLst>
              <a:gd name="T0" fmla="*/ 214121 w 428625"/>
              <a:gd name="T1" fmla="*/ 0 h 428625"/>
              <a:gd name="T2" fmla="*/ 162673 w 428625"/>
              <a:gd name="T3" fmla="*/ 6223 h 428625"/>
              <a:gd name="T4" fmla="*/ 115731 w 428625"/>
              <a:gd name="T5" fmla="*/ 23902 h 428625"/>
              <a:gd name="T6" fmla="*/ 74783 w 428625"/>
              <a:gd name="T7" fmla="*/ 51548 h 428625"/>
              <a:gd name="T8" fmla="*/ 41320 w 428625"/>
              <a:gd name="T9" fmla="*/ 87670 h 428625"/>
              <a:gd name="T10" fmla="*/ 16830 w 428625"/>
              <a:gd name="T11" fmla="*/ 130782 h 428625"/>
              <a:gd name="T12" fmla="*/ 2803 w 428625"/>
              <a:gd name="T13" fmla="*/ 179394 h 428625"/>
              <a:gd name="T14" fmla="*/ 0 w 428625"/>
              <a:gd name="T15" fmla="*/ 214121 h 428625"/>
              <a:gd name="T16" fmla="*/ 709 w 428625"/>
              <a:gd name="T17" fmla="*/ 231681 h 428625"/>
              <a:gd name="T18" fmla="*/ 10918 w 428625"/>
              <a:gd name="T19" fmla="*/ 281795 h 428625"/>
              <a:gd name="T20" fmla="*/ 32086 w 428625"/>
              <a:gd name="T21" fmla="*/ 326905 h 428625"/>
              <a:gd name="T22" fmla="*/ 62724 w 428625"/>
              <a:gd name="T23" fmla="*/ 365523 h 428625"/>
              <a:gd name="T24" fmla="*/ 101342 w 428625"/>
              <a:gd name="T25" fmla="*/ 396159 h 428625"/>
              <a:gd name="T26" fmla="*/ 146452 w 428625"/>
              <a:gd name="T27" fmla="*/ 417326 h 428625"/>
              <a:gd name="T28" fmla="*/ 196563 w 428625"/>
              <a:gd name="T29" fmla="*/ 427534 h 428625"/>
              <a:gd name="T30" fmla="*/ 214121 w 428625"/>
              <a:gd name="T31" fmla="*/ 428243 h 428625"/>
              <a:gd name="T32" fmla="*/ 231680 w 428625"/>
              <a:gd name="T33" fmla="*/ 427534 h 428625"/>
              <a:gd name="T34" fmla="*/ 281791 w 428625"/>
              <a:gd name="T35" fmla="*/ 417326 h 428625"/>
              <a:gd name="T36" fmla="*/ 326901 w 428625"/>
              <a:gd name="T37" fmla="*/ 396159 h 428625"/>
              <a:gd name="T38" fmla="*/ 365519 w 428625"/>
              <a:gd name="T39" fmla="*/ 365523 h 428625"/>
              <a:gd name="T40" fmla="*/ 396157 w 428625"/>
              <a:gd name="T41" fmla="*/ 326905 h 428625"/>
              <a:gd name="T42" fmla="*/ 417325 w 428625"/>
              <a:gd name="T43" fmla="*/ 281795 h 428625"/>
              <a:gd name="T44" fmla="*/ 427534 w 428625"/>
              <a:gd name="T45" fmla="*/ 231681 h 428625"/>
              <a:gd name="T46" fmla="*/ 428243 w 428625"/>
              <a:gd name="T47" fmla="*/ 214121 h 428625"/>
              <a:gd name="T48" fmla="*/ 427534 w 428625"/>
              <a:gd name="T49" fmla="*/ 196562 h 428625"/>
              <a:gd name="T50" fmla="*/ 417325 w 428625"/>
              <a:gd name="T51" fmla="*/ 146448 h 428625"/>
              <a:gd name="T52" fmla="*/ 396157 w 428625"/>
              <a:gd name="T53" fmla="*/ 101338 h 428625"/>
              <a:gd name="T54" fmla="*/ 365519 w 428625"/>
              <a:gd name="T55" fmla="*/ 62720 h 428625"/>
              <a:gd name="T56" fmla="*/ 326901 w 428625"/>
              <a:gd name="T57" fmla="*/ 32084 h 428625"/>
              <a:gd name="T58" fmla="*/ 281791 w 428625"/>
              <a:gd name="T59" fmla="*/ 10917 h 428625"/>
              <a:gd name="T60" fmla="*/ 231680 w 428625"/>
              <a:gd name="T61" fmla="*/ 709 h 428625"/>
              <a:gd name="T62" fmla="*/ 214121 w 428625"/>
              <a:gd name="T63" fmla="*/ 0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8625"/>
              <a:gd name="T97" fmla="*/ 0 h 428625"/>
              <a:gd name="T98" fmla="*/ 428625 w 428625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8625" h="428625">
                <a:moveTo>
                  <a:pt x="214121" y="0"/>
                </a:moveTo>
                <a:lnTo>
                  <a:pt x="162673" y="6223"/>
                </a:lnTo>
                <a:lnTo>
                  <a:pt x="115731" y="23902"/>
                </a:lnTo>
                <a:lnTo>
                  <a:pt x="74783" y="51548"/>
                </a:lnTo>
                <a:lnTo>
                  <a:pt x="41320" y="87670"/>
                </a:lnTo>
                <a:lnTo>
                  <a:pt x="16830" y="130782"/>
                </a:lnTo>
                <a:lnTo>
                  <a:pt x="2803" y="179394"/>
                </a:lnTo>
                <a:lnTo>
                  <a:pt x="0" y="214121"/>
                </a:lnTo>
                <a:lnTo>
                  <a:pt x="709" y="231681"/>
                </a:lnTo>
                <a:lnTo>
                  <a:pt x="10918" y="281795"/>
                </a:lnTo>
                <a:lnTo>
                  <a:pt x="32086" y="326905"/>
                </a:lnTo>
                <a:lnTo>
                  <a:pt x="62724" y="365523"/>
                </a:lnTo>
                <a:lnTo>
                  <a:pt x="101342" y="396159"/>
                </a:lnTo>
                <a:lnTo>
                  <a:pt x="146452" y="417326"/>
                </a:lnTo>
                <a:lnTo>
                  <a:pt x="196563" y="427534"/>
                </a:lnTo>
                <a:lnTo>
                  <a:pt x="214121" y="428243"/>
                </a:lnTo>
                <a:lnTo>
                  <a:pt x="231680" y="427534"/>
                </a:lnTo>
                <a:lnTo>
                  <a:pt x="281791" y="417326"/>
                </a:lnTo>
                <a:lnTo>
                  <a:pt x="326901" y="396159"/>
                </a:lnTo>
                <a:lnTo>
                  <a:pt x="365519" y="365523"/>
                </a:lnTo>
                <a:lnTo>
                  <a:pt x="396157" y="326905"/>
                </a:lnTo>
                <a:lnTo>
                  <a:pt x="417325" y="281795"/>
                </a:lnTo>
                <a:lnTo>
                  <a:pt x="427534" y="231681"/>
                </a:lnTo>
                <a:lnTo>
                  <a:pt x="428243" y="214121"/>
                </a:lnTo>
                <a:lnTo>
                  <a:pt x="427534" y="196562"/>
                </a:lnTo>
                <a:lnTo>
                  <a:pt x="417325" y="146448"/>
                </a:lnTo>
                <a:lnTo>
                  <a:pt x="396157" y="101338"/>
                </a:lnTo>
                <a:lnTo>
                  <a:pt x="365519" y="62720"/>
                </a:lnTo>
                <a:lnTo>
                  <a:pt x="326901" y="32084"/>
                </a:lnTo>
                <a:lnTo>
                  <a:pt x="281791" y="10917"/>
                </a:lnTo>
                <a:lnTo>
                  <a:pt x="231680" y="709"/>
                </a:lnTo>
                <a:lnTo>
                  <a:pt x="214121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2" name="object 34"/>
          <p:cNvSpPr>
            <a:spLocks/>
          </p:cNvSpPr>
          <p:nvPr/>
        </p:nvSpPr>
        <p:spPr bwMode="auto">
          <a:xfrm>
            <a:off x="3314700" y="3976688"/>
            <a:ext cx="428625" cy="428625"/>
          </a:xfrm>
          <a:custGeom>
            <a:avLst/>
            <a:gdLst>
              <a:gd name="T0" fmla="*/ 0 w 428625"/>
              <a:gd name="T1" fmla="*/ 214121 h 428625"/>
              <a:gd name="T2" fmla="*/ 6224 w 428625"/>
              <a:gd name="T3" fmla="*/ 162670 h 428625"/>
              <a:gd name="T4" fmla="*/ 23904 w 428625"/>
              <a:gd name="T5" fmla="*/ 115727 h 428625"/>
              <a:gd name="T6" fmla="*/ 51551 w 428625"/>
              <a:gd name="T7" fmla="*/ 74779 h 428625"/>
              <a:gd name="T8" fmla="*/ 87674 w 428625"/>
              <a:gd name="T9" fmla="*/ 41317 h 428625"/>
              <a:gd name="T10" fmla="*/ 130786 w 428625"/>
              <a:gd name="T11" fmla="*/ 16828 h 428625"/>
              <a:gd name="T12" fmla="*/ 179396 w 428625"/>
              <a:gd name="T13" fmla="*/ 2802 h 428625"/>
              <a:gd name="T14" fmla="*/ 214121 w 428625"/>
              <a:gd name="T15" fmla="*/ 0 h 428625"/>
              <a:gd name="T16" fmla="*/ 231680 w 428625"/>
              <a:gd name="T17" fmla="*/ 709 h 428625"/>
              <a:gd name="T18" fmla="*/ 281791 w 428625"/>
              <a:gd name="T19" fmla="*/ 10917 h 428625"/>
              <a:gd name="T20" fmla="*/ 326901 w 428625"/>
              <a:gd name="T21" fmla="*/ 32084 h 428625"/>
              <a:gd name="T22" fmla="*/ 365519 w 428625"/>
              <a:gd name="T23" fmla="*/ 62720 h 428625"/>
              <a:gd name="T24" fmla="*/ 396157 w 428625"/>
              <a:gd name="T25" fmla="*/ 101338 h 428625"/>
              <a:gd name="T26" fmla="*/ 417325 w 428625"/>
              <a:gd name="T27" fmla="*/ 146448 h 428625"/>
              <a:gd name="T28" fmla="*/ 427534 w 428625"/>
              <a:gd name="T29" fmla="*/ 196562 h 428625"/>
              <a:gd name="T30" fmla="*/ 428243 w 428625"/>
              <a:gd name="T31" fmla="*/ 214121 h 428625"/>
              <a:gd name="T32" fmla="*/ 427534 w 428625"/>
              <a:gd name="T33" fmla="*/ 231681 h 428625"/>
              <a:gd name="T34" fmla="*/ 417325 w 428625"/>
              <a:gd name="T35" fmla="*/ 281795 h 428625"/>
              <a:gd name="T36" fmla="*/ 396157 w 428625"/>
              <a:gd name="T37" fmla="*/ 326905 h 428625"/>
              <a:gd name="T38" fmla="*/ 365519 w 428625"/>
              <a:gd name="T39" fmla="*/ 365523 h 428625"/>
              <a:gd name="T40" fmla="*/ 326901 w 428625"/>
              <a:gd name="T41" fmla="*/ 396159 h 428625"/>
              <a:gd name="T42" fmla="*/ 281791 w 428625"/>
              <a:gd name="T43" fmla="*/ 417326 h 428625"/>
              <a:gd name="T44" fmla="*/ 231680 w 428625"/>
              <a:gd name="T45" fmla="*/ 427534 h 428625"/>
              <a:gd name="T46" fmla="*/ 214121 w 428625"/>
              <a:gd name="T47" fmla="*/ 428243 h 428625"/>
              <a:gd name="T48" fmla="*/ 196563 w 428625"/>
              <a:gd name="T49" fmla="*/ 427534 h 428625"/>
              <a:gd name="T50" fmla="*/ 146452 w 428625"/>
              <a:gd name="T51" fmla="*/ 417326 h 428625"/>
              <a:gd name="T52" fmla="*/ 101342 w 428625"/>
              <a:gd name="T53" fmla="*/ 396159 h 428625"/>
              <a:gd name="T54" fmla="*/ 62724 w 428625"/>
              <a:gd name="T55" fmla="*/ 365523 h 428625"/>
              <a:gd name="T56" fmla="*/ 32086 w 428625"/>
              <a:gd name="T57" fmla="*/ 326905 h 428625"/>
              <a:gd name="T58" fmla="*/ 10918 w 428625"/>
              <a:gd name="T59" fmla="*/ 281795 h 428625"/>
              <a:gd name="T60" fmla="*/ 709 w 428625"/>
              <a:gd name="T61" fmla="*/ 231681 h 428625"/>
              <a:gd name="T62" fmla="*/ 0 w 428625"/>
              <a:gd name="T63" fmla="*/ 214121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8625"/>
              <a:gd name="T97" fmla="*/ 0 h 428625"/>
              <a:gd name="T98" fmla="*/ 428625 w 428625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8625" h="428625">
                <a:moveTo>
                  <a:pt x="0" y="214121"/>
                </a:moveTo>
                <a:lnTo>
                  <a:pt x="6224" y="162670"/>
                </a:lnTo>
                <a:lnTo>
                  <a:pt x="23904" y="115727"/>
                </a:lnTo>
                <a:lnTo>
                  <a:pt x="51551" y="74779"/>
                </a:lnTo>
                <a:lnTo>
                  <a:pt x="87674" y="41317"/>
                </a:lnTo>
                <a:lnTo>
                  <a:pt x="130786" y="16828"/>
                </a:lnTo>
                <a:lnTo>
                  <a:pt x="179396" y="2802"/>
                </a:lnTo>
                <a:lnTo>
                  <a:pt x="214121" y="0"/>
                </a:lnTo>
                <a:lnTo>
                  <a:pt x="231680" y="709"/>
                </a:lnTo>
                <a:lnTo>
                  <a:pt x="281791" y="10917"/>
                </a:lnTo>
                <a:lnTo>
                  <a:pt x="326901" y="32084"/>
                </a:lnTo>
                <a:lnTo>
                  <a:pt x="365519" y="62720"/>
                </a:lnTo>
                <a:lnTo>
                  <a:pt x="396157" y="101338"/>
                </a:lnTo>
                <a:lnTo>
                  <a:pt x="417325" y="146448"/>
                </a:lnTo>
                <a:lnTo>
                  <a:pt x="427534" y="196562"/>
                </a:lnTo>
                <a:lnTo>
                  <a:pt x="428243" y="214121"/>
                </a:lnTo>
                <a:lnTo>
                  <a:pt x="427534" y="231681"/>
                </a:lnTo>
                <a:lnTo>
                  <a:pt x="417325" y="281795"/>
                </a:lnTo>
                <a:lnTo>
                  <a:pt x="396157" y="326905"/>
                </a:lnTo>
                <a:lnTo>
                  <a:pt x="365519" y="365523"/>
                </a:lnTo>
                <a:lnTo>
                  <a:pt x="326901" y="396159"/>
                </a:lnTo>
                <a:lnTo>
                  <a:pt x="281791" y="417326"/>
                </a:lnTo>
                <a:lnTo>
                  <a:pt x="231680" y="427534"/>
                </a:lnTo>
                <a:lnTo>
                  <a:pt x="214121" y="428243"/>
                </a:lnTo>
                <a:lnTo>
                  <a:pt x="196563" y="427534"/>
                </a:lnTo>
                <a:lnTo>
                  <a:pt x="146452" y="417326"/>
                </a:lnTo>
                <a:lnTo>
                  <a:pt x="101342" y="396159"/>
                </a:lnTo>
                <a:lnTo>
                  <a:pt x="62724" y="365523"/>
                </a:lnTo>
                <a:lnTo>
                  <a:pt x="32086" y="326905"/>
                </a:lnTo>
                <a:lnTo>
                  <a:pt x="10918" y="281795"/>
                </a:lnTo>
                <a:lnTo>
                  <a:pt x="709" y="231681"/>
                </a:lnTo>
                <a:lnTo>
                  <a:pt x="0" y="214121"/>
                </a:lnTo>
                <a:close/>
              </a:path>
            </a:pathLst>
          </a:custGeom>
          <a:noFill/>
          <a:ln w="1981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3" name="object 35"/>
          <p:cNvSpPr txBox="1">
            <a:spLocks noChangeArrowheads="1"/>
          </p:cNvSpPr>
          <p:nvPr/>
        </p:nvSpPr>
        <p:spPr bwMode="auto">
          <a:xfrm>
            <a:off x="3452813" y="4078288"/>
            <a:ext cx="152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64" name="object 36"/>
          <p:cNvSpPr>
            <a:spLocks/>
          </p:cNvSpPr>
          <p:nvPr/>
        </p:nvSpPr>
        <p:spPr bwMode="auto">
          <a:xfrm>
            <a:off x="3700463" y="4735513"/>
            <a:ext cx="428625" cy="428625"/>
          </a:xfrm>
          <a:custGeom>
            <a:avLst/>
            <a:gdLst>
              <a:gd name="T0" fmla="*/ 214121 w 428625"/>
              <a:gd name="T1" fmla="*/ 0 h 428625"/>
              <a:gd name="T2" fmla="*/ 162673 w 428625"/>
              <a:gd name="T3" fmla="*/ 6223 h 428625"/>
              <a:gd name="T4" fmla="*/ 115731 w 428625"/>
              <a:gd name="T5" fmla="*/ 23902 h 428625"/>
              <a:gd name="T6" fmla="*/ 74783 w 428625"/>
              <a:gd name="T7" fmla="*/ 51548 h 428625"/>
              <a:gd name="T8" fmla="*/ 41320 w 428625"/>
              <a:gd name="T9" fmla="*/ 87670 h 428625"/>
              <a:gd name="T10" fmla="*/ 16830 w 428625"/>
              <a:gd name="T11" fmla="*/ 130782 h 428625"/>
              <a:gd name="T12" fmla="*/ 2803 w 428625"/>
              <a:gd name="T13" fmla="*/ 179394 h 428625"/>
              <a:gd name="T14" fmla="*/ 0 w 428625"/>
              <a:gd name="T15" fmla="*/ 214121 h 428625"/>
              <a:gd name="T16" fmla="*/ 709 w 428625"/>
              <a:gd name="T17" fmla="*/ 231681 h 428625"/>
              <a:gd name="T18" fmla="*/ 10918 w 428625"/>
              <a:gd name="T19" fmla="*/ 281795 h 428625"/>
              <a:gd name="T20" fmla="*/ 32086 w 428625"/>
              <a:gd name="T21" fmla="*/ 326905 h 428625"/>
              <a:gd name="T22" fmla="*/ 62724 w 428625"/>
              <a:gd name="T23" fmla="*/ 365523 h 428625"/>
              <a:gd name="T24" fmla="*/ 101342 w 428625"/>
              <a:gd name="T25" fmla="*/ 396159 h 428625"/>
              <a:gd name="T26" fmla="*/ 146452 w 428625"/>
              <a:gd name="T27" fmla="*/ 417326 h 428625"/>
              <a:gd name="T28" fmla="*/ 196563 w 428625"/>
              <a:gd name="T29" fmla="*/ 427534 h 428625"/>
              <a:gd name="T30" fmla="*/ 214121 w 428625"/>
              <a:gd name="T31" fmla="*/ 428243 h 428625"/>
              <a:gd name="T32" fmla="*/ 231680 w 428625"/>
              <a:gd name="T33" fmla="*/ 427534 h 428625"/>
              <a:gd name="T34" fmla="*/ 281791 w 428625"/>
              <a:gd name="T35" fmla="*/ 417326 h 428625"/>
              <a:gd name="T36" fmla="*/ 326901 w 428625"/>
              <a:gd name="T37" fmla="*/ 396159 h 428625"/>
              <a:gd name="T38" fmla="*/ 365519 w 428625"/>
              <a:gd name="T39" fmla="*/ 365523 h 428625"/>
              <a:gd name="T40" fmla="*/ 396157 w 428625"/>
              <a:gd name="T41" fmla="*/ 326905 h 428625"/>
              <a:gd name="T42" fmla="*/ 417325 w 428625"/>
              <a:gd name="T43" fmla="*/ 281795 h 428625"/>
              <a:gd name="T44" fmla="*/ 427534 w 428625"/>
              <a:gd name="T45" fmla="*/ 231681 h 428625"/>
              <a:gd name="T46" fmla="*/ 428243 w 428625"/>
              <a:gd name="T47" fmla="*/ 214121 h 428625"/>
              <a:gd name="T48" fmla="*/ 427534 w 428625"/>
              <a:gd name="T49" fmla="*/ 196562 h 428625"/>
              <a:gd name="T50" fmla="*/ 417325 w 428625"/>
              <a:gd name="T51" fmla="*/ 146448 h 428625"/>
              <a:gd name="T52" fmla="*/ 396157 w 428625"/>
              <a:gd name="T53" fmla="*/ 101338 h 428625"/>
              <a:gd name="T54" fmla="*/ 365519 w 428625"/>
              <a:gd name="T55" fmla="*/ 62720 h 428625"/>
              <a:gd name="T56" fmla="*/ 326901 w 428625"/>
              <a:gd name="T57" fmla="*/ 32084 h 428625"/>
              <a:gd name="T58" fmla="*/ 281791 w 428625"/>
              <a:gd name="T59" fmla="*/ 10917 h 428625"/>
              <a:gd name="T60" fmla="*/ 231680 w 428625"/>
              <a:gd name="T61" fmla="*/ 709 h 428625"/>
              <a:gd name="T62" fmla="*/ 214121 w 428625"/>
              <a:gd name="T63" fmla="*/ 0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8625"/>
              <a:gd name="T97" fmla="*/ 0 h 428625"/>
              <a:gd name="T98" fmla="*/ 428625 w 428625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8625" h="428625">
                <a:moveTo>
                  <a:pt x="214121" y="0"/>
                </a:moveTo>
                <a:lnTo>
                  <a:pt x="162673" y="6223"/>
                </a:lnTo>
                <a:lnTo>
                  <a:pt x="115731" y="23902"/>
                </a:lnTo>
                <a:lnTo>
                  <a:pt x="74783" y="51548"/>
                </a:lnTo>
                <a:lnTo>
                  <a:pt x="41320" y="87670"/>
                </a:lnTo>
                <a:lnTo>
                  <a:pt x="16830" y="130782"/>
                </a:lnTo>
                <a:lnTo>
                  <a:pt x="2803" y="179394"/>
                </a:lnTo>
                <a:lnTo>
                  <a:pt x="0" y="214121"/>
                </a:lnTo>
                <a:lnTo>
                  <a:pt x="709" y="231681"/>
                </a:lnTo>
                <a:lnTo>
                  <a:pt x="10918" y="281795"/>
                </a:lnTo>
                <a:lnTo>
                  <a:pt x="32086" y="326905"/>
                </a:lnTo>
                <a:lnTo>
                  <a:pt x="62724" y="365523"/>
                </a:lnTo>
                <a:lnTo>
                  <a:pt x="101342" y="396159"/>
                </a:lnTo>
                <a:lnTo>
                  <a:pt x="146452" y="417326"/>
                </a:lnTo>
                <a:lnTo>
                  <a:pt x="196563" y="427534"/>
                </a:lnTo>
                <a:lnTo>
                  <a:pt x="214121" y="428243"/>
                </a:lnTo>
                <a:lnTo>
                  <a:pt x="231680" y="427534"/>
                </a:lnTo>
                <a:lnTo>
                  <a:pt x="281791" y="417326"/>
                </a:lnTo>
                <a:lnTo>
                  <a:pt x="326901" y="396159"/>
                </a:lnTo>
                <a:lnTo>
                  <a:pt x="365519" y="365523"/>
                </a:lnTo>
                <a:lnTo>
                  <a:pt x="396157" y="326905"/>
                </a:lnTo>
                <a:lnTo>
                  <a:pt x="417325" y="281795"/>
                </a:lnTo>
                <a:lnTo>
                  <a:pt x="427534" y="231681"/>
                </a:lnTo>
                <a:lnTo>
                  <a:pt x="428243" y="214121"/>
                </a:lnTo>
                <a:lnTo>
                  <a:pt x="427534" y="196562"/>
                </a:lnTo>
                <a:lnTo>
                  <a:pt x="417325" y="146448"/>
                </a:lnTo>
                <a:lnTo>
                  <a:pt x="396157" y="101338"/>
                </a:lnTo>
                <a:lnTo>
                  <a:pt x="365519" y="62720"/>
                </a:lnTo>
                <a:lnTo>
                  <a:pt x="326901" y="32084"/>
                </a:lnTo>
                <a:lnTo>
                  <a:pt x="281791" y="10917"/>
                </a:lnTo>
                <a:lnTo>
                  <a:pt x="231680" y="709"/>
                </a:lnTo>
                <a:lnTo>
                  <a:pt x="214121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5" name="object 37"/>
          <p:cNvSpPr>
            <a:spLocks/>
          </p:cNvSpPr>
          <p:nvPr/>
        </p:nvSpPr>
        <p:spPr bwMode="auto">
          <a:xfrm>
            <a:off x="3700463" y="4735513"/>
            <a:ext cx="428625" cy="428625"/>
          </a:xfrm>
          <a:custGeom>
            <a:avLst/>
            <a:gdLst>
              <a:gd name="T0" fmla="*/ 0 w 428625"/>
              <a:gd name="T1" fmla="*/ 214121 h 428625"/>
              <a:gd name="T2" fmla="*/ 6224 w 428625"/>
              <a:gd name="T3" fmla="*/ 162670 h 428625"/>
              <a:gd name="T4" fmla="*/ 23904 w 428625"/>
              <a:gd name="T5" fmla="*/ 115727 h 428625"/>
              <a:gd name="T6" fmla="*/ 51551 w 428625"/>
              <a:gd name="T7" fmla="*/ 74779 h 428625"/>
              <a:gd name="T8" fmla="*/ 87674 w 428625"/>
              <a:gd name="T9" fmla="*/ 41317 h 428625"/>
              <a:gd name="T10" fmla="*/ 130786 w 428625"/>
              <a:gd name="T11" fmla="*/ 16828 h 428625"/>
              <a:gd name="T12" fmla="*/ 179396 w 428625"/>
              <a:gd name="T13" fmla="*/ 2802 h 428625"/>
              <a:gd name="T14" fmla="*/ 214121 w 428625"/>
              <a:gd name="T15" fmla="*/ 0 h 428625"/>
              <a:gd name="T16" fmla="*/ 231680 w 428625"/>
              <a:gd name="T17" fmla="*/ 709 h 428625"/>
              <a:gd name="T18" fmla="*/ 281791 w 428625"/>
              <a:gd name="T19" fmla="*/ 10917 h 428625"/>
              <a:gd name="T20" fmla="*/ 326901 w 428625"/>
              <a:gd name="T21" fmla="*/ 32084 h 428625"/>
              <a:gd name="T22" fmla="*/ 365519 w 428625"/>
              <a:gd name="T23" fmla="*/ 62720 h 428625"/>
              <a:gd name="T24" fmla="*/ 396157 w 428625"/>
              <a:gd name="T25" fmla="*/ 101338 h 428625"/>
              <a:gd name="T26" fmla="*/ 417325 w 428625"/>
              <a:gd name="T27" fmla="*/ 146448 h 428625"/>
              <a:gd name="T28" fmla="*/ 427534 w 428625"/>
              <a:gd name="T29" fmla="*/ 196562 h 428625"/>
              <a:gd name="T30" fmla="*/ 428243 w 428625"/>
              <a:gd name="T31" fmla="*/ 214121 h 428625"/>
              <a:gd name="T32" fmla="*/ 427534 w 428625"/>
              <a:gd name="T33" fmla="*/ 231681 h 428625"/>
              <a:gd name="T34" fmla="*/ 417325 w 428625"/>
              <a:gd name="T35" fmla="*/ 281795 h 428625"/>
              <a:gd name="T36" fmla="*/ 396157 w 428625"/>
              <a:gd name="T37" fmla="*/ 326905 h 428625"/>
              <a:gd name="T38" fmla="*/ 365519 w 428625"/>
              <a:gd name="T39" fmla="*/ 365523 h 428625"/>
              <a:gd name="T40" fmla="*/ 326901 w 428625"/>
              <a:gd name="T41" fmla="*/ 396159 h 428625"/>
              <a:gd name="T42" fmla="*/ 281791 w 428625"/>
              <a:gd name="T43" fmla="*/ 417326 h 428625"/>
              <a:gd name="T44" fmla="*/ 231680 w 428625"/>
              <a:gd name="T45" fmla="*/ 427534 h 428625"/>
              <a:gd name="T46" fmla="*/ 214121 w 428625"/>
              <a:gd name="T47" fmla="*/ 428243 h 428625"/>
              <a:gd name="T48" fmla="*/ 196563 w 428625"/>
              <a:gd name="T49" fmla="*/ 427534 h 428625"/>
              <a:gd name="T50" fmla="*/ 146452 w 428625"/>
              <a:gd name="T51" fmla="*/ 417326 h 428625"/>
              <a:gd name="T52" fmla="*/ 101342 w 428625"/>
              <a:gd name="T53" fmla="*/ 396159 h 428625"/>
              <a:gd name="T54" fmla="*/ 62724 w 428625"/>
              <a:gd name="T55" fmla="*/ 365523 h 428625"/>
              <a:gd name="T56" fmla="*/ 32086 w 428625"/>
              <a:gd name="T57" fmla="*/ 326905 h 428625"/>
              <a:gd name="T58" fmla="*/ 10918 w 428625"/>
              <a:gd name="T59" fmla="*/ 281795 h 428625"/>
              <a:gd name="T60" fmla="*/ 709 w 428625"/>
              <a:gd name="T61" fmla="*/ 231681 h 428625"/>
              <a:gd name="T62" fmla="*/ 0 w 428625"/>
              <a:gd name="T63" fmla="*/ 214121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8625"/>
              <a:gd name="T97" fmla="*/ 0 h 428625"/>
              <a:gd name="T98" fmla="*/ 428625 w 428625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8625" h="428625">
                <a:moveTo>
                  <a:pt x="0" y="214121"/>
                </a:moveTo>
                <a:lnTo>
                  <a:pt x="6224" y="162670"/>
                </a:lnTo>
                <a:lnTo>
                  <a:pt x="23904" y="115727"/>
                </a:lnTo>
                <a:lnTo>
                  <a:pt x="51551" y="74779"/>
                </a:lnTo>
                <a:lnTo>
                  <a:pt x="87674" y="41317"/>
                </a:lnTo>
                <a:lnTo>
                  <a:pt x="130786" y="16828"/>
                </a:lnTo>
                <a:lnTo>
                  <a:pt x="179396" y="2802"/>
                </a:lnTo>
                <a:lnTo>
                  <a:pt x="214121" y="0"/>
                </a:lnTo>
                <a:lnTo>
                  <a:pt x="231680" y="709"/>
                </a:lnTo>
                <a:lnTo>
                  <a:pt x="281791" y="10917"/>
                </a:lnTo>
                <a:lnTo>
                  <a:pt x="326901" y="32084"/>
                </a:lnTo>
                <a:lnTo>
                  <a:pt x="365519" y="62720"/>
                </a:lnTo>
                <a:lnTo>
                  <a:pt x="396157" y="101338"/>
                </a:lnTo>
                <a:lnTo>
                  <a:pt x="417325" y="146448"/>
                </a:lnTo>
                <a:lnTo>
                  <a:pt x="427534" y="196562"/>
                </a:lnTo>
                <a:lnTo>
                  <a:pt x="428243" y="214121"/>
                </a:lnTo>
                <a:lnTo>
                  <a:pt x="427534" y="231681"/>
                </a:lnTo>
                <a:lnTo>
                  <a:pt x="417325" y="281795"/>
                </a:lnTo>
                <a:lnTo>
                  <a:pt x="396157" y="326905"/>
                </a:lnTo>
                <a:lnTo>
                  <a:pt x="365519" y="365523"/>
                </a:lnTo>
                <a:lnTo>
                  <a:pt x="326901" y="396159"/>
                </a:lnTo>
                <a:lnTo>
                  <a:pt x="281791" y="417326"/>
                </a:lnTo>
                <a:lnTo>
                  <a:pt x="231680" y="427534"/>
                </a:lnTo>
                <a:lnTo>
                  <a:pt x="214121" y="428243"/>
                </a:lnTo>
                <a:lnTo>
                  <a:pt x="196563" y="427534"/>
                </a:lnTo>
                <a:lnTo>
                  <a:pt x="146452" y="417326"/>
                </a:lnTo>
                <a:lnTo>
                  <a:pt x="101342" y="396159"/>
                </a:lnTo>
                <a:lnTo>
                  <a:pt x="62724" y="365523"/>
                </a:lnTo>
                <a:lnTo>
                  <a:pt x="32086" y="326905"/>
                </a:lnTo>
                <a:lnTo>
                  <a:pt x="10918" y="281795"/>
                </a:lnTo>
                <a:lnTo>
                  <a:pt x="709" y="231681"/>
                </a:lnTo>
                <a:lnTo>
                  <a:pt x="0" y="214121"/>
                </a:lnTo>
                <a:close/>
              </a:path>
            </a:pathLst>
          </a:custGeom>
          <a:noFill/>
          <a:ln w="1981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6" name="object 38"/>
          <p:cNvSpPr txBox="1">
            <a:spLocks noChangeArrowheads="1"/>
          </p:cNvSpPr>
          <p:nvPr/>
        </p:nvSpPr>
        <p:spPr bwMode="auto">
          <a:xfrm>
            <a:off x="3838575" y="4837113"/>
            <a:ext cx="152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67" name="object 39"/>
          <p:cNvSpPr>
            <a:spLocks/>
          </p:cNvSpPr>
          <p:nvPr/>
        </p:nvSpPr>
        <p:spPr bwMode="auto">
          <a:xfrm>
            <a:off x="4033838" y="5346700"/>
            <a:ext cx="425450" cy="428625"/>
          </a:xfrm>
          <a:custGeom>
            <a:avLst/>
            <a:gdLst>
              <a:gd name="T0" fmla="*/ 208954 w 426720"/>
              <a:gd name="T1" fmla="*/ 0 h 428625"/>
              <a:gd name="T2" fmla="*/ 158730 w 426720"/>
              <a:gd name="T3" fmla="*/ 6223 h 428625"/>
              <a:gd name="T4" fmla="*/ 112915 w 426720"/>
              <a:gd name="T5" fmla="*/ 23902 h 428625"/>
              <a:gd name="T6" fmla="*/ 72957 w 426720"/>
              <a:gd name="T7" fmla="*/ 51548 h 428625"/>
              <a:gd name="T8" fmla="*/ 40308 w 426720"/>
              <a:gd name="T9" fmla="*/ 87670 h 428625"/>
              <a:gd name="T10" fmla="*/ 16416 w 426720"/>
              <a:gd name="T11" fmla="*/ 130782 h 428625"/>
              <a:gd name="T12" fmla="*/ 2735 w 426720"/>
              <a:gd name="T13" fmla="*/ 179394 h 428625"/>
              <a:gd name="T14" fmla="*/ 0 w 426720"/>
              <a:gd name="T15" fmla="*/ 214121 h 428625"/>
              <a:gd name="T16" fmla="*/ 693 w 426720"/>
              <a:gd name="T17" fmla="*/ 231682 h 428625"/>
              <a:gd name="T18" fmla="*/ 10650 w 426720"/>
              <a:gd name="T19" fmla="*/ 281799 h 428625"/>
              <a:gd name="T20" fmla="*/ 31298 w 426720"/>
              <a:gd name="T21" fmla="*/ 326910 h 428625"/>
              <a:gd name="T22" fmla="*/ 61190 w 426720"/>
              <a:gd name="T23" fmla="*/ 365527 h 428625"/>
              <a:gd name="T24" fmla="*/ 98872 w 426720"/>
              <a:gd name="T25" fmla="*/ 396162 h 428625"/>
              <a:gd name="T26" fmla="*/ 142896 w 426720"/>
              <a:gd name="T27" fmla="*/ 417327 h 428625"/>
              <a:gd name="T28" fmla="*/ 191813 w 426720"/>
              <a:gd name="T29" fmla="*/ 427534 h 428625"/>
              <a:gd name="T30" fmla="*/ 208954 w 426720"/>
              <a:gd name="T31" fmla="*/ 428243 h 428625"/>
              <a:gd name="T32" fmla="*/ 226095 w 426720"/>
              <a:gd name="T33" fmla="*/ 427534 h 428625"/>
              <a:gd name="T34" fmla="*/ 275012 w 426720"/>
              <a:gd name="T35" fmla="*/ 417327 h 428625"/>
              <a:gd name="T36" fmla="*/ 319035 w 426720"/>
              <a:gd name="T37" fmla="*/ 396162 h 428625"/>
              <a:gd name="T38" fmla="*/ 356718 w 426720"/>
              <a:gd name="T39" fmla="*/ 365527 h 428625"/>
              <a:gd name="T40" fmla="*/ 386611 w 426720"/>
              <a:gd name="T41" fmla="*/ 326910 h 428625"/>
              <a:gd name="T42" fmla="*/ 407258 w 426720"/>
              <a:gd name="T43" fmla="*/ 281799 h 428625"/>
              <a:gd name="T44" fmla="*/ 417216 w 426720"/>
              <a:gd name="T45" fmla="*/ 231682 h 428625"/>
              <a:gd name="T46" fmla="*/ 417909 w 426720"/>
              <a:gd name="T47" fmla="*/ 214121 h 428625"/>
              <a:gd name="T48" fmla="*/ 417216 w 426720"/>
              <a:gd name="T49" fmla="*/ 196562 h 428625"/>
              <a:gd name="T50" fmla="*/ 407258 w 426720"/>
              <a:gd name="T51" fmla="*/ 146448 h 428625"/>
              <a:gd name="T52" fmla="*/ 386611 w 426720"/>
              <a:gd name="T53" fmla="*/ 101338 h 428625"/>
              <a:gd name="T54" fmla="*/ 356718 w 426720"/>
              <a:gd name="T55" fmla="*/ 62720 h 428625"/>
              <a:gd name="T56" fmla="*/ 319035 w 426720"/>
              <a:gd name="T57" fmla="*/ 32084 h 428625"/>
              <a:gd name="T58" fmla="*/ 275012 w 426720"/>
              <a:gd name="T59" fmla="*/ 10917 h 428625"/>
              <a:gd name="T60" fmla="*/ 226095 w 426720"/>
              <a:gd name="T61" fmla="*/ 709 h 428625"/>
              <a:gd name="T62" fmla="*/ 208954 w 426720"/>
              <a:gd name="T63" fmla="*/ 0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6720"/>
              <a:gd name="T97" fmla="*/ 0 h 428625"/>
              <a:gd name="T98" fmla="*/ 426720 w 426720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6720" h="428625">
                <a:moveTo>
                  <a:pt x="213359" y="0"/>
                </a:moveTo>
                <a:lnTo>
                  <a:pt x="162077" y="6223"/>
                </a:lnTo>
                <a:lnTo>
                  <a:pt x="115295" y="23902"/>
                </a:lnTo>
                <a:lnTo>
                  <a:pt x="74495" y="51548"/>
                </a:lnTo>
                <a:lnTo>
                  <a:pt x="41157" y="87670"/>
                </a:lnTo>
                <a:lnTo>
                  <a:pt x="16762" y="130782"/>
                </a:lnTo>
                <a:lnTo>
                  <a:pt x="2791" y="179394"/>
                </a:lnTo>
                <a:lnTo>
                  <a:pt x="0" y="214121"/>
                </a:lnTo>
                <a:lnTo>
                  <a:pt x="707" y="231682"/>
                </a:lnTo>
                <a:lnTo>
                  <a:pt x="10874" y="281799"/>
                </a:lnTo>
                <a:lnTo>
                  <a:pt x="31958" y="326910"/>
                </a:lnTo>
                <a:lnTo>
                  <a:pt x="62480" y="365527"/>
                </a:lnTo>
                <a:lnTo>
                  <a:pt x="100957" y="396162"/>
                </a:lnTo>
                <a:lnTo>
                  <a:pt x="145909" y="417327"/>
                </a:lnTo>
                <a:lnTo>
                  <a:pt x="195857" y="427534"/>
                </a:lnTo>
                <a:lnTo>
                  <a:pt x="213359" y="428243"/>
                </a:lnTo>
                <a:lnTo>
                  <a:pt x="230862" y="427534"/>
                </a:lnTo>
                <a:lnTo>
                  <a:pt x="280810" y="417327"/>
                </a:lnTo>
                <a:lnTo>
                  <a:pt x="325762" y="396162"/>
                </a:lnTo>
                <a:lnTo>
                  <a:pt x="364239" y="365527"/>
                </a:lnTo>
                <a:lnTo>
                  <a:pt x="394761" y="326910"/>
                </a:lnTo>
                <a:lnTo>
                  <a:pt x="415845" y="281799"/>
                </a:lnTo>
                <a:lnTo>
                  <a:pt x="426012" y="231682"/>
                </a:lnTo>
                <a:lnTo>
                  <a:pt x="426719" y="214121"/>
                </a:lnTo>
                <a:lnTo>
                  <a:pt x="426012" y="196562"/>
                </a:lnTo>
                <a:lnTo>
                  <a:pt x="415845" y="146448"/>
                </a:lnTo>
                <a:lnTo>
                  <a:pt x="394761" y="101338"/>
                </a:lnTo>
                <a:lnTo>
                  <a:pt x="364239" y="62720"/>
                </a:lnTo>
                <a:lnTo>
                  <a:pt x="325762" y="32084"/>
                </a:lnTo>
                <a:lnTo>
                  <a:pt x="280810" y="10917"/>
                </a:lnTo>
                <a:lnTo>
                  <a:pt x="230862" y="709"/>
                </a:lnTo>
                <a:lnTo>
                  <a:pt x="213359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8" name="object 40"/>
          <p:cNvSpPr>
            <a:spLocks/>
          </p:cNvSpPr>
          <p:nvPr/>
        </p:nvSpPr>
        <p:spPr bwMode="auto">
          <a:xfrm>
            <a:off x="4033838" y="5346700"/>
            <a:ext cx="425450" cy="428625"/>
          </a:xfrm>
          <a:custGeom>
            <a:avLst/>
            <a:gdLst>
              <a:gd name="T0" fmla="*/ 0 w 426720"/>
              <a:gd name="T1" fmla="*/ 214121 h 428625"/>
              <a:gd name="T2" fmla="*/ 6073 w 426720"/>
              <a:gd name="T3" fmla="*/ 162670 h 428625"/>
              <a:gd name="T4" fmla="*/ 23317 w 426720"/>
              <a:gd name="T5" fmla="*/ 115727 h 428625"/>
              <a:gd name="T6" fmla="*/ 50289 w 426720"/>
              <a:gd name="T7" fmla="*/ 74779 h 428625"/>
              <a:gd name="T8" fmla="*/ 85536 w 426720"/>
              <a:gd name="T9" fmla="*/ 41317 h 428625"/>
              <a:gd name="T10" fmla="*/ 127607 w 426720"/>
              <a:gd name="T11" fmla="*/ 16828 h 428625"/>
              <a:gd name="T12" fmla="*/ 175053 w 426720"/>
              <a:gd name="T13" fmla="*/ 2802 h 428625"/>
              <a:gd name="T14" fmla="*/ 208954 w 426720"/>
              <a:gd name="T15" fmla="*/ 0 h 428625"/>
              <a:gd name="T16" fmla="*/ 226095 w 426720"/>
              <a:gd name="T17" fmla="*/ 709 h 428625"/>
              <a:gd name="T18" fmla="*/ 275012 w 426720"/>
              <a:gd name="T19" fmla="*/ 10917 h 428625"/>
              <a:gd name="T20" fmla="*/ 319035 w 426720"/>
              <a:gd name="T21" fmla="*/ 32084 h 428625"/>
              <a:gd name="T22" fmla="*/ 356718 w 426720"/>
              <a:gd name="T23" fmla="*/ 62720 h 428625"/>
              <a:gd name="T24" fmla="*/ 386611 w 426720"/>
              <a:gd name="T25" fmla="*/ 101338 h 428625"/>
              <a:gd name="T26" fmla="*/ 407258 w 426720"/>
              <a:gd name="T27" fmla="*/ 146448 h 428625"/>
              <a:gd name="T28" fmla="*/ 417216 w 426720"/>
              <a:gd name="T29" fmla="*/ 196562 h 428625"/>
              <a:gd name="T30" fmla="*/ 417909 w 426720"/>
              <a:gd name="T31" fmla="*/ 214121 h 428625"/>
              <a:gd name="T32" fmla="*/ 417216 w 426720"/>
              <a:gd name="T33" fmla="*/ 231682 h 428625"/>
              <a:gd name="T34" fmla="*/ 407258 w 426720"/>
              <a:gd name="T35" fmla="*/ 281799 h 428625"/>
              <a:gd name="T36" fmla="*/ 386611 w 426720"/>
              <a:gd name="T37" fmla="*/ 326910 h 428625"/>
              <a:gd name="T38" fmla="*/ 356718 w 426720"/>
              <a:gd name="T39" fmla="*/ 365527 h 428625"/>
              <a:gd name="T40" fmla="*/ 319035 w 426720"/>
              <a:gd name="T41" fmla="*/ 396162 h 428625"/>
              <a:gd name="T42" fmla="*/ 275012 w 426720"/>
              <a:gd name="T43" fmla="*/ 417327 h 428625"/>
              <a:gd name="T44" fmla="*/ 226095 w 426720"/>
              <a:gd name="T45" fmla="*/ 427534 h 428625"/>
              <a:gd name="T46" fmla="*/ 208954 w 426720"/>
              <a:gd name="T47" fmla="*/ 428243 h 428625"/>
              <a:gd name="T48" fmla="*/ 191813 w 426720"/>
              <a:gd name="T49" fmla="*/ 427534 h 428625"/>
              <a:gd name="T50" fmla="*/ 142896 w 426720"/>
              <a:gd name="T51" fmla="*/ 417327 h 428625"/>
              <a:gd name="T52" fmla="*/ 98872 w 426720"/>
              <a:gd name="T53" fmla="*/ 396162 h 428625"/>
              <a:gd name="T54" fmla="*/ 61190 w 426720"/>
              <a:gd name="T55" fmla="*/ 365527 h 428625"/>
              <a:gd name="T56" fmla="*/ 31298 w 426720"/>
              <a:gd name="T57" fmla="*/ 326910 h 428625"/>
              <a:gd name="T58" fmla="*/ 10650 w 426720"/>
              <a:gd name="T59" fmla="*/ 281799 h 428625"/>
              <a:gd name="T60" fmla="*/ 693 w 426720"/>
              <a:gd name="T61" fmla="*/ 231682 h 428625"/>
              <a:gd name="T62" fmla="*/ 0 w 426720"/>
              <a:gd name="T63" fmla="*/ 214121 h 428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6720"/>
              <a:gd name="T97" fmla="*/ 0 h 428625"/>
              <a:gd name="T98" fmla="*/ 426720 w 426720"/>
              <a:gd name="T99" fmla="*/ 428625 h 428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6720" h="428625">
                <a:moveTo>
                  <a:pt x="0" y="214121"/>
                </a:moveTo>
                <a:lnTo>
                  <a:pt x="6199" y="162670"/>
                </a:lnTo>
                <a:lnTo>
                  <a:pt x="23809" y="115727"/>
                </a:lnTo>
                <a:lnTo>
                  <a:pt x="51349" y="74779"/>
                </a:lnTo>
                <a:lnTo>
                  <a:pt x="87339" y="41317"/>
                </a:lnTo>
                <a:lnTo>
                  <a:pt x="130297" y="16828"/>
                </a:lnTo>
                <a:lnTo>
                  <a:pt x="178744" y="2802"/>
                </a:lnTo>
                <a:lnTo>
                  <a:pt x="213359" y="0"/>
                </a:lnTo>
                <a:lnTo>
                  <a:pt x="230862" y="709"/>
                </a:lnTo>
                <a:lnTo>
                  <a:pt x="280810" y="10917"/>
                </a:lnTo>
                <a:lnTo>
                  <a:pt x="325762" y="32084"/>
                </a:lnTo>
                <a:lnTo>
                  <a:pt x="364239" y="62720"/>
                </a:lnTo>
                <a:lnTo>
                  <a:pt x="394761" y="101338"/>
                </a:lnTo>
                <a:lnTo>
                  <a:pt x="415845" y="146448"/>
                </a:lnTo>
                <a:lnTo>
                  <a:pt x="426012" y="196562"/>
                </a:lnTo>
                <a:lnTo>
                  <a:pt x="426719" y="214121"/>
                </a:lnTo>
                <a:lnTo>
                  <a:pt x="426012" y="231682"/>
                </a:lnTo>
                <a:lnTo>
                  <a:pt x="415845" y="281799"/>
                </a:lnTo>
                <a:lnTo>
                  <a:pt x="394761" y="326910"/>
                </a:lnTo>
                <a:lnTo>
                  <a:pt x="364239" y="365527"/>
                </a:lnTo>
                <a:lnTo>
                  <a:pt x="325762" y="396162"/>
                </a:lnTo>
                <a:lnTo>
                  <a:pt x="280810" y="417327"/>
                </a:lnTo>
                <a:lnTo>
                  <a:pt x="230862" y="427534"/>
                </a:lnTo>
                <a:lnTo>
                  <a:pt x="213359" y="428243"/>
                </a:lnTo>
                <a:lnTo>
                  <a:pt x="195857" y="427534"/>
                </a:lnTo>
                <a:lnTo>
                  <a:pt x="145909" y="417327"/>
                </a:lnTo>
                <a:lnTo>
                  <a:pt x="100957" y="396162"/>
                </a:lnTo>
                <a:lnTo>
                  <a:pt x="62480" y="365527"/>
                </a:lnTo>
                <a:lnTo>
                  <a:pt x="31958" y="326910"/>
                </a:lnTo>
                <a:lnTo>
                  <a:pt x="10874" y="281799"/>
                </a:lnTo>
                <a:lnTo>
                  <a:pt x="707" y="231682"/>
                </a:lnTo>
                <a:lnTo>
                  <a:pt x="0" y="214121"/>
                </a:lnTo>
                <a:close/>
              </a:path>
            </a:pathLst>
          </a:custGeom>
          <a:noFill/>
          <a:ln w="1981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69" name="object 41"/>
          <p:cNvSpPr txBox="1">
            <a:spLocks noChangeArrowheads="1"/>
          </p:cNvSpPr>
          <p:nvPr/>
        </p:nvSpPr>
        <p:spPr bwMode="auto">
          <a:xfrm>
            <a:off x="4170363" y="5448300"/>
            <a:ext cx="1524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70" name="object 42"/>
          <p:cNvSpPr>
            <a:spLocks noChangeArrowheads="1"/>
          </p:cNvSpPr>
          <p:nvPr/>
        </p:nvSpPr>
        <p:spPr bwMode="auto">
          <a:xfrm>
            <a:off x="582613" y="2979738"/>
            <a:ext cx="2600325" cy="1892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71" name="object 43"/>
          <p:cNvSpPr>
            <a:spLocks noChangeArrowheads="1"/>
          </p:cNvSpPr>
          <p:nvPr/>
        </p:nvSpPr>
        <p:spPr bwMode="auto">
          <a:xfrm>
            <a:off x="2211388" y="5086350"/>
            <a:ext cx="1682750" cy="12620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72" name="object 44"/>
          <p:cNvSpPr txBox="1">
            <a:spLocks noChangeArrowheads="1"/>
          </p:cNvSpPr>
          <p:nvPr/>
        </p:nvSpPr>
        <p:spPr bwMode="auto">
          <a:xfrm>
            <a:off x="6689725" y="1544638"/>
            <a:ext cx="923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Making</a:t>
            </a:r>
            <a:r>
              <a:rPr lang="en-US" altLang="en-US" sz="1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connections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8173" name="object 45"/>
          <p:cNvSpPr>
            <a:spLocks/>
          </p:cNvSpPr>
          <p:nvPr/>
        </p:nvSpPr>
        <p:spPr bwMode="auto">
          <a:xfrm>
            <a:off x="5291138" y="1658938"/>
            <a:ext cx="188912" cy="342900"/>
          </a:xfrm>
          <a:custGeom>
            <a:avLst/>
            <a:gdLst>
              <a:gd name="T0" fmla="*/ 74080 w 187960"/>
              <a:gd name="T1" fmla="*/ 0 h 342900"/>
              <a:gd name="T2" fmla="*/ 1703 w 187960"/>
              <a:gd name="T3" fmla="*/ 0 h 342900"/>
              <a:gd name="T4" fmla="*/ 120117 w 187960"/>
              <a:gd name="T5" fmla="*/ 172973 h 342900"/>
              <a:gd name="T6" fmla="*/ 0 w 187960"/>
              <a:gd name="T7" fmla="*/ 342899 h 342900"/>
              <a:gd name="T8" fmla="*/ 74080 w 187960"/>
              <a:gd name="T9" fmla="*/ 342899 h 342900"/>
              <a:gd name="T10" fmla="*/ 194199 w 187960"/>
              <a:gd name="T11" fmla="*/ 172973 h 342900"/>
              <a:gd name="T12" fmla="*/ 74080 w 187960"/>
              <a:gd name="T13" fmla="*/ 0 h 3429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960"/>
              <a:gd name="T22" fmla="*/ 0 h 342900"/>
              <a:gd name="T23" fmla="*/ 187960 w 187960"/>
              <a:gd name="T24" fmla="*/ 342900 h 3429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960" h="342900">
                <a:moveTo>
                  <a:pt x="71506" y="0"/>
                </a:moveTo>
                <a:lnTo>
                  <a:pt x="1645" y="0"/>
                </a:lnTo>
                <a:lnTo>
                  <a:pt x="115945" y="172973"/>
                </a:lnTo>
                <a:lnTo>
                  <a:pt x="0" y="342899"/>
                </a:lnTo>
                <a:lnTo>
                  <a:pt x="71506" y="342899"/>
                </a:lnTo>
                <a:lnTo>
                  <a:pt x="187451" y="172973"/>
                </a:lnTo>
                <a:lnTo>
                  <a:pt x="71506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74" name="object 46"/>
          <p:cNvSpPr>
            <a:spLocks/>
          </p:cNvSpPr>
          <p:nvPr/>
        </p:nvSpPr>
        <p:spPr bwMode="auto">
          <a:xfrm>
            <a:off x="561975" y="0"/>
            <a:ext cx="4835525" cy="1836738"/>
          </a:xfrm>
          <a:custGeom>
            <a:avLst/>
            <a:gdLst>
              <a:gd name="T0" fmla="*/ 6061 w 4834255"/>
              <a:gd name="T1" fmla="*/ 0 h 1836420"/>
              <a:gd name="T2" fmla="*/ 6061 w 4834255"/>
              <a:gd name="T3" fmla="*/ 1664182 h 1836420"/>
              <a:gd name="T4" fmla="*/ 3864 w 4834255"/>
              <a:gd name="T5" fmla="*/ 1688519 h 1836420"/>
              <a:gd name="T6" fmla="*/ 2038 w 4834255"/>
              <a:gd name="T7" fmla="*/ 1710428 h 1836420"/>
              <a:gd name="T8" fmla="*/ 701 w 4834255"/>
              <a:gd name="T9" fmla="*/ 1730031 h 1836420"/>
              <a:gd name="T10" fmla="*/ 0 w 4834255"/>
              <a:gd name="T11" fmla="*/ 1747459 h 1836420"/>
              <a:gd name="T12" fmla="*/ 57 w 4834255"/>
              <a:gd name="T13" fmla="*/ 1762839 h 1836420"/>
              <a:gd name="T14" fmla="*/ 10533 w 4834255"/>
              <a:gd name="T15" fmla="*/ 1806441 h 1836420"/>
              <a:gd name="T16" fmla="*/ 43724 w 4834255"/>
              <a:gd name="T17" fmla="*/ 1827514 h 1836420"/>
              <a:gd name="T18" fmla="*/ 88607 w 4834255"/>
              <a:gd name="T19" fmla="*/ 1833465 h 1836420"/>
              <a:gd name="T20" fmla="*/ 130025 w 4834255"/>
              <a:gd name="T21" fmla="*/ 1834662 h 1836420"/>
              <a:gd name="T22" fmla="*/ 181871 w 4834255"/>
              <a:gd name="T23" fmla="*/ 1834833 h 1836420"/>
              <a:gd name="T24" fmla="*/ 4842775 w 4834255"/>
              <a:gd name="T25" fmla="*/ 1838646 h 18364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34255"/>
              <a:gd name="T40" fmla="*/ 0 h 1836420"/>
              <a:gd name="T41" fmla="*/ 4834255 w 4834255"/>
              <a:gd name="T42" fmla="*/ 1836420 h 18364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34255" h="1836420">
                <a:moveTo>
                  <a:pt x="6047" y="0"/>
                </a:moveTo>
                <a:lnTo>
                  <a:pt x="6047" y="1662166"/>
                </a:lnTo>
                <a:lnTo>
                  <a:pt x="3857" y="1686475"/>
                </a:lnTo>
                <a:lnTo>
                  <a:pt x="2031" y="1708356"/>
                </a:lnTo>
                <a:lnTo>
                  <a:pt x="701" y="1727936"/>
                </a:lnTo>
                <a:lnTo>
                  <a:pt x="0" y="1745343"/>
                </a:lnTo>
                <a:lnTo>
                  <a:pt x="57" y="1760704"/>
                </a:lnTo>
                <a:lnTo>
                  <a:pt x="10512" y="1804252"/>
                </a:lnTo>
                <a:lnTo>
                  <a:pt x="43646" y="1825302"/>
                </a:lnTo>
                <a:lnTo>
                  <a:pt x="88446" y="1831246"/>
                </a:lnTo>
                <a:lnTo>
                  <a:pt x="129787" y="1832440"/>
                </a:lnTo>
                <a:lnTo>
                  <a:pt x="181535" y="1832610"/>
                </a:lnTo>
                <a:lnTo>
                  <a:pt x="4833878" y="1836420"/>
                </a:lnTo>
              </a:path>
            </a:pathLst>
          </a:custGeom>
          <a:noFill/>
          <a:ln w="9143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75" name="object 47"/>
          <p:cNvSpPr>
            <a:spLocks/>
          </p:cNvSpPr>
          <p:nvPr/>
        </p:nvSpPr>
        <p:spPr bwMode="auto">
          <a:xfrm>
            <a:off x="1487488" y="1833563"/>
            <a:ext cx="4706937" cy="585787"/>
          </a:xfrm>
          <a:custGeom>
            <a:avLst/>
            <a:gdLst>
              <a:gd name="T0" fmla="*/ 4708330 w 4706620"/>
              <a:gd name="T1" fmla="*/ 587444 h 585469"/>
              <a:gd name="T2" fmla="*/ 4707326 w 4706620"/>
              <a:gd name="T3" fmla="*/ 546176 h 585469"/>
              <a:gd name="T4" fmla="*/ 4706298 w 4706620"/>
              <a:gd name="T5" fmla="*/ 504908 h 585469"/>
              <a:gd name="T6" fmla="*/ 4705254 w 4706620"/>
              <a:gd name="T7" fmla="*/ 463639 h 585469"/>
              <a:gd name="T8" fmla="*/ 4704194 w 4706620"/>
              <a:gd name="T9" fmla="*/ 422373 h 585469"/>
              <a:gd name="T10" fmla="*/ 4703130 w 4706620"/>
              <a:gd name="T11" fmla="*/ 381104 h 585469"/>
              <a:gd name="T12" fmla="*/ 4702594 w 4706620"/>
              <a:gd name="T13" fmla="*/ 360470 h 585469"/>
              <a:gd name="T14" fmla="*/ 4702062 w 4706620"/>
              <a:gd name="T15" fmla="*/ 339835 h 585469"/>
              <a:gd name="T16" fmla="*/ 4700998 w 4706620"/>
              <a:gd name="T17" fmla="*/ 298570 h 585469"/>
              <a:gd name="T18" fmla="*/ 4699942 w 4706620"/>
              <a:gd name="T19" fmla="*/ 257300 h 585469"/>
              <a:gd name="T20" fmla="*/ 4698908 w 4706620"/>
              <a:gd name="T21" fmla="*/ 216032 h 585469"/>
              <a:gd name="T22" fmla="*/ 4697896 w 4706620"/>
              <a:gd name="T23" fmla="*/ 174766 h 585469"/>
              <a:gd name="T24" fmla="*/ 4697728 w 4706620"/>
              <a:gd name="T25" fmla="*/ 167604 h 585469"/>
              <a:gd name="T26" fmla="*/ 4696864 w 4706620"/>
              <a:gd name="T27" fmla="*/ 159172 h 585469"/>
              <a:gd name="T28" fmla="*/ 4685544 w 4706620"/>
              <a:gd name="T29" fmla="*/ 116520 h 585469"/>
              <a:gd name="T30" fmla="*/ 4667488 w 4706620"/>
              <a:gd name="T31" fmla="*/ 80415 h 585469"/>
              <a:gd name="T32" fmla="*/ 4639848 w 4706620"/>
              <a:gd name="T33" fmla="*/ 46403 h 585469"/>
              <a:gd name="T34" fmla="*/ 4601372 w 4706620"/>
              <a:gd name="T35" fmla="*/ 19572 h 585469"/>
              <a:gd name="T36" fmla="*/ 4550797 w 4706620"/>
              <a:gd name="T37" fmla="*/ 4981 h 585469"/>
              <a:gd name="T38" fmla="*/ 4531038 w 4706620"/>
              <a:gd name="T39" fmla="*/ 3712 h 585469"/>
              <a:gd name="T40" fmla="*/ 0 w 4706620"/>
              <a:gd name="T41" fmla="*/ 0 h 5854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706620"/>
              <a:gd name="T64" fmla="*/ 0 h 585469"/>
              <a:gd name="T65" fmla="*/ 4706620 w 4706620"/>
              <a:gd name="T66" fmla="*/ 585469 h 58546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706620" h="585469">
                <a:moveTo>
                  <a:pt x="4706111" y="585215"/>
                </a:moveTo>
                <a:lnTo>
                  <a:pt x="4705109" y="544104"/>
                </a:lnTo>
                <a:lnTo>
                  <a:pt x="4704082" y="502993"/>
                </a:lnTo>
                <a:lnTo>
                  <a:pt x="4703036" y="461881"/>
                </a:lnTo>
                <a:lnTo>
                  <a:pt x="4701977" y="420770"/>
                </a:lnTo>
                <a:lnTo>
                  <a:pt x="4700911" y="379658"/>
                </a:lnTo>
                <a:lnTo>
                  <a:pt x="4700377" y="359103"/>
                </a:lnTo>
                <a:lnTo>
                  <a:pt x="4699844" y="338547"/>
                </a:lnTo>
                <a:lnTo>
                  <a:pt x="4698782" y="297436"/>
                </a:lnTo>
                <a:lnTo>
                  <a:pt x="4697731" y="256324"/>
                </a:lnTo>
                <a:lnTo>
                  <a:pt x="4696698" y="215213"/>
                </a:lnTo>
                <a:lnTo>
                  <a:pt x="4695687" y="174101"/>
                </a:lnTo>
                <a:lnTo>
                  <a:pt x="4695518" y="166967"/>
                </a:lnTo>
                <a:lnTo>
                  <a:pt x="4694655" y="158570"/>
                </a:lnTo>
                <a:lnTo>
                  <a:pt x="4683337" y="116079"/>
                </a:lnTo>
                <a:lnTo>
                  <a:pt x="4665292" y="80107"/>
                </a:lnTo>
                <a:lnTo>
                  <a:pt x="4637665" y="46228"/>
                </a:lnTo>
                <a:lnTo>
                  <a:pt x="4599203" y="19495"/>
                </a:lnTo>
                <a:lnTo>
                  <a:pt x="4548655" y="4960"/>
                </a:lnTo>
                <a:lnTo>
                  <a:pt x="4528903" y="3698"/>
                </a:lnTo>
                <a:lnTo>
                  <a:pt x="0" y="0"/>
                </a:lnTo>
              </a:path>
            </a:pathLst>
          </a:custGeom>
          <a:noFill/>
          <a:ln w="9143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76" name="object 48"/>
          <p:cNvSpPr>
            <a:spLocks/>
          </p:cNvSpPr>
          <p:nvPr/>
        </p:nvSpPr>
        <p:spPr bwMode="auto">
          <a:xfrm>
            <a:off x="1017588" y="1509713"/>
            <a:ext cx="3659187" cy="608012"/>
          </a:xfrm>
          <a:custGeom>
            <a:avLst/>
            <a:gdLst>
              <a:gd name="T0" fmla="*/ 3555864 w 3659504"/>
              <a:gd name="T1" fmla="*/ 0 h 607060"/>
              <a:gd name="T2" fmla="*/ 97219 w 3659504"/>
              <a:gd name="T3" fmla="*/ 70 h 607060"/>
              <a:gd name="T4" fmla="*/ 56087 w 3659504"/>
              <a:gd name="T5" fmla="*/ 10638 h 607060"/>
              <a:gd name="T6" fmla="*/ 23733 w 3659504"/>
              <a:gd name="T7" fmla="*/ 36372 h 607060"/>
              <a:gd name="T8" fmla="*/ 4091 w 3659504"/>
              <a:gd name="T9" fmla="*/ 73316 h 607060"/>
              <a:gd name="T10" fmla="*/ 0 w 3659504"/>
              <a:gd name="T11" fmla="*/ 102218 h 607060"/>
              <a:gd name="T12" fmla="*/ 70 w 3659504"/>
              <a:gd name="T13" fmla="*/ 514891 h 607060"/>
              <a:gd name="T14" fmla="*/ 10525 w 3659504"/>
              <a:gd name="T15" fmla="*/ 556527 h 607060"/>
              <a:gd name="T16" fmla="*/ 35980 w 3659504"/>
              <a:gd name="T17" fmla="*/ 589254 h 607060"/>
              <a:gd name="T18" fmla="*/ 72494 w 3659504"/>
              <a:gd name="T19" fmla="*/ 609110 h 607060"/>
              <a:gd name="T20" fmla="*/ 101033 w 3659504"/>
              <a:gd name="T21" fmla="*/ 613241 h 607060"/>
              <a:gd name="T22" fmla="*/ 3559692 w 3659504"/>
              <a:gd name="T23" fmla="*/ 613171 h 607060"/>
              <a:gd name="T24" fmla="*/ 3600846 w 3659504"/>
              <a:gd name="T25" fmla="*/ 602605 h 607060"/>
              <a:gd name="T26" fmla="*/ 3633194 w 3659504"/>
              <a:gd name="T27" fmla="*/ 576868 h 607060"/>
              <a:gd name="T28" fmla="*/ 3652820 w 3659504"/>
              <a:gd name="T29" fmla="*/ 539924 h 607060"/>
              <a:gd name="T30" fmla="*/ 3656904 w 3659504"/>
              <a:gd name="T31" fmla="*/ 511024 h 607060"/>
              <a:gd name="T32" fmla="*/ 3656832 w 3659504"/>
              <a:gd name="T33" fmla="*/ 98346 h 607060"/>
              <a:gd name="T34" fmla="*/ 3646390 w 3659504"/>
              <a:gd name="T35" fmla="*/ 56711 h 607060"/>
              <a:gd name="T36" fmla="*/ 3620948 w 3659504"/>
              <a:gd name="T37" fmla="*/ 23984 h 607060"/>
              <a:gd name="T38" fmla="*/ 3584430 w 3659504"/>
              <a:gd name="T39" fmla="*/ 4128 h 607060"/>
              <a:gd name="T40" fmla="*/ 3555864 w 3659504"/>
              <a:gd name="T41" fmla="*/ 0 h 6070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59504"/>
              <a:gd name="T64" fmla="*/ 0 h 607060"/>
              <a:gd name="T65" fmla="*/ 3659504 w 3659504"/>
              <a:gd name="T66" fmla="*/ 607060 h 6070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59504" h="607060">
                <a:moveTo>
                  <a:pt x="3558021" y="0"/>
                </a:moveTo>
                <a:lnTo>
                  <a:pt x="97275" y="70"/>
                </a:lnTo>
                <a:lnTo>
                  <a:pt x="56122" y="10520"/>
                </a:lnTo>
                <a:lnTo>
                  <a:pt x="23747" y="35974"/>
                </a:lnTo>
                <a:lnTo>
                  <a:pt x="4091" y="72516"/>
                </a:lnTo>
                <a:lnTo>
                  <a:pt x="0" y="101102"/>
                </a:lnTo>
                <a:lnTo>
                  <a:pt x="70" y="509274"/>
                </a:lnTo>
                <a:lnTo>
                  <a:pt x="10532" y="550456"/>
                </a:lnTo>
                <a:lnTo>
                  <a:pt x="36001" y="582826"/>
                </a:lnTo>
                <a:lnTo>
                  <a:pt x="72536" y="602465"/>
                </a:lnTo>
                <a:lnTo>
                  <a:pt x="101096" y="606551"/>
                </a:lnTo>
                <a:lnTo>
                  <a:pt x="3561851" y="606481"/>
                </a:lnTo>
                <a:lnTo>
                  <a:pt x="3603031" y="596030"/>
                </a:lnTo>
                <a:lnTo>
                  <a:pt x="3635399" y="570575"/>
                </a:lnTo>
                <a:lnTo>
                  <a:pt x="3655037" y="534035"/>
                </a:lnTo>
                <a:lnTo>
                  <a:pt x="3659123" y="505449"/>
                </a:lnTo>
                <a:lnTo>
                  <a:pt x="3659052" y="97272"/>
                </a:lnTo>
                <a:lnTo>
                  <a:pt x="3648602" y="56092"/>
                </a:lnTo>
                <a:lnTo>
                  <a:pt x="3623147" y="23724"/>
                </a:lnTo>
                <a:lnTo>
                  <a:pt x="3586607" y="4086"/>
                </a:lnTo>
                <a:lnTo>
                  <a:pt x="3558021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object 49"/>
          <p:cNvSpPr txBox="1"/>
          <p:nvPr/>
        </p:nvSpPr>
        <p:spPr>
          <a:xfrm>
            <a:off x="1276350" y="1597025"/>
            <a:ext cx="3141663" cy="4175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12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Gs…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178" name="object 50"/>
          <p:cNvSpPr>
            <a:spLocks/>
          </p:cNvSpPr>
          <p:nvPr/>
        </p:nvSpPr>
        <p:spPr bwMode="auto">
          <a:xfrm>
            <a:off x="6884988" y="4446588"/>
            <a:ext cx="1865312" cy="1150937"/>
          </a:xfrm>
          <a:custGeom>
            <a:avLst/>
            <a:gdLst>
              <a:gd name="T0" fmla="*/ 1772889 w 1864359"/>
              <a:gd name="T1" fmla="*/ 0 h 1150620"/>
              <a:gd name="T2" fmla="*/ 85389 w 1864359"/>
              <a:gd name="T3" fmla="*/ 758 h 1150620"/>
              <a:gd name="T4" fmla="*/ 45710 w 1864359"/>
              <a:gd name="T5" fmla="*/ 14913 h 1150620"/>
              <a:gd name="T6" fmla="*/ 16189 w 1864359"/>
              <a:gd name="T7" fmla="*/ 43700 h 1150620"/>
              <a:gd name="T8" fmla="*/ 1094 w 1864359"/>
              <a:gd name="T9" fmla="*/ 82856 h 1150620"/>
              <a:gd name="T10" fmla="*/ 0 w 1864359"/>
              <a:gd name="T11" fmla="*/ 97475 h 1150620"/>
              <a:gd name="T12" fmla="*/ 758 w 1864359"/>
              <a:gd name="T13" fmla="*/ 1067598 h 1150620"/>
              <a:gd name="T14" fmla="*/ 14939 w 1864359"/>
              <a:gd name="T15" fmla="*/ 1107202 h 1150620"/>
              <a:gd name="T16" fmla="*/ 43768 w 1864359"/>
              <a:gd name="T17" fmla="*/ 1136675 h 1150620"/>
              <a:gd name="T18" fmla="*/ 82992 w 1864359"/>
              <a:gd name="T19" fmla="*/ 1151751 h 1150620"/>
              <a:gd name="T20" fmla="*/ 97642 w 1864359"/>
              <a:gd name="T21" fmla="*/ 1152839 h 1150620"/>
              <a:gd name="T22" fmla="*/ 1785144 w 1864359"/>
              <a:gd name="T23" fmla="*/ 1152080 h 1150620"/>
              <a:gd name="T24" fmla="*/ 1824817 w 1864359"/>
              <a:gd name="T25" fmla="*/ 1137925 h 1150620"/>
              <a:gd name="T26" fmla="*/ 1854338 w 1864359"/>
              <a:gd name="T27" fmla="*/ 1109138 h 1150620"/>
              <a:gd name="T28" fmla="*/ 1869440 w 1864359"/>
              <a:gd name="T29" fmla="*/ 1069985 h 1150620"/>
              <a:gd name="T30" fmla="*/ 1870531 w 1864359"/>
              <a:gd name="T31" fmla="*/ 1055366 h 1150620"/>
              <a:gd name="T32" fmla="*/ 1869769 w 1864359"/>
              <a:gd name="T33" fmla="*/ 85240 h 1150620"/>
              <a:gd name="T34" fmla="*/ 1855595 w 1864359"/>
              <a:gd name="T35" fmla="*/ 45642 h 1150620"/>
              <a:gd name="T36" fmla="*/ 1826759 w 1864359"/>
              <a:gd name="T37" fmla="*/ 16163 h 1150620"/>
              <a:gd name="T38" fmla="*/ 1787535 w 1864359"/>
              <a:gd name="T39" fmla="*/ 1087 h 1150620"/>
              <a:gd name="T40" fmla="*/ 1772889 w 1864359"/>
              <a:gd name="T41" fmla="*/ 0 h 11506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64359"/>
              <a:gd name="T64" fmla="*/ 0 h 1150620"/>
              <a:gd name="T65" fmla="*/ 1864359 w 1864359"/>
              <a:gd name="T66" fmla="*/ 1150620 h 115062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64359" h="1150620">
                <a:moveTo>
                  <a:pt x="1766559" y="0"/>
                </a:moveTo>
                <a:lnTo>
                  <a:pt x="85082" y="758"/>
                </a:lnTo>
                <a:lnTo>
                  <a:pt x="45549" y="14885"/>
                </a:lnTo>
                <a:lnTo>
                  <a:pt x="16133" y="43616"/>
                </a:lnTo>
                <a:lnTo>
                  <a:pt x="1087" y="82695"/>
                </a:lnTo>
                <a:lnTo>
                  <a:pt x="0" y="97286"/>
                </a:lnTo>
                <a:lnTo>
                  <a:pt x="758" y="1065540"/>
                </a:lnTo>
                <a:lnTo>
                  <a:pt x="14883" y="1105068"/>
                </a:lnTo>
                <a:lnTo>
                  <a:pt x="43614" y="1134484"/>
                </a:lnTo>
                <a:lnTo>
                  <a:pt x="82698" y="1149532"/>
                </a:lnTo>
                <a:lnTo>
                  <a:pt x="97292" y="1150619"/>
                </a:lnTo>
                <a:lnTo>
                  <a:pt x="1778769" y="1149861"/>
                </a:lnTo>
                <a:lnTo>
                  <a:pt x="1818302" y="1135734"/>
                </a:lnTo>
                <a:lnTo>
                  <a:pt x="1847718" y="1107003"/>
                </a:lnTo>
                <a:lnTo>
                  <a:pt x="1862764" y="1067924"/>
                </a:lnTo>
                <a:lnTo>
                  <a:pt x="1863851" y="1053333"/>
                </a:lnTo>
                <a:lnTo>
                  <a:pt x="1863093" y="85079"/>
                </a:lnTo>
                <a:lnTo>
                  <a:pt x="1848968" y="45551"/>
                </a:lnTo>
                <a:lnTo>
                  <a:pt x="1820237" y="16135"/>
                </a:lnTo>
                <a:lnTo>
                  <a:pt x="1781153" y="1087"/>
                </a:lnTo>
                <a:lnTo>
                  <a:pt x="1766559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79" name="object 51"/>
          <p:cNvSpPr txBox="1">
            <a:spLocks noChangeArrowheads="1"/>
          </p:cNvSpPr>
          <p:nvPr/>
        </p:nvSpPr>
        <p:spPr bwMode="auto">
          <a:xfrm>
            <a:off x="6981825" y="4486275"/>
            <a:ext cx="16732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-15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...and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tackling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underlying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causes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malnutrition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through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SDGs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will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help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end</a:t>
            </a:r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malnutrition.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3"/>
          <p:cNvSpPr txBox="1">
            <a:spLocks noChangeArrowheads="1"/>
          </p:cNvSpPr>
          <p:nvPr/>
        </p:nvSpPr>
        <p:spPr bwMode="auto">
          <a:xfrm>
            <a:off x="457200" y="627063"/>
            <a:ext cx="5276850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1. Sustainable food production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183" name="Rectangle 2"/>
          <p:cNvSpPr>
            <a:spLocks noChangeArrowheads="1"/>
          </p:cNvSpPr>
          <p:nvPr/>
        </p:nvSpPr>
        <p:spPr bwMode="auto">
          <a:xfrm>
            <a:off x="309563" y="1211263"/>
            <a:ext cx="7924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u="sng"/>
              <a:t>It is key to nutrition outcomes</a:t>
            </a:r>
            <a:r>
              <a:rPr lang="en-US" altLang="en-US" sz="2800"/>
              <a:t>. </a:t>
            </a:r>
            <a:r>
              <a:rPr lang="en-US" altLang="en-US" sz="2800">
                <a:solidFill>
                  <a:srgbClr val="7030A0"/>
                </a:solidFill>
              </a:rPr>
              <a:t>Agricultural yields will decrease as temperatures increase </a:t>
            </a:r>
            <a:r>
              <a:rPr lang="en-US" altLang="en-US" sz="2800"/>
              <a:t>by more than 3°C. </a:t>
            </a:r>
            <a:r>
              <a:rPr lang="en-US" altLang="en-US" sz="2800">
                <a:solidFill>
                  <a:srgbClr val="C00000"/>
                </a:solidFill>
              </a:rPr>
              <a:t>Increased carbon dioxide will result in decreased protein, iron, zinc and other micronutrients</a:t>
            </a:r>
            <a:r>
              <a:rPr lang="en-US" altLang="en-US" sz="2800"/>
              <a:t> in major crops consumed by much of the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u="sng"/>
              <a:t>Unsustainable fishing threatens 17% of the world’s protein and a source of essential micronutrients</a:t>
            </a:r>
            <a:r>
              <a:rPr lang="en-US" altLang="en-US" sz="2800"/>
              <a:t>. Policies and investments to are needed to ensure small and </a:t>
            </a:r>
            <a:r>
              <a:rPr lang="en-US" altLang="en-US" sz="2800" b="1"/>
              <a:t>medium-sized farms </a:t>
            </a:r>
            <a:r>
              <a:rPr lang="en-US" altLang="en-US" sz="2800"/>
              <a:t>that can continue to produce the 53–81% of key micronutrients they do now.</a:t>
            </a:r>
            <a:endParaRPr lang="de-DE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3"/>
          <p:cNvSpPr txBox="1">
            <a:spLocks noChangeArrowheads="1"/>
          </p:cNvSpPr>
          <p:nvPr/>
        </p:nvSpPr>
        <p:spPr bwMode="auto">
          <a:xfrm>
            <a:off x="457200" y="627063"/>
            <a:ext cx="6400800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2. Strong systems of infrastructure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231" name="Rectangle 1"/>
          <p:cNvSpPr>
            <a:spLocks noChangeArrowheads="1"/>
          </p:cNvSpPr>
          <p:nvPr/>
        </p:nvSpPr>
        <p:spPr bwMode="auto">
          <a:xfrm>
            <a:off x="228600" y="995363"/>
            <a:ext cx="89154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venir LT Std 55 Roman"/>
              </a:rPr>
              <a:t>Strong system of </a:t>
            </a:r>
            <a:r>
              <a:rPr lang="en-US" altLang="en-US" sz="2800" u="sng">
                <a:solidFill>
                  <a:srgbClr val="000000"/>
                </a:solidFill>
                <a:latin typeface="Avenir LT Std 55 Roman"/>
              </a:rPr>
              <a:t>infrastructure play key roles in providing safe, nutritious and healthy diets and clean water and sanitation</a:t>
            </a:r>
            <a:r>
              <a:rPr lang="en-US" altLang="en-US" sz="2800">
                <a:solidFill>
                  <a:srgbClr val="000000"/>
                </a:solidFill>
                <a:latin typeface="Avenir LT Std 55 Roman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venir LT Std 55 Roman"/>
              </a:rPr>
              <a:t>The infrastructure that makes up ‘</a:t>
            </a:r>
            <a:r>
              <a:rPr lang="en-US" altLang="en-US" sz="2800" b="1">
                <a:solidFill>
                  <a:srgbClr val="000000"/>
                </a:solidFill>
                <a:latin typeface="Avenir LT Std 55 Roman"/>
              </a:rPr>
              <a:t>food systems</a:t>
            </a:r>
            <a:r>
              <a:rPr lang="en-US" altLang="en-US" sz="2800">
                <a:solidFill>
                  <a:srgbClr val="000000"/>
                </a:solidFill>
                <a:latin typeface="Avenir LT Std 55 Roman"/>
              </a:rPr>
              <a:t>’ that take food from farm to fork is essential if we are to reduce the </a:t>
            </a:r>
            <a:r>
              <a:rPr lang="en-US" altLang="en-US" sz="2800">
                <a:solidFill>
                  <a:srgbClr val="7030A0"/>
                </a:solidFill>
                <a:latin typeface="Avenir LT Std 55 Roman"/>
              </a:rPr>
              <a:t>30% of food that is currently wasted </a:t>
            </a:r>
            <a:r>
              <a:rPr lang="en-US" altLang="en-US" sz="2800">
                <a:solidFill>
                  <a:srgbClr val="000000"/>
                </a:solidFill>
                <a:latin typeface="Avenir LT Std 55 Roman"/>
              </a:rPr>
              <a:t>and the </a:t>
            </a:r>
            <a:r>
              <a:rPr lang="en-US" altLang="en-US" sz="2800">
                <a:solidFill>
                  <a:srgbClr val="C00000"/>
                </a:solidFill>
                <a:latin typeface="Avenir LT Std 55 Roman"/>
              </a:rPr>
              <a:t>contamination of food which leads to diarrhoea and underweight and death among young children.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000000"/>
                </a:solidFill>
                <a:latin typeface="Avenir LT Std 55 Roman"/>
              </a:rPr>
              <a:t>Urban populations are predicted to reach 66% by 2050</a:t>
            </a:r>
            <a:r>
              <a:rPr lang="en-US" altLang="en-US" sz="2800">
                <a:solidFill>
                  <a:srgbClr val="000000"/>
                </a:solidFill>
                <a:latin typeface="Avenir LT Std 55 Roman"/>
              </a:rPr>
              <a:t>, yet </a:t>
            </a:r>
            <a:r>
              <a:rPr lang="en-US" altLang="en-US" sz="2800">
                <a:solidFill>
                  <a:srgbClr val="0070C0"/>
                </a:solidFill>
                <a:latin typeface="Avenir LT Std 55 Roman"/>
              </a:rPr>
              <a:t>slums and deprived areas are underserved, while infrastructure has made it easier to deliver foods.</a:t>
            </a:r>
            <a:endParaRPr lang="en-US" alt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3"/>
          <p:cNvSpPr txBox="1">
            <a:spLocks noChangeArrowheads="1"/>
          </p:cNvSpPr>
          <p:nvPr/>
        </p:nvSpPr>
        <p:spPr bwMode="auto">
          <a:xfrm>
            <a:off x="457200" y="627063"/>
            <a:ext cx="6400800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  <a:defRPr/>
            </a:pPr>
            <a:r>
              <a:rPr lang="en-US" sz="3200" b="1" dirty="0">
                <a:solidFill>
                  <a:schemeClr val="accent5"/>
                </a:solidFill>
              </a:rPr>
              <a:t>3. Health systems </a:t>
            </a:r>
            <a:endParaRPr lang="en-US" sz="32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279" name="Rectangle 1"/>
          <p:cNvSpPr>
            <a:spLocks noChangeArrowheads="1"/>
          </p:cNvSpPr>
          <p:nvPr/>
        </p:nvSpPr>
        <p:spPr bwMode="auto">
          <a:xfrm>
            <a:off x="228600" y="1219200"/>
            <a:ext cx="8763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Health system have an important role in </a:t>
            </a:r>
            <a:r>
              <a:rPr lang="en-US" altLang="en-US" sz="2800">
                <a:solidFill>
                  <a:srgbClr val="0070C0"/>
                </a:solidFill>
              </a:rPr>
              <a:t>promoting infant and young child feeding, supplementation, therapeutic feeding, nutrition counselling </a:t>
            </a:r>
            <a:r>
              <a:rPr lang="en-US" altLang="en-US" sz="2800"/>
              <a:t>to manage overweight and underweight, and screening for diet-related NCD in patients.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/>
              <a:t>Recent analysis shows that health systems are not delivering where they should – </a:t>
            </a:r>
            <a:r>
              <a:rPr lang="en-US" altLang="en-US" sz="2800">
                <a:solidFill>
                  <a:srgbClr val="FF0000"/>
                </a:solidFill>
              </a:rPr>
              <a:t>only 5% of children aged 0–59 months who need zinc treatment are receiving it</a:t>
            </a:r>
            <a:r>
              <a:rPr lang="en-US" altLang="en-US" sz="2800"/>
              <a:t>, for example.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3"/>
          <p:cNvSpPr txBox="1">
            <a:spLocks noChangeArrowheads="1"/>
          </p:cNvSpPr>
          <p:nvPr/>
        </p:nvSpPr>
        <p:spPr bwMode="auto">
          <a:xfrm>
            <a:off x="533400" y="363538"/>
            <a:ext cx="6400800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  <a:defRPr/>
            </a:pPr>
            <a:r>
              <a:rPr lang="en-US" sz="3200" b="1" dirty="0">
                <a:solidFill>
                  <a:schemeClr val="accent5"/>
                </a:solidFill>
              </a:rPr>
              <a:t>4. Equity and inclusion </a:t>
            </a:r>
            <a:endParaRPr lang="en-US" sz="32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327" name="Rectangle 1"/>
          <p:cNvSpPr>
            <a:spLocks noChangeArrowheads="1"/>
          </p:cNvSpPr>
          <p:nvPr/>
        </p:nvSpPr>
        <p:spPr bwMode="auto">
          <a:xfrm>
            <a:off x="357188" y="884238"/>
            <a:ext cx="871061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FF0000"/>
                </a:solidFill>
              </a:rPr>
              <a:t>Ignoring equity </a:t>
            </a:r>
            <a:r>
              <a:rPr lang="en-US" altLang="en-US" sz="2600"/>
              <a:t>in the distribution of </a:t>
            </a:r>
            <a:r>
              <a:rPr lang="en-US" altLang="en-US" sz="2600">
                <a:solidFill>
                  <a:srgbClr val="FF0000"/>
                </a:solidFill>
              </a:rPr>
              <a:t>wealth, education and gender will make it impossible to end malnutrition </a:t>
            </a:r>
            <a:r>
              <a:rPr lang="en-US" altLang="en-US" sz="2600"/>
              <a:t>in all its forms.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b="1"/>
              <a:t>A fifth of the global population </a:t>
            </a:r>
            <a:r>
              <a:rPr lang="en-US" altLang="en-US" sz="2600"/>
              <a:t>– 767 million people – </a:t>
            </a:r>
            <a:r>
              <a:rPr lang="en-US" altLang="en-US" sz="2600" u="sng"/>
              <a:t>live in extreme poverty </a:t>
            </a:r>
            <a:r>
              <a:rPr lang="en-US" altLang="en-US" sz="2600"/>
              <a:t>and </a:t>
            </a:r>
            <a:r>
              <a:rPr lang="en-US" altLang="en-US" sz="2600">
                <a:solidFill>
                  <a:schemeClr val="accent2"/>
                </a:solidFill>
              </a:rPr>
              <a:t>46% of all stunting falls </a:t>
            </a:r>
            <a:r>
              <a:rPr lang="en-US" altLang="en-US" sz="2600"/>
              <a:t>in this group.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/>
              <a:t>This group is often neglected or excluded. At the same time, measures must be put into place to counteract </a:t>
            </a:r>
            <a:r>
              <a:rPr lang="en-US" altLang="en-US" sz="2600">
                <a:solidFill>
                  <a:srgbClr val="C00000"/>
                </a:solidFill>
              </a:rPr>
              <a:t>the risk of growing obesity as economies develop</a:t>
            </a:r>
            <a:r>
              <a:rPr lang="en-US" altLang="en-US" sz="2600"/>
              <a:t>. </a:t>
            </a:r>
            <a:r>
              <a:rPr lang="en-US" altLang="en-US" sz="2600" u="sng"/>
              <a:t>It is estimated that a 10% rise in income per capita translates into a 4.4% increase in obesity.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/>
              <a:t> Actions to ensure </a:t>
            </a:r>
            <a:r>
              <a:rPr lang="en-US" altLang="en-US" sz="2600">
                <a:solidFill>
                  <a:srgbClr val="00B050"/>
                </a:solidFill>
              </a:rPr>
              <a:t>women are included and treated equitably are needed to ensure </a:t>
            </a:r>
            <a:r>
              <a:rPr lang="en-US" altLang="en-US" sz="2600"/>
              <a:t>they can breastfeed and look after their own nutrition.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3"/>
          <p:cNvSpPr txBox="1">
            <a:spLocks noChangeArrowheads="1"/>
          </p:cNvSpPr>
          <p:nvPr/>
        </p:nvSpPr>
        <p:spPr bwMode="auto">
          <a:xfrm>
            <a:off x="533400" y="363538"/>
            <a:ext cx="6400800" cy="374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  <a:defRPr/>
            </a:pPr>
            <a:r>
              <a:rPr lang="en-US" sz="3200" b="1" dirty="0">
                <a:solidFill>
                  <a:schemeClr val="accent5"/>
                </a:solidFill>
              </a:rPr>
              <a:t>5. Peace and stability </a:t>
            </a:r>
            <a:endParaRPr lang="en-US" sz="32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14400"/>
            <a:ext cx="82296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Peace and stability is vital </a:t>
            </a:r>
            <a:r>
              <a:rPr lang="en-US" sz="2800" dirty="0"/>
              <a:t>to ending malnutrition.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The proportion of undernourished people living in countries in conflict</a:t>
            </a:r>
            <a:r>
              <a:rPr lang="en-US" sz="2800" dirty="0"/>
              <a:t> and protracted crisis is almost </a:t>
            </a:r>
            <a:r>
              <a:rPr lang="en-US" sz="2800" dirty="0">
                <a:solidFill>
                  <a:srgbClr val="FF0000"/>
                </a:solidFill>
              </a:rPr>
              <a:t>three times higher </a:t>
            </a:r>
            <a:r>
              <a:rPr lang="en-US" sz="2800" dirty="0"/>
              <a:t>than that in other developing countries.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Long-term instability can exacerbate food insecurity </a:t>
            </a:r>
            <a:r>
              <a:rPr lang="en-US" sz="2800" dirty="0"/>
              <a:t>in many ways. </a:t>
            </a:r>
            <a:r>
              <a:rPr lang="en-US" sz="2800" dirty="0">
                <a:solidFill>
                  <a:srgbClr val="C00000"/>
                </a:solidFill>
              </a:rPr>
              <a:t>In the worst-case scenario, conflicts can lead to famines</a:t>
            </a:r>
            <a:r>
              <a:rPr lang="en-US" sz="2800" dirty="0"/>
              <a:t>. When conflict or emergencies occur, nutrition must be included in disaster risk reduction and post-conflict rebuilding.</a:t>
            </a:r>
            <a:endParaRPr lang="en-US" sz="2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200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419" name="object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7996 h 6858000"/>
              <a:gd name="T2" fmla="*/ 9143992 w 9144000"/>
              <a:gd name="T3" fmla="*/ 6857996 h 6858000"/>
              <a:gd name="T4" fmla="*/ 9143992 w 9144000"/>
              <a:gd name="T5" fmla="*/ 0 h 6858000"/>
              <a:gd name="T6" fmla="*/ 0 w 9144000"/>
              <a:gd name="T7" fmla="*/ 0 h 6858000"/>
              <a:gd name="T8" fmla="*/ 0 w 9144000"/>
              <a:gd name="T9" fmla="*/ 6857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858000"/>
              <a:gd name="T17" fmla="*/ 9144000 w 9144000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0" name="object 4"/>
          <p:cNvSpPr>
            <a:spLocks/>
          </p:cNvSpPr>
          <p:nvPr/>
        </p:nvSpPr>
        <p:spPr bwMode="auto">
          <a:xfrm>
            <a:off x="2844800" y="3833813"/>
            <a:ext cx="554038" cy="609600"/>
          </a:xfrm>
          <a:custGeom>
            <a:avLst/>
            <a:gdLst>
              <a:gd name="T0" fmla="*/ 277718 w 553720"/>
              <a:gd name="T1" fmla="*/ 0 h 609600"/>
              <a:gd name="T2" fmla="*/ 232635 w 553720"/>
              <a:gd name="T3" fmla="*/ 3609 h 609600"/>
              <a:gd name="T4" fmla="*/ 189883 w 553720"/>
              <a:gd name="T5" fmla="*/ 14059 h 609600"/>
              <a:gd name="T6" fmla="*/ 150026 w 553720"/>
              <a:gd name="T7" fmla="*/ 30785 h 609600"/>
              <a:gd name="T8" fmla="*/ 113637 w 553720"/>
              <a:gd name="T9" fmla="*/ 53221 h 609600"/>
              <a:gd name="T10" fmla="*/ 81288 w 553720"/>
              <a:gd name="T11" fmla="*/ 80803 h 609600"/>
              <a:gd name="T12" fmla="*/ 53543 w 553720"/>
              <a:gd name="T13" fmla="*/ 112964 h 609600"/>
              <a:gd name="T14" fmla="*/ 30972 w 553720"/>
              <a:gd name="T15" fmla="*/ 149139 h 609600"/>
              <a:gd name="T16" fmla="*/ 14143 w 553720"/>
              <a:gd name="T17" fmla="*/ 188762 h 609600"/>
              <a:gd name="T18" fmla="*/ 3630 w 553720"/>
              <a:gd name="T19" fmla="*/ 231269 h 609600"/>
              <a:gd name="T20" fmla="*/ 0 w 553720"/>
              <a:gd name="T21" fmla="*/ 276093 h 609600"/>
              <a:gd name="T22" fmla="*/ 451 w 553720"/>
              <a:gd name="T23" fmla="*/ 292055 h 609600"/>
              <a:gd name="T24" fmla="*/ 7054 w 553720"/>
              <a:gd name="T25" fmla="*/ 338342 h 609600"/>
              <a:gd name="T26" fmla="*/ 21005 w 553720"/>
              <a:gd name="T27" fmla="*/ 381738 h 609600"/>
              <a:gd name="T28" fmla="*/ 41650 w 553720"/>
              <a:gd name="T29" fmla="*/ 421606 h 609600"/>
              <a:gd name="T30" fmla="*/ 68325 w 553720"/>
              <a:gd name="T31" fmla="*/ 457307 h 609600"/>
              <a:gd name="T32" fmla="*/ 100378 w 553720"/>
              <a:gd name="T33" fmla="*/ 488204 h 609600"/>
              <a:gd name="T34" fmla="*/ 137146 w 553720"/>
              <a:gd name="T35" fmla="*/ 513660 h 609600"/>
              <a:gd name="T36" fmla="*/ 150334 w 553720"/>
              <a:gd name="T37" fmla="*/ 520826 h 609600"/>
              <a:gd name="T38" fmla="*/ 150334 w 553720"/>
              <a:gd name="T39" fmla="*/ 572493 h 609600"/>
              <a:gd name="T40" fmla="*/ 180576 w 553720"/>
              <a:gd name="T41" fmla="*/ 609288 h 609600"/>
              <a:gd name="T42" fmla="*/ 348007 w 553720"/>
              <a:gd name="T43" fmla="*/ 609597 h 609600"/>
              <a:gd name="T44" fmla="*/ 371159 w 553720"/>
              <a:gd name="T45" fmla="*/ 606638 h 609600"/>
              <a:gd name="T46" fmla="*/ 383307 w 553720"/>
              <a:gd name="T47" fmla="*/ 599078 h 609600"/>
              <a:gd name="T48" fmla="*/ 387993 w 553720"/>
              <a:gd name="T49" fmla="*/ 588902 h 609600"/>
              <a:gd name="T50" fmla="*/ 388777 w 553720"/>
              <a:gd name="T51" fmla="*/ 578094 h 609600"/>
              <a:gd name="T52" fmla="*/ 388777 w 553720"/>
              <a:gd name="T53" fmla="*/ 533373 h 609600"/>
              <a:gd name="T54" fmla="*/ 403258 w 553720"/>
              <a:gd name="T55" fmla="*/ 525918 h 609600"/>
              <a:gd name="T56" fmla="*/ 443760 w 553720"/>
              <a:gd name="T57" fmla="*/ 499299 h 609600"/>
              <a:gd name="T58" fmla="*/ 479232 w 553720"/>
              <a:gd name="T59" fmla="*/ 466849 h 609600"/>
              <a:gd name="T60" fmla="*/ 508877 w 553720"/>
              <a:gd name="T61" fmla="*/ 429273 h 609600"/>
              <a:gd name="T62" fmla="*/ 531904 w 553720"/>
              <a:gd name="T63" fmla="*/ 387280 h 609600"/>
              <a:gd name="T64" fmla="*/ 547519 w 553720"/>
              <a:gd name="T65" fmla="*/ 341578 h 609600"/>
              <a:gd name="T66" fmla="*/ 554930 w 553720"/>
              <a:gd name="T67" fmla="*/ 292873 h 609600"/>
              <a:gd name="T68" fmla="*/ 555439 w 553720"/>
              <a:gd name="T69" fmla="*/ 276093 h 609600"/>
              <a:gd name="T70" fmla="*/ 554520 w 553720"/>
              <a:gd name="T71" fmla="*/ 253427 h 609600"/>
              <a:gd name="T72" fmla="*/ 547376 w 553720"/>
              <a:gd name="T73" fmla="*/ 209690 h 609600"/>
              <a:gd name="T74" fmla="*/ 533636 w 553720"/>
              <a:gd name="T75" fmla="*/ 168555 h 609600"/>
              <a:gd name="T76" fmla="*/ 513867 w 553720"/>
              <a:gd name="T77" fmla="*/ 130585 h 609600"/>
              <a:gd name="T78" fmla="*/ 488638 w 553720"/>
              <a:gd name="T79" fmla="*/ 96346 h 609600"/>
              <a:gd name="T80" fmla="*/ 458519 w 553720"/>
              <a:gd name="T81" fmla="*/ 66404 h 609600"/>
              <a:gd name="T82" fmla="*/ 424079 w 553720"/>
              <a:gd name="T83" fmla="*/ 41325 h 609600"/>
              <a:gd name="T84" fmla="*/ 385885 w 553720"/>
              <a:gd name="T85" fmla="*/ 21673 h 609600"/>
              <a:gd name="T86" fmla="*/ 344509 w 553720"/>
              <a:gd name="T87" fmla="*/ 8014 h 609600"/>
              <a:gd name="T88" fmla="*/ 300516 w 553720"/>
              <a:gd name="T89" fmla="*/ 914 h 609600"/>
              <a:gd name="T90" fmla="*/ 277718 w 553720"/>
              <a:gd name="T91" fmla="*/ 0 h 609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53720"/>
              <a:gd name="T139" fmla="*/ 0 h 609600"/>
              <a:gd name="T140" fmla="*/ 553720 w 553720"/>
              <a:gd name="T141" fmla="*/ 609600 h 6096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53720" h="609600">
                <a:moveTo>
                  <a:pt x="276605" y="0"/>
                </a:moveTo>
                <a:lnTo>
                  <a:pt x="231703" y="3609"/>
                </a:lnTo>
                <a:lnTo>
                  <a:pt x="189120" y="14059"/>
                </a:lnTo>
                <a:lnTo>
                  <a:pt x="149424" y="30785"/>
                </a:lnTo>
                <a:lnTo>
                  <a:pt x="113182" y="53221"/>
                </a:lnTo>
                <a:lnTo>
                  <a:pt x="80960" y="80803"/>
                </a:lnTo>
                <a:lnTo>
                  <a:pt x="53326" y="112964"/>
                </a:lnTo>
                <a:lnTo>
                  <a:pt x="30846" y="149139"/>
                </a:lnTo>
                <a:lnTo>
                  <a:pt x="14087" y="188762"/>
                </a:lnTo>
                <a:lnTo>
                  <a:pt x="3616" y="231269"/>
                </a:lnTo>
                <a:lnTo>
                  <a:pt x="0" y="276093"/>
                </a:lnTo>
                <a:lnTo>
                  <a:pt x="451" y="292055"/>
                </a:lnTo>
                <a:lnTo>
                  <a:pt x="7026" y="338342"/>
                </a:lnTo>
                <a:lnTo>
                  <a:pt x="20921" y="381738"/>
                </a:lnTo>
                <a:lnTo>
                  <a:pt x="41482" y="421606"/>
                </a:lnTo>
                <a:lnTo>
                  <a:pt x="68052" y="457307"/>
                </a:lnTo>
                <a:lnTo>
                  <a:pt x="99975" y="488204"/>
                </a:lnTo>
                <a:lnTo>
                  <a:pt x="136595" y="513660"/>
                </a:lnTo>
                <a:lnTo>
                  <a:pt x="149732" y="520826"/>
                </a:lnTo>
                <a:lnTo>
                  <a:pt x="149732" y="572493"/>
                </a:lnTo>
                <a:lnTo>
                  <a:pt x="179852" y="609288"/>
                </a:lnTo>
                <a:lnTo>
                  <a:pt x="346611" y="609597"/>
                </a:lnTo>
                <a:lnTo>
                  <a:pt x="369670" y="606638"/>
                </a:lnTo>
                <a:lnTo>
                  <a:pt x="381769" y="599078"/>
                </a:lnTo>
                <a:lnTo>
                  <a:pt x="386437" y="588902"/>
                </a:lnTo>
                <a:lnTo>
                  <a:pt x="387217" y="578094"/>
                </a:lnTo>
                <a:lnTo>
                  <a:pt x="387217" y="533373"/>
                </a:lnTo>
                <a:lnTo>
                  <a:pt x="401641" y="525918"/>
                </a:lnTo>
                <a:lnTo>
                  <a:pt x="441981" y="499299"/>
                </a:lnTo>
                <a:lnTo>
                  <a:pt x="477310" y="466849"/>
                </a:lnTo>
                <a:lnTo>
                  <a:pt x="506836" y="429273"/>
                </a:lnTo>
                <a:lnTo>
                  <a:pt x="529771" y="387280"/>
                </a:lnTo>
                <a:lnTo>
                  <a:pt x="545323" y="341578"/>
                </a:lnTo>
                <a:lnTo>
                  <a:pt x="552704" y="292873"/>
                </a:lnTo>
                <a:lnTo>
                  <a:pt x="553211" y="276093"/>
                </a:lnTo>
                <a:lnTo>
                  <a:pt x="552296" y="253427"/>
                </a:lnTo>
                <a:lnTo>
                  <a:pt x="545181" y="209690"/>
                </a:lnTo>
                <a:lnTo>
                  <a:pt x="531496" y="168555"/>
                </a:lnTo>
                <a:lnTo>
                  <a:pt x="511806" y="130585"/>
                </a:lnTo>
                <a:lnTo>
                  <a:pt x="486679" y="96346"/>
                </a:lnTo>
                <a:lnTo>
                  <a:pt x="456680" y="66404"/>
                </a:lnTo>
                <a:lnTo>
                  <a:pt x="422378" y="41325"/>
                </a:lnTo>
                <a:lnTo>
                  <a:pt x="384338" y="21673"/>
                </a:lnTo>
                <a:lnTo>
                  <a:pt x="343127" y="8014"/>
                </a:lnTo>
                <a:lnTo>
                  <a:pt x="299312" y="914"/>
                </a:lnTo>
                <a:lnTo>
                  <a:pt x="2766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1" name="object 5"/>
          <p:cNvSpPr>
            <a:spLocks/>
          </p:cNvSpPr>
          <p:nvPr/>
        </p:nvSpPr>
        <p:spPr bwMode="auto">
          <a:xfrm>
            <a:off x="2984500" y="4468813"/>
            <a:ext cx="266700" cy="46037"/>
          </a:xfrm>
          <a:custGeom>
            <a:avLst/>
            <a:gdLst>
              <a:gd name="T0" fmla="*/ 241214 w 267335"/>
              <a:gd name="T1" fmla="*/ 0 h 45720"/>
              <a:gd name="T2" fmla="*/ 21768 w 267335"/>
              <a:gd name="T3" fmla="*/ 0 h 45720"/>
              <a:gd name="T4" fmla="*/ 8531 w 267335"/>
              <a:gd name="T5" fmla="*/ 4355 h 45720"/>
              <a:gd name="T6" fmla="*/ 0 w 267335"/>
              <a:gd name="T7" fmla="*/ 15430 h 45720"/>
              <a:gd name="T8" fmla="*/ 1745 w 267335"/>
              <a:gd name="T9" fmla="*/ 33118 h 45720"/>
              <a:gd name="T10" fmla="*/ 8960 w 267335"/>
              <a:gd name="T11" fmla="*/ 43779 h 45720"/>
              <a:gd name="T12" fmla="*/ 19739 w 267335"/>
              <a:gd name="T13" fmla="*/ 47901 h 45720"/>
              <a:gd name="T14" fmla="*/ 241199 w 267335"/>
              <a:gd name="T15" fmla="*/ 47984 h 45720"/>
              <a:gd name="T16" fmla="*/ 254108 w 267335"/>
              <a:gd name="T17" fmla="*/ 43640 h 45720"/>
              <a:gd name="T18" fmla="*/ 262336 w 267335"/>
              <a:gd name="T19" fmla="*/ 32265 h 45720"/>
              <a:gd name="T20" fmla="*/ 260149 w 267335"/>
              <a:gd name="T21" fmla="*/ 14868 h 45720"/>
              <a:gd name="T22" fmla="*/ 252637 w 267335"/>
              <a:gd name="T23" fmla="*/ 4029 h 45720"/>
              <a:gd name="T24" fmla="*/ 242025 w 267335"/>
              <a:gd name="T25" fmla="*/ 17 h 45720"/>
              <a:gd name="T26" fmla="*/ 241214 w 267335"/>
              <a:gd name="T27" fmla="*/ 0 h 457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7335"/>
              <a:gd name="T43" fmla="*/ 0 h 45720"/>
              <a:gd name="T44" fmla="*/ 267335 w 267335"/>
              <a:gd name="T45" fmla="*/ 45720 h 457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7335" h="45720">
                <a:moveTo>
                  <a:pt x="245263" y="0"/>
                </a:moveTo>
                <a:lnTo>
                  <a:pt x="22133" y="0"/>
                </a:lnTo>
                <a:lnTo>
                  <a:pt x="8674" y="4149"/>
                </a:lnTo>
                <a:lnTo>
                  <a:pt x="0" y="14701"/>
                </a:lnTo>
                <a:lnTo>
                  <a:pt x="1773" y="31555"/>
                </a:lnTo>
                <a:lnTo>
                  <a:pt x="9110" y="41714"/>
                </a:lnTo>
                <a:lnTo>
                  <a:pt x="20070" y="45639"/>
                </a:lnTo>
                <a:lnTo>
                  <a:pt x="245248" y="45719"/>
                </a:lnTo>
                <a:lnTo>
                  <a:pt x="258374" y="41582"/>
                </a:lnTo>
                <a:lnTo>
                  <a:pt x="266741" y="30741"/>
                </a:lnTo>
                <a:lnTo>
                  <a:pt x="264515" y="14166"/>
                </a:lnTo>
                <a:lnTo>
                  <a:pt x="256878" y="3838"/>
                </a:lnTo>
                <a:lnTo>
                  <a:pt x="246088" y="17"/>
                </a:lnTo>
                <a:lnTo>
                  <a:pt x="2452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2" name="object 6"/>
          <p:cNvSpPr>
            <a:spLocks/>
          </p:cNvSpPr>
          <p:nvPr/>
        </p:nvSpPr>
        <p:spPr bwMode="auto">
          <a:xfrm>
            <a:off x="2984500" y="4527550"/>
            <a:ext cx="266700" cy="46038"/>
          </a:xfrm>
          <a:custGeom>
            <a:avLst/>
            <a:gdLst>
              <a:gd name="T0" fmla="*/ 241214 w 267335"/>
              <a:gd name="T1" fmla="*/ 0 h 45720"/>
              <a:gd name="T2" fmla="*/ 21768 w 267335"/>
              <a:gd name="T3" fmla="*/ 0 h 45720"/>
              <a:gd name="T4" fmla="*/ 8531 w 267335"/>
              <a:gd name="T5" fmla="*/ 4355 h 45720"/>
              <a:gd name="T6" fmla="*/ 0 w 267335"/>
              <a:gd name="T7" fmla="*/ 15432 h 45720"/>
              <a:gd name="T8" fmla="*/ 1745 w 267335"/>
              <a:gd name="T9" fmla="*/ 33124 h 45720"/>
              <a:gd name="T10" fmla="*/ 8960 w 267335"/>
              <a:gd name="T11" fmla="*/ 43786 h 45720"/>
              <a:gd name="T12" fmla="*/ 19739 w 267335"/>
              <a:gd name="T13" fmla="*/ 47908 h 45720"/>
              <a:gd name="T14" fmla="*/ 241199 w 267335"/>
              <a:gd name="T15" fmla="*/ 47991 h 45720"/>
              <a:gd name="T16" fmla="*/ 254108 w 267335"/>
              <a:gd name="T17" fmla="*/ 43647 h 45720"/>
              <a:gd name="T18" fmla="*/ 262336 w 267335"/>
              <a:gd name="T19" fmla="*/ 32269 h 45720"/>
              <a:gd name="T20" fmla="*/ 260149 w 267335"/>
              <a:gd name="T21" fmla="*/ 14871 h 45720"/>
              <a:gd name="T22" fmla="*/ 252637 w 267335"/>
              <a:gd name="T23" fmla="*/ 4029 h 45720"/>
              <a:gd name="T24" fmla="*/ 242025 w 267335"/>
              <a:gd name="T25" fmla="*/ 17 h 45720"/>
              <a:gd name="T26" fmla="*/ 241214 w 267335"/>
              <a:gd name="T27" fmla="*/ 0 h 457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7335"/>
              <a:gd name="T43" fmla="*/ 0 h 45720"/>
              <a:gd name="T44" fmla="*/ 267335 w 267335"/>
              <a:gd name="T45" fmla="*/ 45720 h 457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7335" h="45720">
                <a:moveTo>
                  <a:pt x="245263" y="0"/>
                </a:moveTo>
                <a:lnTo>
                  <a:pt x="22133" y="0"/>
                </a:lnTo>
                <a:lnTo>
                  <a:pt x="8674" y="4149"/>
                </a:lnTo>
                <a:lnTo>
                  <a:pt x="0" y="14701"/>
                </a:lnTo>
                <a:lnTo>
                  <a:pt x="1773" y="31555"/>
                </a:lnTo>
                <a:lnTo>
                  <a:pt x="9110" y="41714"/>
                </a:lnTo>
                <a:lnTo>
                  <a:pt x="20070" y="45639"/>
                </a:lnTo>
                <a:lnTo>
                  <a:pt x="245248" y="45719"/>
                </a:lnTo>
                <a:lnTo>
                  <a:pt x="258374" y="41582"/>
                </a:lnTo>
                <a:lnTo>
                  <a:pt x="266741" y="30741"/>
                </a:lnTo>
                <a:lnTo>
                  <a:pt x="264515" y="14166"/>
                </a:lnTo>
                <a:lnTo>
                  <a:pt x="256878" y="3838"/>
                </a:lnTo>
                <a:lnTo>
                  <a:pt x="246088" y="17"/>
                </a:lnTo>
                <a:lnTo>
                  <a:pt x="2452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3" name="object 7"/>
          <p:cNvSpPr>
            <a:spLocks/>
          </p:cNvSpPr>
          <p:nvPr/>
        </p:nvSpPr>
        <p:spPr bwMode="auto">
          <a:xfrm>
            <a:off x="2984500" y="4589463"/>
            <a:ext cx="266700" cy="44450"/>
          </a:xfrm>
          <a:custGeom>
            <a:avLst/>
            <a:gdLst>
              <a:gd name="T0" fmla="*/ 241488 w 267335"/>
              <a:gd name="T1" fmla="*/ 0 h 44450"/>
              <a:gd name="T2" fmla="*/ 22041 w 267335"/>
              <a:gd name="T3" fmla="*/ 0 h 44450"/>
              <a:gd name="T4" fmla="*/ 8501 w 267335"/>
              <a:gd name="T5" fmla="*/ 3968 h 44450"/>
              <a:gd name="T6" fmla="*/ 0 w 267335"/>
              <a:gd name="T7" fmla="*/ 14333 h 44450"/>
              <a:gd name="T8" fmla="*/ 2065 w 267335"/>
              <a:gd name="T9" fmla="*/ 30751 h 44450"/>
              <a:gd name="T10" fmla="*/ 9734 w 267335"/>
              <a:gd name="T11" fmla="*/ 40610 h 44450"/>
              <a:gd name="T12" fmla="*/ 20990 w 267335"/>
              <a:gd name="T13" fmla="*/ 44174 h 44450"/>
              <a:gd name="T14" fmla="*/ 241477 w 267335"/>
              <a:gd name="T15" fmla="*/ 44195 h 44450"/>
              <a:gd name="T16" fmla="*/ 254444 w 267335"/>
              <a:gd name="T17" fmla="*/ 40029 h 44450"/>
              <a:gd name="T18" fmla="*/ 262664 w 267335"/>
              <a:gd name="T19" fmla="*/ 29195 h 44450"/>
              <a:gd name="T20" fmla="*/ 260261 w 267335"/>
              <a:gd name="T21" fmla="*/ 12766 h 44450"/>
              <a:gd name="T22" fmla="*/ 252286 w 267335"/>
              <a:gd name="T23" fmla="*/ 3083 h 44450"/>
              <a:gd name="T24" fmla="*/ 241488 w 267335"/>
              <a:gd name="T25" fmla="*/ 0 h 44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7335"/>
              <a:gd name="T40" fmla="*/ 0 h 44450"/>
              <a:gd name="T41" fmla="*/ 267335 w 267335"/>
              <a:gd name="T42" fmla="*/ 44450 h 444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7335" h="44450">
                <a:moveTo>
                  <a:pt x="245541" y="0"/>
                </a:moveTo>
                <a:lnTo>
                  <a:pt x="22411" y="0"/>
                </a:lnTo>
                <a:lnTo>
                  <a:pt x="8642" y="3968"/>
                </a:lnTo>
                <a:lnTo>
                  <a:pt x="0" y="14333"/>
                </a:lnTo>
                <a:lnTo>
                  <a:pt x="2100" y="30751"/>
                </a:lnTo>
                <a:lnTo>
                  <a:pt x="9896" y="40610"/>
                </a:lnTo>
                <a:lnTo>
                  <a:pt x="21342" y="44174"/>
                </a:lnTo>
                <a:lnTo>
                  <a:pt x="245530" y="44195"/>
                </a:lnTo>
                <a:lnTo>
                  <a:pt x="258716" y="40029"/>
                </a:lnTo>
                <a:lnTo>
                  <a:pt x="267072" y="29195"/>
                </a:lnTo>
                <a:lnTo>
                  <a:pt x="264631" y="12766"/>
                </a:lnTo>
                <a:lnTo>
                  <a:pt x="256521" y="3083"/>
                </a:lnTo>
                <a:lnTo>
                  <a:pt x="245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4" name="object 8"/>
          <p:cNvSpPr>
            <a:spLocks/>
          </p:cNvSpPr>
          <p:nvPr/>
        </p:nvSpPr>
        <p:spPr bwMode="auto">
          <a:xfrm>
            <a:off x="3032125" y="4648200"/>
            <a:ext cx="168275" cy="1358900"/>
          </a:xfrm>
          <a:custGeom>
            <a:avLst/>
            <a:gdLst>
              <a:gd name="T0" fmla="*/ 172142 w 167639"/>
              <a:gd name="T1" fmla="*/ 0 h 1359535"/>
              <a:gd name="T2" fmla="*/ 0 w 167639"/>
              <a:gd name="T3" fmla="*/ 0 h 1359535"/>
              <a:gd name="T4" fmla="*/ 0 w 167639"/>
              <a:gd name="T5" fmla="*/ 14047 h 1359535"/>
              <a:gd name="T6" fmla="*/ 14618 w 167639"/>
              <a:gd name="T7" fmla="*/ 52724 h 1359535"/>
              <a:gd name="T8" fmla="*/ 51502 w 167639"/>
              <a:gd name="T9" fmla="*/ 72720 h 1359535"/>
              <a:gd name="T10" fmla="*/ 74457 w 167639"/>
              <a:gd name="T11" fmla="*/ 73426 h 1359535"/>
              <a:gd name="T12" fmla="*/ 74457 w 167639"/>
              <a:gd name="T13" fmla="*/ 1354969 h 1359535"/>
              <a:gd name="T14" fmla="*/ 107394 w 167639"/>
              <a:gd name="T15" fmla="*/ 1354969 h 1359535"/>
              <a:gd name="T16" fmla="*/ 107731 w 167639"/>
              <a:gd name="T17" fmla="*/ 73426 h 1359535"/>
              <a:gd name="T18" fmla="*/ 111110 w 167639"/>
              <a:gd name="T19" fmla="*/ 73426 h 1359535"/>
              <a:gd name="T20" fmla="*/ 151319 w 167639"/>
              <a:gd name="T21" fmla="*/ 58835 h 1359535"/>
              <a:gd name="T22" fmla="*/ 171447 w 167639"/>
              <a:gd name="T23" fmla="*/ 23069 h 1359535"/>
              <a:gd name="T24" fmla="*/ 172142 w 167639"/>
              <a:gd name="T25" fmla="*/ 0 h 13595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639"/>
              <a:gd name="T40" fmla="*/ 0 h 1359535"/>
              <a:gd name="T41" fmla="*/ 167639 w 167639"/>
              <a:gd name="T42" fmla="*/ 1359535 h 13595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639" h="1359535">
                <a:moveTo>
                  <a:pt x="167639" y="0"/>
                </a:moveTo>
                <a:lnTo>
                  <a:pt x="0" y="0"/>
                </a:lnTo>
                <a:lnTo>
                  <a:pt x="0" y="14096"/>
                </a:lnTo>
                <a:lnTo>
                  <a:pt x="14236" y="52899"/>
                </a:lnTo>
                <a:lnTo>
                  <a:pt x="50155" y="72958"/>
                </a:lnTo>
                <a:lnTo>
                  <a:pt x="72511" y="73664"/>
                </a:lnTo>
                <a:lnTo>
                  <a:pt x="72511" y="1359407"/>
                </a:lnTo>
                <a:lnTo>
                  <a:pt x="104585" y="1359407"/>
                </a:lnTo>
                <a:lnTo>
                  <a:pt x="104912" y="73664"/>
                </a:lnTo>
                <a:lnTo>
                  <a:pt x="108203" y="73664"/>
                </a:lnTo>
                <a:lnTo>
                  <a:pt x="147361" y="59030"/>
                </a:lnTo>
                <a:lnTo>
                  <a:pt x="166962" y="23146"/>
                </a:lnTo>
                <a:lnTo>
                  <a:pt x="1676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5" name="object 9"/>
          <p:cNvSpPr>
            <a:spLocks/>
          </p:cNvSpPr>
          <p:nvPr/>
        </p:nvSpPr>
        <p:spPr bwMode="auto">
          <a:xfrm>
            <a:off x="2851150" y="1674813"/>
            <a:ext cx="1100138" cy="1216025"/>
          </a:xfrm>
          <a:custGeom>
            <a:avLst/>
            <a:gdLst>
              <a:gd name="T0" fmla="*/ 503984 w 1100454"/>
              <a:gd name="T1" fmla="*/ 1816 h 1216660"/>
              <a:gd name="T2" fmla="*/ 417011 w 1100454"/>
              <a:gd name="T3" fmla="*/ 15931 h 1216660"/>
              <a:gd name="T4" fmla="*/ 335211 w 1100454"/>
              <a:gd name="T5" fmla="*/ 43074 h 1216660"/>
              <a:gd name="T6" fmla="*/ 259697 w 1100454"/>
              <a:gd name="T7" fmla="*/ 82137 h 1216660"/>
              <a:gd name="T8" fmla="*/ 191610 w 1100454"/>
              <a:gd name="T9" fmla="*/ 131986 h 1216660"/>
              <a:gd name="T10" fmla="*/ 132063 w 1100454"/>
              <a:gd name="T11" fmla="*/ 191501 h 1216660"/>
              <a:gd name="T12" fmla="*/ 82184 w 1100454"/>
              <a:gd name="T13" fmla="*/ 259554 h 1216660"/>
              <a:gd name="T14" fmla="*/ 43106 w 1100454"/>
              <a:gd name="T15" fmla="*/ 335031 h 1216660"/>
              <a:gd name="T16" fmla="*/ 15936 w 1100454"/>
              <a:gd name="T17" fmla="*/ 416797 h 1216660"/>
              <a:gd name="T18" fmla="*/ 1814 w 1100454"/>
              <a:gd name="T19" fmla="*/ 503737 h 1216660"/>
              <a:gd name="T20" fmla="*/ 897 w 1100454"/>
              <a:gd name="T21" fmla="*/ 580521 h 1216660"/>
              <a:gd name="T22" fmla="*/ 21593 w 1100454"/>
              <a:gd name="T23" fmla="*/ 701974 h 1216660"/>
              <a:gd name="T24" fmla="*/ 67349 w 1100454"/>
              <a:gd name="T25" fmla="*/ 812454 h 1216660"/>
              <a:gd name="T26" fmla="*/ 135062 w 1100454"/>
              <a:gd name="T27" fmla="*/ 908958 h 1216660"/>
              <a:gd name="T28" fmla="*/ 221643 w 1100454"/>
              <a:gd name="T29" fmla="*/ 988483 h 1216660"/>
              <a:gd name="T30" fmla="*/ 297103 w 1100454"/>
              <a:gd name="T31" fmla="*/ 1035181 h 1216660"/>
              <a:gd name="T32" fmla="*/ 304024 w 1100454"/>
              <a:gd name="T33" fmla="*/ 1184292 h 1216660"/>
              <a:gd name="T34" fmla="*/ 699777 w 1100454"/>
              <a:gd name="T35" fmla="*/ 1211714 h 1216660"/>
              <a:gd name="T36" fmla="*/ 761841 w 1100454"/>
              <a:gd name="T37" fmla="*/ 1187124 h 1216660"/>
              <a:gd name="T38" fmla="*/ 797338 w 1100454"/>
              <a:gd name="T39" fmla="*/ 1036864 h 1216660"/>
              <a:gd name="T40" fmla="*/ 901942 w 1100454"/>
              <a:gd name="T41" fmla="*/ 967992 h 1216660"/>
              <a:gd name="T42" fmla="*/ 987934 w 1100454"/>
              <a:gd name="T43" fmla="*/ 877545 h 1216660"/>
              <a:gd name="T44" fmla="*/ 1051603 w 1100454"/>
              <a:gd name="T45" fmla="*/ 769347 h 1216660"/>
              <a:gd name="T46" fmla="*/ 1089226 w 1100454"/>
              <a:gd name="T47" fmla="*/ 647223 h 1216660"/>
              <a:gd name="T48" fmla="*/ 1098116 w 1100454"/>
              <a:gd name="T49" fmla="*/ 548795 h 1216660"/>
              <a:gd name="T50" fmla="*/ 1090939 w 1100454"/>
              <a:gd name="T51" fmla="*/ 459691 h 1216660"/>
              <a:gd name="T52" fmla="*/ 1070156 w 1100454"/>
              <a:gd name="T53" fmla="*/ 375197 h 1216660"/>
              <a:gd name="T54" fmla="*/ 1036892 w 1100454"/>
              <a:gd name="T55" fmla="*/ 296436 h 1216660"/>
              <a:gd name="T56" fmla="*/ 992272 w 1100454"/>
              <a:gd name="T57" fmla="*/ 224531 h 1216660"/>
              <a:gd name="T58" fmla="*/ 937418 w 1100454"/>
              <a:gd name="T59" fmla="*/ 160605 h 1216660"/>
              <a:gd name="T60" fmla="*/ 873461 w 1100454"/>
              <a:gd name="T61" fmla="*/ 105785 h 1216660"/>
              <a:gd name="T62" fmla="*/ 801521 w 1100454"/>
              <a:gd name="T63" fmla="*/ 61188 h 1216660"/>
              <a:gd name="T64" fmla="*/ 722722 w 1100454"/>
              <a:gd name="T65" fmla="*/ 27941 h 1216660"/>
              <a:gd name="T66" fmla="*/ 638195 w 1100454"/>
              <a:gd name="T67" fmla="*/ 7171 h 1216660"/>
              <a:gd name="T68" fmla="*/ 549057 w 1100454"/>
              <a:gd name="T69" fmla="*/ 0 h 12166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00454"/>
              <a:gd name="T106" fmla="*/ 0 h 1216660"/>
              <a:gd name="T107" fmla="*/ 1100454 w 1100454"/>
              <a:gd name="T108" fmla="*/ 1216660 h 12166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00454" h="1216660">
                <a:moveTo>
                  <a:pt x="550163" y="0"/>
                </a:moveTo>
                <a:lnTo>
                  <a:pt x="504999" y="1823"/>
                </a:lnTo>
                <a:lnTo>
                  <a:pt x="460848" y="7199"/>
                </a:lnTo>
                <a:lnTo>
                  <a:pt x="417851" y="15987"/>
                </a:lnTo>
                <a:lnTo>
                  <a:pt x="376149" y="28046"/>
                </a:lnTo>
                <a:lnTo>
                  <a:pt x="335883" y="43234"/>
                </a:lnTo>
                <a:lnTo>
                  <a:pt x="297194" y="61412"/>
                </a:lnTo>
                <a:lnTo>
                  <a:pt x="260222" y="82438"/>
                </a:lnTo>
                <a:lnTo>
                  <a:pt x="225109" y="106170"/>
                </a:lnTo>
                <a:lnTo>
                  <a:pt x="191995" y="132469"/>
                </a:lnTo>
                <a:lnTo>
                  <a:pt x="161022" y="161193"/>
                </a:lnTo>
                <a:lnTo>
                  <a:pt x="132329" y="192201"/>
                </a:lnTo>
                <a:lnTo>
                  <a:pt x="106059" y="225352"/>
                </a:lnTo>
                <a:lnTo>
                  <a:pt x="82352" y="260506"/>
                </a:lnTo>
                <a:lnTo>
                  <a:pt x="61349" y="297521"/>
                </a:lnTo>
                <a:lnTo>
                  <a:pt x="43190" y="336256"/>
                </a:lnTo>
                <a:lnTo>
                  <a:pt x="28017" y="376570"/>
                </a:lnTo>
                <a:lnTo>
                  <a:pt x="15971" y="418323"/>
                </a:lnTo>
                <a:lnTo>
                  <a:pt x="7192" y="461374"/>
                </a:lnTo>
                <a:lnTo>
                  <a:pt x="1821" y="505581"/>
                </a:lnTo>
                <a:lnTo>
                  <a:pt x="0" y="550804"/>
                </a:lnTo>
                <a:lnTo>
                  <a:pt x="897" y="582646"/>
                </a:lnTo>
                <a:lnTo>
                  <a:pt x="7934" y="644784"/>
                </a:lnTo>
                <a:lnTo>
                  <a:pt x="21635" y="704545"/>
                </a:lnTo>
                <a:lnTo>
                  <a:pt x="41614" y="761552"/>
                </a:lnTo>
                <a:lnTo>
                  <a:pt x="67482" y="815429"/>
                </a:lnTo>
                <a:lnTo>
                  <a:pt x="98851" y="865799"/>
                </a:lnTo>
                <a:lnTo>
                  <a:pt x="135335" y="912286"/>
                </a:lnTo>
                <a:lnTo>
                  <a:pt x="176544" y="954513"/>
                </a:lnTo>
                <a:lnTo>
                  <a:pt x="222091" y="992103"/>
                </a:lnTo>
                <a:lnTo>
                  <a:pt x="271589" y="1024680"/>
                </a:lnTo>
                <a:lnTo>
                  <a:pt x="297698" y="1038971"/>
                </a:lnTo>
                <a:lnTo>
                  <a:pt x="297698" y="1142282"/>
                </a:lnTo>
                <a:lnTo>
                  <a:pt x="304633" y="1188627"/>
                </a:lnTo>
                <a:lnTo>
                  <a:pt x="338118" y="1212333"/>
                </a:lnTo>
                <a:lnTo>
                  <a:pt x="701184" y="1216150"/>
                </a:lnTo>
                <a:lnTo>
                  <a:pt x="725398" y="1214281"/>
                </a:lnTo>
                <a:lnTo>
                  <a:pt x="763374" y="1191471"/>
                </a:lnTo>
                <a:lnTo>
                  <a:pt x="770260" y="1054107"/>
                </a:lnTo>
                <a:lnTo>
                  <a:pt x="798941" y="1040660"/>
                </a:lnTo>
                <a:lnTo>
                  <a:pt x="853451" y="1009042"/>
                </a:lnTo>
                <a:lnTo>
                  <a:pt x="903756" y="971536"/>
                </a:lnTo>
                <a:lnTo>
                  <a:pt x="949403" y="928614"/>
                </a:lnTo>
                <a:lnTo>
                  <a:pt x="989922" y="880758"/>
                </a:lnTo>
                <a:lnTo>
                  <a:pt x="1024849" y="828448"/>
                </a:lnTo>
                <a:lnTo>
                  <a:pt x="1053718" y="772164"/>
                </a:lnTo>
                <a:lnTo>
                  <a:pt x="1076062" y="712385"/>
                </a:lnTo>
                <a:lnTo>
                  <a:pt x="1091417" y="649593"/>
                </a:lnTo>
                <a:lnTo>
                  <a:pt x="1099318" y="584267"/>
                </a:lnTo>
                <a:lnTo>
                  <a:pt x="1100327" y="550804"/>
                </a:lnTo>
                <a:lnTo>
                  <a:pt x="1098506" y="505581"/>
                </a:lnTo>
                <a:lnTo>
                  <a:pt x="1093135" y="461374"/>
                </a:lnTo>
                <a:lnTo>
                  <a:pt x="1084356" y="418323"/>
                </a:lnTo>
                <a:lnTo>
                  <a:pt x="1072310" y="376570"/>
                </a:lnTo>
                <a:lnTo>
                  <a:pt x="1057137" y="336256"/>
                </a:lnTo>
                <a:lnTo>
                  <a:pt x="1038978" y="297521"/>
                </a:lnTo>
                <a:lnTo>
                  <a:pt x="1017975" y="260506"/>
                </a:lnTo>
                <a:lnTo>
                  <a:pt x="994268" y="225352"/>
                </a:lnTo>
                <a:lnTo>
                  <a:pt x="967998" y="192201"/>
                </a:lnTo>
                <a:lnTo>
                  <a:pt x="939305" y="161193"/>
                </a:lnTo>
                <a:lnTo>
                  <a:pt x="908332" y="132469"/>
                </a:lnTo>
                <a:lnTo>
                  <a:pt x="875218" y="106170"/>
                </a:lnTo>
                <a:lnTo>
                  <a:pt x="840105" y="82438"/>
                </a:lnTo>
                <a:lnTo>
                  <a:pt x="803133" y="61412"/>
                </a:lnTo>
                <a:lnTo>
                  <a:pt x="764444" y="43234"/>
                </a:lnTo>
                <a:lnTo>
                  <a:pt x="724178" y="28046"/>
                </a:lnTo>
                <a:lnTo>
                  <a:pt x="682476" y="15987"/>
                </a:lnTo>
                <a:lnTo>
                  <a:pt x="639479" y="7199"/>
                </a:lnTo>
                <a:lnTo>
                  <a:pt x="595328" y="1823"/>
                </a:lnTo>
                <a:lnTo>
                  <a:pt x="550163" y="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object 10"/>
          <p:cNvSpPr>
            <a:spLocks/>
          </p:cNvSpPr>
          <p:nvPr/>
        </p:nvSpPr>
        <p:spPr bwMode="auto">
          <a:xfrm>
            <a:off x="3122613" y="2938463"/>
            <a:ext cx="538162" cy="93662"/>
          </a:xfrm>
          <a:custGeom>
            <a:avLst/>
            <a:gdLst>
              <a:gd name="T0" fmla="*/ 494428 w 537845"/>
              <a:gd name="T1" fmla="*/ 0 h 94614"/>
              <a:gd name="T2" fmla="*/ 47429 w 537845"/>
              <a:gd name="T3" fmla="*/ 0 h 94614"/>
              <a:gd name="T4" fmla="*/ 33380 w 537845"/>
              <a:gd name="T5" fmla="*/ 2048 h 94614"/>
              <a:gd name="T6" fmla="*/ 20924 w 537845"/>
              <a:gd name="T7" fmla="*/ 7763 h 94614"/>
              <a:gd name="T8" fmla="*/ 10754 w 537845"/>
              <a:gd name="T9" fmla="*/ 16500 h 94614"/>
              <a:gd name="T10" fmla="*/ 3553 w 537845"/>
              <a:gd name="T11" fmla="*/ 27612 h 94614"/>
              <a:gd name="T12" fmla="*/ 0 w 537845"/>
              <a:gd name="T13" fmla="*/ 40454 h 94614"/>
              <a:gd name="T14" fmla="*/ 1925 w 537845"/>
              <a:gd name="T15" fmla="*/ 55222 h 94614"/>
              <a:gd name="T16" fmla="*/ 27429 w 537845"/>
              <a:gd name="T17" fmla="*/ 84051 h 94614"/>
              <a:gd name="T18" fmla="*/ 494428 w 537845"/>
              <a:gd name="T19" fmla="*/ 88029 h 94614"/>
              <a:gd name="T20" fmla="*/ 508077 w 537845"/>
              <a:gd name="T21" fmla="*/ 85988 h 94614"/>
              <a:gd name="T22" fmla="*/ 520338 w 537845"/>
              <a:gd name="T23" fmla="*/ 80236 h 94614"/>
              <a:gd name="T24" fmla="*/ 530321 w 537845"/>
              <a:gd name="T25" fmla="*/ 71342 h 94614"/>
              <a:gd name="T26" fmla="*/ 537144 w 537845"/>
              <a:gd name="T27" fmla="*/ 59868 h 94614"/>
              <a:gd name="T28" fmla="*/ 539918 w 537845"/>
              <a:gd name="T29" fmla="*/ 46379 h 94614"/>
              <a:gd name="T30" fmla="*/ 537747 w 537845"/>
              <a:gd name="T31" fmla="*/ 32403 h 94614"/>
              <a:gd name="T32" fmla="*/ 511312 w 537845"/>
              <a:gd name="T33" fmla="*/ 3482 h 94614"/>
              <a:gd name="T34" fmla="*/ 494428 w 537845"/>
              <a:gd name="T35" fmla="*/ 0 h 946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37845"/>
              <a:gd name="T55" fmla="*/ 0 h 94614"/>
              <a:gd name="T56" fmla="*/ 537845 w 537845"/>
              <a:gd name="T57" fmla="*/ 94614 h 946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37845" h="94614">
                <a:moveTo>
                  <a:pt x="492393" y="0"/>
                </a:moveTo>
                <a:lnTo>
                  <a:pt x="47233" y="0"/>
                </a:lnTo>
                <a:lnTo>
                  <a:pt x="33240" y="2198"/>
                </a:lnTo>
                <a:lnTo>
                  <a:pt x="20840" y="8333"/>
                </a:lnTo>
                <a:lnTo>
                  <a:pt x="10712" y="17710"/>
                </a:lnTo>
                <a:lnTo>
                  <a:pt x="3539" y="29637"/>
                </a:lnTo>
                <a:lnTo>
                  <a:pt x="0" y="43422"/>
                </a:lnTo>
                <a:lnTo>
                  <a:pt x="1918" y="59272"/>
                </a:lnTo>
                <a:lnTo>
                  <a:pt x="27317" y="90218"/>
                </a:lnTo>
                <a:lnTo>
                  <a:pt x="492393" y="94487"/>
                </a:lnTo>
                <a:lnTo>
                  <a:pt x="505986" y="92296"/>
                </a:lnTo>
                <a:lnTo>
                  <a:pt x="518196" y="86123"/>
                </a:lnTo>
                <a:lnTo>
                  <a:pt x="528139" y="76576"/>
                </a:lnTo>
                <a:lnTo>
                  <a:pt x="534934" y="64261"/>
                </a:lnTo>
                <a:lnTo>
                  <a:pt x="537696" y="49781"/>
                </a:lnTo>
                <a:lnTo>
                  <a:pt x="535533" y="34779"/>
                </a:lnTo>
                <a:lnTo>
                  <a:pt x="509208" y="3737"/>
                </a:lnTo>
                <a:lnTo>
                  <a:pt x="492393" y="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object 11"/>
          <p:cNvSpPr>
            <a:spLocks/>
          </p:cNvSpPr>
          <p:nvPr/>
        </p:nvSpPr>
        <p:spPr bwMode="auto">
          <a:xfrm>
            <a:off x="3122613" y="3057525"/>
            <a:ext cx="538162" cy="93663"/>
          </a:xfrm>
          <a:custGeom>
            <a:avLst/>
            <a:gdLst>
              <a:gd name="T0" fmla="*/ 494485 w 537845"/>
              <a:gd name="T1" fmla="*/ 0 h 93344"/>
              <a:gd name="T2" fmla="*/ 47486 w 537845"/>
              <a:gd name="T3" fmla="*/ 0 h 93344"/>
              <a:gd name="T4" fmla="*/ 33330 w 537845"/>
              <a:gd name="T5" fmla="*/ 2248 h 93344"/>
              <a:gd name="T6" fmla="*/ 20797 w 537845"/>
              <a:gd name="T7" fmla="*/ 8515 h 93344"/>
              <a:gd name="T8" fmla="*/ 10600 w 537845"/>
              <a:gd name="T9" fmla="*/ 18094 h 93344"/>
              <a:gd name="T10" fmla="*/ 3435 w 537845"/>
              <a:gd name="T11" fmla="*/ 30276 h 93344"/>
              <a:gd name="T12" fmla="*/ 0 w 537845"/>
              <a:gd name="T13" fmla="*/ 44354 h 93344"/>
              <a:gd name="T14" fmla="*/ 2011 w 537845"/>
              <a:gd name="T15" fmla="*/ 60294 h 93344"/>
              <a:gd name="T16" fmla="*/ 28242 w 537845"/>
              <a:gd name="T17" fmla="*/ 91267 h 93344"/>
              <a:gd name="T18" fmla="*/ 494485 w 537845"/>
              <a:gd name="T19" fmla="*/ 95210 h 93344"/>
              <a:gd name="T20" fmla="*/ 508244 w 537845"/>
              <a:gd name="T21" fmla="*/ 92969 h 93344"/>
              <a:gd name="T22" fmla="*/ 520585 w 537845"/>
              <a:gd name="T23" fmla="*/ 86660 h 93344"/>
              <a:gd name="T24" fmla="*/ 530595 w 537845"/>
              <a:gd name="T25" fmla="*/ 76903 h 93344"/>
              <a:gd name="T26" fmla="*/ 537366 w 537845"/>
              <a:gd name="T27" fmla="*/ 64320 h 93344"/>
              <a:gd name="T28" fmla="*/ 539991 w 537845"/>
              <a:gd name="T29" fmla="*/ 49527 h 93344"/>
              <a:gd name="T30" fmla="*/ 537744 w 537845"/>
              <a:gd name="T31" fmla="*/ 34466 h 93344"/>
              <a:gd name="T32" fmla="*/ 510588 w 537845"/>
              <a:gd name="T33" fmla="*/ 3403 h 93344"/>
              <a:gd name="T34" fmla="*/ 494485 w 537845"/>
              <a:gd name="T35" fmla="*/ 0 h 933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37845"/>
              <a:gd name="T55" fmla="*/ 0 h 93344"/>
              <a:gd name="T56" fmla="*/ 537845 w 537845"/>
              <a:gd name="T57" fmla="*/ 93344 h 933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37845" h="93344">
                <a:moveTo>
                  <a:pt x="492450" y="0"/>
                </a:moveTo>
                <a:lnTo>
                  <a:pt x="47290" y="0"/>
                </a:lnTo>
                <a:lnTo>
                  <a:pt x="33190" y="2193"/>
                </a:lnTo>
                <a:lnTo>
                  <a:pt x="20713" y="8313"/>
                </a:lnTo>
                <a:lnTo>
                  <a:pt x="10558" y="17667"/>
                </a:lnTo>
                <a:lnTo>
                  <a:pt x="3421" y="29562"/>
                </a:lnTo>
                <a:lnTo>
                  <a:pt x="0" y="43306"/>
                </a:lnTo>
                <a:lnTo>
                  <a:pt x="2004" y="58871"/>
                </a:lnTo>
                <a:lnTo>
                  <a:pt x="28123" y="89111"/>
                </a:lnTo>
                <a:lnTo>
                  <a:pt x="492450" y="92963"/>
                </a:lnTo>
                <a:lnTo>
                  <a:pt x="506153" y="90776"/>
                </a:lnTo>
                <a:lnTo>
                  <a:pt x="518442" y="84616"/>
                </a:lnTo>
                <a:lnTo>
                  <a:pt x="528411" y="75089"/>
                </a:lnTo>
                <a:lnTo>
                  <a:pt x="535154" y="62802"/>
                </a:lnTo>
                <a:lnTo>
                  <a:pt x="537768" y="48358"/>
                </a:lnTo>
                <a:lnTo>
                  <a:pt x="535530" y="33653"/>
                </a:lnTo>
                <a:lnTo>
                  <a:pt x="508487" y="3323"/>
                </a:lnTo>
                <a:lnTo>
                  <a:pt x="492450" y="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object 12"/>
          <p:cNvSpPr>
            <a:spLocks/>
          </p:cNvSpPr>
          <p:nvPr/>
        </p:nvSpPr>
        <p:spPr bwMode="auto">
          <a:xfrm>
            <a:off x="3122613" y="3179763"/>
            <a:ext cx="538162" cy="88900"/>
          </a:xfrm>
          <a:custGeom>
            <a:avLst/>
            <a:gdLst>
              <a:gd name="T0" fmla="*/ 490568 w 538479"/>
              <a:gd name="T1" fmla="*/ 0 h 90170"/>
              <a:gd name="T2" fmla="*/ 47237 w 538479"/>
              <a:gd name="T3" fmla="*/ 0 h 90170"/>
              <a:gd name="T4" fmla="*/ 32822 w 538479"/>
              <a:gd name="T5" fmla="*/ 1891 h 90170"/>
              <a:gd name="T6" fmla="*/ 20130 w 538479"/>
              <a:gd name="T7" fmla="*/ 7221 h 90170"/>
              <a:gd name="T8" fmla="*/ 9927 w 538479"/>
              <a:gd name="T9" fmla="*/ 15477 h 90170"/>
              <a:gd name="T10" fmla="*/ 2964 w 538479"/>
              <a:gd name="T11" fmla="*/ 26142 h 90170"/>
              <a:gd name="T12" fmla="*/ 0 w 538479"/>
              <a:gd name="T13" fmla="*/ 38703 h 90170"/>
              <a:gd name="T14" fmla="*/ 2178 w 538479"/>
              <a:gd name="T15" fmla="*/ 52158 h 90170"/>
              <a:gd name="T16" fmla="*/ 29547 w 538479"/>
              <a:gd name="T17" fmla="*/ 78497 h 90170"/>
              <a:gd name="T18" fmla="*/ 490568 w 538479"/>
              <a:gd name="T19" fmla="*/ 81415 h 90170"/>
              <a:gd name="T20" fmla="*/ 504272 w 538479"/>
              <a:gd name="T21" fmla="*/ 79435 h 90170"/>
              <a:gd name="T22" fmla="*/ 516550 w 538479"/>
              <a:gd name="T23" fmla="*/ 73857 h 90170"/>
              <a:gd name="T24" fmla="*/ 526492 w 538479"/>
              <a:gd name="T25" fmla="*/ 65237 h 90170"/>
              <a:gd name="T26" fmla="*/ 533180 w 538479"/>
              <a:gd name="T27" fmla="*/ 54127 h 90170"/>
              <a:gd name="T28" fmla="*/ 535703 w 538479"/>
              <a:gd name="T29" fmla="*/ 41078 h 90170"/>
              <a:gd name="T30" fmla="*/ 533325 w 538479"/>
              <a:gd name="T31" fmla="*/ 27863 h 90170"/>
              <a:gd name="T32" fmla="*/ 504859 w 538479"/>
              <a:gd name="T33" fmla="*/ 2162 h 90170"/>
              <a:gd name="T34" fmla="*/ 490568 w 538479"/>
              <a:gd name="T35" fmla="*/ 0 h 901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38479"/>
              <a:gd name="T55" fmla="*/ 0 h 90170"/>
              <a:gd name="T56" fmla="*/ 538479 w 538479"/>
              <a:gd name="T57" fmla="*/ 90170 h 9017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38479" h="90170">
                <a:moveTo>
                  <a:pt x="492594" y="0"/>
                </a:moveTo>
                <a:lnTo>
                  <a:pt x="47433" y="0"/>
                </a:lnTo>
                <a:lnTo>
                  <a:pt x="32955" y="2088"/>
                </a:lnTo>
                <a:lnTo>
                  <a:pt x="20214" y="7975"/>
                </a:lnTo>
                <a:lnTo>
                  <a:pt x="9969" y="17092"/>
                </a:lnTo>
                <a:lnTo>
                  <a:pt x="2978" y="28871"/>
                </a:lnTo>
                <a:lnTo>
                  <a:pt x="0" y="42744"/>
                </a:lnTo>
                <a:lnTo>
                  <a:pt x="2185" y="57604"/>
                </a:lnTo>
                <a:lnTo>
                  <a:pt x="29666" y="86691"/>
                </a:lnTo>
                <a:lnTo>
                  <a:pt x="492594" y="89915"/>
                </a:lnTo>
                <a:lnTo>
                  <a:pt x="506355" y="87727"/>
                </a:lnTo>
                <a:lnTo>
                  <a:pt x="518684" y="81567"/>
                </a:lnTo>
                <a:lnTo>
                  <a:pt x="528666" y="72046"/>
                </a:lnTo>
                <a:lnTo>
                  <a:pt x="535382" y="59776"/>
                </a:lnTo>
                <a:lnTo>
                  <a:pt x="537916" y="45366"/>
                </a:lnTo>
                <a:lnTo>
                  <a:pt x="535528" y="30771"/>
                </a:lnTo>
                <a:lnTo>
                  <a:pt x="506944" y="2388"/>
                </a:lnTo>
                <a:lnTo>
                  <a:pt x="492594" y="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object 13"/>
          <p:cNvSpPr>
            <a:spLocks/>
          </p:cNvSpPr>
          <p:nvPr/>
        </p:nvSpPr>
        <p:spPr bwMode="auto">
          <a:xfrm>
            <a:off x="3222625" y="3297238"/>
            <a:ext cx="336550" cy="2711450"/>
          </a:xfrm>
          <a:custGeom>
            <a:avLst/>
            <a:gdLst>
              <a:gd name="T0" fmla="*/ 344278 w 335279"/>
              <a:gd name="T1" fmla="*/ 0 h 2710179"/>
              <a:gd name="T2" fmla="*/ 0 w 335279"/>
              <a:gd name="T3" fmla="*/ 0 h 2710179"/>
              <a:gd name="T4" fmla="*/ 0 w 335279"/>
              <a:gd name="T5" fmla="*/ 28138 h 2710179"/>
              <a:gd name="T6" fmla="*/ 7776 w 335279"/>
              <a:gd name="T7" fmla="*/ 70160 h 2710179"/>
              <a:gd name="T8" fmla="*/ 29345 w 335279"/>
              <a:gd name="T9" fmla="*/ 105812 h 2710179"/>
              <a:gd name="T10" fmla="*/ 62068 w 335279"/>
              <a:gd name="T11" fmla="*/ 132073 h 2710179"/>
              <a:gd name="T12" fmla="*/ 103302 w 335279"/>
              <a:gd name="T13" fmla="*/ 145916 h 2710179"/>
              <a:gd name="T14" fmla="*/ 148707 w 335279"/>
              <a:gd name="T15" fmla="*/ 147305 h 2710179"/>
              <a:gd name="T16" fmla="*/ 148790 w 335279"/>
              <a:gd name="T17" fmla="*/ 2718579 h 2710179"/>
              <a:gd name="T18" fmla="*/ 215422 w 335279"/>
              <a:gd name="T19" fmla="*/ 2718579 h 2710179"/>
              <a:gd name="T20" fmla="*/ 215422 w 335279"/>
              <a:gd name="T21" fmla="*/ 147305 h 2710179"/>
              <a:gd name="T22" fmla="*/ 222093 w 335279"/>
              <a:gd name="T23" fmla="*/ 147305 h 2710179"/>
              <a:gd name="T24" fmla="*/ 266074 w 335279"/>
              <a:gd name="T25" fmla="*/ 139462 h 2710179"/>
              <a:gd name="T26" fmla="*/ 302632 w 335279"/>
              <a:gd name="T27" fmla="*/ 117957 h 2710179"/>
              <a:gd name="T28" fmla="*/ 329126 w 335279"/>
              <a:gd name="T29" fmla="*/ 85815 h 2710179"/>
              <a:gd name="T30" fmla="*/ 342912 w 335279"/>
              <a:gd name="T31" fmla="*/ 46067 h 2710179"/>
              <a:gd name="T32" fmla="*/ 344227 w 335279"/>
              <a:gd name="T33" fmla="*/ 31646 h 2710179"/>
              <a:gd name="T34" fmla="*/ 344278 w 335279"/>
              <a:gd name="T35" fmla="*/ 0 h 27101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5279"/>
              <a:gd name="T55" fmla="*/ 0 h 2710179"/>
              <a:gd name="T56" fmla="*/ 335279 w 335279"/>
              <a:gd name="T57" fmla="*/ 2710179 h 27101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5279" h="2710179">
                <a:moveTo>
                  <a:pt x="335279" y="0"/>
                </a:moveTo>
                <a:lnTo>
                  <a:pt x="0" y="0"/>
                </a:lnTo>
                <a:lnTo>
                  <a:pt x="0" y="28047"/>
                </a:lnTo>
                <a:lnTo>
                  <a:pt x="7573" y="69929"/>
                </a:lnTo>
                <a:lnTo>
                  <a:pt x="28578" y="105464"/>
                </a:lnTo>
                <a:lnTo>
                  <a:pt x="60445" y="131639"/>
                </a:lnTo>
                <a:lnTo>
                  <a:pt x="100602" y="145440"/>
                </a:lnTo>
                <a:lnTo>
                  <a:pt x="144821" y="146822"/>
                </a:lnTo>
                <a:lnTo>
                  <a:pt x="144901" y="2709671"/>
                </a:lnTo>
                <a:lnTo>
                  <a:pt x="209793" y="2709671"/>
                </a:lnTo>
                <a:lnTo>
                  <a:pt x="209793" y="146822"/>
                </a:lnTo>
                <a:lnTo>
                  <a:pt x="216288" y="146822"/>
                </a:lnTo>
                <a:lnTo>
                  <a:pt x="259119" y="139007"/>
                </a:lnTo>
                <a:lnTo>
                  <a:pt x="294722" y="117572"/>
                </a:lnTo>
                <a:lnTo>
                  <a:pt x="320523" y="85535"/>
                </a:lnTo>
                <a:lnTo>
                  <a:pt x="333949" y="45913"/>
                </a:lnTo>
                <a:lnTo>
                  <a:pt x="335230" y="31541"/>
                </a:lnTo>
                <a:lnTo>
                  <a:pt x="335279" y="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0" name="object 14"/>
          <p:cNvSpPr>
            <a:spLocks/>
          </p:cNvSpPr>
          <p:nvPr/>
        </p:nvSpPr>
        <p:spPr bwMode="auto">
          <a:xfrm>
            <a:off x="2241550" y="2938463"/>
            <a:ext cx="781050" cy="860425"/>
          </a:xfrm>
          <a:custGeom>
            <a:avLst/>
            <a:gdLst>
              <a:gd name="T0" fmla="*/ 392374 w 780414"/>
              <a:gd name="T1" fmla="*/ 0 h 861060"/>
              <a:gd name="T2" fmla="*/ 328655 w 780414"/>
              <a:gd name="T3" fmla="*/ 5070 h 861060"/>
              <a:gd name="T4" fmla="*/ 268235 w 780414"/>
              <a:gd name="T5" fmla="*/ 19755 h 861060"/>
              <a:gd name="T6" fmla="*/ 211920 w 780414"/>
              <a:gd name="T7" fmla="*/ 43263 h 861060"/>
              <a:gd name="T8" fmla="*/ 160509 w 780414"/>
              <a:gd name="T9" fmla="*/ 74796 h 861060"/>
              <a:gd name="T10" fmla="*/ 114806 w 780414"/>
              <a:gd name="T11" fmla="*/ 113555 h 861060"/>
              <a:gd name="T12" fmla="*/ 75615 w 780414"/>
              <a:gd name="T13" fmla="*/ 158753 h 861060"/>
              <a:gd name="T14" fmla="*/ 43738 w 780414"/>
              <a:gd name="T15" fmla="*/ 209592 h 861060"/>
              <a:gd name="T16" fmla="*/ 19972 w 780414"/>
              <a:gd name="T17" fmla="*/ 265278 h 861060"/>
              <a:gd name="T18" fmla="*/ 5126 w 780414"/>
              <a:gd name="T19" fmla="*/ 325016 h 861060"/>
              <a:gd name="T20" fmla="*/ 0 w 780414"/>
              <a:gd name="T21" fmla="*/ 388013 h 861060"/>
              <a:gd name="T22" fmla="*/ 644 w 780414"/>
              <a:gd name="T23" fmla="*/ 410436 h 861060"/>
              <a:gd name="T24" fmla="*/ 5665 w 780414"/>
              <a:gd name="T25" fmla="*/ 454196 h 861060"/>
              <a:gd name="T26" fmla="*/ 15444 w 780414"/>
              <a:gd name="T27" fmla="*/ 496284 h 861060"/>
              <a:gd name="T28" fmla="*/ 29695 w 780414"/>
              <a:gd name="T29" fmla="*/ 536439 h 861060"/>
              <a:gd name="T30" fmla="*/ 48149 w 780414"/>
              <a:gd name="T31" fmla="*/ 574390 h 861060"/>
              <a:gd name="T32" fmla="*/ 70524 w 780414"/>
              <a:gd name="T33" fmla="*/ 609876 h 861060"/>
              <a:gd name="T34" fmla="*/ 96543 w 780414"/>
              <a:gd name="T35" fmla="*/ 642628 h 861060"/>
              <a:gd name="T36" fmla="*/ 125927 w 780414"/>
              <a:gd name="T37" fmla="*/ 672382 h 861060"/>
              <a:gd name="T38" fmla="*/ 158398 w 780414"/>
              <a:gd name="T39" fmla="*/ 698871 h 861060"/>
              <a:gd name="T40" fmla="*/ 193675 w 780414"/>
              <a:gd name="T41" fmla="*/ 721831 h 861060"/>
              <a:gd name="T42" fmla="*/ 212280 w 780414"/>
              <a:gd name="T43" fmla="*/ 731905 h 861060"/>
              <a:gd name="T44" fmla="*/ 212280 w 780414"/>
              <a:gd name="T45" fmla="*/ 807774 h 861060"/>
              <a:gd name="T46" fmla="*/ 228375 w 780414"/>
              <a:gd name="T47" fmla="*/ 848880 h 861060"/>
              <a:gd name="T48" fmla="*/ 294212 w 780414"/>
              <a:gd name="T49" fmla="*/ 855656 h 861060"/>
              <a:gd name="T50" fmla="*/ 500048 w 780414"/>
              <a:gd name="T51" fmla="*/ 856623 h 861060"/>
              <a:gd name="T52" fmla="*/ 523073 w 780414"/>
              <a:gd name="T53" fmla="*/ 854060 h 861060"/>
              <a:gd name="T54" fmla="*/ 549339 w 780414"/>
              <a:gd name="T55" fmla="*/ 814251 h 861060"/>
              <a:gd name="T56" fmla="*/ 549346 w 780414"/>
              <a:gd name="T57" fmla="*/ 744472 h 861060"/>
              <a:gd name="T58" fmla="*/ 569797 w 780414"/>
              <a:gd name="T59" fmla="*/ 734712 h 861060"/>
              <a:gd name="T60" fmla="*/ 608663 w 780414"/>
              <a:gd name="T61" fmla="*/ 711953 h 861060"/>
              <a:gd name="T62" fmla="*/ 644540 w 780414"/>
              <a:gd name="T63" fmla="*/ 685145 h 861060"/>
              <a:gd name="T64" fmla="*/ 677095 w 780414"/>
              <a:gd name="T65" fmla="*/ 654616 h 861060"/>
              <a:gd name="T66" fmla="*/ 705994 w 780414"/>
              <a:gd name="T67" fmla="*/ 620691 h 861060"/>
              <a:gd name="T68" fmla="*/ 730907 w 780414"/>
              <a:gd name="T69" fmla="*/ 583697 h 861060"/>
              <a:gd name="T70" fmla="*/ 751498 w 780414"/>
              <a:gd name="T71" fmla="*/ 543962 h 861060"/>
              <a:gd name="T72" fmla="*/ 767438 w 780414"/>
              <a:gd name="T73" fmla="*/ 501811 h 861060"/>
              <a:gd name="T74" fmla="*/ 778393 w 780414"/>
              <a:gd name="T75" fmla="*/ 457572 h 861060"/>
              <a:gd name="T76" fmla="*/ 784028 w 780414"/>
              <a:gd name="T77" fmla="*/ 411571 h 861060"/>
              <a:gd name="T78" fmla="*/ 784748 w 780414"/>
              <a:gd name="T79" fmla="*/ 388013 h 861060"/>
              <a:gd name="T80" fmla="*/ 783450 w 780414"/>
              <a:gd name="T81" fmla="*/ 356157 h 861060"/>
              <a:gd name="T82" fmla="*/ 773364 w 780414"/>
              <a:gd name="T83" fmla="*/ 294691 h 861060"/>
              <a:gd name="T84" fmla="*/ 753957 w 780414"/>
              <a:gd name="T85" fmla="*/ 236879 h 861060"/>
              <a:gd name="T86" fmla="*/ 726036 w 780414"/>
              <a:gd name="T87" fmla="*/ 183516 h 861060"/>
              <a:gd name="T88" fmla="*/ 690400 w 780414"/>
              <a:gd name="T89" fmla="*/ 135400 h 861060"/>
              <a:gd name="T90" fmla="*/ 647854 w 780414"/>
              <a:gd name="T91" fmla="*/ 93321 h 861060"/>
              <a:gd name="T92" fmla="*/ 599199 w 780414"/>
              <a:gd name="T93" fmla="*/ 58075 h 861060"/>
              <a:gd name="T94" fmla="*/ 545235 w 780414"/>
              <a:gd name="T95" fmla="*/ 30456 h 861060"/>
              <a:gd name="T96" fmla="*/ 486766 w 780414"/>
              <a:gd name="T97" fmla="*/ 11265 h 861060"/>
              <a:gd name="T98" fmla="*/ 424597 w 780414"/>
              <a:gd name="T99" fmla="*/ 1284 h 861060"/>
              <a:gd name="T100" fmla="*/ 392374 w 780414"/>
              <a:gd name="T101" fmla="*/ 0 h 8610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80414"/>
              <a:gd name="T154" fmla="*/ 0 h 861060"/>
              <a:gd name="T155" fmla="*/ 780414 w 780414"/>
              <a:gd name="T156" fmla="*/ 861060 h 8610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80414" h="861060">
                <a:moveTo>
                  <a:pt x="390143" y="0"/>
                </a:moveTo>
                <a:lnTo>
                  <a:pt x="326786" y="5098"/>
                </a:lnTo>
                <a:lnTo>
                  <a:pt x="266710" y="19860"/>
                </a:lnTo>
                <a:lnTo>
                  <a:pt x="210715" y="43487"/>
                </a:lnTo>
                <a:lnTo>
                  <a:pt x="159597" y="75181"/>
                </a:lnTo>
                <a:lnTo>
                  <a:pt x="114155" y="114143"/>
                </a:lnTo>
                <a:lnTo>
                  <a:pt x="75186" y="159575"/>
                </a:lnTo>
                <a:lnTo>
                  <a:pt x="43489" y="210677"/>
                </a:lnTo>
                <a:lnTo>
                  <a:pt x="19860" y="266651"/>
                </a:lnTo>
                <a:lnTo>
                  <a:pt x="5098" y="326699"/>
                </a:lnTo>
                <a:lnTo>
                  <a:pt x="0" y="390022"/>
                </a:lnTo>
                <a:lnTo>
                  <a:pt x="637" y="412561"/>
                </a:lnTo>
                <a:lnTo>
                  <a:pt x="5630" y="456547"/>
                </a:lnTo>
                <a:lnTo>
                  <a:pt x="15353" y="498854"/>
                </a:lnTo>
                <a:lnTo>
                  <a:pt x="29527" y="539216"/>
                </a:lnTo>
                <a:lnTo>
                  <a:pt x="47876" y="577364"/>
                </a:lnTo>
                <a:lnTo>
                  <a:pt x="70125" y="613033"/>
                </a:lnTo>
                <a:lnTo>
                  <a:pt x="95995" y="645955"/>
                </a:lnTo>
                <a:lnTo>
                  <a:pt x="125212" y="675863"/>
                </a:lnTo>
                <a:lnTo>
                  <a:pt x="157497" y="702490"/>
                </a:lnTo>
                <a:lnTo>
                  <a:pt x="192574" y="725569"/>
                </a:lnTo>
                <a:lnTo>
                  <a:pt x="211073" y="735695"/>
                </a:lnTo>
                <a:lnTo>
                  <a:pt x="211073" y="811956"/>
                </a:lnTo>
                <a:lnTo>
                  <a:pt x="227076" y="853274"/>
                </a:lnTo>
                <a:lnTo>
                  <a:pt x="292539" y="860085"/>
                </a:lnTo>
                <a:lnTo>
                  <a:pt x="497204" y="861059"/>
                </a:lnTo>
                <a:lnTo>
                  <a:pt x="520098" y="858482"/>
                </a:lnTo>
                <a:lnTo>
                  <a:pt x="546215" y="818467"/>
                </a:lnTo>
                <a:lnTo>
                  <a:pt x="546222" y="748326"/>
                </a:lnTo>
                <a:lnTo>
                  <a:pt x="566557" y="738516"/>
                </a:lnTo>
                <a:lnTo>
                  <a:pt x="605202" y="715639"/>
                </a:lnTo>
                <a:lnTo>
                  <a:pt x="640875" y="688693"/>
                </a:lnTo>
                <a:lnTo>
                  <a:pt x="673245" y="658005"/>
                </a:lnTo>
                <a:lnTo>
                  <a:pt x="701980" y="623904"/>
                </a:lnTo>
                <a:lnTo>
                  <a:pt x="726751" y="586719"/>
                </a:lnTo>
                <a:lnTo>
                  <a:pt x="747226" y="546778"/>
                </a:lnTo>
                <a:lnTo>
                  <a:pt x="763075" y="504409"/>
                </a:lnTo>
                <a:lnTo>
                  <a:pt x="773967" y="459941"/>
                </a:lnTo>
                <a:lnTo>
                  <a:pt x="779571" y="413702"/>
                </a:lnTo>
                <a:lnTo>
                  <a:pt x="780287" y="390022"/>
                </a:lnTo>
                <a:lnTo>
                  <a:pt x="778996" y="358001"/>
                </a:lnTo>
                <a:lnTo>
                  <a:pt x="768966" y="296216"/>
                </a:lnTo>
                <a:lnTo>
                  <a:pt x="749671" y="238105"/>
                </a:lnTo>
                <a:lnTo>
                  <a:pt x="721908" y="184467"/>
                </a:lnTo>
                <a:lnTo>
                  <a:pt x="686475" y="136100"/>
                </a:lnTo>
                <a:lnTo>
                  <a:pt x="644170" y="93804"/>
                </a:lnTo>
                <a:lnTo>
                  <a:pt x="595791" y="58376"/>
                </a:lnTo>
                <a:lnTo>
                  <a:pt x="542134" y="30615"/>
                </a:lnTo>
                <a:lnTo>
                  <a:pt x="483999" y="11321"/>
                </a:lnTo>
                <a:lnTo>
                  <a:pt x="422183" y="1291"/>
                </a:lnTo>
                <a:lnTo>
                  <a:pt x="3901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object 15"/>
          <p:cNvSpPr>
            <a:spLocks/>
          </p:cNvSpPr>
          <p:nvPr/>
        </p:nvSpPr>
        <p:spPr bwMode="auto">
          <a:xfrm>
            <a:off x="2435225" y="3833813"/>
            <a:ext cx="379413" cy="66675"/>
          </a:xfrm>
          <a:custGeom>
            <a:avLst/>
            <a:gdLst>
              <a:gd name="T0" fmla="*/ 353330 w 378460"/>
              <a:gd name="T1" fmla="*/ 0 h 66039"/>
              <a:gd name="T2" fmla="*/ 32526 w 378460"/>
              <a:gd name="T3" fmla="*/ 0 h 66039"/>
              <a:gd name="T4" fmla="*/ 18422 w 378460"/>
              <a:gd name="T5" fmla="*/ 3244 h 66039"/>
              <a:gd name="T6" fmla="*/ 7112 w 378460"/>
              <a:gd name="T7" fmla="*/ 11982 h 66039"/>
              <a:gd name="T8" fmla="*/ 0 w 378460"/>
              <a:gd name="T9" fmla="*/ 24721 h 66039"/>
              <a:gd name="T10" fmla="*/ 1369 w 378460"/>
              <a:gd name="T11" fmla="*/ 43370 h 66039"/>
              <a:gd name="T12" fmla="*/ 7193 w 378460"/>
              <a:gd name="T13" fmla="*/ 57035 h 66039"/>
              <a:gd name="T14" fmla="*/ 16441 w 378460"/>
              <a:gd name="T15" fmla="*/ 65809 h 66039"/>
              <a:gd name="T16" fmla="*/ 28095 w 378460"/>
              <a:gd name="T17" fmla="*/ 69797 h 66039"/>
              <a:gd name="T18" fmla="*/ 353330 w 378460"/>
              <a:gd name="T19" fmla="*/ 70078 h 66039"/>
              <a:gd name="T20" fmla="*/ 367075 w 378460"/>
              <a:gd name="T21" fmla="*/ 66846 h 66039"/>
              <a:gd name="T22" fmla="*/ 378207 w 378460"/>
              <a:gd name="T23" fmla="*/ 57995 h 66039"/>
              <a:gd name="T24" fmla="*/ 384903 w 378460"/>
              <a:gd name="T25" fmla="*/ 44822 h 66039"/>
              <a:gd name="T26" fmla="*/ 383096 w 378460"/>
              <a:gd name="T27" fmla="*/ 26630 h 66039"/>
              <a:gd name="T28" fmla="*/ 376863 w 378460"/>
              <a:gd name="T29" fmla="*/ 12898 h 66039"/>
              <a:gd name="T30" fmla="*/ 367405 w 378460"/>
              <a:gd name="T31" fmla="*/ 3954 h 66039"/>
              <a:gd name="T32" fmla="*/ 355921 w 378460"/>
              <a:gd name="T33" fmla="*/ 122 h 66039"/>
              <a:gd name="T34" fmla="*/ 353330 w 378460"/>
              <a:gd name="T35" fmla="*/ 0 h 660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8460"/>
              <a:gd name="T55" fmla="*/ 0 h 66039"/>
              <a:gd name="T56" fmla="*/ 378460 w 378460"/>
              <a:gd name="T57" fmla="*/ 66039 h 6603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8460" h="66039">
                <a:moveTo>
                  <a:pt x="347165" y="0"/>
                </a:moveTo>
                <a:lnTo>
                  <a:pt x="31959" y="0"/>
                </a:lnTo>
                <a:lnTo>
                  <a:pt x="18100" y="3034"/>
                </a:lnTo>
                <a:lnTo>
                  <a:pt x="6986" y="11205"/>
                </a:lnTo>
                <a:lnTo>
                  <a:pt x="0" y="23116"/>
                </a:lnTo>
                <a:lnTo>
                  <a:pt x="1348" y="40555"/>
                </a:lnTo>
                <a:lnTo>
                  <a:pt x="7067" y="53332"/>
                </a:lnTo>
                <a:lnTo>
                  <a:pt x="16154" y="61538"/>
                </a:lnTo>
                <a:lnTo>
                  <a:pt x="27604" y="65267"/>
                </a:lnTo>
                <a:lnTo>
                  <a:pt x="347165" y="65531"/>
                </a:lnTo>
                <a:lnTo>
                  <a:pt x="360670" y="62506"/>
                </a:lnTo>
                <a:lnTo>
                  <a:pt x="371607" y="54232"/>
                </a:lnTo>
                <a:lnTo>
                  <a:pt x="378186" y="41914"/>
                </a:lnTo>
                <a:lnTo>
                  <a:pt x="376411" y="24902"/>
                </a:lnTo>
                <a:lnTo>
                  <a:pt x="370287" y="12061"/>
                </a:lnTo>
                <a:lnTo>
                  <a:pt x="360993" y="3697"/>
                </a:lnTo>
                <a:lnTo>
                  <a:pt x="349709" y="115"/>
                </a:lnTo>
                <a:lnTo>
                  <a:pt x="3471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2" name="object 16"/>
          <p:cNvSpPr>
            <a:spLocks/>
          </p:cNvSpPr>
          <p:nvPr/>
        </p:nvSpPr>
        <p:spPr bwMode="auto">
          <a:xfrm>
            <a:off x="2435225" y="3917950"/>
            <a:ext cx="379413" cy="66675"/>
          </a:xfrm>
          <a:custGeom>
            <a:avLst/>
            <a:gdLst>
              <a:gd name="T0" fmla="*/ 353330 w 378460"/>
              <a:gd name="T1" fmla="*/ 0 h 66039"/>
              <a:gd name="T2" fmla="*/ 32526 w 378460"/>
              <a:gd name="T3" fmla="*/ 0 h 66039"/>
              <a:gd name="T4" fmla="*/ 18422 w 378460"/>
              <a:gd name="T5" fmla="*/ 3244 h 66039"/>
              <a:gd name="T6" fmla="*/ 7112 w 378460"/>
              <a:gd name="T7" fmla="*/ 11982 h 66039"/>
              <a:gd name="T8" fmla="*/ 0 w 378460"/>
              <a:gd name="T9" fmla="*/ 24721 h 66039"/>
              <a:gd name="T10" fmla="*/ 1369 w 378460"/>
              <a:gd name="T11" fmla="*/ 43370 h 66039"/>
              <a:gd name="T12" fmla="*/ 7193 w 378460"/>
              <a:gd name="T13" fmla="*/ 57035 h 66039"/>
              <a:gd name="T14" fmla="*/ 16441 w 378460"/>
              <a:gd name="T15" fmla="*/ 65809 h 66039"/>
              <a:gd name="T16" fmla="*/ 28095 w 378460"/>
              <a:gd name="T17" fmla="*/ 69797 h 66039"/>
              <a:gd name="T18" fmla="*/ 353330 w 378460"/>
              <a:gd name="T19" fmla="*/ 70078 h 66039"/>
              <a:gd name="T20" fmla="*/ 367075 w 378460"/>
              <a:gd name="T21" fmla="*/ 66846 h 66039"/>
              <a:gd name="T22" fmla="*/ 378207 w 378460"/>
              <a:gd name="T23" fmla="*/ 57995 h 66039"/>
              <a:gd name="T24" fmla="*/ 384903 w 378460"/>
              <a:gd name="T25" fmla="*/ 44822 h 66039"/>
              <a:gd name="T26" fmla="*/ 383096 w 378460"/>
              <a:gd name="T27" fmla="*/ 26630 h 66039"/>
              <a:gd name="T28" fmla="*/ 376863 w 378460"/>
              <a:gd name="T29" fmla="*/ 12898 h 66039"/>
              <a:gd name="T30" fmla="*/ 367405 w 378460"/>
              <a:gd name="T31" fmla="*/ 3954 h 66039"/>
              <a:gd name="T32" fmla="*/ 355921 w 378460"/>
              <a:gd name="T33" fmla="*/ 122 h 66039"/>
              <a:gd name="T34" fmla="*/ 353330 w 378460"/>
              <a:gd name="T35" fmla="*/ 0 h 660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8460"/>
              <a:gd name="T55" fmla="*/ 0 h 66039"/>
              <a:gd name="T56" fmla="*/ 378460 w 378460"/>
              <a:gd name="T57" fmla="*/ 66039 h 6603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8460" h="66039">
                <a:moveTo>
                  <a:pt x="347165" y="0"/>
                </a:moveTo>
                <a:lnTo>
                  <a:pt x="31959" y="0"/>
                </a:lnTo>
                <a:lnTo>
                  <a:pt x="18100" y="3034"/>
                </a:lnTo>
                <a:lnTo>
                  <a:pt x="6986" y="11205"/>
                </a:lnTo>
                <a:lnTo>
                  <a:pt x="0" y="23116"/>
                </a:lnTo>
                <a:lnTo>
                  <a:pt x="1348" y="40555"/>
                </a:lnTo>
                <a:lnTo>
                  <a:pt x="7067" y="53332"/>
                </a:lnTo>
                <a:lnTo>
                  <a:pt x="16154" y="61538"/>
                </a:lnTo>
                <a:lnTo>
                  <a:pt x="27604" y="65267"/>
                </a:lnTo>
                <a:lnTo>
                  <a:pt x="347165" y="65531"/>
                </a:lnTo>
                <a:lnTo>
                  <a:pt x="360670" y="62506"/>
                </a:lnTo>
                <a:lnTo>
                  <a:pt x="371607" y="54232"/>
                </a:lnTo>
                <a:lnTo>
                  <a:pt x="378186" y="41914"/>
                </a:lnTo>
                <a:lnTo>
                  <a:pt x="376411" y="24902"/>
                </a:lnTo>
                <a:lnTo>
                  <a:pt x="370287" y="12061"/>
                </a:lnTo>
                <a:lnTo>
                  <a:pt x="360993" y="3697"/>
                </a:lnTo>
                <a:lnTo>
                  <a:pt x="349709" y="115"/>
                </a:lnTo>
                <a:lnTo>
                  <a:pt x="3471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3" name="object 17"/>
          <p:cNvSpPr>
            <a:spLocks/>
          </p:cNvSpPr>
          <p:nvPr/>
        </p:nvSpPr>
        <p:spPr bwMode="auto">
          <a:xfrm>
            <a:off x="2435225" y="4003675"/>
            <a:ext cx="379413" cy="63500"/>
          </a:xfrm>
          <a:custGeom>
            <a:avLst/>
            <a:gdLst>
              <a:gd name="T0" fmla="*/ 349510 w 379094"/>
              <a:gd name="T1" fmla="*/ 0 h 64135"/>
              <a:gd name="T2" fmla="*/ 32441 w 379094"/>
              <a:gd name="T3" fmla="*/ 0 h 64135"/>
              <a:gd name="T4" fmla="*/ 18208 w 379094"/>
              <a:gd name="T5" fmla="*/ 2695 h 64135"/>
              <a:gd name="T6" fmla="*/ 6900 w 379094"/>
              <a:gd name="T7" fmla="*/ 10082 h 64135"/>
              <a:gd name="T8" fmla="*/ 0 w 379094"/>
              <a:gd name="T9" fmla="*/ 21118 h 64135"/>
              <a:gd name="T10" fmla="*/ 1585 w 379094"/>
              <a:gd name="T11" fmla="*/ 37102 h 64135"/>
              <a:gd name="T12" fmla="*/ 7638 w 379094"/>
              <a:gd name="T13" fmla="*/ 48825 h 64135"/>
              <a:gd name="T14" fmla="*/ 17114 w 379094"/>
              <a:gd name="T15" fmla="*/ 56300 h 64135"/>
              <a:gd name="T16" fmla="*/ 28968 w 379094"/>
              <a:gd name="T17" fmla="*/ 59548 h 64135"/>
              <a:gd name="T18" fmla="*/ 349510 w 379094"/>
              <a:gd name="T19" fmla="*/ 59701 h 64135"/>
              <a:gd name="T20" fmla="*/ 363096 w 379094"/>
              <a:gd name="T21" fmla="*/ 56879 h 64135"/>
              <a:gd name="T22" fmla="*/ 374097 w 379094"/>
              <a:gd name="T23" fmla="*/ 49160 h 64135"/>
              <a:gd name="T24" fmla="*/ 380715 w 379094"/>
              <a:gd name="T25" fmla="*/ 37673 h 64135"/>
              <a:gd name="T26" fmla="*/ 378834 w 379094"/>
              <a:gd name="T27" fmla="*/ 21700 h 64135"/>
              <a:gd name="T28" fmla="*/ 372406 w 379094"/>
              <a:gd name="T29" fmla="*/ 10060 h 64135"/>
              <a:gd name="T30" fmla="*/ 362698 w 379094"/>
              <a:gd name="T31" fmla="*/ 2819 h 64135"/>
              <a:gd name="T32" fmla="*/ 350982 w 379094"/>
              <a:gd name="T33" fmla="*/ 34 h 64135"/>
              <a:gd name="T34" fmla="*/ 349510 w 379094"/>
              <a:gd name="T35" fmla="*/ 0 h 641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9094"/>
              <a:gd name="T55" fmla="*/ 0 h 64135"/>
              <a:gd name="T56" fmla="*/ 379094 w 379094"/>
              <a:gd name="T57" fmla="*/ 64135 h 6413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9094" h="64135">
                <a:moveTo>
                  <a:pt x="347458" y="0"/>
                </a:moveTo>
                <a:lnTo>
                  <a:pt x="32252" y="0"/>
                </a:lnTo>
                <a:lnTo>
                  <a:pt x="18103" y="2889"/>
                </a:lnTo>
                <a:lnTo>
                  <a:pt x="6858" y="10810"/>
                </a:lnTo>
                <a:lnTo>
                  <a:pt x="0" y="22641"/>
                </a:lnTo>
                <a:lnTo>
                  <a:pt x="1578" y="39778"/>
                </a:lnTo>
                <a:lnTo>
                  <a:pt x="7596" y="52346"/>
                </a:lnTo>
                <a:lnTo>
                  <a:pt x="17016" y="60362"/>
                </a:lnTo>
                <a:lnTo>
                  <a:pt x="28800" y="63843"/>
                </a:lnTo>
                <a:lnTo>
                  <a:pt x="347458" y="64007"/>
                </a:lnTo>
                <a:lnTo>
                  <a:pt x="360964" y="60982"/>
                </a:lnTo>
                <a:lnTo>
                  <a:pt x="371901" y="52708"/>
                </a:lnTo>
                <a:lnTo>
                  <a:pt x="378480" y="40390"/>
                </a:lnTo>
                <a:lnTo>
                  <a:pt x="376610" y="23265"/>
                </a:lnTo>
                <a:lnTo>
                  <a:pt x="370219" y="10788"/>
                </a:lnTo>
                <a:lnTo>
                  <a:pt x="360569" y="3022"/>
                </a:lnTo>
                <a:lnTo>
                  <a:pt x="348921" y="34"/>
                </a:lnTo>
                <a:lnTo>
                  <a:pt x="3474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4" name="object 18"/>
          <p:cNvSpPr>
            <a:spLocks/>
          </p:cNvSpPr>
          <p:nvPr/>
        </p:nvSpPr>
        <p:spPr bwMode="auto">
          <a:xfrm>
            <a:off x="2506663" y="4087813"/>
            <a:ext cx="236537" cy="1919287"/>
          </a:xfrm>
          <a:custGeom>
            <a:avLst/>
            <a:gdLst>
              <a:gd name="T0" fmla="*/ 238454 w 236219"/>
              <a:gd name="T1" fmla="*/ 0 h 1920239"/>
              <a:gd name="T2" fmla="*/ 7 w 236219"/>
              <a:gd name="T3" fmla="*/ 0 h 1920239"/>
              <a:gd name="T4" fmla="*/ 0 w 236219"/>
              <a:gd name="T5" fmla="*/ 19873 h 1920239"/>
              <a:gd name="T6" fmla="*/ 10543 w 236219"/>
              <a:gd name="T7" fmla="*/ 60503 h 1920239"/>
              <a:gd name="T8" fmla="*/ 38719 w 236219"/>
              <a:gd name="T9" fmla="*/ 90394 h 1920239"/>
              <a:gd name="T10" fmla="*/ 79337 w 236219"/>
              <a:gd name="T11" fmla="*/ 103498 h 1920239"/>
              <a:gd name="T12" fmla="*/ 103073 w 236219"/>
              <a:gd name="T13" fmla="*/ 103652 h 1920239"/>
              <a:gd name="T14" fmla="*/ 103073 w 236219"/>
              <a:gd name="T15" fmla="*/ 1913584 h 1920239"/>
              <a:gd name="T16" fmla="*/ 149013 w 236219"/>
              <a:gd name="T17" fmla="*/ 1913584 h 1920239"/>
              <a:gd name="T18" fmla="*/ 149226 w 236219"/>
              <a:gd name="T19" fmla="*/ 103652 h 1920239"/>
              <a:gd name="T20" fmla="*/ 153841 w 236219"/>
              <a:gd name="T21" fmla="*/ 103652 h 1920239"/>
              <a:gd name="T22" fmla="*/ 195567 w 236219"/>
              <a:gd name="T23" fmla="*/ 92890 h 1920239"/>
              <a:gd name="T24" fmla="*/ 225449 w 236219"/>
              <a:gd name="T25" fmla="*/ 64634 h 1920239"/>
              <a:gd name="T26" fmla="*/ 238303 w 236219"/>
              <a:gd name="T27" fmla="*/ 24941 h 1920239"/>
              <a:gd name="T28" fmla="*/ 238454 w 236219"/>
              <a:gd name="T29" fmla="*/ 0 h 19202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6219"/>
              <a:gd name="T46" fmla="*/ 0 h 1920239"/>
              <a:gd name="T47" fmla="*/ 236219 w 236219"/>
              <a:gd name="T48" fmla="*/ 1920239 h 19202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6219" h="1920239">
                <a:moveTo>
                  <a:pt x="236219" y="0"/>
                </a:moveTo>
                <a:lnTo>
                  <a:pt x="7" y="0"/>
                </a:lnTo>
                <a:lnTo>
                  <a:pt x="0" y="19943"/>
                </a:lnTo>
                <a:lnTo>
                  <a:pt x="10445" y="60713"/>
                </a:lnTo>
                <a:lnTo>
                  <a:pt x="38355" y="90709"/>
                </a:lnTo>
                <a:lnTo>
                  <a:pt x="78593" y="103855"/>
                </a:lnTo>
                <a:lnTo>
                  <a:pt x="102107" y="104012"/>
                </a:lnTo>
                <a:lnTo>
                  <a:pt x="102107" y="1920239"/>
                </a:lnTo>
                <a:lnTo>
                  <a:pt x="147616" y="1920239"/>
                </a:lnTo>
                <a:lnTo>
                  <a:pt x="147827" y="104012"/>
                </a:lnTo>
                <a:lnTo>
                  <a:pt x="152399" y="104012"/>
                </a:lnTo>
                <a:lnTo>
                  <a:pt x="193733" y="93212"/>
                </a:lnTo>
                <a:lnTo>
                  <a:pt x="223336" y="64858"/>
                </a:lnTo>
                <a:lnTo>
                  <a:pt x="236069" y="25025"/>
                </a:lnTo>
                <a:lnTo>
                  <a:pt x="2362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5" name="object 19"/>
          <p:cNvSpPr>
            <a:spLocks/>
          </p:cNvSpPr>
          <p:nvPr/>
        </p:nvSpPr>
        <p:spPr bwMode="auto">
          <a:xfrm>
            <a:off x="3817938" y="2473325"/>
            <a:ext cx="898525" cy="992188"/>
          </a:xfrm>
          <a:custGeom>
            <a:avLst/>
            <a:gdLst>
              <a:gd name="T0" fmla="*/ 447362 w 899160"/>
              <a:gd name="T1" fmla="*/ 0 h 992504"/>
              <a:gd name="T2" fmla="*/ 374740 w 899160"/>
              <a:gd name="T3" fmla="*/ 5860 h 992504"/>
              <a:gd name="T4" fmla="*/ 305870 w 899160"/>
              <a:gd name="T5" fmla="*/ 22834 h 992504"/>
              <a:gd name="T6" fmla="*/ 241669 w 899160"/>
              <a:gd name="T7" fmla="*/ 49994 h 992504"/>
              <a:gd name="T8" fmla="*/ 183053 w 899160"/>
              <a:gd name="T9" fmla="*/ 86427 h 992504"/>
              <a:gd name="T10" fmla="*/ 130938 w 899160"/>
              <a:gd name="T11" fmla="*/ 131219 h 992504"/>
              <a:gd name="T12" fmla="*/ 86247 w 899160"/>
              <a:gd name="T13" fmla="*/ 183447 h 992504"/>
              <a:gd name="T14" fmla="*/ 49891 w 899160"/>
              <a:gd name="T15" fmla="*/ 242190 h 992504"/>
              <a:gd name="T16" fmla="*/ 22785 w 899160"/>
              <a:gd name="T17" fmla="*/ 306528 h 992504"/>
              <a:gd name="T18" fmla="*/ 5849 w 899160"/>
              <a:gd name="T19" fmla="*/ 375550 h 992504"/>
              <a:gd name="T20" fmla="*/ 0 w 899160"/>
              <a:gd name="T21" fmla="*/ 448335 h 992504"/>
              <a:gd name="T22" fmla="*/ 726 w 899160"/>
              <a:gd name="T23" fmla="*/ 474261 h 992504"/>
              <a:gd name="T24" fmla="*/ 6448 w 899160"/>
              <a:gd name="T25" fmla="*/ 524846 h 992504"/>
              <a:gd name="T26" fmla="*/ 17596 w 899160"/>
              <a:gd name="T27" fmla="*/ 573487 h 992504"/>
              <a:gd name="T28" fmla="*/ 33840 w 899160"/>
              <a:gd name="T29" fmla="*/ 619885 h 992504"/>
              <a:gd name="T30" fmla="*/ 54875 w 899160"/>
              <a:gd name="T31" fmla="*/ 663734 h 992504"/>
              <a:gd name="T32" fmla="*/ 80387 w 899160"/>
              <a:gd name="T33" fmla="*/ 704728 h 992504"/>
              <a:gd name="T34" fmla="*/ 110059 w 899160"/>
              <a:gd name="T35" fmla="*/ 742561 h 992504"/>
              <a:gd name="T36" fmla="*/ 143575 w 899160"/>
              <a:gd name="T37" fmla="*/ 776931 h 992504"/>
              <a:gd name="T38" fmla="*/ 180621 w 899160"/>
              <a:gd name="T39" fmla="*/ 807532 h 992504"/>
              <a:gd name="T40" fmla="*/ 220883 w 899160"/>
              <a:gd name="T41" fmla="*/ 834059 h 992504"/>
              <a:gd name="T42" fmla="*/ 242121 w 899160"/>
              <a:gd name="T43" fmla="*/ 845699 h 992504"/>
              <a:gd name="T44" fmla="*/ 242121 w 899160"/>
              <a:gd name="T45" fmla="*/ 925415 h 992504"/>
              <a:gd name="T46" fmla="*/ 251789 w 899160"/>
              <a:gd name="T47" fmla="*/ 973068 h 992504"/>
              <a:gd name="T48" fmla="*/ 297641 w 899160"/>
              <a:gd name="T49" fmla="*/ 989812 h 992504"/>
              <a:gd name="T50" fmla="*/ 570196 w 899160"/>
              <a:gd name="T51" fmla="*/ 989914 h 992504"/>
              <a:gd name="T52" fmla="*/ 593567 w 899160"/>
              <a:gd name="T53" fmla="*/ 987655 h 992504"/>
              <a:gd name="T54" fmla="*/ 624052 w 899160"/>
              <a:gd name="T55" fmla="*/ 961656 h 992504"/>
              <a:gd name="T56" fmla="*/ 626306 w 899160"/>
              <a:gd name="T57" fmla="*/ 858424 h 992504"/>
              <a:gd name="T58" fmla="*/ 649620 w 899160"/>
              <a:gd name="T59" fmla="*/ 847416 h 992504"/>
              <a:gd name="T60" fmla="*/ 693930 w 899160"/>
              <a:gd name="T61" fmla="*/ 821572 h 992504"/>
              <a:gd name="T62" fmla="*/ 734834 w 899160"/>
              <a:gd name="T63" fmla="*/ 790957 h 992504"/>
              <a:gd name="T64" fmla="*/ 771953 w 899160"/>
              <a:gd name="T65" fmla="*/ 755953 h 992504"/>
              <a:gd name="T66" fmla="*/ 804907 w 899160"/>
              <a:gd name="T67" fmla="*/ 716952 h 992504"/>
              <a:gd name="T68" fmla="*/ 833316 w 899160"/>
              <a:gd name="T69" fmla="*/ 674342 h 992504"/>
              <a:gd name="T70" fmla="*/ 856800 w 899160"/>
              <a:gd name="T71" fmla="*/ 628512 h 992504"/>
              <a:gd name="T72" fmla="*/ 874979 w 899160"/>
              <a:gd name="T73" fmla="*/ 579844 h 992504"/>
              <a:gd name="T74" fmla="*/ 887473 w 899160"/>
              <a:gd name="T75" fmla="*/ 528734 h 992504"/>
              <a:gd name="T76" fmla="*/ 893902 w 899160"/>
              <a:gd name="T77" fmla="*/ 475567 h 992504"/>
              <a:gd name="T78" fmla="*/ 894723 w 899160"/>
              <a:gd name="T79" fmla="*/ 448335 h 992504"/>
              <a:gd name="T80" fmla="*/ 893242 w 899160"/>
              <a:gd name="T81" fmla="*/ 411532 h 992504"/>
              <a:gd name="T82" fmla="*/ 881736 w 899160"/>
              <a:gd name="T83" fmla="*/ 340513 h 992504"/>
              <a:gd name="T84" fmla="*/ 859602 w 899160"/>
              <a:gd name="T85" fmla="*/ 273719 h 992504"/>
              <a:gd name="T86" fmla="*/ 827756 w 899160"/>
              <a:gd name="T87" fmla="*/ 212057 h 992504"/>
              <a:gd name="T88" fmla="*/ 787115 w 899160"/>
              <a:gd name="T89" fmla="*/ 156460 h 992504"/>
              <a:gd name="T90" fmla="*/ 738597 w 899160"/>
              <a:gd name="T91" fmla="*/ 107841 h 992504"/>
              <a:gd name="T92" fmla="*/ 683119 w 899160"/>
              <a:gd name="T93" fmla="*/ 67114 h 992504"/>
              <a:gd name="T94" fmla="*/ 621595 w 899160"/>
              <a:gd name="T95" fmla="*/ 35198 h 992504"/>
              <a:gd name="T96" fmla="*/ 554945 w 899160"/>
              <a:gd name="T97" fmla="*/ 13016 h 992504"/>
              <a:gd name="T98" fmla="*/ 484084 w 899160"/>
              <a:gd name="T99" fmla="*/ 1487 h 992504"/>
              <a:gd name="T100" fmla="*/ 447362 w 899160"/>
              <a:gd name="T101" fmla="*/ 0 h 992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99160"/>
              <a:gd name="T154" fmla="*/ 0 h 992504"/>
              <a:gd name="T155" fmla="*/ 899160 w 899160"/>
              <a:gd name="T156" fmla="*/ 992504 h 992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99160" h="992504">
                <a:moveTo>
                  <a:pt x="449579" y="0"/>
                </a:moveTo>
                <a:lnTo>
                  <a:pt x="376598" y="5874"/>
                </a:lnTo>
                <a:lnTo>
                  <a:pt x="307386" y="22883"/>
                </a:lnTo>
                <a:lnTo>
                  <a:pt x="242867" y="50106"/>
                </a:lnTo>
                <a:lnTo>
                  <a:pt x="183961" y="86623"/>
                </a:lnTo>
                <a:lnTo>
                  <a:pt x="131589" y="131513"/>
                </a:lnTo>
                <a:lnTo>
                  <a:pt x="86674" y="183855"/>
                </a:lnTo>
                <a:lnTo>
                  <a:pt x="50136" y="242729"/>
                </a:lnTo>
                <a:lnTo>
                  <a:pt x="22897" y="307214"/>
                </a:lnTo>
                <a:lnTo>
                  <a:pt x="5877" y="376390"/>
                </a:lnTo>
                <a:lnTo>
                  <a:pt x="0" y="449336"/>
                </a:lnTo>
                <a:lnTo>
                  <a:pt x="733" y="475318"/>
                </a:lnTo>
                <a:lnTo>
                  <a:pt x="6483" y="526015"/>
                </a:lnTo>
                <a:lnTo>
                  <a:pt x="17680" y="574768"/>
                </a:lnTo>
                <a:lnTo>
                  <a:pt x="34008" y="621269"/>
                </a:lnTo>
                <a:lnTo>
                  <a:pt x="55148" y="665216"/>
                </a:lnTo>
                <a:lnTo>
                  <a:pt x="80786" y="706301"/>
                </a:lnTo>
                <a:lnTo>
                  <a:pt x="110605" y="744219"/>
                </a:lnTo>
                <a:lnTo>
                  <a:pt x="144288" y="778665"/>
                </a:lnTo>
                <a:lnTo>
                  <a:pt x="181517" y="809334"/>
                </a:lnTo>
                <a:lnTo>
                  <a:pt x="221978" y="835921"/>
                </a:lnTo>
                <a:lnTo>
                  <a:pt x="243321" y="847587"/>
                </a:lnTo>
                <a:lnTo>
                  <a:pt x="243321" y="927480"/>
                </a:lnTo>
                <a:lnTo>
                  <a:pt x="253037" y="975239"/>
                </a:lnTo>
                <a:lnTo>
                  <a:pt x="299116" y="992021"/>
                </a:lnTo>
                <a:lnTo>
                  <a:pt x="573023" y="992123"/>
                </a:lnTo>
                <a:lnTo>
                  <a:pt x="596509" y="989860"/>
                </a:lnTo>
                <a:lnTo>
                  <a:pt x="627146" y="963802"/>
                </a:lnTo>
                <a:lnTo>
                  <a:pt x="629411" y="860340"/>
                </a:lnTo>
                <a:lnTo>
                  <a:pt x="652840" y="849306"/>
                </a:lnTo>
                <a:lnTo>
                  <a:pt x="697369" y="823406"/>
                </a:lnTo>
                <a:lnTo>
                  <a:pt x="738477" y="792721"/>
                </a:lnTo>
                <a:lnTo>
                  <a:pt x="775780" y="757640"/>
                </a:lnTo>
                <a:lnTo>
                  <a:pt x="808897" y="718552"/>
                </a:lnTo>
                <a:lnTo>
                  <a:pt x="837447" y="675847"/>
                </a:lnTo>
                <a:lnTo>
                  <a:pt x="861048" y="629913"/>
                </a:lnTo>
                <a:lnTo>
                  <a:pt x="879317" y="581139"/>
                </a:lnTo>
                <a:lnTo>
                  <a:pt x="891873" y="529915"/>
                </a:lnTo>
                <a:lnTo>
                  <a:pt x="898334" y="476630"/>
                </a:lnTo>
                <a:lnTo>
                  <a:pt x="899159" y="449336"/>
                </a:lnTo>
                <a:lnTo>
                  <a:pt x="897671" y="412449"/>
                </a:lnTo>
                <a:lnTo>
                  <a:pt x="886107" y="341274"/>
                </a:lnTo>
                <a:lnTo>
                  <a:pt x="863863" y="274328"/>
                </a:lnTo>
                <a:lnTo>
                  <a:pt x="831859" y="212533"/>
                </a:lnTo>
                <a:lnTo>
                  <a:pt x="791017" y="156810"/>
                </a:lnTo>
                <a:lnTo>
                  <a:pt x="742258" y="108079"/>
                </a:lnTo>
                <a:lnTo>
                  <a:pt x="686505" y="67261"/>
                </a:lnTo>
                <a:lnTo>
                  <a:pt x="624677" y="35275"/>
                </a:lnTo>
                <a:lnTo>
                  <a:pt x="557696" y="13044"/>
                </a:lnTo>
                <a:lnTo>
                  <a:pt x="486484" y="1487"/>
                </a:lnTo>
                <a:lnTo>
                  <a:pt x="4495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6" name="object 20"/>
          <p:cNvSpPr>
            <a:spLocks/>
          </p:cNvSpPr>
          <p:nvPr/>
        </p:nvSpPr>
        <p:spPr bwMode="auto">
          <a:xfrm>
            <a:off x="4038600" y="3503613"/>
            <a:ext cx="439738" cy="76200"/>
          </a:xfrm>
          <a:custGeom>
            <a:avLst/>
            <a:gdLst>
              <a:gd name="T0" fmla="*/ 407819 w 438785"/>
              <a:gd name="T1" fmla="*/ 0 h 76200"/>
              <a:gd name="T2" fmla="*/ 39030 w 438785"/>
              <a:gd name="T3" fmla="*/ 0 h 76200"/>
              <a:gd name="T4" fmla="*/ 24924 w 438785"/>
              <a:gd name="T5" fmla="*/ 2669 h 76200"/>
              <a:gd name="T6" fmla="*/ 13004 w 438785"/>
              <a:gd name="T7" fmla="*/ 9972 h 76200"/>
              <a:gd name="T8" fmla="*/ 4338 w 438785"/>
              <a:gd name="T9" fmla="*/ 20846 h 76200"/>
              <a:gd name="T10" fmla="*/ 0 w 438785"/>
              <a:gd name="T11" fmla="*/ 34232 h 76200"/>
              <a:gd name="T12" fmla="*/ 2322 w 438785"/>
              <a:gd name="T13" fmla="*/ 49959 h 76200"/>
              <a:gd name="T14" fmla="*/ 9051 w 438785"/>
              <a:gd name="T15" fmla="*/ 62357 h 76200"/>
              <a:gd name="T16" fmla="*/ 19225 w 438785"/>
              <a:gd name="T17" fmla="*/ 71031 h 76200"/>
              <a:gd name="T18" fmla="*/ 31883 w 438785"/>
              <a:gd name="T19" fmla="*/ 75588 h 76200"/>
              <a:gd name="T20" fmla="*/ 407819 w 438785"/>
              <a:gd name="T21" fmla="*/ 76199 h 76200"/>
              <a:gd name="T22" fmla="*/ 421530 w 438785"/>
              <a:gd name="T23" fmla="*/ 73537 h 76200"/>
              <a:gd name="T24" fmla="*/ 433263 w 438785"/>
              <a:gd name="T25" fmla="*/ 66162 h 76200"/>
              <a:gd name="T26" fmla="*/ 441640 w 438785"/>
              <a:gd name="T27" fmla="*/ 54995 h 76200"/>
              <a:gd name="T28" fmla="*/ 445276 w 438785"/>
              <a:gd name="T29" fmla="*/ 40956 h 76200"/>
              <a:gd name="T30" fmla="*/ 442653 w 438785"/>
              <a:gd name="T31" fmla="*/ 25960 h 76200"/>
              <a:gd name="T32" fmla="*/ 435518 w 438785"/>
              <a:gd name="T33" fmla="*/ 13588 h 76200"/>
              <a:gd name="T34" fmla="*/ 425051 w 438785"/>
              <a:gd name="T35" fmla="*/ 4744 h 76200"/>
              <a:gd name="T36" fmla="*/ 412453 w 438785"/>
              <a:gd name="T37" fmla="*/ 331 h 76200"/>
              <a:gd name="T38" fmla="*/ 407819 w 438785"/>
              <a:gd name="T39" fmla="*/ 0 h 762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8785"/>
              <a:gd name="T61" fmla="*/ 0 h 76200"/>
              <a:gd name="T62" fmla="*/ 438785 w 438785"/>
              <a:gd name="T63" fmla="*/ 76200 h 762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8785" h="76200">
                <a:moveTo>
                  <a:pt x="401673" y="0"/>
                </a:moveTo>
                <a:lnTo>
                  <a:pt x="38442" y="0"/>
                </a:lnTo>
                <a:lnTo>
                  <a:pt x="24548" y="2669"/>
                </a:lnTo>
                <a:lnTo>
                  <a:pt x="12808" y="9972"/>
                </a:lnTo>
                <a:lnTo>
                  <a:pt x="4275" y="20846"/>
                </a:lnTo>
                <a:lnTo>
                  <a:pt x="0" y="34232"/>
                </a:lnTo>
                <a:lnTo>
                  <a:pt x="2287" y="49959"/>
                </a:lnTo>
                <a:lnTo>
                  <a:pt x="8915" y="62357"/>
                </a:lnTo>
                <a:lnTo>
                  <a:pt x="18936" y="71031"/>
                </a:lnTo>
                <a:lnTo>
                  <a:pt x="31403" y="75588"/>
                </a:lnTo>
                <a:lnTo>
                  <a:pt x="401673" y="76199"/>
                </a:lnTo>
                <a:lnTo>
                  <a:pt x="415174" y="73537"/>
                </a:lnTo>
                <a:lnTo>
                  <a:pt x="426732" y="66162"/>
                </a:lnTo>
                <a:lnTo>
                  <a:pt x="434983" y="54995"/>
                </a:lnTo>
                <a:lnTo>
                  <a:pt x="438563" y="40956"/>
                </a:lnTo>
                <a:lnTo>
                  <a:pt x="435982" y="25960"/>
                </a:lnTo>
                <a:lnTo>
                  <a:pt x="428952" y="13588"/>
                </a:lnTo>
                <a:lnTo>
                  <a:pt x="418646" y="4744"/>
                </a:lnTo>
                <a:lnTo>
                  <a:pt x="406237" y="331"/>
                </a:lnTo>
                <a:lnTo>
                  <a:pt x="4016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7" name="object 21"/>
          <p:cNvSpPr>
            <a:spLocks/>
          </p:cNvSpPr>
          <p:nvPr/>
        </p:nvSpPr>
        <p:spPr bwMode="auto">
          <a:xfrm>
            <a:off x="4038600" y="3600450"/>
            <a:ext cx="439738" cy="76200"/>
          </a:xfrm>
          <a:custGeom>
            <a:avLst/>
            <a:gdLst>
              <a:gd name="T0" fmla="*/ 407886 w 438785"/>
              <a:gd name="T1" fmla="*/ 0 h 74929"/>
              <a:gd name="T2" fmla="*/ 39099 w 438785"/>
              <a:gd name="T3" fmla="*/ 0 h 74929"/>
              <a:gd name="T4" fmla="*/ 24861 w 438785"/>
              <a:gd name="T5" fmla="*/ 2998 h 74929"/>
              <a:gd name="T6" fmla="*/ 12867 w 438785"/>
              <a:gd name="T7" fmla="*/ 11197 h 74929"/>
              <a:gd name="T8" fmla="*/ 4211 w 438785"/>
              <a:gd name="T9" fmla="*/ 23389 h 74929"/>
              <a:gd name="T10" fmla="*/ 0 w 438785"/>
              <a:gd name="T11" fmla="*/ 38378 h 74929"/>
              <a:gd name="T12" fmla="*/ 2447 w 438785"/>
              <a:gd name="T13" fmla="*/ 55689 h 74929"/>
              <a:gd name="T14" fmla="*/ 9435 w 438785"/>
              <a:gd name="T15" fmla="*/ 69313 h 74929"/>
              <a:gd name="T16" fmla="*/ 19955 w 438785"/>
              <a:gd name="T17" fmla="*/ 78754 h 74929"/>
              <a:gd name="T18" fmla="*/ 32987 w 438785"/>
              <a:gd name="T19" fmla="*/ 83518 h 74929"/>
              <a:gd name="T20" fmla="*/ 407886 w 438785"/>
              <a:gd name="T21" fmla="*/ 84006 h 74929"/>
              <a:gd name="T22" fmla="*/ 421729 w 438785"/>
              <a:gd name="T23" fmla="*/ 81019 h 74929"/>
              <a:gd name="T24" fmla="*/ 433542 w 438785"/>
              <a:gd name="T25" fmla="*/ 72746 h 74929"/>
              <a:gd name="T26" fmla="*/ 441899 w 438785"/>
              <a:gd name="T27" fmla="*/ 60220 h 74929"/>
              <a:gd name="T28" fmla="*/ 445371 w 438785"/>
              <a:gd name="T29" fmla="*/ 44479 h 74929"/>
              <a:gd name="T30" fmla="*/ 442634 w 438785"/>
              <a:gd name="T31" fmla="*/ 28013 h 74929"/>
              <a:gd name="T32" fmla="*/ 435231 w 438785"/>
              <a:gd name="T33" fmla="*/ 14412 h 74929"/>
              <a:gd name="T34" fmla="*/ 424427 w 438785"/>
              <a:gd name="T35" fmla="*/ 4779 h 74929"/>
              <a:gd name="T36" fmla="*/ 411477 w 438785"/>
              <a:gd name="T37" fmla="*/ 217 h 74929"/>
              <a:gd name="T38" fmla="*/ 407886 w 438785"/>
              <a:gd name="T39" fmla="*/ 0 h 749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8785"/>
              <a:gd name="T61" fmla="*/ 0 h 74929"/>
              <a:gd name="T62" fmla="*/ 438785 w 438785"/>
              <a:gd name="T63" fmla="*/ 74929 h 749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8785" h="74929">
                <a:moveTo>
                  <a:pt x="401739" y="0"/>
                </a:moveTo>
                <a:lnTo>
                  <a:pt x="38509" y="0"/>
                </a:lnTo>
                <a:lnTo>
                  <a:pt x="24486" y="2665"/>
                </a:lnTo>
                <a:lnTo>
                  <a:pt x="12671" y="9951"/>
                </a:lnTo>
                <a:lnTo>
                  <a:pt x="4148" y="20790"/>
                </a:lnTo>
                <a:lnTo>
                  <a:pt x="0" y="34115"/>
                </a:lnTo>
                <a:lnTo>
                  <a:pt x="2412" y="49504"/>
                </a:lnTo>
                <a:lnTo>
                  <a:pt x="9295" y="61614"/>
                </a:lnTo>
                <a:lnTo>
                  <a:pt x="19654" y="70006"/>
                </a:lnTo>
                <a:lnTo>
                  <a:pt x="32490" y="74241"/>
                </a:lnTo>
                <a:lnTo>
                  <a:pt x="401739" y="74675"/>
                </a:lnTo>
                <a:lnTo>
                  <a:pt x="415373" y="72020"/>
                </a:lnTo>
                <a:lnTo>
                  <a:pt x="427008" y="64666"/>
                </a:lnTo>
                <a:lnTo>
                  <a:pt x="435239" y="53532"/>
                </a:lnTo>
                <a:lnTo>
                  <a:pt x="438658" y="39538"/>
                </a:lnTo>
                <a:lnTo>
                  <a:pt x="435963" y="24902"/>
                </a:lnTo>
                <a:lnTo>
                  <a:pt x="428672" y="12812"/>
                </a:lnTo>
                <a:lnTo>
                  <a:pt x="418029" y="4248"/>
                </a:lnTo>
                <a:lnTo>
                  <a:pt x="405275" y="194"/>
                </a:lnTo>
                <a:lnTo>
                  <a:pt x="4017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object 22"/>
          <p:cNvSpPr>
            <a:spLocks/>
          </p:cNvSpPr>
          <p:nvPr/>
        </p:nvSpPr>
        <p:spPr bwMode="auto">
          <a:xfrm>
            <a:off x="4038600" y="3700463"/>
            <a:ext cx="438150" cy="73025"/>
          </a:xfrm>
          <a:custGeom>
            <a:avLst/>
            <a:gdLst>
              <a:gd name="T0" fmla="*/ 397803 w 438785"/>
              <a:gd name="T1" fmla="*/ 0 h 73660"/>
              <a:gd name="T2" fmla="*/ 38236 w 438785"/>
              <a:gd name="T3" fmla="*/ 0 h 73660"/>
              <a:gd name="T4" fmla="*/ 24078 w 438785"/>
              <a:gd name="T5" fmla="*/ 2372 h 73660"/>
              <a:gd name="T6" fmla="*/ 12221 w 438785"/>
              <a:gd name="T7" fmla="*/ 8971 h 73660"/>
              <a:gd name="T8" fmla="*/ 3813 w 438785"/>
              <a:gd name="T9" fmla="*/ 19008 h 73660"/>
              <a:gd name="T10" fmla="*/ 0 w 438785"/>
              <a:gd name="T11" fmla="*/ 31704 h 73660"/>
              <a:gd name="T12" fmla="*/ 2523 w 438785"/>
              <a:gd name="T13" fmla="*/ 45832 h 73660"/>
              <a:gd name="T14" fmla="*/ 9572 w 438785"/>
              <a:gd name="T15" fmla="*/ 57022 h 73660"/>
              <a:gd name="T16" fmla="*/ 20119 w 438785"/>
              <a:gd name="T17" fmla="*/ 64764 h 73660"/>
              <a:gd name="T18" fmla="*/ 33134 w 438785"/>
              <a:gd name="T19" fmla="*/ 68552 h 73660"/>
              <a:gd name="T20" fmla="*/ 397803 w 438785"/>
              <a:gd name="T21" fmla="*/ 68849 h 73660"/>
              <a:gd name="T22" fmla="*/ 411278 w 438785"/>
              <a:gd name="T23" fmla="*/ 66357 h 73660"/>
              <a:gd name="T24" fmla="*/ 422784 w 438785"/>
              <a:gd name="T25" fmla="*/ 59444 h 73660"/>
              <a:gd name="T26" fmla="*/ 430936 w 438785"/>
              <a:gd name="T27" fmla="*/ 48964 h 73660"/>
              <a:gd name="T28" fmla="*/ 434347 w 438785"/>
              <a:gd name="T29" fmla="*/ 35765 h 73660"/>
              <a:gd name="T30" fmla="*/ 431572 w 438785"/>
              <a:gd name="T31" fmla="*/ 21832 h 73660"/>
              <a:gd name="T32" fmla="*/ 424082 w 438785"/>
              <a:gd name="T33" fmla="*/ 10783 h 73660"/>
              <a:gd name="T34" fmla="*/ 413184 w 438785"/>
              <a:gd name="T35" fmla="*/ 3303 h 73660"/>
              <a:gd name="T36" fmla="*/ 400189 w 438785"/>
              <a:gd name="T37" fmla="*/ 74 h 73660"/>
              <a:gd name="T38" fmla="*/ 397803 w 438785"/>
              <a:gd name="T39" fmla="*/ 0 h 736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8785"/>
              <a:gd name="T61" fmla="*/ 0 h 73660"/>
              <a:gd name="T62" fmla="*/ 438785 w 438785"/>
              <a:gd name="T63" fmla="*/ 73660 h 736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8785" h="73660">
                <a:moveTo>
                  <a:pt x="401857" y="0"/>
                </a:moveTo>
                <a:lnTo>
                  <a:pt x="38626" y="0"/>
                </a:lnTo>
                <a:lnTo>
                  <a:pt x="24323" y="2521"/>
                </a:lnTo>
                <a:lnTo>
                  <a:pt x="12347" y="9531"/>
                </a:lnTo>
                <a:lnTo>
                  <a:pt x="3855" y="20196"/>
                </a:lnTo>
                <a:lnTo>
                  <a:pt x="0" y="33685"/>
                </a:lnTo>
                <a:lnTo>
                  <a:pt x="2551" y="48696"/>
                </a:lnTo>
                <a:lnTo>
                  <a:pt x="9670" y="60584"/>
                </a:lnTo>
                <a:lnTo>
                  <a:pt x="20322" y="68810"/>
                </a:lnTo>
                <a:lnTo>
                  <a:pt x="33470" y="72835"/>
                </a:lnTo>
                <a:lnTo>
                  <a:pt x="401857" y="73151"/>
                </a:lnTo>
                <a:lnTo>
                  <a:pt x="415469" y="70503"/>
                </a:lnTo>
                <a:lnTo>
                  <a:pt x="427092" y="63158"/>
                </a:lnTo>
                <a:lnTo>
                  <a:pt x="435326" y="52023"/>
                </a:lnTo>
                <a:lnTo>
                  <a:pt x="438771" y="38000"/>
                </a:lnTo>
                <a:lnTo>
                  <a:pt x="435968" y="23196"/>
                </a:lnTo>
                <a:lnTo>
                  <a:pt x="428402" y="11457"/>
                </a:lnTo>
                <a:lnTo>
                  <a:pt x="417394" y="3509"/>
                </a:lnTo>
                <a:lnTo>
                  <a:pt x="404267" y="81"/>
                </a:lnTo>
                <a:lnTo>
                  <a:pt x="4018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9" name="object 23"/>
          <p:cNvSpPr>
            <a:spLocks/>
          </p:cNvSpPr>
          <p:nvPr/>
        </p:nvSpPr>
        <p:spPr bwMode="auto">
          <a:xfrm>
            <a:off x="4122738" y="3795713"/>
            <a:ext cx="273050" cy="2212975"/>
          </a:xfrm>
          <a:custGeom>
            <a:avLst/>
            <a:gdLst>
              <a:gd name="T0" fmla="*/ 272795 w 273050"/>
              <a:gd name="T1" fmla="*/ 0 h 2211704"/>
              <a:gd name="T2" fmla="*/ 0 w 273050"/>
              <a:gd name="T3" fmla="*/ 0 h 2211704"/>
              <a:gd name="T4" fmla="*/ 0 w 273050"/>
              <a:gd name="T5" fmla="*/ 22950 h 2211704"/>
              <a:gd name="T6" fmla="*/ 9173 w 273050"/>
              <a:gd name="T7" fmla="*/ 64473 h 2211704"/>
              <a:gd name="T8" fmla="*/ 34099 w 273050"/>
              <a:gd name="T9" fmla="*/ 97263 h 2211704"/>
              <a:gd name="T10" fmla="*/ 70881 w 273050"/>
              <a:gd name="T11" fmla="*/ 116785 h 2211704"/>
              <a:gd name="T12" fmla="*/ 117493 w 273050"/>
              <a:gd name="T13" fmla="*/ 120240 h 2211704"/>
              <a:gd name="T14" fmla="*/ 117866 w 273050"/>
              <a:gd name="T15" fmla="*/ 2220233 h 2211704"/>
              <a:gd name="T16" fmla="*/ 170685 w 273050"/>
              <a:gd name="T17" fmla="*/ 2220233 h 2211704"/>
              <a:gd name="T18" fmla="*/ 170687 w 273050"/>
              <a:gd name="T19" fmla="*/ 120248 h 2211704"/>
              <a:gd name="T20" fmla="*/ 176021 w 273050"/>
              <a:gd name="T21" fmla="*/ 120248 h 2211704"/>
              <a:gd name="T22" fmla="*/ 218021 w 273050"/>
              <a:gd name="T23" fmla="*/ 110758 h 2211704"/>
              <a:gd name="T24" fmla="*/ 250462 w 273050"/>
              <a:gd name="T25" fmla="*/ 85310 h 2211704"/>
              <a:gd name="T26" fmla="*/ 269462 w 273050"/>
              <a:gd name="T27" fmla="*/ 48436 h 2211704"/>
              <a:gd name="T28" fmla="*/ 272137 w 273050"/>
              <a:gd name="T29" fmla="*/ 34388 h 2211704"/>
              <a:gd name="T30" fmla="*/ 272795 w 273050"/>
              <a:gd name="T31" fmla="*/ 0 h 22117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3050"/>
              <a:gd name="T49" fmla="*/ 0 h 2211704"/>
              <a:gd name="T50" fmla="*/ 273050 w 273050"/>
              <a:gd name="T51" fmla="*/ 2211704 h 22117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3050" h="2211704">
                <a:moveTo>
                  <a:pt x="272795" y="0"/>
                </a:moveTo>
                <a:lnTo>
                  <a:pt x="0" y="0"/>
                </a:lnTo>
                <a:lnTo>
                  <a:pt x="0" y="22859"/>
                </a:lnTo>
                <a:lnTo>
                  <a:pt x="9173" y="64214"/>
                </a:lnTo>
                <a:lnTo>
                  <a:pt x="34099" y="96871"/>
                </a:lnTo>
                <a:lnTo>
                  <a:pt x="70881" y="116316"/>
                </a:lnTo>
                <a:lnTo>
                  <a:pt x="117493" y="119757"/>
                </a:lnTo>
                <a:lnTo>
                  <a:pt x="117866" y="2211323"/>
                </a:lnTo>
                <a:lnTo>
                  <a:pt x="170685" y="2211323"/>
                </a:lnTo>
                <a:lnTo>
                  <a:pt x="170687" y="119765"/>
                </a:lnTo>
                <a:lnTo>
                  <a:pt x="176021" y="119765"/>
                </a:lnTo>
                <a:lnTo>
                  <a:pt x="218021" y="110313"/>
                </a:lnTo>
                <a:lnTo>
                  <a:pt x="250462" y="84967"/>
                </a:lnTo>
                <a:lnTo>
                  <a:pt x="269462" y="48240"/>
                </a:lnTo>
                <a:lnTo>
                  <a:pt x="272137" y="34248"/>
                </a:lnTo>
                <a:lnTo>
                  <a:pt x="2727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0" name="object 24"/>
          <p:cNvSpPr>
            <a:spLocks/>
          </p:cNvSpPr>
          <p:nvPr/>
        </p:nvSpPr>
        <p:spPr bwMode="auto">
          <a:xfrm>
            <a:off x="3613150" y="3676650"/>
            <a:ext cx="593725" cy="654050"/>
          </a:xfrm>
          <a:custGeom>
            <a:avLst/>
            <a:gdLst>
              <a:gd name="T0" fmla="*/ 298650 w 593089"/>
              <a:gd name="T1" fmla="*/ 0 h 655320"/>
              <a:gd name="T2" fmla="*/ 250147 w 593089"/>
              <a:gd name="T3" fmla="*/ 3828 h 655320"/>
              <a:gd name="T4" fmla="*/ 204158 w 593089"/>
              <a:gd name="T5" fmla="*/ 14911 h 655320"/>
              <a:gd name="T6" fmla="*/ 161294 w 593089"/>
              <a:gd name="T7" fmla="*/ 32648 h 655320"/>
              <a:gd name="T8" fmla="*/ 122164 w 593089"/>
              <a:gd name="T9" fmla="*/ 56443 h 655320"/>
              <a:gd name="T10" fmla="*/ 87379 w 593089"/>
              <a:gd name="T11" fmla="*/ 85695 h 655320"/>
              <a:gd name="T12" fmla="*/ 57550 w 593089"/>
              <a:gd name="T13" fmla="*/ 119801 h 655320"/>
              <a:gd name="T14" fmla="*/ 33289 w 593089"/>
              <a:gd name="T15" fmla="*/ 158164 h 655320"/>
              <a:gd name="T16" fmla="*/ 15200 w 593089"/>
              <a:gd name="T17" fmla="*/ 200185 h 655320"/>
              <a:gd name="T18" fmla="*/ 3901 w 593089"/>
              <a:gd name="T19" fmla="*/ 245261 h 655320"/>
              <a:gd name="T20" fmla="*/ 0 w 593089"/>
              <a:gd name="T21" fmla="*/ 292794 h 655320"/>
              <a:gd name="T22" fmla="*/ 491 w 593089"/>
              <a:gd name="T23" fmla="*/ 309718 h 655320"/>
              <a:gd name="T24" fmla="*/ 7595 w 593089"/>
              <a:gd name="T25" fmla="*/ 358800 h 655320"/>
              <a:gd name="T26" fmla="*/ 22612 w 593089"/>
              <a:gd name="T27" fmla="*/ 404823 h 655320"/>
              <a:gd name="T28" fmla="*/ 44825 w 593089"/>
              <a:gd name="T29" fmla="*/ 447105 h 655320"/>
              <a:gd name="T30" fmla="*/ 73512 w 593089"/>
              <a:gd name="T31" fmla="*/ 484964 h 655320"/>
              <a:gd name="T32" fmla="*/ 107963 w 593089"/>
              <a:gd name="T33" fmla="*/ 517720 h 655320"/>
              <a:gd name="T34" fmla="*/ 147460 w 593089"/>
              <a:gd name="T35" fmla="*/ 544683 h 655320"/>
              <a:gd name="T36" fmla="*/ 161624 w 593089"/>
              <a:gd name="T37" fmla="*/ 552269 h 655320"/>
              <a:gd name="T38" fmla="*/ 161624 w 593089"/>
              <a:gd name="T39" fmla="*/ 604640 h 655320"/>
              <a:gd name="T40" fmla="*/ 185636 w 593089"/>
              <a:gd name="T41" fmla="*/ 644934 h 655320"/>
              <a:gd name="T42" fmla="*/ 378401 w 593089"/>
              <a:gd name="T43" fmla="*/ 646480 h 655320"/>
              <a:gd name="T44" fmla="*/ 400780 w 593089"/>
              <a:gd name="T45" fmla="*/ 643414 h 655320"/>
              <a:gd name="T46" fmla="*/ 412643 w 593089"/>
              <a:gd name="T47" fmla="*/ 635568 h 655320"/>
              <a:gd name="T48" fmla="*/ 417326 w 593089"/>
              <a:gd name="T49" fmla="*/ 624974 h 655320"/>
              <a:gd name="T50" fmla="*/ 418170 w 593089"/>
              <a:gd name="T51" fmla="*/ 613661 h 655320"/>
              <a:gd name="T52" fmla="*/ 418172 w 593089"/>
              <a:gd name="T53" fmla="*/ 560779 h 655320"/>
              <a:gd name="T54" fmla="*/ 433726 w 593089"/>
              <a:gd name="T55" fmla="*/ 553566 h 655320"/>
              <a:gd name="T56" fmla="*/ 477237 w 593089"/>
              <a:gd name="T57" fmla="*/ 527006 h 655320"/>
              <a:gd name="T58" fmla="*/ 515356 w 593089"/>
              <a:gd name="T59" fmla="*/ 493732 h 655320"/>
              <a:gd name="T60" fmla="*/ 547224 w 593089"/>
              <a:gd name="T61" fmla="*/ 454600 h 655320"/>
              <a:gd name="T62" fmla="*/ 571984 w 593089"/>
              <a:gd name="T63" fmla="*/ 410462 h 655320"/>
              <a:gd name="T64" fmla="*/ 588780 w 593089"/>
              <a:gd name="T65" fmla="*/ 362172 h 655320"/>
              <a:gd name="T66" fmla="*/ 596752 w 593089"/>
              <a:gd name="T67" fmla="*/ 310579 h 655320"/>
              <a:gd name="T68" fmla="*/ 597299 w 593089"/>
              <a:gd name="T69" fmla="*/ 292794 h 655320"/>
              <a:gd name="T70" fmla="*/ 596312 w 593089"/>
              <a:gd name="T71" fmla="*/ 268758 h 655320"/>
              <a:gd name="T72" fmla="*/ 588636 w 593089"/>
              <a:gd name="T73" fmla="*/ 222378 h 655320"/>
              <a:gd name="T74" fmla="*/ 573865 w 593089"/>
              <a:gd name="T75" fmla="*/ 178756 h 655320"/>
              <a:gd name="T76" fmla="*/ 552614 w 593089"/>
              <a:gd name="T77" fmla="*/ 138488 h 655320"/>
              <a:gd name="T78" fmla="*/ 525492 w 593089"/>
              <a:gd name="T79" fmla="*/ 102178 h 655320"/>
              <a:gd name="T80" fmla="*/ 493109 w 593089"/>
              <a:gd name="T81" fmla="*/ 70424 h 655320"/>
              <a:gd name="T82" fmla="*/ 456075 w 593089"/>
              <a:gd name="T83" fmla="*/ 43827 h 655320"/>
              <a:gd name="T84" fmla="*/ 415003 w 593089"/>
              <a:gd name="T85" fmla="*/ 22984 h 655320"/>
              <a:gd name="T86" fmla="*/ 370499 w 593089"/>
              <a:gd name="T87" fmla="*/ 8497 h 655320"/>
              <a:gd name="T88" fmla="*/ 323177 w 593089"/>
              <a:gd name="T89" fmla="*/ 968 h 655320"/>
              <a:gd name="T90" fmla="*/ 298650 w 593089"/>
              <a:gd name="T91" fmla="*/ 0 h 6553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3089"/>
              <a:gd name="T139" fmla="*/ 0 h 655320"/>
              <a:gd name="T140" fmla="*/ 593089 w 593089"/>
              <a:gd name="T141" fmla="*/ 655320 h 65532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3089" h="655320">
                <a:moveTo>
                  <a:pt x="296417" y="0"/>
                </a:moveTo>
                <a:lnTo>
                  <a:pt x="248277" y="3879"/>
                </a:lnTo>
                <a:lnTo>
                  <a:pt x="202632" y="15114"/>
                </a:lnTo>
                <a:lnTo>
                  <a:pt x="160088" y="33095"/>
                </a:lnTo>
                <a:lnTo>
                  <a:pt x="121251" y="57215"/>
                </a:lnTo>
                <a:lnTo>
                  <a:pt x="86727" y="86866"/>
                </a:lnTo>
                <a:lnTo>
                  <a:pt x="57120" y="121439"/>
                </a:lnTo>
                <a:lnTo>
                  <a:pt x="33039" y="160327"/>
                </a:lnTo>
                <a:lnTo>
                  <a:pt x="15088" y="202921"/>
                </a:lnTo>
                <a:lnTo>
                  <a:pt x="3873" y="248614"/>
                </a:lnTo>
                <a:lnTo>
                  <a:pt x="0" y="296798"/>
                </a:lnTo>
                <a:lnTo>
                  <a:pt x="484" y="313952"/>
                </a:lnTo>
                <a:lnTo>
                  <a:pt x="7539" y="363705"/>
                </a:lnTo>
                <a:lnTo>
                  <a:pt x="22444" y="410358"/>
                </a:lnTo>
                <a:lnTo>
                  <a:pt x="44489" y="453218"/>
                </a:lnTo>
                <a:lnTo>
                  <a:pt x="72963" y="491595"/>
                </a:lnTo>
                <a:lnTo>
                  <a:pt x="107156" y="524797"/>
                </a:lnTo>
                <a:lnTo>
                  <a:pt x="146358" y="552131"/>
                </a:lnTo>
                <a:lnTo>
                  <a:pt x="160416" y="559820"/>
                </a:lnTo>
                <a:lnTo>
                  <a:pt x="160416" y="612907"/>
                </a:lnTo>
                <a:lnTo>
                  <a:pt x="184248" y="653752"/>
                </a:lnTo>
                <a:lnTo>
                  <a:pt x="375573" y="655319"/>
                </a:lnTo>
                <a:lnTo>
                  <a:pt x="397785" y="652211"/>
                </a:lnTo>
                <a:lnTo>
                  <a:pt x="409558" y="644258"/>
                </a:lnTo>
                <a:lnTo>
                  <a:pt x="414206" y="633519"/>
                </a:lnTo>
                <a:lnTo>
                  <a:pt x="415044" y="622052"/>
                </a:lnTo>
                <a:lnTo>
                  <a:pt x="415046" y="568446"/>
                </a:lnTo>
                <a:lnTo>
                  <a:pt x="430483" y="561133"/>
                </a:lnTo>
                <a:lnTo>
                  <a:pt x="473670" y="534209"/>
                </a:lnTo>
                <a:lnTo>
                  <a:pt x="511504" y="500482"/>
                </a:lnTo>
                <a:lnTo>
                  <a:pt x="543134" y="460815"/>
                </a:lnTo>
                <a:lnTo>
                  <a:pt x="567709" y="416074"/>
                </a:lnTo>
                <a:lnTo>
                  <a:pt x="584379" y="367123"/>
                </a:lnTo>
                <a:lnTo>
                  <a:pt x="592291" y="314825"/>
                </a:lnTo>
                <a:lnTo>
                  <a:pt x="592835" y="296798"/>
                </a:lnTo>
                <a:lnTo>
                  <a:pt x="591855" y="272433"/>
                </a:lnTo>
                <a:lnTo>
                  <a:pt x="584235" y="225418"/>
                </a:lnTo>
                <a:lnTo>
                  <a:pt x="569576" y="181199"/>
                </a:lnTo>
                <a:lnTo>
                  <a:pt x="548484" y="140381"/>
                </a:lnTo>
                <a:lnTo>
                  <a:pt x="521564" y="103575"/>
                </a:lnTo>
                <a:lnTo>
                  <a:pt x="489423" y="71387"/>
                </a:lnTo>
                <a:lnTo>
                  <a:pt x="452666" y="44426"/>
                </a:lnTo>
                <a:lnTo>
                  <a:pt x="411900" y="23299"/>
                </a:lnTo>
                <a:lnTo>
                  <a:pt x="367730" y="8615"/>
                </a:lnTo>
                <a:lnTo>
                  <a:pt x="320762" y="982"/>
                </a:lnTo>
                <a:lnTo>
                  <a:pt x="2964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1" name="object 25"/>
          <p:cNvSpPr>
            <a:spLocks/>
          </p:cNvSpPr>
          <p:nvPr/>
        </p:nvSpPr>
        <p:spPr bwMode="auto">
          <a:xfrm>
            <a:off x="3762375" y="4356100"/>
            <a:ext cx="284163" cy="50800"/>
          </a:xfrm>
          <a:custGeom>
            <a:avLst/>
            <a:gdLst>
              <a:gd name="T0" fmla="*/ 260240 w 284479"/>
              <a:gd name="T1" fmla="*/ 0 h 50800"/>
              <a:gd name="T2" fmla="*/ 22487 w 284479"/>
              <a:gd name="T3" fmla="*/ 0 h 50800"/>
              <a:gd name="T4" fmla="*/ 9232 w 284479"/>
              <a:gd name="T5" fmla="*/ 3891 h 50800"/>
              <a:gd name="T6" fmla="*/ 0 w 284479"/>
              <a:gd name="T7" fmla="*/ 13979 h 50800"/>
              <a:gd name="T8" fmla="*/ 651 w 284479"/>
              <a:gd name="T9" fmla="*/ 31901 h 50800"/>
              <a:gd name="T10" fmla="*/ 6347 w 284479"/>
              <a:gd name="T11" fmla="*/ 43482 h 50800"/>
              <a:gd name="T12" fmla="*/ 15543 w 284479"/>
              <a:gd name="T13" fmla="*/ 49309 h 50800"/>
              <a:gd name="T14" fmla="*/ 260238 w 284479"/>
              <a:gd name="T15" fmla="*/ 50291 h 50800"/>
              <a:gd name="T16" fmla="*/ 273196 w 284479"/>
              <a:gd name="T17" fmla="*/ 46379 h 50800"/>
              <a:gd name="T18" fmla="*/ 282183 w 284479"/>
              <a:gd name="T19" fmla="*/ 36048 h 50800"/>
              <a:gd name="T20" fmla="*/ 281056 w 284479"/>
              <a:gd name="T21" fmla="*/ 18370 h 50800"/>
              <a:gd name="T22" fmla="*/ 275015 w 284479"/>
              <a:gd name="T23" fmla="*/ 6664 h 50800"/>
              <a:gd name="T24" fmla="*/ 265806 w 284479"/>
              <a:gd name="T25" fmla="*/ 793 h 50800"/>
              <a:gd name="T26" fmla="*/ 260240 w 284479"/>
              <a:gd name="T27" fmla="*/ 0 h 508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4479"/>
              <a:gd name="T43" fmla="*/ 0 h 50800"/>
              <a:gd name="T44" fmla="*/ 284479 w 284479"/>
              <a:gd name="T45" fmla="*/ 50800 h 508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4479" h="50800">
                <a:moveTo>
                  <a:pt x="262272" y="0"/>
                </a:moveTo>
                <a:lnTo>
                  <a:pt x="22662" y="0"/>
                </a:lnTo>
                <a:lnTo>
                  <a:pt x="9302" y="3891"/>
                </a:lnTo>
                <a:lnTo>
                  <a:pt x="0" y="13979"/>
                </a:lnTo>
                <a:lnTo>
                  <a:pt x="658" y="31901"/>
                </a:lnTo>
                <a:lnTo>
                  <a:pt x="6396" y="43482"/>
                </a:lnTo>
                <a:lnTo>
                  <a:pt x="15662" y="49309"/>
                </a:lnTo>
                <a:lnTo>
                  <a:pt x="262270" y="50291"/>
                </a:lnTo>
                <a:lnTo>
                  <a:pt x="275329" y="46379"/>
                </a:lnTo>
                <a:lnTo>
                  <a:pt x="284387" y="36048"/>
                </a:lnTo>
                <a:lnTo>
                  <a:pt x="283252" y="18370"/>
                </a:lnTo>
                <a:lnTo>
                  <a:pt x="277164" y="6664"/>
                </a:lnTo>
                <a:lnTo>
                  <a:pt x="267883" y="793"/>
                </a:lnTo>
                <a:lnTo>
                  <a:pt x="262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2" name="object 26"/>
          <p:cNvSpPr>
            <a:spLocks/>
          </p:cNvSpPr>
          <p:nvPr/>
        </p:nvSpPr>
        <p:spPr bwMode="auto">
          <a:xfrm>
            <a:off x="3762375" y="4419600"/>
            <a:ext cx="284163" cy="50800"/>
          </a:xfrm>
          <a:custGeom>
            <a:avLst/>
            <a:gdLst>
              <a:gd name="T0" fmla="*/ 260240 w 284479"/>
              <a:gd name="T1" fmla="*/ 0 h 50800"/>
              <a:gd name="T2" fmla="*/ 22487 w 284479"/>
              <a:gd name="T3" fmla="*/ 0 h 50800"/>
              <a:gd name="T4" fmla="*/ 9232 w 284479"/>
              <a:gd name="T5" fmla="*/ 3891 h 50800"/>
              <a:gd name="T6" fmla="*/ 0 w 284479"/>
              <a:gd name="T7" fmla="*/ 13979 h 50800"/>
              <a:gd name="T8" fmla="*/ 651 w 284479"/>
              <a:gd name="T9" fmla="*/ 31901 h 50800"/>
              <a:gd name="T10" fmla="*/ 6347 w 284479"/>
              <a:gd name="T11" fmla="*/ 43482 h 50800"/>
              <a:gd name="T12" fmla="*/ 15543 w 284479"/>
              <a:gd name="T13" fmla="*/ 49309 h 50800"/>
              <a:gd name="T14" fmla="*/ 260238 w 284479"/>
              <a:gd name="T15" fmla="*/ 50291 h 50800"/>
              <a:gd name="T16" fmla="*/ 273196 w 284479"/>
              <a:gd name="T17" fmla="*/ 46379 h 50800"/>
              <a:gd name="T18" fmla="*/ 282183 w 284479"/>
              <a:gd name="T19" fmla="*/ 36048 h 50800"/>
              <a:gd name="T20" fmla="*/ 281056 w 284479"/>
              <a:gd name="T21" fmla="*/ 18370 h 50800"/>
              <a:gd name="T22" fmla="*/ 275015 w 284479"/>
              <a:gd name="T23" fmla="*/ 6664 h 50800"/>
              <a:gd name="T24" fmla="*/ 265806 w 284479"/>
              <a:gd name="T25" fmla="*/ 793 h 50800"/>
              <a:gd name="T26" fmla="*/ 260240 w 284479"/>
              <a:gd name="T27" fmla="*/ 0 h 508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4479"/>
              <a:gd name="T43" fmla="*/ 0 h 50800"/>
              <a:gd name="T44" fmla="*/ 284479 w 284479"/>
              <a:gd name="T45" fmla="*/ 50800 h 508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4479" h="50800">
                <a:moveTo>
                  <a:pt x="262272" y="0"/>
                </a:moveTo>
                <a:lnTo>
                  <a:pt x="22662" y="0"/>
                </a:lnTo>
                <a:lnTo>
                  <a:pt x="9302" y="3891"/>
                </a:lnTo>
                <a:lnTo>
                  <a:pt x="0" y="13979"/>
                </a:lnTo>
                <a:lnTo>
                  <a:pt x="658" y="31901"/>
                </a:lnTo>
                <a:lnTo>
                  <a:pt x="6396" y="43482"/>
                </a:lnTo>
                <a:lnTo>
                  <a:pt x="15662" y="49309"/>
                </a:lnTo>
                <a:lnTo>
                  <a:pt x="262270" y="50291"/>
                </a:lnTo>
                <a:lnTo>
                  <a:pt x="275329" y="46379"/>
                </a:lnTo>
                <a:lnTo>
                  <a:pt x="284387" y="36048"/>
                </a:lnTo>
                <a:lnTo>
                  <a:pt x="283252" y="18370"/>
                </a:lnTo>
                <a:lnTo>
                  <a:pt x="277164" y="6664"/>
                </a:lnTo>
                <a:lnTo>
                  <a:pt x="267883" y="793"/>
                </a:lnTo>
                <a:lnTo>
                  <a:pt x="262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3" name="object 27"/>
          <p:cNvSpPr>
            <a:spLocks/>
          </p:cNvSpPr>
          <p:nvPr/>
        </p:nvSpPr>
        <p:spPr bwMode="auto">
          <a:xfrm>
            <a:off x="3762375" y="4484688"/>
            <a:ext cx="285750" cy="49212"/>
          </a:xfrm>
          <a:custGeom>
            <a:avLst/>
            <a:gdLst>
              <a:gd name="T0" fmla="*/ 266747 w 285114"/>
              <a:gd name="T1" fmla="*/ 0 h 48895"/>
              <a:gd name="T2" fmla="*/ 23371 w 285114"/>
              <a:gd name="T3" fmla="*/ 0 h 48895"/>
              <a:gd name="T4" fmla="*/ 9474 w 285114"/>
              <a:gd name="T5" fmla="*/ 3891 h 48895"/>
              <a:gd name="T6" fmla="*/ 0 w 285114"/>
              <a:gd name="T7" fmla="*/ 14230 h 48895"/>
              <a:gd name="T8" fmla="*/ 978 w 285114"/>
              <a:gd name="T9" fmla="*/ 32658 h 48895"/>
              <a:gd name="T10" fmla="*/ 7214 w 285114"/>
              <a:gd name="T11" fmla="*/ 44478 h 48895"/>
              <a:gd name="T12" fmla="*/ 17059 w 285114"/>
              <a:gd name="T13" fmla="*/ 50237 h 48895"/>
              <a:gd name="T14" fmla="*/ 266745 w 285114"/>
              <a:gd name="T15" fmla="*/ 51023 h 48895"/>
              <a:gd name="T16" fmla="*/ 280042 w 285114"/>
              <a:gd name="T17" fmla="*/ 46949 h 48895"/>
              <a:gd name="T18" fmla="*/ 289243 w 285114"/>
              <a:gd name="T19" fmla="*/ 36155 h 48895"/>
              <a:gd name="T20" fmla="*/ 287956 w 285114"/>
              <a:gd name="T21" fmla="*/ 17662 h 48895"/>
              <a:gd name="T22" fmla="*/ 281421 w 285114"/>
              <a:gd name="T23" fmla="*/ 5957 h 48895"/>
              <a:gd name="T24" fmla="*/ 271572 w 285114"/>
              <a:gd name="T25" fmla="*/ 528 h 48895"/>
              <a:gd name="T26" fmla="*/ 266747 w 285114"/>
              <a:gd name="T27" fmla="*/ 0 h 488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5114"/>
              <a:gd name="T43" fmla="*/ 0 h 48895"/>
              <a:gd name="T44" fmla="*/ 285114 w 285114"/>
              <a:gd name="T45" fmla="*/ 48895 h 488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5114" h="48895">
                <a:moveTo>
                  <a:pt x="262619" y="0"/>
                </a:moveTo>
                <a:lnTo>
                  <a:pt x="23009" y="0"/>
                </a:lnTo>
                <a:lnTo>
                  <a:pt x="9327" y="3719"/>
                </a:lnTo>
                <a:lnTo>
                  <a:pt x="0" y="13601"/>
                </a:lnTo>
                <a:lnTo>
                  <a:pt x="964" y="31214"/>
                </a:lnTo>
                <a:lnTo>
                  <a:pt x="7102" y="42510"/>
                </a:lnTo>
                <a:lnTo>
                  <a:pt x="16794" y="48016"/>
                </a:lnTo>
                <a:lnTo>
                  <a:pt x="262617" y="48767"/>
                </a:lnTo>
                <a:lnTo>
                  <a:pt x="275708" y="44872"/>
                </a:lnTo>
                <a:lnTo>
                  <a:pt x="284767" y="34557"/>
                </a:lnTo>
                <a:lnTo>
                  <a:pt x="283500" y="16881"/>
                </a:lnTo>
                <a:lnTo>
                  <a:pt x="277066" y="5694"/>
                </a:lnTo>
                <a:lnTo>
                  <a:pt x="267370" y="507"/>
                </a:lnTo>
                <a:lnTo>
                  <a:pt x="262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4" name="object 28"/>
          <p:cNvSpPr>
            <a:spLocks/>
          </p:cNvSpPr>
          <p:nvPr/>
        </p:nvSpPr>
        <p:spPr bwMode="auto">
          <a:xfrm>
            <a:off x="3814763" y="4549775"/>
            <a:ext cx="179387" cy="1457325"/>
          </a:xfrm>
          <a:custGeom>
            <a:avLst/>
            <a:gdLst>
              <a:gd name="T0" fmla="*/ 173291 w 180339"/>
              <a:gd name="T1" fmla="*/ 0 h 1458595"/>
              <a:gd name="T2" fmla="*/ 0 w 180339"/>
              <a:gd name="T3" fmla="*/ 0 h 1458595"/>
              <a:gd name="T4" fmla="*/ 0 w 180339"/>
              <a:gd name="T5" fmla="*/ 15017 h 1458595"/>
              <a:gd name="T6" fmla="*/ 1541 w 180339"/>
              <a:gd name="T7" fmla="*/ 29214 h 1458595"/>
              <a:gd name="T8" fmla="*/ 22094 w 180339"/>
              <a:gd name="T9" fmla="*/ 63879 h 1458595"/>
              <a:gd name="T10" fmla="*/ 59880 w 180339"/>
              <a:gd name="T11" fmla="*/ 78497 h 1458595"/>
              <a:gd name="T12" fmla="*/ 74896 w 180339"/>
              <a:gd name="T13" fmla="*/ 78517 h 1458595"/>
              <a:gd name="T14" fmla="*/ 74896 w 180339"/>
              <a:gd name="T15" fmla="*/ 1449601 h 1458595"/>
              <a:gd name="T16" fmla="*/ 107777 w 180339"/>
              <a:gd name="T17" fmla="*/ 1449601 h 1458595"/>
              <a:gd name="T18" fmla="*/ 108438 w 180339"/>
              <a:gd name="T19" fmla="*/ 78517 h 1458595"/>
              <a:gd name="T20" fmla="*/ 111845 w 180339"/>
              <a:gd name="T21" fmla="*/ 78517 h 1458595"/>
              <a:gd name="T22" fmla="*/ 150103 w 180339"/>
              <a:gd name="T23" fmla="*/ 64811 h 1458595"/>
              <a:gd name="T24" fmla="*/ 171411 w 180339"/>
              <a:gd name="T25" fmla="*/ 30683 h 1458595"/>
              <a:gd name="T26" fmla="*/ 173274 w 180339"/>
              <a:gd name="T27" fmla="*/ 16583 h 1458595"/>
              <a:gd name="T28" fmla="*/ 173291 w 180339"/>
              <a:gd name="T29" fmla="*/ 0 h 14585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0339"/>
              <a:gd name="T46" fmla="*/ 0 h 1458595"/>
              <a:gd name="T47" fmla="*/ 180339 w 180339"/>
              <a:gd name="T48" fmla="*/ 1458595 h 14585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0339" h="1458595">
                <a:moveTo>
                  <a:pt x="179831" y="0"/>
                </a:moveTo>
                <a:lnTo>
                  <a:pt x="0" y="0"/>
                </a:lnTo>
                <a:lnTo>
                  <a:pt x="0" y="15108"/>
                </a:lnTo>
                <a:lnTo>
                  <a:pt x="1597" y="29394"/>
                </a:lnTo>
                <a:lnTo>
                  <a:pt x="22927" y="64271"/>
                </a:lnTo>
                <a:lnTo>
                  <a:pt x="62140" y="78978"/>
                </a:lnTo>
                <a:lnTo>
                  <a:pt x="77723" y="78998"/>
                </a:lnTo>
                <a:lnTo>
                  <a:pt x="77723" y="1458467"/>
                </a:lnTo>
                <a:lnTo>
                  <a:pt x="111844" y="1458467"/>
                </a:lnTo>
                <a:lnTo>
                  <a:pt x="112532" y="78998"/>
                </a:lnTo>
                <a:lnTo>
                  <a:pt x="116067" y="78998"/>
                </a:lnTo>
                <a:lnTo>
                  <a:pt x="155769" y="65209"/>
                </a:lnTo>
                <a:lnTo>
                  <a:pt x="177881" y="30872"/>
                </a:lnTo>
                <a:lnTo>
                  <a:pt x="179813" y="16683"/>
                </a:lnTo>
                <a:lnTo>
                  <a:pt x="1798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5" name="object 29"/>
          <p:cNvSpPr>
            <a:spLocks/>
          </p:cNvSpPr>
          <p:nvPr/>
        </p:nvSpPr>
        <p:spPr bwMode="auto">
          <a:xfrm>
            <a:off x="4479925" y="3179763"/>
            <a:ext cx="720725" cy="793750"/>
          </a:xfrm>
          <a:custGeom>
            <a:avLst/>
            <a:gdLst>
              <a:gd name="T0" fmla="*/ 364135 w 719454"/>
              <a:gd name="T1" fmla="*/ 0 h 794385"/>
              <a:gd name="T2" fmla="*/ 305010 w 719454"/>
              <a:gd name="T3" fmla="*/ 4672 h 794385"/>
              <a:gd name="T4" fmla="*/ 248944 w 719454"/>
              <a:gd name="T5" fmla="*/ 18207 h 794385"/>
              <a:gd name="T6" fmla="*/ 196684 w 719454"/>
              <a:gd name="T7" fmla="*/ 39874 h 794385"/>
              <a:gd name="T8" fmla="*/ 148974 w 719454"/>
              <a:gd name="T9" fmla="*/ 68938 h 794385"/>
              <a:gd name="T10" fmla="*/ 106560 w 719454"/>
              <a:gd name="T11" fmla="*/ 104663 h 794385"/>
              <a:gd name="T12" fmla="*/ 70185 w 719454"/>
              <a:gd name="T13" fmla="*/ 146324 h 794385"/>
              <a:gd name="T14" fmla="*/ 40596 w 719454"/>
              <a:gd name="T15" fmla="*/ 193184 h 794385"/>
              <a:gd name="T16" fmla="*/ 18540 w 719454"/>
              <a:gd name="T17" fmla="*/ 244515 h 794385"/>
              <a:gd name="T18" fmla="*/ 4756 w 719454"/>
              <a:gd name="T19" fmla="*/ 299583 h 794385"/>
              <a:gd name="T20" fmla="*/ 0 w 719454"/>
              <a:gd name="T21" fmla="*/ 357655 h 794385"/>
              <a:gd name="T22" fmla="*/ 594 w 719454"/>
              <a:gd name="T23" fmla="*/ 378322 h 794385"/>
              <a:gd name="T24" fmla="*/ 5252 w 719454"/>
              <a:gd name="T25" fmla="*/ 418652 h 794385"/>
              <a:gd name="T26" fmla="*/ 14327 w 719454"/>
              <a:gd name="T27" fmla="*/ 457439 h 794385"/>
              <a:gd name="T28" fmla="*/ 27558 w 719454"/>
              <a:gd name="T29" fmla="*/ 494440 h 794385"/>
              <a:gd name="T30" fmla="*/ 44688 w 719454"/>
              <a:gd name="T31" fmla="*/ 529411 h 794385"/>
              <a:gd name="T32" fmla="*/ 65460 w 719454"/>
              <a:gd name="T33" fmla="*/ 562108 h 794385"/>
              <a:gd name="T34" fmla="*/ 89619 w 719454"/>
              <a:gd name="T35" fmla="*/ 592283 h 794385"/>
              <a:gd name="T36" fmla="*/ 116906 w 719454"/>
              <a:gd name="T37" fmla="*/ 619694 h 794385"/>
              <a:gd name="T38" fmla="*/ 147066 w 719454"/>
              <a:gd name="T39" fmla="*/ 644097 h 794385"/>
              <a:gd name="T40" fmla="*/ 179839 w 719454"/>
              <a:gd name="T41" fmla="*/ 665246 h 794385"/>
              <a:gd name="T42" fmla="*/ 197127 w 719454"/>
              <a:gd name="T43" fmla="*/ 674525 h 794385"/>
              <a:gd name="T44" fmla="*/ 197127 w 719454"/>
              <a:gd name="T45" fmla="*/ 739692 h 794385"/>
              <a:gd name="T46" fmla="*/ 213805 w 719454"/>
              <a:gd name="T47" fmla="*/ 783294 h 794385"/>
              <a:gd name="T48" fmla="*/ 462508 w 719454"/>
              <a:gd name="T49" fmla="*/ 789570 h 794385"/>
              <a:gd name="T50" fmla="*/ 485734 w 719454"/>
              <a:gd name="T51" fmla="*/ 786904 h 794385"/>
              <a:gd name="T52" fmla="*/ 509623 w 719454"/>
              <a:gd name="T53" fmla="*/ 742492 h 794385"/>
              <a:gd name="T54" fmla="*/ 509818 w 719454"/>
              <a:gd name="T55" fmla="*/ 687140 h 794385"/>
              <a:gd name="T56" fmla="*/ 528790 w 719454"/>
              <a:gd name="T57" fmla="*/ 678013 h 794385"/>
              <a:gd name="T58" fmla="*/ 564847 w 719454"/>
              <a:gd name="T59" fmla="*/ 656813 h 794385"/>
              <a:gd name="T60" fmla="*/ 598136 w 719454"/>
              <a:gd name="T61" fmla="*/ 631930 h 794385"/>
              <a:gd name="T62" fmla="*/ 628343 w 719454"/>
              <a:gd name="T63" fmla="*/ 603661 h 794385"/>
              <a:gd name="T64" fmla="*/ 655163 w 719454"/>
              <a:gd name="T65" fmla="*/ 572296 h 794385"/>
              <a:gd name="T66" fmla="*/ 678288 w 719454"/>
              <a:gd name="T67" fmla="*/ 538133 h 794385"/>
              <a:gd name="T68" fmla="*/ 697402 w 719454"/>
              <a:gd name="T69" fmla="*/ 501467 h 794385"/>
              <a:gd name="T70" fmla="*/ 712199 w 719454"/>
              <a:gd name="T71" fmla="*/ 462589 h 794385"/>
              <a:gd name="T72" fmla="*/ 722368 w 719454"/>
              <a:gd name="T73" fmla="*/ 421795 h 794385"/>
              <a:gd name="T74" fmla="*/ 727602 w 719454"/>
              <a:gd name="T75" fmla="*/ 379379 h 794385"/>
              <a:gd name="T76" fmla="*/ 728270 w 719454"/>
              <a:gd name="T77" fmla="*/ 357655 h 794385"/>
              <a:gd name="T78" fmla="*/ 727065 w 719454"/>
              <a:gd name="T79" fmla="*/ 328289 h 794385"/>
              <a:gd name="T80" fmla="*/ 717702 w 719454"/>
              <a:gd name="T81" fmla="*/ 271628 h 794385"/>
              <a:gd name="T82" fmla="*/ 699690 w 719454"/>
              <a:gd name="T83" fmla="*/ 218337 h 794385"/>
              <a:gd name="T84" fmla="*/ 673774 w 719454"/>
              <a:gd name="T85" fmla="*/ 169149 h 794385"/>
              <a:gd name="T86" fmla="*/ 640700 w 719454"/>
              <a:gd name="T87" fmla="*/ 124798 h 794385"/>
              <a:gd name="T88" fmla="*/ 601212 w 719454"/>
              <a:gd name="T89" fmla="*/ 86012 h 794385"/>
              <a:gd name="T90" fmla="*/ 556056 w 719454"/>
              <a:gd name="T91" fmla="*/ 53526 h 794385"/>
              <a:gd name="T92" fmla="*/ 505977 w 719454"/>
              <a:gd name="T93" fmla="*/ 28071 h 794385"/>
              <a:gd name="T94" fmla="*/ 451722 w 719454"/>
              <a:gd name="T95" fmla="*/ 10382 h 794385"/>
              <a:gd name="T96" fmla="*/ 394034 w 719454"/>
              <a:gd name="T97" fmla="*/ 1183 h 794385"/>
              <a:gd name="T98" fmla="*/ 364135 w 719454"/>
              <a:gd name="T99" fmla="*/ 0 h 7943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454"/>
              <a:gd name="T151" fmla="*/ 0 h 794385"/>
              <a:gd name="T152" fmla="*/ 719454 w 719454"/>
              <a:gd name="T153" fmla="*/ 794385 h 7943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454" h="794385">
                <a:moveTo>
                  <a:pt x="359663" y="0"/>
                </a:moveTo>
                <a:lnTo>
                  <a:pt x="301265" y="4700"/>
                </a:lnTo>
                <a:lnTo>
                  <a:pt x="245888" y="18312"/>
                </a:lnTo>
                <a:lnTo>
                  <a:pt x="194269" y="40098"/>
                </a:lnTo>
                <a:lnTo>
                  <a:pt x="147145" y="69323"/>
                </a:lnTo>
                <a:lnTo>
                  <a:pt x="105251" y="105251"/>
                </a:lnTo>
                <a:lnTo>
                  <a:pt x="69323" y="147145"/>
                </a:lnTo>
                <a:lnTo>
                  <a:pt x="40098" y="194269"/>
                </a:lnTo>
                <a:lnTo>
                  <a:pt x="18312" y="245888"/>
                </a:lnTo>
                <a:lnTo>
                  <a:pt x="4700" y="301265"/>
                </a:lnTo>
                <a:lnTo>
                  <a:pt x="0" y="359663"/>
                </a:lnTo>
                <a:lnTo>
                  <a:pt x="587" y="380446"/>
                </a:lnTo>
                <a:lnTo>
                  <a:pt x="5189" y="421002"/>
                </a:lnTo>
                <a:lnTo>
                  <a:pt x="14152" y="460007"/>
                </a:lnTo>
                <a:lnTo>
                  <a:pt x="27220" y="497216"/>
                </a:lnTo>
                <a:lnTo>
                  <a:pt x="44139" y="532384"/>
                </a:lnTo>
                <a:lnTo>
                  <a:pt x="64657" y="565263"/>
                </a:lnTo>
                <a:lnTo>
                  <a:pt x="88519" y="595608"/>
                </a:lnTo>
                <a:lnTo>
                  <a:pt x="115471" y="623173"/>
                </a:lnTo>
                <a:lnTo>
                  <a:pt x="145260" y="647713"/>
                </a:lnTo>
                <a:lnTo>
                  <a:pt x="177631" y="668980"/>
                </a:lnTo>
                <a:lnTo>
                  <a:pt x="194706" y="678311"/>
                </a:lnTo>
                <a:lnTo>
                  <a:pt x="194706" y="743845"/>
                </a:lnTo>
                <a:lnTo>
                  <a:pt x="211180" y="787692"/>
                </a:lnTo>
                <a:lnTo>
                  <a:pt x="456829" y="794003"/>
                </a:lnTo>
                <a:lnTo>
                  <a:pt x="479768" y="791323"/>
                </a:lnTo>
                <a:lnTo>
                  <a:pt x="503365" y="746659"/>
                </a:lnTo>
                <a:lnTo>
                  <a:pt x="503558" y="690997"/>
                </a:lnTo>
                <a:lnTo>
                  <a:pt x="522296" y="681819"/>
                </a:lnTo>
                <a:lnTo>
                  <a:pt x="557911" y="660500"/>
                </a:lnTo>
                <a:lnTo>
                  <a:pt x="590791" y="635478"/>
                </a:lnTo>
                <a:lnTo>
                  <a:pt x="620629" y="607049"/>
                </a:lnTo>
                <a:lnTo>
                  <a:pt x="647120" y="575509"/>
                </a:lnTo>
                <a:lnTo>
                  <a:pt x="669958" y="541155"/>
                </a:lnTo>
                <a:lnTo>
                  <a:pt x="688838" y="504282"/>
                </a:lnTo>
                <a:lnTo>
                  <a:pt x="703453" y="465186"/>
                </a:lnTo>
                <a:lnTo>
                  <a:pt x="713498" y="424163"/>
                </a:lnTo>
                <a:lnTo>
                  <a:pt x="718667" y="381509"/>
                </a:lnTo>
                <a:lnTo>
                  <a:pt x="719327" y="359663"/>
                </a:lnTo>
                <a:lnTo>
                  <a:pt x="718137" y="330132"/>
                </a:lnTo>
                <a:lnTo>
                  <a:pt x="708889" y="273152"/>
                </a:lnTo>
                <a:lnTo>
                  <a:pt x="691098" y="219563"/>
                </a:lnTo>
                <a:lnTo>
                  <a:pt x="665500" y="170099"/>
                </a:lnTo>
                <a:lnTo>
                  <a:pt x="632832" y="125498"/>
                </a:lnTo>
                <a:lnTo>
                  <a:pt x="593829" y="86495"/>
                </a:lnTo>
                <a:lnTo>
                  <a:pt x="549228" y="53827"/>
                </a:lnTo>
                <a:lnTo>
                  <a:pt x="499764" y="28229"/>
                </a:lnTo>
                <a:lnTo>
                  <a:pt x="446175" y="10438"/>
                </a:lnTo>
                <a:lnTo>
                  <a:pt x="389195" y="1190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6" name="object 30"/>
          <p:cNvSpPr>
            <a:spLocks/>
          </p:cNvSpPr>
          <p:nvPr/>
        </p:nvSpPr>
        <p:spPr bwMode="auto">
          <a:xfrm>
            <a:off x="4657725" y="4003675"/>
            <a:ext cx="350838" cy="60325"/>
          </a:xfrm>
          <a:custGeom>
            <a:avLst/>
            <a:gdLst>
              <a:gd name="T0" fmla="*/ 319551 w 351154"/>
              <a:gd name="T1" fmla="*/ 0 h 60960"/>
              <a:gd name="T2" fmla="*/ 30176 w 351154"/>
              <a:gd name="T3" fmla="*/ 0 h 60960"/>
              <a:gd name="T4" fmla="*/ 16553 w 351154"/>
              <a:gd name="T5" fmla="*/ 3036 h 60960"/>
              <a:gd name="T6" fmla="*/ 5966 w 351154"/>
              <a:gd name="T7" fmla="*/ 11129 h 60960"/>
              <a:gd name="T8" fmla="*/ 0 w 351154"/>
              <a:gd name="T9" fmla="*/ 22753 h 60960"/>
              <a:gd name="T10" fmla="*/ 2242 w 351154"/>
              <a:gd name="T11" fmla="*/ 37980 h 60960"/>
              <a:gd name="T12" fmla="*/ 9293 w 351154"/>
              <a:gd name="T13" fmla="*/ 48801 h 60960"/>
              <a:gd name="T14" fmla="*/ 19859 w 351154"/>
              <a:gd name="T15" fmla="*/ 55052 h 60960"/>
              <a:gd name="T16" fmla="*/ 319551 w 351154"/>
              <a:gd name="T17" fmla="*/ 56651 h 60960"/>
              <a:gd name="T18" fmla="*/ 332870 w 351154"/>
              <a:gd name="T19" fmla="*/ 53632 h 60960"/>
              <a:gd name="T20" fmla="*/ 343282 w 351154"/>
              <a:gd name="T21" fmla="*/ 45437 h 60960"/>
              <a:gd name="T22" fmla="*/ 348725 w 351154"/>
              <a:gd name="T23" fmla="*/ 33355 h 60960"/>
              <a:gd name="T24" fmla="*/ 346105 w 351154"/>
              <a:gd name="T25" fmla="*/ 18626 h 60960"/>
              <a:gd name="T26" fmla="*/ 338684 w 351154"/>
              <a:gd name="T27" fmla="*/ 7700 h 60960"/>
              <a:gd name="T28" fmla="*/ 327995 w 351154"/>
              <a:gd name="T29" fmla="*/ 1336 h 60960"/>
              <a:gd name="T30" fmla="*/ 319551 w 351154"/>
              <a:gd name="T31" fmla="*/ 0 h 609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1154"/>
              <a:gd name="T49" fmla="*/ 0 h 60960"/>
              <a:gd name="T50" fmla="*/ 351154 w 351154"/>
              <a:gd name="T51" fmla="*/ 60960 h 609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1154" h="60960">
                <a:moveTo>
                  <a:pt x="321571" y="0"/>
                </a:moveTo>
                <a:lnTo>
                  <a:pt x="30365" y="0"/>
                </a:lnTo>
                <a:lnTo>
                  <a:pt x="16658" y="3267"/>
                </a:lnTo>
                <a:lnTo>
                  <a:pt x="6001" y="11975"/>
                </a:lnTo>
                <a:lnTo>
                  <a:pt x="0" y="24484"/>
                </a:lnTo>
                <a:lnTo>
                  <a:pt x="2256" y="40869"/>
                </a:lnTo>
                <a:lnTo>
                  <a:pt x="9349" y="52513"/>
                </a:lnTo>
                <a:lnTo>
                  <a:pt x="19985" y="59239"/>
                </a:lnTo>
                <a:lnTo>
                  <a:pt x="321571" y="60959"/>
                </a:lnTo>
                <a:lnTo>
                  <a:pt x="334974" y="57711"/>
                </a:lnTo>
                <a:lnTo>
                  <a:pt x="345452" y="48892"/>
                </a:lnTo>
                <a:lnTo>
                  <a:pt x="350930" y="35892"/>
                </a:lnTo>
                <a:lnTo>
                  <a:pt x="348293" y="20042"/>
                </a:lnTo>
                <a:lnTo>
                  <a:pt x="340825" y="8286"/>
                </a:lnTo>
                <a:lnTo>
                  <a:pt x="330068" y="1438"/>
                </a:lnTo>
                <a:lnTo>
                  <a:pt x="3215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7" name="object 31"/>
          <p:cNvSpPr>
            <a:spLocks/>
          </p:cNvSpPr>
          <p:nvPr/>
        </p:nvSpPr>
        <p:spPr bwMode="auto">
          <a:xfrm>
            <a:off x="4657725" y="4081463"/>
            <a:ext cx="350838" cy="58737"/>
          </a:xfrm>
          <a:custGeom>
            <a:avLst/>
            <a:gdLst>
              <a:gd name="T0" fmla="*/ 319681 w 351154"/>
              <a:gd name="T1" fmla="*/ 0 h 59689"/>
              <a:gd name="T2" fmla="*/ 30306 w 351154"/>
              <a:gd name="T3" fmla="*/ 0 h 59689"/>
              <a:gd name="T4" fmla="*/ 16504 w 351154"/>
              <a:gd name="T5" fmla="*/ 2919 h 59689"/>
              <a:gd name="T6" fmla="*/ 5849 w 351154"/>
              <a:gd name="T7" fmla="*/ 10676 h 59689"/>
              <a:gd name="T8" fmla="*/ 0 w 351154"/>
              <a:gd name="T9" fmla="*/ 21782 h 59689"/>
              <a:gd name="T10" fmla="*/ 2441 w 351154"/>
              <a:gd name="T11" fmla="*/ 36057 h 59689"/>
              <a:gd name="T12" fmla="*/ 9847 w 351154"/>
              <a:gd name="T13" fmla="*/ 46162 h 59689"/>
              <a:gd name="T14" fmla="*/ 20857 w 351154"/>
              <a:gd name="T15" fmla="*/ 51863 h 59689"/>
              <a:gd name="T16" fmla="*/ 319681 w 351154"/>
              <a:gd name="T17" fmla="*/ 53108 h 59689"/>
              <a:gd name="T18" fmla="*/ 333129 w 351154"/>
              <a:gd name="T19" fmla="*/ 50208 h 59689"/>
              <a:gd name="T20" fmla="*/ 343587 w 351154"/>
              <a:gd name="T21" fmla="*/ 42343 h 59689"/>
              <a:gd name="T22" fmla="*/ 348924 w 351154"/>
              <a:gd name="T23" fmla="*/ 30773 h 59689"/>
              <a:gd name="T24" fmla="*/ 346126 w 351154"/>
              <a:gd name="T25" fmla="*/ 16960 h 59689"/>
              <a:gd name="T26" fmla="*/ 338346 w 351154"/>
              <a:gd name="T27" fmla="*/ 6759 h 59689"/>
              <a:gd name="T28" fmla="*/ 327227 w 351154"/>
              <a:gd name="T29" fmla="*/ 992 h 59689"/>
              <a:gd name="T30" fmla="*/ 319681 w 351154"/>
              <a:gd name="T31" fmla="*/ 0 h 596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1154"/>
              <a:gd name="T49" fmla="*/ 0 h 59689"/>
              <a:gd name="T50" fmla="*/ 351154 w 351154"/>
              <a:gd name="T51" fmla="*/ 59689 h 596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1154" h="59689">
                <a:moveTo>
                  <a:pt x="321701" y="0"/>
                </a:moveTo>
                <a:lnTo>
                  <a:pt x="30495" y="0"/>
                </a:lnTo>
                <a:lnTo>
                  <a:pt x="16609" y="3266"/>
                </a:lnTo>
                <a:lnTo>
                  <a:pt x="5884" y="11950"/>
                </a:lnTo>
                <a:lnTo>
                  <a:pt x="0" y="24377"/>
                </a:lnTo>
                <a:lnTo>
                  <a:pt x="2455" y="40351"/>
                </a:lnTo>
                <a:lnTo>
                  <a:pt x="9910" y="51661"/>
                </a:lnTo>
                <a:lnTo>
                  <a:pt x="20990" y="58041"/>
                </a:lnTo>
                <a:lnTo>
                  <a:pt x="321701" y="59435"/>
                </a:lnTo>
                <a:lnTo>
                  <a:pt x="335235" y="56189"/>
                </a:lnTo>
                <a:lnTo>
                  <a:pt x="345759" y="47387"/>
                </a:lnTo>
                <a:lnTo>
                  <a:pt x="351130" y="34439"/>
                </a:lnTo>
                <a:lnTo>
                  <a:pt x="348314" y="18980"/>
                </a:lnTo>
                <a:lnTo>
                  <a:pt x="340485" y="7565"/>
                </a:lnTo>
                <a:lnTo>
                  <a:pt x="329296" y="1110"/>
                </a:lnTo>
                <a:lnTo>
                  <a:pt x="3217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8" name="object 32"/>
          <p:cNvSpPr>
            <a:spLocks/>
          </p:cNvSpPr>
          <p:nvPr/>
        </p:nvSpPr>
        <p:spPr bwMode="auto">
          <a:xfrm>
            <a:off x="4657725" y="4160838"/>
            <a:ext cx="352425" cy="58737"/>
          </a:xfrm>
          <a:custGeom>
            <a:avLst/>
            <a:gdLst>
              <a:gd name="T0" fmla="*/ 325978 w 351789"/>
              <a:gd name="T1" fmla="*/ 0 h 58420"/>
              <a:gd name="T2" fmla="*/ 31068 w 351789"/>
              <a:gd name="T3" fmla="*/ 0 h 58420"/>
              <a:gd name="T4" fmla="*/ 16717 w 351789"/>
              <a:gd name="T5" fmla="*/ 3227 h 58420"/>
              <a:gd name="T6" fmla="*/ 5753 w 351789"/>
              <a:gd name="T7" fmla="*/ 11987 h 58420"/>
              <a:gd name="T8" fmla="*/ 0 w 351789"/>
              <a:gd name="T9" fmla="*/ 24884 h 58420"/>
              <a:gd name="T10" fmla="*/ 2708 w 351789"/>
              <a:gd name="T11" fmla="*/ 41053 h 58420"/>
              <a:gd name="T12" fmla="*/ 10596 w 351789"/>
              <a:gd name="T13" fmla="*/ 52550 h 58420"/>
              <a:gd name="T14" fmla="*/ 22210 w 351789"/>
              <a:gd name="T15" fmla="*/ 58937 h 58420"/>
              <a:gd name="T16" fmla="*/ 325978 w 351789"/>
              <a:gd name="T17" fmla="*/ 60147 h 58420"/>
              <a:gd name="T18" fmla="*/ 339714 w 351789"/>
              <a:gd name="T19" fmla="*/ 56765 h 58420"/>
              <a:gd name="T20" fmla="*/ 350379 w 351789"/>
              <a:gd name="T21" fmla="*/ 47614 h 58420"/>
              <a:gd name="T22" fmla="*/ 355795 w 351789"/>
              <a:gd name="T23" fmla="*/ 34194 h 58420"/>
              <a:gd name="T24" fmla="*/ 352788 w 351789"/>
              <a:gd name="T25" fmla="*/ 18137 h 58420"/>
              <a:gd name="T26" fmla="*/ 344489 w 351789"/>
              <a:gd name="T27" fmla="*/ 6793 h 58420"/>
              <a:gd name="T28" fmla="*/ 332704 w 351789"/>
              <a:gd name="T29" fmla="*/ 793 h 58420"/>
              <a:gd name="T30" fmla="*/ 325978 w 351789"/>
              <a:gd name="T31" fmla="*/ 0 h 584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1789"/>
              <a:gd name="T49" fmla="*/ 0 h 58420"/>
              <a:gd name="T50" fmla="*/ 351789 w 351789"/>
              <a:gd name="T51" fmla="*/ 58420 h 584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1789" h="58420">
                <a:moveTo>
                  <a:pt x="321883" y="0"/>
                </a:moveTo>
                <a:lnTo>
                  <a:pt x="30677" y="0"/>
                </a:lnTo>
                <a:lnTo>
                  <a:pt x="16507" y="3108"/>
                </a:lnTo>
                <a:lnTo>
                  <a:pt x="5683" y="11541"/>
                </a:lnTo>
                <a:lnTo>
                  <a:pt x="0" y="23959"/>
                </a:lnTo>
                <a:lnTo>
                  <a:pt x="2673" y="39527"/>
                </a:lnTo>
                <a:lnTo>
                  <a:pt x="10463" y="50595"/>
                </a:lnTo>
                <a:lnTo>
                  <a:pt x="21930" y="56746"/>
                </a:lnTo>
                <a:lnTo>
                  <a:pt x="321883" y="57911"/>
                </a:lnTo>
                <a:lnTo>
                  <a:pt x="335445" y="54655"/>
                </a:lnTo>
                <a:lnTo>
                  <a:pt x="345977" y="45844"/>
                </a:lnTo>
                <a:lnTo>
                  <a:pt x="351325" y="32920"/>
                </a:lnTo>
                <a:lnTo>
                  <a:pt x="348355" y="17463"/>
                </a:lnTo>
                <a:lnTo>
                  <a:pt x="340161" y="6541"/>
                </a:lnTo>
                <a:lnTo>
                  <a:pt x="328525" y="765"/>
                </a:lnTo>
                <a:lnTo>
                  <a:pt x="3218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49" name="object 33"/>
          <p:cNvSpPr>
            <a:spLocks/>
          </p:cNvSpPr>
          <p:nvPr/>
        </p:nvSpPr>
        <p:spPr bwMode="auto">
          <a:xfrm>
            <a:off x="4724400" y="4238625"/>
            <a:ext cx="219075" cy="1770063"/>
          </a:xfrm>
          <a:custGeom>
            <a:avLst/>
            <a:gdLst>
              <a:gd name="T0" fmla="*/ 222412 w 218439"/>
              <a:gd name="T1" fmla="*/ 0 h 1769745"/>
              <a:gd name="T2" fmla="*/ 0 w 218439"/>
              <a:gd name="T3" fmla="*/ 0 h 1769745"/>
              <a:gd name="T4" fmla="*/ 0 w 218439"/>
              <a:gd name="T5" fmla="*/ 18308 h 1769745"/>
              <a:gd name="T6" fmla="*/ 11474 w 218439"/>
              <a:gd name="T7" fmla="*/ 58757 h 1769745"/>
              <a:gd name="T8" fmla="*/ 41786 w 218439"/>
              <a:gd name="T9" fmla="*/ 86970 h 1769745"/>
              <a:gd name="T10" fmla="*/ 96180 w 218439"/>
              <a:gd name="T11" fmla="*/ 95999 h 1769745"/>
              <a:gd name="T12" fmla="*/ 96181 w 218439"/>
              <a:gd name="T13" fmla="*/ 1771589 h 1769745"/>
              <a:gd name="T14" fmla="*/ 139163 w 218439"/>
              <a:gd name="T15" fmla="*/ 1771589 h 1769745"/>
              <a:gd name="T16" fmla="*/ 139201 w 218439"/>
              <a:gd name="T17" fmla="*/ 95999 h 1769745"/>
              <a:gd name="T18" fmla="*/ 143495 w 218439"/>
              <a:gd name="T19" fmla="*/ 95999 h 1769745"/>
              <a:gd name="T20" fmla="*/ 185222 w 218439"/>
              <a:gd name="T21" fmla="*/ 84366 h 1769745"/>
              <a:gd name="T22" fmla="*/ 213521 w 218439"/>
              <a:gd name="T23" fmla="*/ 54236 h 1769745"/>
              <a:gd name="T24" fmla="*/ 221878 w 218439"/>
              <a:gd name="T25" fmla="*/ 27404 h 1769745"/>
              <a:gd name="T26" fmla="*/ 222412 w 218439"/>
              <a:gd name="T27" fmla="*/ 0 h 17697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8439"/>
              <a:gd name="T43" fmla="*/ 0 h 1769745"/>
              <a:gd name="T44" fmla="*/ 218439 w 218439"/>
              <a:gd name="T45" fmla="*/ 1769745 h 17697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8439" h="1769745">
                <a:moveTo>
                  <a:pt x="217931" y="0"/>
                </a:moveTo>
                <a:lnTo>
                  <a:pt x="0" y="0"/>
                </a:lnTo>
                <a:lnTo>
                  <a:pt x="0" y="18287"/>
                </a:lnTo>
                <a:lnTo>
                  <a:pt x="11243" y="58680"/>
                </a:lnTo>
                <a:lnTo>
                  <a:pt x="40944" y="86858"/>
                </a:lnTo>
                <a:lnTo>
                  <a:pt x="94243" y="95880"/>
                </a:lnTo>
                <a:lnTo>
                  <a:pt x="94244" y="1769363"/>
                </a:lnTo>
                <a:lnTo>
                  <a:pt x="136360" y="1769363"/>
                </a:lnTo>
                <a:lnTo>
                  <a:pt x="136397" y="95880"/>
                </a:lnTo>
                <a:lnTo>
                  <a:pt x="140604" y="95880"/>
                </a:lnTo>
                <a:lnTo>
                  <a:pt x="181490" y="84261"/>
                </a:lnTo>
                <a:lnTo>
                  <a:pt x="209220" y="54166"/>
                </a:lnTo>
                <a:lnTo>
                  <a:pt x="217408" y="27369"/>
                </a:lnTo>
                <a:lnTo>
                  <a:pt x="2179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0" name="object 34"/>
          <p:cNvSpPr>
            <a:spLocks/>
          </p:cNvSpPr>
          <p:nvPr/>
        </p:nvSpPr>
        <p:spPr bwMode="auto">
          <a:xfrm>
            <a:off x="1785938" y="2182813"/>
            <a:ext cx="973137" cy="1074737"/>
          </a:xfrm>
          <a:custGeom>
            <a:avLst/>
            <a:gdLst>
              <a:gd name="T0" fmla="*/ 487268 w 972819"/>
              <a:gd name="T1" fmla="*/ 0 h 1074420"/>
              <a:gd name="T2" fmla="*/ 447257 w 972819"/>
              <a:gd name="T3" fmla="*/ 1610 h 1074420"/>
              <a:gd name="T4" fmla="*/ 408142 w 972819"/>
              <a:gd name="T5" fmla="*/ 6374 h 1074420"/>
              <a:gd name="T6" fmla="*/ 370057 w 972819"/>
              <a:gd name="T7" fmla="*/ 14151 h 1074420"/>
              <a:gd name="T8" fmla="*/ 333118 w 972819"/>
              <a:gd name="T9" fmla="*/ 24825 h 1074420"/>
              <a:gd name="T10" fmla="*/ 263183 w 972819"/>
              <a:gd name="T11" fmla="*/ 54366 h 1074420"/>
              <a:gd name="T12" fmla="*/ 199338 w 972819"/>
              <a:gd name="T13" fmla="*/ 93993 h 1074420"/>
              <a:gd name="T14" fmla="*/ 142586 w 972819"/>
              <a:gd name="T15" fmla="*/ 142704 h 1074420"/>
              <a:gd name="T16" fmla="*/ 93913 w 972819"/>
              <a:gd name="T17" fmla="*/ 199510 h 1074420"/>
              <a:gd name="T18" fmla="*/ 54322 w 972819"/>
              <a:gd name="T19" fmla="*/ 263408 h 1074420"/>
              <a:gd name="T20" fmla="*/ 24806 w 972819"/>
              <a:gd name="T21" fmla="*/ 333396 h 1074420"/>
              <a:gd name="T22" fmla="*/ 14143 w 972819"/>
              <a:gd name="T23" fmla="*/ 370368 h 1074420"/>
              <a:gd name="T24" fmla="*/ 6367 w 972819"/>
              <a:gd name="T25" fmla="*/ 408486 h 1074420"/>
              <a:gd name="T26" fmla="*/ 1616 w 972819"/>
              <a:gd name="T27" fmla="*/ 447635 h 1074420"/>
              <a:gd name="T28" fmla="*/ 0 w 972819"/>
              <a:gd name="T29" fmla="*/ 487682 h 1074420"/>
              <a:gd name="T30" fmla="*/ 793 w 972819"/>
              <a:gd name="T31" fmla="*/ 515855 h 1074420"/>
              <a:gd name="T32" fmla="*/ 7030 w 972819"/>
              <a:gd name="T33" fmla="*/ 570843 h 1074420"/>
              <a:gd name="T34" fmla="*/ 19173 w 972819"/>
              <a:gd name="T35" fmla="*/ 623738 h 1074420"/>
              <a:gd name="T36" fmla="*/ 36880 w 972819"/>
              <a:gd name="T37" fmla="*/ 674201 h 1074420"/>
              <a:gd name="T38" fmla="*/ 59806 w 972819"/>
              <a:gd name="T39" fmla="*/ 721898 h 1074420"/>
              <a:gd name="T40" fmla="*/ 87601 w 972819"/>
              <a:gd name="T41" fmla="*/ 766495 h 1074420"/>
              <a:gd name="T42" fmla="*/ 119921 w 972819"/>
              <a:gd name="T43" fmla="*/ 807658 h 1074420"/>
              <a:gd name="T44" fmla="*/ 156430 w 972819"/>
              <a:gd name="T45" fmla="*/ 845054 h 1074420"/>
              <a:gd name="T46" fmla="*/ 196775 w 972819"/>
              <a:gd name="T47" fmla="*/ 878349 h 1074420"/>
              <a:gd name="T48" fmla="*/ 240621 w 972819"/>
              <a:gd name="T49" fmla="*/ 907202 h 1074420"/>
              <a:gd name="T50" fmla="*/ 263741 w 972819"/>
              <a:gd name="T51" fmla="*/ 919863 h 1074420"/>
              <a:gd name="T52" fmla="*/ 263741 w 972819"/>
              <a:gd name="T53" fmla="*/ 1010691 h 1074420"/>
              <a:gd name="T54" fmla="*/ 272759 w 972819"/>
              <a:gd name="T55" fmla="*/ 1056767 h 1074420"/>
              <a:gd name="T56" fmla="*/ 315717 w 972819"/>
              <a:gd name="T57" fmla="*/ 1075994 h 1074420"/>
              <a:gd name="T58" fmla="*/ 621058 w 972819"/>
              <a:gd name="T59" fmla="*/ 1076639 h 1074420"/>
              <a:gd name="T60" fmla="*/ 644875 w 972819"/>
              <a:gd name="T61" fmla="*/ 1074535 h 1074420"/>
              <a:gd name="T62" fmla="*/ 678456 w 972819"/>
              <a:gd name="T63" fmla="*/ 1049676 h 1074420"/>
              <a:gd name="T64" fmla="*/ 682148 w 972819"/>
              <a:gd name="T65" fmla="*/ 978337 h 1074420"/>
              <a:gd name="T66" fmla="*/ 682157 w 972819"/>
              <a:gd name="T67" fmla="*/ 933505 h 1074420"/>
              <a:gd name="T68" fmla="*/ 707555 w 972819"/>
              <a:gd name="T69" fmla="*/ 921554 h 1074420"/>
              <a:gd name="T70" fmla="*/ 755829 w 972819"/>
              <a:gd name="T71" fmla="*/ 893487 h 1074420"/>
              <a:gd name="T72" fmla="*/ 800387 w 972819"/>
              <a:gd name="T73" fmla="*/ 860225 h 1074420"/>
              <a:gd name="T74" fmla="*/ 840820 w 972819"/>
              <a:gd name="T75" fmla="*/ 822185 h 1074420"/>
              <a:gd name="T76" fmla="*/ 876715 w 972819"/>
              <a:gd name="T77" fmla="*/ 779796 h 1074420"/>
              <a:gd name="T78" fmla="*/ 907659 w 972819"/>
              <a:gd name="T79" fmla="*/ 733471 h 1074420"/>
              <a:gd name="T80" fmla="*/ 933237 w 972819"/>
              <a:gd name="T81" fmla="*/ 683639 h 1074420"/>
              <a:gd name="T82" fmla="*/ 953035 w 972819"/>
              <a:gd name="T83" fmla="*/ 630720 h 1074420"/>
              <a:gd name="T84" fmla="*/ 966643 w 972819"/>
              <a:gd name="T85" fmla="*/ 575133 h 1074420"/>
              <a:gd name="T86" fmla="*/ 973645 w 972819"/>
              <a:gd name="T87" fmla="*/ 517302 h 1074420"/>
              <a:gd name="T88" fmla="*/ 974537 w 972819"/>
              <a:gd name="T89" fmla="*/ 487682 h 1074420"/>
              <a:gd name="T90" fmla="*/ 972926 w 972819"/>
              <a:gd name="T91" fmla="*/ 447635 h 1074420"/>
              <a:gd name="T92" fmla="*/ 968170 w 972819"/>
              <a:gd name="T93" fmla="*/ 408486 h 1074420"/>
              <a:gd name="T94" fmla="*/ 960398 w 972819"/>
              <a:gd name="T95" fmla="*/ 370368 h 1074420"/>
              <a:gd name="T96" fmla="*/ 949731 w 972819"/>
              <a:gd name="T97" fmla="*/ 333396 h 1074420"/>
              <a:gd name="T98" fmla="*/ 920218 w 972819"/>
              <a:gd name="T99" fmla="*/ 263408 h 1074420"/>
              <a:gd name="T100" fmla="*/ 880627 w 972819"/>
              <a:gd name="T101" fmla="*/ 199510 h 1074420"/>
              <a:gd name="T102" fmla="*/ 831956 w 972819"/>
              <a:gd name="T103" fmla="*/ 142704 h 1074420"/>
              <a:gd name="T104" fmla="*/ 775199 w 972819"/>
              <a:gd name="T105" fmla="*/ 93993 h 1074420"/>
              <a:gd name="T106" fmla="*/ 711354 w 972819"/>
              <a:gd name="T107" fmla="*/ 54366 h 1074420"/>
              <a:gd name="T108" fmla="*/ 641421 w 972819"/>
              <a:gd name="T109" fmla="*/ 24825 h 1074420"/>
              <a:gd name="T110" fmla="*/ 604482 w 972819"/>
              <a:gd name="T111" fmla="*/ 14151 h 1074420"/>
              <a:gd name="T112" fmla="*/ 566395 w 972819"/>
              <a:gd name="T113" fmla="*/ 6374 h 1074420"/>
              <a:gd name="T114" fmla="*/ 527280 w 972819"/>
              <a:gd name="T115" fmla="*/ 1610 h 1074420"/>
              <a:gd name="T116" fmla="*/ 487268 w 972819"/>
              <a:gd name="T117" fmla="*/ 0 h 10744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2819"/>
              <a:gd name="T178" fmla="*/ 0 h 1074420"/>
              <a:gd name="T179" fmla="*/ 972819 w 972819"/>
              <a:gd name="T180" fmla="*/ 1074420 h 10744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2819" h="1074420">
                <a:moveTo>
                  <a:pt x="486155" y="0"/>
                </a:moveTo>
                <a:lnTo>
                  <a:pt x="446235" y="1610"/>
                </a:lnTo>
                <a:lnTo>
                  <a:pt x="407211" y="6360"/>
                </a:lnTo>
                <a:lnTo>
                  <a:pt x="369210" y="14123"/>
                </a:lnTo>
                <a:lnTo>
                  <a:pt x="332355" y="24776"/>
                </a:lnTo>
                <a:lnTo>
                  <a:pt x="262581" y="54254"/>
                </a:lnTo>
                <a:lnTo>
                  <a:pt x="198883" y="93797"/>
                </a:lnTo>
                <a:lnTo>
                  <a:pt x="142257" y="142410"/>
                </a:lnTo>
                <a:lnTo>
                  <a:pt x="93696" y="199097"/>
                </a:lnTo>
                <a:lnTo>
                  <a:pt x="54196" y="262862"/>
                </a:lnTo>
                <a:lnTo>
                  <a:pt x="24750" y="332710"/>
                </a:lnTo>
                <a:lnTo>
                  <a:pt x="14108" y="369605"/>
                </a:lnTo>
                <a:lnTo>
                  <a:pt x="6353" y="407646"/>
                </a:lnTo>
                <a:lnTo>
                  <a:pt x="1609" y="446711"/>
                </a:lnTo>
                <a:lnTo>
                  <a:pt x="0" y="486674"/>
                </a:lnTo>
                <a:lnTo>
                  <a:pt x="793" y="514791"/>
                </a:lnTo>
                <a:lnTo>
                  <a:pt x="7016" y="569667"/>
                </a:lnTo>
                <a:lnTo>
                  <a:pt x="19131" y="622450"/>
                </a:lnTo>
                <a:lnTo>
                  <a:pt x="36796" y="672808"/>
                </a:lnTo>
                <a:lnTo>
                  <a:pt x="59666" y="720407"/>
                </a:lnTo>
                <a:lnTo>
                  <a:pt x="87398" y="764913"/>
                </a:lnTo>
                <a:lnTo>
                  <a:pt x="119648" y="805992"/>
                </a:lnTo>
                <a:lnTo>
                  <a:pt x="156073" y="843311"/>
                </a:lnTo>
                <a:lnTo>
                  <a:pt x="196327" y="876536"/>
                </a:lnTo>
                <a:lnTo>
                  <a:pt x="240069" y="905332"/>
                </a:lnTo>
                <a:lnTo>
                  <a:pt x="263139" y="917966"/>
                </a:lnTo>
                <a:lnTo>
                  <a:pt x="263139" y="1008605"/>
                </a:lnTo>
                <a:lnTo>
                  <a:pt x="272136" y="1054587"/>
                </a:lnTo>
                <a:lnTo>
                  <a:pt x="314996" y="1073775"/>
                </a:lnTo>
                <a:lnTo>
                  <a:pt x="619637" y="1074419"/>
                </a:lnTo>
                <a:lnTo>
                  <a:pt x="643401" y="1072318"/>
                </a:lnTo>
                <a:lnTo>
                  <a:pt x="676906" y="1047511"/>
                </a:lnTo>
                <a:lnTo>
                  <a:pt x="680588" y="976320"/>
                </a:lnTo>
                <a:lnTo>
                  <a:pt x="680597" y="931580"/>
                </a:lnTo>
                <a:lnTo>
                  <a:pt x="705938" y="919653"/>
                </a:lnTo>
                <a:lnTo>
                  <a:pt x="754100" y="891645"/>
                </a:lnTo>
                <a:lnTo>
                  <a:pt x="798558" y="858450"/>
                </a:lnTo>
                <a:lnTo>
                  <a:pt x="838899" y="820490"/>
                </a:lnTo>
                <a:lnTo>
                  <a:pt x="874713" y="778186"/>
                </a:lnTo>
                <a:lnTo>
                  <a:pt x="905585" y="731959"/>
                </a:lnTo>
                <a:lnTo>
                  <a:pt x="931104" y="682229"/>
                </a:lnTo>
                <a:lnTo>
                  <a:pt x="950858" y="629418"/>
                </a:lnTo>
                <a:lnTo>
                  <a:pt x="964434" y="573947"/>
                </a:lnTo>
                <a:lnTo>
                  <a:pt x="971419" y="516237"/>
                </a:lnTo>
                <a:lnTo>
                  <a:pt x="972311" y="486674"/>
                </a:lnTo>
                <a:lnTo>
                  <a:pt x="970702" y="446711"/>
                </a:lnTo>
                <a:lnTo>
                  <a:pt x="965958" y="407646"/>
                </a:lnTo>
                <a:lnTo>
                  <a:pt x="958203" y="369605"/>
                </a:lnTo>
                <a:lnTo>
                  <a:pt x="947561" y="332710"/>
                </a:lnTo>
                <a:lnTo>
                  <a:pt x="918115" y="262862"/>
                </a:lnTo>
                <a:lnTo>
                  <a:pt x="878615" y="199097"/>
                </a:lnTo>
                <a:lnTo>
                  <a:pt x="830054" y="142410"/>
                </a:lnTo>
                <a:lnTo>
                  <a:pt x="773428" y="93797"/>
                </a:lnTo>
                <a:lnTo>
                  <a:pt x="709730" y="54254"/>
                </a:lnTo>
                <a:lnTo>
                  <a:pt x="639956" y="24776"/>
                </a:lnTo>
                <a:lnTo>
                  <a:pt x="603101" y="14123"/>
                </a:lnTo>
                <a:lnTo>
                  <a:pt x="565100" y="6360"/>
                </a:lnTo>
                <a:lnTo>
                  <a:pt x="526076" y="1610"/>
                </a:lnTo>
                <a:lnTo>
                  <a:pt x="4861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1" name="object 35"/>
          <p:cNvSpPr>
            <a:spLocks/>
          </p:cNvSpPr>
          <p:nvPr/>
        </p:nvSpPr>
        <p:spPr bwMode="auto">
          <a:xfrm>
            <a:off x="2027238" y="3297238"/>
            <a:ext cx="473075" cy="82550"/>
          </a:xfrm>
          <a:custGeom>
            <a:avLst/>
            <a:gdLst>
              <a:gd name="T0" fmla="*/ 430112 w 473710"/>
              <a:gd name="T1" fmla="*/ 0 h 82550"/>
              <a:gd name="T2" fmla="*/ 40466 w 473710"/>
              <a:gd name="T3" fmla="*/ 1 h 82550"/>
              <a:gd name="T4" fmla="*/ 5471 w 473710"/>
              <a:gd name="T5" fmla="*/ 19529 h 82550"/>
              <a:gd name="T6" fmla="*/ 0 w 473710"/>
              <a:gd name="T7" fmla="*/ 32332 h 82550"/>
              <a:gd name="T8" fmla="*/ 1431 w 473710"/>
              <a:gd name="T9" fmla="*/ 49459 h 82550"/>
              <a:gd name="T10" fmla="*/ 25514 w 473710"/>
              <a:gd name="T11" fmla="*/ 79551 h 82550"/>
              <a:gd name="T12" fmla="*/ 430112 w 473710"/>
              <a:gd name="T13" fmla="*/ 82295 h 82550"/>
              <a:gd name="T14" fmla="*/ 443641 w 473710"/>
              <a:gd name="T15" fmla="*/ 79831 h 82550"/>
              <a:gd name="T16" fmla="*/ 455431 w 473710"/>
              <a:gd name="T17" fmla="*/ 72964 h 82550"/>
              <a:gd name="T18" fmla="*/ 464351 w 473710"/>
              <a:gd name="T19" fmla="*/ 62478 h 82550"/>
              <a:gd name="T20" fmla="*/ 469267 w 473710"/>
              <a:gd name="T21" fmla="*/ 49162 h 82550"/>
              <a:gd name="T22" fmla="*/ 467454 w 473710"/>
              <a:gd name="T23" fmla="*/ 32617 h 82550"/>
              <a:gd name="T24" fmla="*/ 442520 w 473710"/>
              <a:gd name="T25" fmla="*/ 2332 h 82550"/>
              <a:gd name="T26" fmla="*/ 430112 w 473710"/>
              <a:gd name="T27" fmla="*/ 0 h 825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3710"/>
              <a:gd name="T43" fmla="*/ 0 h 82550"/>
              <a:gd name="T44" fmla="*/ 473710 w 473710"/>
              <a:gd name="T45" fmla="*/ 82550 h 825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3710" h="82550">
                <a:moveTo>
                  <a:pt x="434169" y="0"/>
                </a:moveTo>
                <a:lnTo>
                  <a:pt x="40848" y="1"/>
                </a:lnTo>
                <a:lnTo>
                  <a:pt x="5520" y="19529"/>
                </a:lnTo>
                <a:lnTo>
                  <a:pt x="0" y="32332"/>
                </a:lnTo>
                <a:lnTo>
                  <a:pt x="1445" y="49459"/>
                </a:lnTo>
                <a:lnTo>
                  <a:pt x="25753" y="79551"/>
                </a:lnTo>
                <a:lnTo>
                  <a:pt x="434169" y="82295"/>
                </a:lnTo>
                <a:lnTo>
                  <a:pt x="447825" y="79831"/>
                </a:lnTo>
                <a:lnTo>
                  <a:pt x="459727" y="72964"/>
                </a:lnTo>
                <a:lnTo>
                  <a:pt x="468731" y="62478"/>
                </a:lnTo>
                <a:lnTo>
                  <a:pt x="473694" y="49162"/>
                </a:lnTo>
                <a:lnTo>
                  <a:pt x="471864" y="32617"/>
                </a:lnTo>
                <a:lnTo>
                  <a:pt x="446695" y="2332"/>
                </a:lnTo>
                <a:lnTo>
                  <a:pt x="4341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2" name="object 36"/>
          <p:cNvSpPr>
            <a:spLocks/>
          </p:cNvSpPr>
          <p:nvPr/>
        </p:nvSpPr>
        <p:spPr bwMode="auto">
          <a:xfrm>
            <a:off x="2025650" y="3403600"/>
            <a:ext cx="474663" cy="80963"/>
          </a:xfrm>
          <a:custGeom>
            <a:avLst/>
            <a:gdLst>
              <a:gd name="T0" fmla="*/ 436355 w 474344"/>
              <a:gd name="T1" fmla="*/ 0 h 81279"/>
              <a:gd name="T2" fmla="*/ 41192 w 474344"/>
              <a:gd name="T3" fmla="*/ 0 h 81279"/>
              <a:gd name="T4" fmla="*/ 26954 w 474344"/>
              <a:gd name="T5" fmla="*/ 2404 h 81279"/>
              <a:gd name="T6" fmla="*/ 14737 w 474344"/>
              <a:gd name="T7" fmla="*/ 9024 h 81279"/>
              <a:gd name="T8" fmla="*/ 5450 w 474344"/>
              <a:gd name="T9" fmla="*/ 18974 h 81279"/>
              <a:gd name="T10" fmla="*/ 0 w 474344"/>
              <a:gd name="T11" fmla="*/ 31371 h 81279"/>
              <a:gd name="T12" fmla="*/ 1581 w 474344"/>
              <a:gd name="T13" fmla="*/ 47784 h 81279"/>
              <a:gd name="T14" fmla="*/ 26862 w 474344"/>
              <a:gd name="T15" fmla="*/ 76293 h 81279"/>
              <a:gd name="T16" fmla="*/ 436355 w 474344"/>
              <a:gd name="T17" fmla="*/ 78598 h 81279"/>
              <a:gd name="T18" fmla="*/ 450181 w 474344"/>
              <a:gd name="T19" fmla="*/ 76216 h 81279"/>
              <a:gd name="T20" fmla="*/ 462205 w 474344"/>
              <a:gd name="T21" fmla="*/ 69565 h 81279"/>
              <a:gd name="T22" fmla="*/ 471252 w 474344"/>
              <a:gd name="T23" fmla="*/ 59397 h 81279"/>
              <a:gd name="T24" fmla="*/ 476147 w 474344"/>
              <a:gd name="T25" fmla="*/ 46454 h 81279"/>
              <a:gd name="T26" fmla="*/ 474197 w 474344"/>
              <a:gd name="T27" fmla="*/ 30633 h 81279"/>
              <a:gd name="T28" fmla="*/ 468286 w 474344"/>
              <a:gd name="T29" fmla="*/ 17655 h 81279"/>
              <a:gd name="T30" fmla="*/ 459288 w 474344"/>
              <a:gd name="T31" fmla="*/ 7946 h 81279"/>
              <a:gd name="T32" fmla="*/ 448087 w 474344"/>
              <a:gd name="T33" fmla="*/ 1921 h 81279"/>
              <a:gd name="T34" fmla="*/ 436355 w 474344"/>
              <a:gd name="T35" fmla="*/ 0 h 812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4344"/>
              <a:gd name="T55" fmla="*/ 0 h 81279"/>
              <a:gd name="T56" fmla="*/ 474344 w 474344"/>
              <a:gd name="T57" fmla="*/ 81279 h 812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4344" h="81279">
                <a:moveTo>
                  <a:pt x="434307" y="0"/>
                </a:moveTo>
                <a:lnTo>
                  <a:pt x="40996" y="0"/>
                </a:lnTo>
                <a:lnTo>
                  <a:pt x="26828" y="2470"/>
                </a:lnTo>
                <a:lnTo>
                  <a:pt x="14667" y="9273"/>
                </a:lnTo>
                <a:lnTo>
                  <a:pt x="5422" y="19499"/>
                </a:lnTo>
                <a:lnTo>
                  <a:pt x="0" y="32237"/>
                </a:lnTo>
                <a:lnTo>
                  <a:pt x="1574" y="49105"/>
                </a:lnTo>
                <a:lnTo>
                  <a:pt x="26736" y="78402"/>
                </a:lnTo>
                <a:lnTo>
                  <a:pt x="434307" y="80771"/>
                </a:lnTo>
                <a:lnTo>
                  <a:pt x="448067" y="78323"/>
                </a:lnTo>
                <a:lnTo>
                  <a:pt x="460035" y="71490"/>
                </a:lnTo>
                <a:lnTo>
                  <a:pt x="469040" y="61039"/>
                </a:lnTo>
                <a:lnTo>
                  <a:pt x="473911" y="47738"/>
                </a:lnTo>
                <a:lnTo>
                  <a:pt x="471971" y="31479"/>
                </a:lnTo>
                <a:lnTo>
                  <a:pt x="466087" y="18143"/>
                </a:lnTo>
                <a:lnTo>
                  <a:pt x="457132" y="8165"/>
                </a:lnTo>
                <a:lnTo>
                  <a:pt x="445983" y="1976"/>
                </a:lnTo>
                <a:lnTo>
                  <a:pt x="4343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3" name="object 37"/>
          <p:cNvSpPr>
            <a:spLocks/>
          </p:cNvSpPr>
          <p:nvPr/>
        </p:nvSpPr>
        <p:spPr bwMode="auto">
          <a:xfrm>
            <a:off x="2025650" y="3509963"/>
            <a:ext cx="474663" cy="79375"/>
          </a:xfrm>
          <a:custGeom>
            <a:avLst/>
            <a:gdLst>
              <a:gd name="T0" fmla="*/ 436595 w 474344"/>
              <a:gd name="T1" fmla="*/ 0 h 79375"/>
              <a:gd name="T2" fmla="*/ 41431 w 474344"/>
              <a:gd name="T3" fmla="*/ 0 h 79375"/>
              <a:gd name="T4" fmla="*/ 26930 w 474344"/>
              <a:gd name="T5" fmla="*/ 2344 h 79375"/>
              <a:gd name="T6" fmla="*/ 14549 w 474344"/>
              <a:gd name="T7" fmla="*/ 8894 h 79375"/>
              <a:gd name="T8" fmla="*/ 5251 w 474344"/>
              <a:gd name="T9" fmla="*/ 18922 h 79375"/>
              <a:gd name="T10" fmla="*/ 0 w 474344"/>
              <a:gd name="T11" fmla="*/ 31701 h 79375"/>
              <a:gd name="T12" fmla="*/ 1748 w 474344"/>
              <a:gd name="T13" fmla="*/ 48255 h 79375"/>
              <a:gd name="T14" fmla="*/ 27782 w 474344"/>
              <a:gd name="T15" fmla="*/ 77107 h 79375"/>
              <a:gd name="T16" fmla="*/ 436595 w 474344"/>
              <a:gd name="T17" fmla="*/ 79247 h 79375"/>
              <a:gd name="T18" fmla="*/ 450400 w 474344"/>
              <a:gd name="T19" fmla="*/ 76791 h 79375"/>
              <a:gd name="T20" fmla="*/ 462413 w 474344"/>
              <a:gd name="T21" fmla="*/ 69940 h 79375"/>
              <a:gd name="T22" fmla="*/ 471460 w 474344"/>
              <a:gd name="T23" fmla="*/ 59477 h 79375"/>
              <a:gd name="T24" fmla="*/ 476372 w 474344"/>
              <a:gd name="T25" fmla="*/ 46183 h 79375"/>
              <a:gd name="T26" fmla="*/ 474353 w 474344"/>
              <a:gd name="T27" fmla="*/ 29719 h 79375"/>
              <a:gd name="T28" fmla="*/ 468231 w 474344"/>
              <a:gd name="T29" fmla="*/ 16619 h 79375"/>
              <a:gd name="T30" fmla="*/ 458941 w 474344"/>
              <a:gd name="T31" fmla="*/ 7137 h 79375"/>
              <a:gd name="T32" fmla="*/ 447412 w 474344"/>
              <a:gd name="T33" fmla="*/ 1529 h 79375"/>
              <a:gd name="T34" fmla="*/ 436595 w 474344"/>
              <a:gd name="T35" fmla="*/ 0 h 793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4344"/>
              <a:gd name="T55" fmla="*/ 0 h 79375"/>
              <a:gd name="T56" fmla="*/ 474344 w 474344"/>
              <a:gd name="T57" fmla="*/ 79375 h 793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4344" h="79375">
                <a:moveTo>
                  <a:pt x="434546" y="0"/>
                </a:moveTo>
                <a:lnTo>
                  <a:pt x="41235" y="0"/>
                </a:lnTo>
                <a:lnTo>
                  <a:pt x="26804" y="2344"/>
                </a:lnTo>
                <a:lnTo>
                  <a:pt x="14479" y="8894"/>
                </a:lnTo>
                <a:lnTo>
                  <a:pt x="5223" y="18922"/>
                </a:lnTo>
                <a:lnTo>
                  <a:pt x="0" y="31701"/>
                </a:lnTo>
                <a:lnTo>
                  <a:pt x="1741" y="48255"/>
                </a:lnTo>
                <a:lnTo>
                  <a:pt x="27649" y="77107"/>
                </a:lnTo>
                <a:lnTo>
                  <a:pt x="434546" y="79247"/>
                </a:lnTo>
                <a:lnTo>
                  <a:pt x="448286" y="76791"/>
                </a:lnTo>
                <a:lnTo>
                  <a:pt x="460241" y="69940"/>
                </a:lnTo>
                <a:lnTo>
                  <a:pt x="469246" y="59477"/>
                </a:lnTo>
                <a:lnTo>
                  <a:pt x="474135" y="46183"/>
                </a:lnTo>
                <a:lnTo>
                  <a:pt x="472125" y="29719"/>
                </a:lnTo>
                <a:lnTo>
                  <a:pt x="466033" y="16619"/>
                </a:lnTo>
                <a:lnTo>
                  <a:pt x="456787" y="7137"/>
                </a:lnTo>
                <a:lnTo>
                  <a:pt x="445312" y="1529"/>
                </a:lnTo>
                <a:lnTo>
                  <a:pt x="4345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4" name="object 38"/>
          <p:cNvSpPr>
            <a:spLocks/>
          </p:cNvSpPr>
          <p:nvPr/>
        </p:nvSpPr>
        <p:spPr bwMode="auto">
          <a:xfrm>
            <a:off x="2114550" y="3614738"/>
            <a:ext cx="296863" cy="2392362"/>
          </a:xfrm>
          <a:custGeom>
            <a:avLst/>
            <a:gdLst>
              <a:gd name="T0" fmla="*/ 302385 w 295910"/>
              <a:gd name="T1" fmla="*/ 0 h 2392679"/>
              <a:gd name="T2" fmla="*/ 0 w 295910"/>
              <a:gd name="T3" fmla="*/ 0 h 2392679"/>
              <a:gd name="T4" fmla="*/ 0 w 295910"/>
              <a:gd name="T5" fmla="*/ 24728 h 2392679"/>
              <a:gd name="T6" fmla="*/ 8693 w 295910"/>
              <a:gd name="T7" fmla="*/ 66272 h 2392679"/>
              <a:gd name="T8" fmla="*/ 32534 w 295910"/>
              <a:gd name="T9" fmla="*/ 100143 h 2392679"/>
              <a:gd name="T10" fmla="*/ 68176 w 295910"/>
              <a:gd name="T11" fmla="*/ 122479 h 2392679"/>
              <a:gd name="T12" fmla="*/ 130249 w 295910"/>
              <a:gd name="T13" fmla="*/ 129536 h 2392679"/>
              <a:gd name="T14" fmla="*/ 130673 w 295910"/>
              <a:gd name="T15" fmla="*/ 2390461 h 2392679"/>
              <a:gd name="T16" fmla="*/ 189161 w 295910"/>
              <a:gd name="T17" fmla="*/ 2390461 h 2392679"/>
              <a:gd name="T18" fmla="*/ 189248 w 295910"/>
              <a:gd name="T19" fmla="*/ 129542 h 2392679"/>
              <a:gd name="T20" fmla="*/ 195089 w 295910"/>
              <a:gd name="T21" fmla="*/ 129542 h 2392679"/>
              <a:gd name="T22" fmla="*/ 238443 w 295910"/>
              <a:gd name="T23" fmla="*/ 120772 h 2392679"/>
              <a:gd name="T24" fmla="*/ 272993 w 295910"/>
              <a:gd name="T25" fmla="*/ 97031 h 2392679"/>
              <a:gd name="T26" fmla="*/ 295389 w 295910"/>
              <a:gd name="T27" fmla="*/ 62171 h 2392679"/>
              <a:gd name="T28" fmla="*/ 301914 w 295910"/>
              <a:gd name="T29" fmla="*/ 34646 h 2392679"/>
              <a:gd name="T30" fmla="*/ 302385 w 295910"/>
              <a:gd name="T31" fmla="*/ 0 h 23926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5910"/>
              <a:gd name="T49" fmla="*/ 0 h 2392679"/>
              <a:gd name="T50" fmla="*/ 295910 w 295910"/>
              <a:gd name="T51" fmla="*/ 2392679 h 23926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5910" h="2392679">
                <a:moveTo>
                  <a:pt x="295655" y="0"/>
                </a:moveTo>
                <a:lnTo>
                  <a:pt x="0" y="0"/>
                </a:lnTo>
                <a:lnTo>
                  <a:pt x="0" y="24749"/>
                </a:lnTo>
                <a:lnTo>
                  <a:pt x="8499" y="66335"/>
                </a:lnTo>
                <a:lnTo>
                  <a:pt x="31811" y="100234"/>
                </a:lnTo>
                <a:lnTo>
                  <a:pt x="66659" y="122591"/>
                </a:lnTo>
                <a:lnTo>
                  <a:pt x="127351" y="129655"/>
                </a:lnTo>
                <a:lnTo>
                  <a:pt x="127766" y="2392679"/>
                </a:lnTo>
                <a:lnTo>
                  <a:pt x="184952" y="2392679"/>
                </a:lnTo>
                <a:lnTo>
                  <a:pt x="185034" y="129661"/>
                </a:lnTo>
                <a:lnTo>
                  <a:pt x="190749" y="129661"/>
                </a:lnTo>
                <a:lnTo>
                  <a:pt x="233136" y="120884"/>
                </a:lnTo>
                <a:lnTo>
                  <a:pt x="266917" y="97122"/>
                </a:lnTo>
                <a:lnTo>
                  <a:pt x="288816" y="62227"/>
                </a:lnTo>
                <a:lnTo>
                  <a:pt x="295194" y="34681"/>
                </a:lnTo>
                <a:lnTo>
                  <a:pt x="2956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5" name="object 39"/>
          <p:cNvSpPr>
            <a:spLocks/>
          </p:cNvSpPr>
          <p:nvPr/>
        </p:nvSpPr>
        <p:spPr bwMode="auto">
          <a:xfrm>
            <a:off x="1427163" y="3179763"/>
            <a:ext cx="719137" cy="793750"/>
          </a:xfrm>
          <a:custGeom>
            <a:avLst/>
            <a:gdLst>
              <a:gd name="T0" fmla="*/ 358550 w 719455"/>
              <a:gd name="T1" fmla="*/ 0 h 794385"/>
              <a:gd name="T2" fmla="*/ 300334 w 719455"/>
              <a:gd name="T3" fmla="*/ 4672 h 794385"/>
              <a:gd name="T4" fmla="*/ 245128 w 719455"/>
              <a:gd name="T5" fmla="*/ 18207 h 794385"/>
              <a:gd name="T6" fmla="*/ 193667 w 719455"/>
              <a:gd name="T7" fmla="*/ 39874 h 794385"/>
              <a:gd name="T8" fmla="*/ 146690 w 719455"/>
              <a:gd name="T9" fmla="*/ 68938 h 794385"/>
              <a:gd name="T10" fmla="*/ 104927 w 719455"/>
              <a:gd name="T11" fmla="*/ 104663 h 794385"/>
              <a:gd name="T12" fmla="*/ 69106 w 719455"/>
              <a:gd name="T13" fmla="*/ 146324 h 794385"/>
              <a:gd name="T14" fmla="*/ 39972 w 719455"/>
              <a:gd name="T15" fmla="*/ 193184 h 794385"/>
              <a:gd name="T16" fmla="*/ 18256 w 719455"/>
              <a:gd name="T17" fmla="*/ 244515 h 794385"/>
              <a:gd name="T18" fmla="*/ 4686 w 719455"/>
              <a:gd name="T19" fmla="*/ 299583 h 794385"/>
              <a:gd name="T20" fmla="*/ 0 w 719455"/>
              <a:gd name="T21" fmla="*/ 357655 h 794385"/>
              <a:gd name="T22" fmla="*/ 587 w 719455"/>
              <a:gd name="T23" fmla="*/ 378322 h 794385"/>
              <a:gd name="T24" fmla="*/ 5175 w 719455"/>
              <a:gd name="T25" fmla="*/ 418652 h 794385"/>
              <a:gd name="T26" fmla="*/ 14109 w 719455"/>
              <a:gd name="T27" fmla="*/ 457439 h 794385"/>
              <a:gd name="T28" fmla="*/ 27134 w 719455"/>
              <a:gd name="T29" fmla="*/ 494440 h 794385"/>
              <a:gd name="T30" fmla="*/ 44002 w 719455"/>
              <a:gd name="T31" fmla="*/ 529411 h 794385"/>
              <a:gd name="T32" fmla="*/ 64450 w 719455"/>
              <a:gd name="T33" fmla="*/ 562108 h 794385"/>
              <a:gd name="T34" fmla="*/ 88239 w 719455"/>
              <a:gd name="T35" fmla="*/ 592283 h 794385"/>
              <a:gd name="T36" fmla="*/ 115105 w 719455"/>
              <a:gd name="T37" fmla="*/ 619694 h 794385"/>
              <a:gd name="T38" fmla="*/ 144800 w 719455"/>
              <a:gd name="T39" fmla="*/ 644097 h 794385"/>
              <a:gd name="T40" fmla="*/ 177070 w 719455"/>
              <a:gd name="T41" fmla="*/ 665246 h 794385"/>
              <a:gd name="T42" fmla="*/ 194088 w 719455"/>
              <a:gd name="T43" fmla="*/ 674525 h 794385"/>
              <a:gd name="T44" fmla="*/ 194088 w 719455"/>
              <a:gd name="T45" fmla="*/ 739692 h 794385"/>
              <a:gd name="T46" fmla="*/ 210523 w 719455"/>
              <a:gd name="T47" fmla="*/ 783292 h 794385"/>
              <a:gd name="T48" fmla="*/ 455411 w 719455"/>
              <a:gd name="T49" fmla="*/ 789570 h 794385"/>
              <a:gd name="T50" fmla="*/ 478279 w 719455"/>
              <a:gd name="T51" fmla="*/ 786904 h 794385"/>
              <a:gd name="T52" fmla="*/ 501802 w 719455"/>
              <a:gd name="T53" fmla="*/ 742490 h 794385"/>
              <a:gd name="T54" fmla="*/ 501994 w 719455"/>
              <a:gd name="T55" fmla="*/ 687139 h 794385"/>
              <a:gd name="T56" fmla="*/ 520675 w 719455"/>
              <a:gd name="T57" fmla="*/ 678012 h 794385"/>
              <a:gd name="T58" fmla="*/ 556185 w 719455"/>
              <a:gd name="T59" fmla="*/ 656812 h 794385"/>
              <a:gd name="T60" fmla="*/ 588964 w 719455"/>
              <a:gd name="T61" fmla="*/ 631929 h 794385"/>
              <a:gd name="T62" fmla="*/ 618711 w 719455"/>
              <a:gd name="T63" fmla="*/ 603661 h 794385"/>
              <a:gd name="T64" fmla="*/ 645121 w 719455"/>
              <a:gd name="T65" fmla="*/ 572296 h 794385"/>
              <a:gd name="T66" fmla="*/ 667890 w 719455"/>
              <a:gd name="T67" fmla="*/ 538133 h 794385"/>
              <a:gd name="T68" fmla="*/ 686711 w 719455"/>
              <a:gd name="T69" fmla="*/ 501467 h 794385"/>
              <a:gd name="T70" fmla="*/ 701280 w 719455"/>
              <a:gd name="T71" fmla="*/ 462589 h 794385"/>
              <a:gd name="T72" fmla="*/ 711293 w 719455"/>
              <a:gd name="T73" fmla="*/ 421795 h 794385"/>
              <a:gd name="T74" fmla="*/ 716446 w 719455"/>
              <a:gd name="T75" fmla="*/ 379379 h 794385"/>
              <a:gd name="T76" fmla="*/ 717104 w 719455"/>
              <a:gd name="T77" fmla="*/ 357655 h 794385"/>
              <a:gd name="T78" fmla="*/ 715918 w 719455"/>
              <a:gd name="T79" fmla="*/ 328289 h 794385"/>
              <a:gd name="T80" fmla="*/ 706699 w 719455"/>
              <a:gd name="T81" fmla="*/ 271628 h 794385"/>
              <a:gd name="T82" fmla="*/ 688963 w 719455"/>
              <a:gd name="T83" fmla="*/ 218337 h 794385"/>
              <a:gd name="T84" fmla="*/ 663444 w 719455"/>
              <a:gd name="T85" fmla="*/ 169149 h 794385"/>
              <a:gd name="T86" fmla="*/ 630877 w 719455"/>
              <a:gd name="T87" fmla="*/ 124798 h 794385"/>
              <a:gd name="T88" fmla="*/ 591995 w 719455"/>
              <a:gd name="T89" fmla="*/ 86012 h 794385"/>
              <a:gd name="T90" fmla="*/ 547531 w 719455"/>
              <a:gd name="T91" fmla="*/ 53526 h 794385"/>
              <a:gd name="T92" fmla="*/ 498219 w 719455"/>
              <a:gd name="T93" fmla="*/ 28071 h 794385"/>
              <a:gd name="T94" fmla="*/ 444796 w 719455"/>
              <a:gd name="T95" fmla="*/ 10382 h 794385"/>
              <a:gd name="T96" fmla="*/ 387991 w 719455"/>
              <a:gd name="T97" fmla="*/ 1183 h 794385"/>
              <a:gd name="T98" fmla="*/ 358550 w 719455"/>
              <a:gd name="T99" fmla="*/ 0 h 7943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455"/>
              <a:gd name="T151" fmla="*/ 0 h 794385"/>
              <a:gd name="T152" fmla="*/ 719455 w 719455"/>
              <a:gd name="T153" fmla="*/ 794385 h 7943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455" h="794385">
                <a:moveTo>
                  <a:pt x="359663" y="0"/>
                </a:moveTo>
                <a:lnTo>
                  <a:pt x="301265" y="4700"/>
                </a:lnTo>
                <a:lnTo>
                  <a:pt x="245888" y="18312"/>
                </a:lnTo>
                <a:lnTo>
                  <a:pt x="194269" y="40098"/>
                </a:lnTo>
                <a:lnTo>
                  <a:pt x="147145" y="69323"/>
                </a:lnTo>
                <a:lnTo>
                  <a:pt x="105251" y="105251"/>
                </a:lnTo>
                <a:lnTo>
                  <a:pt x="69323" y="147145"/>
                </a:lnTo>
                <a:lnTo>
                  <a:pt x="40098" y="194269"/>
                </a:lnTo>
                <a:lnTo>
                  <a:pt x="18312" y="245888"/>
                </a:lnTo>
                <a:lnTo>
                  <a:pt x="4700" y="301265"/>
                </a:lnTo>
                <a:lnTo>
                  <a:pt x="0" y="359663"/>
                </a:lnTo>
                <a:lnTo>
                  <a:pt x="587" y="380446"/>
                </a:lnTo>
                <a:lnTo>
                  <a:pt x="5189" y="421002"/>
                </a:lnTo>
                <a:lnTo>
                  <a:pt x="14151" y="460007"/>
                </a:lnTo>
                <a:lnTo>
                  <a:pt x="27218" y="497216"/>
                </a:lnTo>
                <a:lnTo>
                  <a:pt x="44136" y="532384"/>
                </a:lnTo>
                <a:lnTo>
                  <a:pt x="64652" y="565263"/>
                </a:lnTo>
                <a:lnTo>
                  <a:pt x="88512" y="595608"/>
                </a:lnTo>
                <a:lnTo>
                  <a:pt x="115462" y="623173"/>
                </a:lnTo>
                <a:lnTo>
                  <a:pt x="145248" y="647713"/>
                </a:lnTo>
                <a:lnTo>
                  <a:pt x="177617" y="668980"/>
                </a:lnTo>
                <a:lnTo>
                  <a:pt x="194690" y="678311"/>
                </a:lnTo>
                <a:lnTo>
                  <a:pt x="194690" y="743845"/>
                </a:lnTo>
                <a:lnTo>
                  <a:pt x="211174" y="787690"/>
                </a:lnTo>
                <a:lnTo>
                  <a:pt x="456824" y="794003"/>
                </a:lnTo>
                <a:lnTo>
                  <a:pt x="479762" y="791323"/>
                </a:lnTo>
                <a:lnTo>
                  <a:pt x="503356" y="746657"/>
                </a:lnTo>
                <a:lnTo>
                  <a:pt x="503549" y="690996"/>
                </a:lnTo>
                <a:lnTo>
                  <a:pt x="522289" y="681818"/>
                </a:lnTo>
                <a:lnTo>
                  <a:pt x="557908" y="660499"/>
                </a:lnTo>
                <a:lnTo>
                  <a:pt x="590790" y="635477"/>
                </a:lnTo>
                <a:lnTo>
                  <a:pt x="620629" y="607049"/>
                </a:lnTo>
                <a:lnTo>
                  <a:pt x="647121" y="575509"/>
                </a:lnTo>
                <a:lnTo>
                  <a:pt x="669960" y="541155"/>
                </a:lnTo>
                <a:lnTo>
                  <a:pt x="688839" y="504282"/>
                </a:lnTo>
                <a:lnTo>
                  <a:pt x="703454" y="465186"/>
                </a:lnTo>
                <a:lnTo>
                  <a:pt x="713498" y="424163"/>
                </a:lnTo>
                <a:lnTo>
                  <a:pt x="718667" y="381509"/>
                </a:lnTo>
                <a:lnTo>
                  <a:pt x="719327" y="359663"/>
                </a:lnTo>
                <a:lnTo>
                  <a:pt x="718137" y="330132"/>
                </a:lnTo>
                <a:lnTo>
                  <a:pt x="708889" y="273152"/>
                </a:lnTo>
                <a:lnTo>
                  <a:pt x="691098" y="219563"/>
                </a:lnTo>
                <a:lnTo>
                  <a:pt x="665500" y="170099"/>
                </a:lnTo>
                <a:lnTo>
                  <a:pt x="632832" y="125498"/>
                </a:lnTo>
                <a:lnTo>
                  <a:pt x="593829" y="86495"/>
                </a:lnTo>
                <a:lnTo>
                  <a:pt x="549228" y="53827"/>
                </a:lnTo>
                <a:lnTo>
                  <a:pt x="499764" y="28229"/>
                </a:lnTo>
                <a:lnTo>
                  <a:pt x="446175" y="10438"/>
                </a:lnTo>
                <a:lnTo>
                  <a:pt x="389195" y="1190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6" name="object 40"/>
          <p:cNvSpPr>
            <a:spLocks/>
          </p:cNvSpPr>
          <p:nvPr/>
        </p:nvSpPr>
        <p:spPr bwMode="auto">
          <a:xfrm>
            <a:off x="1603375" y="4003675"/>
            <a:ext cx="352425" cy="60325"/>
          </a:xfrm>
          <a:custGeom>
            <a:avLst/>
            <a:gdLst>
              <a:gd name="T0" fmla="*/ 329802 w 351155"/>
              <a:gd name="T1" fmla="*/ 0 h 60960"/>
              <a:gd name="T2" fmla="*/ 31135 w 351155"/>
              <a:gd name="T3" fmla="*/ 0 h 60960"/>
              <a:gd name="T4" fmla="*/ 17075 w 351155"/>
              <a:gd name="T5" fmla="*/ 3037 h 60960"/>
              <a:gd name="T6" fmla="*/ 6149 w 351155"/>
              <a:gd name="T7" fmla="*/ 11132 h 60960"/>
              <a:gd name="T8" fmla="*/ 0 w 351155"/>
              <a:gd name="T9" fmla="*/ 22759 h 60960"/>
              <a:gd name="T10" fmla="*/ 2312 w 351155"/>
              <a:gd name="T11" fmla="*/ 37986 h 60960"/>
              <a:gd name="T12" fmla="*/ 9587 w 351155"/>
              <a:gd name="T13" fmla="*/ 48806 h 60960"/>
              <a:gd name="T14" fmla="*/ 20498 w 351155"/>
              <a:gd name="T15" fmla="*/ 55054 h 60960"/>
              <a:gd name="T16" fmla="*/ 329802 w 351155"/>
              <a:gd name="T17" fmla="*/ 56651 h 60960"/>
              <a:gd name="T18" fmla="*/ 343543 w 351155"/>
              <a:gd name="T19" fmla="*/ 53632 h 60960"/>
              <a:gd name="T20" fmla="*/ 354291 w 351155"/>
              <a:gd name="T21" fmla="*/ 45437 h 60960"/>
              <a:gd name="T22" fmla="*/ 359913 w 351155"/>
              <a:gd name="T23" fmla="*/ 33355 h 60960"/>
              <a:gd name="T24" fmla="*/ 357206 w 351155"/>
              <a:gd name="T25" fmla="*/ 18626 h 60960"/>
              <a:gd name="T26" fmla="*/ 349545 w 351155"/>
              <a:gd name="T27" fmla="*/ 7700 h 60960"/>
              <a:gd name="T28" fmla="*/ 338512 w 351155"/>
              <a:gd name="T29" fmla="*/ 1336 h 60960"/>
              <a:gd name="T30" fmla="*/ 329802 w 351155"/>
              <a:gd name="T31" fmla="*/ 0 h 609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1155"/>
              <a:gd name="T49" fmla="*/ 0 h 60960"/>
              <a:gd name="T50" fmla="*/ 351155 w 351155"/>
              <a:gd name="T51" fmla="*/ 60960 h 609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1155" h="60960">
                <a:moveTo>
                  <a:pt x="321573" y="0"/>
                </a:moveTo>
                <a:lnTo>
                  <a:pt x="30358" y="0"/>
                </a:lnTo>
                <a:lnTo>
                  <a:pt x="16649" y="3268"/>
                </a:lnTo>
                <a:lnTo>
                  <a:pt x="5995" y="11978"/>
                </a:lnTo>
                <a:lnTo>
                  <a:pt x="0" y="24490"/>
                </a:lnTo>
                <a:lnTo>
                  <a:pt x="2256" y="40875"/>
                </a:lnTo>
                <a:lnTo>
                  <a:pt x="9348" y="52518"/>
                </a:lnTo>
                <a:lnTo>
                  <a:pt x="19986" y="59242"/>
                </a:lnTo>
                <a:lnTo>
                  <a:pt x="321573" y="60959"/>
                </a:lnTo>
                <a:lnTo>
                  <a:pt x="334970" y="57711"/>
                </a:lnTo>
                <a:lnTo>
                  <a:pt x="345450" y="48892"/>
                </a:lnTo>
                <a:lnTo>
                  <a:pt x="350932" y="35892"/>
                </a:lnTo>
                <a:lnTo>
                  <a:pt x="348292" y="20042"/>
                </a:lnTo>
                <a:lnTo>
                  <a:pt x="340821" y="8286"/>
                </a:lnTo>
                <a:lnTo>
                  <a:pt x="330065" y="1438"/>
                </a:lnTo>
                <a:lnTo>
                  <a:pt x="3215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7" name="object 41"/>
          <p:cNvSpPr>
            <a:spLocks/>
          </p:cNvSpPr>
          <p:nvPr/>
        </p:nvSpPr>
        <p:spPr bwMode="auto">
          <a:xfrm>
            <a:off x="1603375" y="4081463"/>
            <a:ext cx="352425" cy="58737"/>
          </a:xfrm>
          <a:custGeom>
            <a:avLst/>
            <a:gdLst>
              <a:gd name="T0" fmla="*/ 329936 w 351155"/>
              <a:gd name="T1" fmla="*/ 0 h 59689"/>
              <a:gd name="T2" fmla="*/ 31268 w 351155"/>
              <a:gd name="T3" fmla="*/ 0 h 59689"/>
              <a:gd name="T4" fmla="*/ 17023 w 351155"/>
              <a:gd name="T5" fmla="*/ 2920 h 59689"/>
              <a:gd name="T6" fmla="*/ 6028 w 351155"/>
              <a:gd name="T7" fmla="*/ 10680 h 59689"/>
              <a:gd name="T8" fmla="*/ 0 w 351155"/>
              <a:gd name="T9" fmla="*/ 21786 h 59689"/>
              <a:gd name="T10" fmla="*/ 2518 w 351155"/>
              <a:gd name="T11" fmla="*/ 36062 h 59689"/>
              <a:gd name="T12" fmla="*/ 10162 w 351155"/>
              <a:gd name="T13" fmla="*/ 46167 h 59689"/>
              <a:gd name="T14" fmla="*/ 21528 w 351155"/>
              <a:gd name="T15" fmla="*/ 51866 h 59689"/>
              <a:gd name="T16" fmla="*/ 329936 w 351155"/>
              <a:gd name="T17" fmla="*/ 53108 h 59689"/>
              <a:gd name="T18" fmla="*/ 343809 w 351155"/>
              <a:gd name="T19" fmla="*/ 50208 h 59689"/>
              <a:gd name="T20" fmla="*/ 354605 w 351155"/>
              <a:gd name="T21" fmla="*/ 42343 h 59689"/>
              <a:gd name="T22" fmla="*/ 360118 w 351155"/>
              <a:gd name="T23" fmla="*/ 30773 h 59689"/>
              <a:gd name="T24" fmla="*/ 357227 w 351155"/>
              <a:gd name="T25" fmla="*/ 16960 h 59689"/>
              <a:gd name="T26" fmla="*/ 349194 w 351155"/>
              <a:gd name="T27" fmla="*/ 6759 h 59689"/>
              <a:gd name="T28" fmla="*/ 337721 w 351155"/>
              <a:gd name="T29" fmla="*/ 992 h 59689"/>
              <a:gd name="T30" fmla="*/ 329936 w 351155"/>
              <a:gd name="T31" fmla="*/ 0 h 596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1155"/>
              <a:gd name="T49" fmla="*/ 0 h 59689"/>
              <a:gd name="T50" fmla="*/ 351155 w 351155"/>
              <a:gd name="T51" fmla="*/ 59689 h 596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1155" h="59689">
                <a:moveTo>
                  <a:pt x="321703" y="0"/>
                </a:moveTo>
                <a:lnTo>
                  <a:pt x="30488" y="0"/>
                </a:lnTo>
                <a:lnTo>
                  <a:pt x="16599" y="3267"/>
                </a:lnTo>
                <a:lnTo>
                  <a:pt x="5878" y="11954"/>
                </a:lnTo>
                <a:lnTo>
                  <a:pt x="0" y="24383"/>
                </a:lnTo>
                <a:lnTo>
                  <a:pt x="2455" y="40357"/>
                </a:lnTo>
                <a:lnTo>
                  <a:pt x="9909" y="51666"/>
                </a:lnTo>
                <a:lnTo>
                  <a:pt x="20991" y="58044"/>
                </a:lnTo>
                <a:lnTo>
                  <a:pt x="321703" y="59435"/>
                </a:lnTo>
                <a:lnTo>
                  <a:pt x="335230" y="56189"/>
                </a:lnTo>
                <a:lnTo>
                  <a:pt x="345756" y="47387"/>
                </a:lnTo>
                <a:lnTo>
                  <a:pt x="351131" y="34439"/>
                </a:lnTo>
                <a:lnTo>
                  <a:pt x="348313" y="18980"/>
                </a:lnTo>
                <a:lnTo>
                  <a:pt x="340481" y="7565"/>
                </a:lnTo>
                <a:lnTo>
                  <a:pt x="329293" y="1110"/>
                </a:lnTo>
                <a:lnTo>
                  <a:pt x="32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8" name="object 42"/>
          <p:cNvSpPr>
            <a:spLocks/>
          </p:cNvSpPr>
          <p:nvPr/>
        </p:nvSpPr>
        <p:spPr bwMode="auto">
          <a:xfrm>
            <a:off x="1603375" y="4160838"/>
            <a:ext cx="352425" cy="58737"/>
          </a:xfrm>
          <a:custGeom>
            <a:avLst/>
            <a:gdLst>
              <a:gd name="T0" fmla="*/ 325979 w 351789"/>
              <a:gd name="T1" fmla="*/ 0 h 58420"/>
              <a:gd name="T2" fmla="*/ 31060 w 351789"/>
              <a:gd name="T3" fmla="*/ 0 h 58420"/>
              <a:gd name="T4" fmla="*/ 16707 w 351789"/>
              <a:gd name="T5" fmla="*/ 3228 h 58420"/>
              <a:gd name="T6" fmla="*/ 5747 w 351789"/>
              <a:gd name="T7" fmla="*/ 11990 h 58420"/>
              <a:gd name="T8" fmla="*/ 0 w 351789"/>
              <a:gd name="T9" fmla="*/ 24891 h 58420"/>
              <a:gd name="T10" fmla="*/ 2708 w 351789"/>
              <a:gd name="T11" fmla="*/ 41060 h 58420"/>
              <a:gd name="T12" fmla="*/ 10595 w 351789"/>
              <a:gd name="T13" fmla="*/ 52555 h 58420"/>
              <a:gd name="T14" fmla="*/ 22211 w 351789"/>
              <a:gd name="T15" fmla="*/ 58940 h 58420"/>
              <a:gd name="T16" fmla="*/ 325979 w 351789"/>
              <a:gd name="T17" fmla="*/ 60147 h 58420"/>
              <a:gd name="T18" fmla="*/ 339708 w 351789"/>
              <a:gd name="T19" fmla="*/ 56765 h 58420"/>
              <a:gd name="T20" fmla="*/ 350377 w 351789"/>
              <a:gd name="T21" fmla="*/ 47614 h 58420"/>
              <a:gd name="T22" fmla="*/ 355797 w 351789"/>
              <a:gd name="T23" fmla="*/ 34194 h 58420"/>
              <a:gd name="T24" fmla="*/ 352787 w 351789"/>
              <a:gd name="T25" fmla="*/ 18137 h 58420"/>
              <a:gd name="T26" fmla="*/ 344484 w 351789"/>
              <a:gd name="T27" fmla="*/ 6793 h 58420"/>
              <a:gd name="T28" fmla="*/ 332701 w 351789"/>
              <a:gd name="T29" fmla="*/ 794 h 58420"/>
              <a:gd name="T30" fmla="*/ 325979 w 351789"/>
              <a:gd name="T31" fmla="*/ 0 h 584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1789"/>
              <a:gd name="T49" fmla="*/ 0 h 58420"/>
              <a:gd name="T50" fmla="*/ 351789 w 351789"/>
              <a:gd name="T51" fmla="*/ 58420 h 584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1789" h="58420">
                <a:moveTo>
                  <a:pt x="321884" y="0"/>
                </a:moveTo>
                <a:lnTo>
                  <a:pt x="30669" y="0"/>
                </a:lnTo>
                <a:lnTo>
                  <a:pt x="16497" y="3109"/>
                </a:lnTo>
                <a:lnTo>
                  <a:pt x="5677" y="11544"/>
                </a:lnTo>
                <a:lnTo>
                  <a:pt x="0" y="23966"/>
                </a:lnTo>
                <a:lnTo>
                  <a:pt x="2673" y="39533"/>
                </a:lnTo>
                <a:lnTo>
                  <a:pt x="10462" y="50600"/>
                </a:lnTo>
                <a:lnTo>
                  <a:pt x="21931" y="56749"/>
                </a:lnTo>
                <a:lnTo>
                  <a:pt x="321884" y="57911"/>
                </a:lnTo>
                <a:lnTo>
                  <a:pt x="335439" y="54655"/>
                </a:lnTo>
                <a:lnTo>
                  <a:pt x="345975" y="45844"/>
                </a:lnTo>
                <a:lnTo>
                  <a:pt x="351327" y="32920"/>
                </a:lnTo>
                <a:lnTo>
                  <a:pt x="348354" y="17463"/>
                </a:lnTo>
                <a:lnTo>
                  <a:pt x="340156" y="6541"/>
                </a:lnTo>
                <a:lnTo>
                  <a:pt x="328522" y="766"/>
                </a:lnTo>
                <a:lnTo>
                  <a:pt x="321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59" name="object 43"/>
          <p:cNvSpPr>
            <a:spLocks/>
          </p:cNvSpPr>
          <p:nvPr/>
        </p:nvSpPr>
        <p:spPr bwMode="auto">
          <a:xfrm>
            <a:off x="1670050" y="4238625"/>
            <a:ext cx="219075" cy="1770063"/>
          </a:xfrm>
          <a:custGeom>
            <a:avLst/>
            <a:gdLst>
              <a:gd name="T0" fmla="*/ 222412 w 218439"/>
              <a:gd name="T1" fmla="*/ 0 h 1769745"/>
              <a:gd name="T2" fmla="*/ 0 w 218439"/>
              <a:gd name="T3" fmla="*/ 0 h 1769745"/>
              <a:gd name="T4" fmla="*/ 0 w 218439"/>
              <a:gd name="T5" fmla="*/ 18308 h 1769745"/>
              <a:gd name="T6" fmla="*/ 11477 w 218439"/>
              <a:gd name="T7" fmla="*/ 58760 h 1769745"/>
              <a:gd name="T8" fmla="*/ 41791 w 218439"/>
              <a:gd name="T9" fmla="*/ 86974 h 1769745"/>
              <a:gd name="T10" fmla="*/ 96174 w 218439"/>
              <a:gd name="T11" fmla="*/ 95999 h 1769745"/>
              <a:gd name="T12" fmla="*/ 96175 w 218439"/>
              <a:gd name="T13" fmla="*/ 1771589 h 1769745"/>
              <a:gd name="T14" fmla="*/ 139163 w 218439"/>
              <a:gd name="T15" fmla="*/ 1771589 h 1769745"/>
              <a:gd name="T16" fmla="*/ 139201 w 218439"/>
              <a:gd name="T17" fmla="*/ 95999 h 1769745"/>
              <a:gd name="T18" fmla="*/ 143480 w 218439"/>
              <a:gd name="T19" fmla="*/ 95999 h 1769745"/>
              <a:gd name="T20" fmla="*/ 185211 w 218439"/>
              <a:gd name="T21" fmla="*/ 84368 h 1769745"/>
              <a:gd name="T22" fmla="*/ 213516 w 218439"/>
              <a:gd name="T23" fmla="*/ 54243 h 1769745"/>
              <a:gd name="T24" fmla="*/ 221876 w 218439"/>
              <a:gd name="T25" fmla="*/ 27415 h 1769745"/>
              <a:gd name="T26" fmla="*/ 222412 w 218439"/>
              <a:gd name="T27" fmla="*/ 0 h 17697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8439"/>
              <a:gd name="T43" fmla="*/ 0 h 1769745"/>
              <a:gd name="T44" fmla="*/ 218439 w 218439"/>
              <a:gd name="T45" fmla="*/ 1769745 h 17697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8439" h="1769745">
                <a:moveTo>
                  <a:pt x="217931" y="0"/>
                </a:moveTo>
                <a:lnTo>
                  <a:pt x="0" y="0"/>
                </a:lnTo>
                <a:lnTo>
                  <a:pt x="0" y="18287"/>
                </a:lnTo>
                <a:lnTo>
                  <a:pt x="11246" y="58683"/>
                </a:lnTo>
                <a:lnTo>
                  <a:pt x="40949" y="86862"/>
                </a:lnTo>
                <a:lnTo>
                  <a:pt x="94237" y="95880"/>
                </a:lnTo>
                <a:lnTo>
                  <a:pt x="94238" y="1769363"/>
                </a:lnTo>
                <a:lnTo>
                  <a:pt x="136360" y="1769363"/>
                </a:lnTo>
                <a:lnTo>
                  <a:pt x="136397" y="95880"/>
                </a:lnTo>
                <a:lnTo>
                  <a:pt x="140589" y="95880"/>
                </a:lnTo>
                <a:lnTo>
                  <a:pt x="181480" y="84263"/>
                </a:lnTo>
                <a:lnTo>
                  <a:pt x="209215" y="54173"/>
                </a:lnTo>
                <a:lnTo>
                  <a:pt x="217406" y="27380"/>
                </a:lnTo>
                <a:lnTo>
                  <a:pt x="2179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0" name="object 44"/>
          <p:cNvSpPr>
            <a:spLocks/>
          </p:cNvSpPr>
          <p:nvPr/>
        </p:nvSpPr>
        <p:spPr bwMode="auto">
          <a:xfrm>
            <a:off x="5035550" y="3833813"/>
            <a:ext cx="554038" cy="609600"/>
          </a:xfrm>
          <a:custGeom>
            <a:avLst/>
            <a:gdLst>
              <a:gd name="T0" fmla="*/ 277718 w 553720"/>
              <a:gd name="T1" fmla="*/ 0 h 609600"/>
              <a:gd name="T2" fmla="*/ 232633 w 553720"/>
              <a:gd name="T3" fmla="*/ 3609 h 609600"/>
              <a:gd name="T4" fmla="*/ 189881 w 553720"/>
              <a:gd name="T5" fmla="*/ 14059 h 609600"/>
              <a:gd name="T6" fmla="*/ 150024 w 553720"/>
              <a:gd name="T7" fmla="*/ 30785 h 609600"/>
              <a:gd name="T8" fmla="*/ 113635 w 553720"/>
              <a:gd name="T9" fmla="*/ 53221 h 609600"/>
              <a:gd name="T10" fmla="*/ 81286 w 553720"/>
              <a:gd name="T11" fmla="*/ 80803 h 609600"/>
              <a:gd name="T12" fmla="*/ 53541 w 553720"/>
              <a:gd name="T13" fmla="*/ 112964 h 609600"/>
              <a:gd name="T14" fmla="*/ 30971 w 553720"/>
              <a:gd name="T15" fmla="*/ 149139 h 609600"/>
              <a:gd name="T16" fmla="*/ 14142 w 553720"/>
              <a:gd name="T17" fmla="*/ 188762 h 609600"/>
              <a:gd name="T18" fmla="*/ 3630 w 553720"/>
              <a:gd name="T19" fmla="*/ 231269 h 609600"/>
              <a:gd name="T20" fmla="*/ 0 w 553720"/>
              <a:gd name="T21" fmla="*/ 276093 h 609600"/>
              <a:gd name="T22" fmla="*/ 451 w 553720"/>
              <a:gd name="T23" fmla="*/ 292055 h 609600"/>
              <a:gd name="T24" fmla="*/ 7054 w 553720"/>
              <a:gd name="T25" fmla="*/ 338342 h 609600"/>
              <a:gd name="T26" fmla="*/ 21008 w 553720"/>
              <a:gd name="T27" fmla="*/ 381738 h 609600"/>
              <a:gd name="T28" fmla="*/ 41655 w 553720"/>
              <a:gd name="T29" fmla="*/ 421606 h 609600"/>
              <a:gd name="T30" fmla="*/ 68332 w 553720"/>
              <a:gd name="T31" fmla="*/ 457307 h 609600"/>
              <a:gd name="T32" fmla="*/ 100389 w 553720"/>
              <a:gd name="T33" fmla="*/ 488204 h 609600"/>
              <a:gd name="T34" fmla="*/ 137160 w 553720"/>
              <a:gd name="T35" fmla="*/ 513660 h 609600"/>
              <a:gd name="T36" fmla="*/ 150350 w 553720"/>
              <a:gd name="T37" fmla="*/ 520826 h 609600"/>
              <a:gd name="T38" fmla="*/ 150350 w 553720"/>
              <a:gd name="T39" fmla="*/ 572493 h 609600"/>
              <a:gd name="T40" fmla="*/ 180560 w 553720"/>
              <a:gd name="T41" fmla="*/ 609287 h 609600"/>
              <a:gd name="T42" fmla="*/ 347994 w 553720"/>
              <a:gd name="T43" fmla="*/ 609597 h 609600"/>
              <a:gd name="T44" fmla="*/ 371150 w 553720"/>
              <a:gd name="T45" fmla="*/ 606639 h 609600"/>
              <a:gd name="T46" fmla="*/ 383302 w 553720"/>
              <a:gd name="T47" fmla="*/ 599081 h 609600"/>
              <a:gd name="T48" fmla="*/ 387992 w 553720"/>
              <a:gd name="T49" fmla="*/ 588908 h 609600"/>
              <a:gd name="T50" fmla="*/ 388777 w 553720"/>
              <a:gd name="T51" fmla="*/ 578101 h 609600"/>
              <a:gd name="T52" fmla="*/ 388777 w 553720"/>
              <a:gd name="T53" fmla="*/ 533378 h 609600"/>
              <a:gd name="T54" fmla="*/ 403258 w 553720"/>
              <a:gd name="T55" fmla="*/ 525922 h 609600"/>
              <a:gd name="T56" fmla="*/ 443760 w 553720"/>
              <a:gd name="T57" fmla="*/ 499302 h 609600"/>
              <a:gd name="T58" fmla="*/ 479232 w 553720"/>
              <a:gd name="T59" fmla="*/ 466850 h 609600"/>
              <a:gd name="T60" fmla="*/ 508877 w 553720"/>
              <a:gd name="T61" fmla="*/ 429274 h 609600"/>
              <a:gd name="T62" fmla="*/ 531904 w 553720"/>
              <a:gd name="T63" fmla="*/ 387281 h 609600"/>
              <a:gd name="T64" fmla="*/ 547519 w 553720"/>
              <a:gd name="T65" fmla="*/ 341578 h 609600"/>
              <a:gd name="T66" fmla="*/ 554930 w 553720"/>
              <a:gd name="T67" fmla="*/ 292873 h 609600"/>
              <a:gd name="T68" fmla="*/ 555439 w 553720"/>
              <a:gd name="T69" fmla="*/ 276093 h 609600"/>
              <a:gd name="T70" fmla="*/ 554520 w 553720"/>
              <a:gd name="T71" fmla="*/ 253427 h 609600"/>
              <a:gd name="T72" fmla="*/ 547376 w 553720"/>
              <a:gd name="T73" fmla="*/ 209690 h 609600"/>
              <a:gd name="T74" fmla="*/ 533636 w 553720"/>
              <a:gd name="T75" fmla="*/ 168555 h 609600"/>
              <a:gd name="T76" fmla="*/ 513867 w 553720"/>
              <a:gd name="T77" fmla="*/ 130585 h 609600"/>
              <a:gd name="T78" fmla="*/ 488638 w 553720"/>
              <a:gd name="T79" fmla="*/ 96346 h 609600"/>
              <a:gd name="T80" fmla="*/ 458519 w 553720"/>
              <a:gd name="T81" fmla="*/ 66404 h 609600"/>
              <a:gd name="T82" fmla="*/ 424079 w 553720"/>
              <a:gd name="T83" fmla="*/ 41325 h 609600"/>
              <a:gd name="T84" fmla="*/ 385885 w 553720"/>
              <a:gd name="T85" fmla="*/ 21673 h 609600"/>
              <a:gd name="T86" fmla="*/ 344509 w 553720"/>
              <a:gd name="T87" fmla="*/ 8014 h 609600"/>
              <a:gd name="T88" fmla="*/ 300516 w 553720"/>
              <a:gd name="T89" fmla="*/ 914 h 609600"/>
              <a:gd name="T90" fmla="*/ 277718 w 553720"/>
              <a:gd name="T91" fmla="*/ 0 h 6096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53720"/>
              <a:gd name="T139" fmla="*/ 0 h 609600"/>
              <a:gd name="T140" fmla="*/ 553720 w 553720"/>
              <a:gd name="T141" fmla="*/ 609600 h 6096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53720" h="609600">
                <a:moveTo>
                  <a:pt x="276605" y="0"/>
                </a:moveTo>
                <a:lnTo>
                  <a:pt x="231701" y="3609"/>
                </a:lnTo>
                <a:lnTo>
                  <a:pt x="189118" y="14059"/>
                </a:lnTo>
                <a:lnTo>
                  <a:pt x="149422" y="30785"/>
                </a:lnTo>
                <a:lnTo>
                  <a:pt x="113180" y="53221"/>
                </a:lnTo>
                <a:lnTo>
                  <a:pt x="80958" y="80803"/>
                </a:lnTo>
                <a:lnTo>
                  <a:pt x="53324" y="112964"/>
                </a:lnTo>
                <a:lnTo>
                  <a:pt x="30845" y="149139"/>
                </a:lnTo>
                <a:lnTo>
                  <a:pt x="14086" y="188762"/>
                </a:lnTo>
                <a:lnTo>
                  <a:pt x="3616" y="231269"/>
                </a:lnTo>
                <a:lnTo>
                  <a:pt x="0" y="276093"/>
                </a:lnTo>
                <a:lnTo>
                  <a:pt x="451" y="292055"/>
                </a:lnTo>
                <a:lnTo>
                  <a:pt x="7026" y="338342"/>
                </a:lnTo>
                <a:lnTo>
                  <a:pt x="20924" y="381738"/>
                </a:lnTo>
                <a:lnTo>
                  <a:pt x="41487" y="421606"/>
                </a:lnTo>
                <a:lnTo>
                  <a:pt x="68059" y="457307"/>
                </a:lnTo>
                <a:lnTo>
                  <a:pt x="99986" y="488204"/>
                </a:lnTo>
                <a:lnTo>
                  <a:pt x="136609" y="513660"/>
                </a:lnTo>
                <a:lnTo>
                  <a:pt x="149748" y="520826"/>
                </a:lnTo>
                <a:lnTo>
                  <a:pt x="149748" y="572493"/>
                </a:lnTo>
                <a:lnTo>
                  <a:pt x="179836" y="609287"/>
                </a:lnTo>
                <a:lnTo>
                  <a:pt x="346598" y="609597"/>
                </a:lnTo>
                <a:lnTo>
                  <a:pt x="369661" y="606639"/>
                </a:lnTo>
                <a:lnTo>
                  <a:pt x="381765" y="599081"/>
                </a:lnTo>
                <a:lnTo>
                  <a:pt x="386436" y="588908"/>
                </a:lnTo>
                <a:lnTo>
                  <a:pt x="387217" y="578101"/>
                </a:lnTo>
                <a:lnTo>
                  <a:pt x="387217" y="533378"/>
                </a:lnTo>
                <a:lnTo>
                  <a:pt x="401641" y="525922"/>
                </a:lnTo>
                <a:lnTo>
                  <a:pt x="441981" y="499302"/>
                </a:lnTo>
                <a:lnTo>
                  <a:pt x="477310" y="466850"/>
                </a:lnTo>
                <a:lnTo>
                  <a:pt x="506836" y="429274"/>
                </a:lnTo>
                <a:lnTo>
                  <a:pt x="529771" y="387281"/>
                </a:lnTo>
                <a:lnTo>
                  <a:pt x="545323" y="341578"/>
                </a:lnTo>
                <a:lnTo>
                  <a:pt x="552704" y="292873"/>
                </a:lnTo>
                <a:lnTo>
                  <a:pt x="553211" y="276093"/>
                </a:lnTo>
                <a:lnTo>
                  <a:pt x="552296" y="253427"/>
                </a:lnTo>
                <a:lnTo>
                  <a:pt x="545181" y="209690"/>
                </a:lnTo>
                <a:lnTo>
                  <a:pt x="531496" y="168555"/>
                </a:lnTo>
                <a:lnTo>
                  <a:pt x="511806" y="130585"/>
                </a:lnTo>
                <a:lnTo>
                  <a:pt x="486679" y="96346"/>
                </a:lnTo>
                <a:lnTo>
                  <a:pt x="456680" y="66404"/>
                </a:lnTo>
                <a:lnTo>
                  <a:pt x="422378" y="41325"/>
                </a:lnTo>
                <a:lnTo>
                  <a:pt x="384338" y="21673"/>
                </a:lnTo>
                <a:lnTo>
                  <a:pt x="343127" y="8014"/>
                </a:lnTo>
                <a:lnTo>
                  <a:pt x="299312" y="914"/>
                </a:lnTo>
                <a:lnTo>
                  <a:pt x="2766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1" name="object 45"/>
          <p:cNvSpPr>
            <a:spLocks/>
          </p:cNvSpPr>
          <p:nvPr/>
        </p:nvSpPr>
        <p:spPr bwMode="auto">
          <a:xfrm>
            <a:off x="5173663" y="4468813"/>
            <a:ext cx="268287" cy="46037"/>
          </a:xfrm>
          <a:custGeom>
            <a:avLst/>
            <a:gdLst>
              <a:gd name="T0" fmla="*/ 251446 w 267335"/>
              <a:gd name="T1" fmla="*/ 0 h 45720"/>
              <a:gd name="T2" fmla="*/ 22688 w 267335"/>
              <a:gd name="T3" fmla="*/ 0 h 45720"/>
              <a:gd name="T4" fmla="*/ 8888 w 267335"/>
              <a:gd name="T5" fmla="*/ 4356 h 45720"/>
              <a:gd name="T6" fmla="*/ 0 w 267335"/>
              <a:gd name="T7" fmla="*/ 15434 h 45720"/>
              <a:gd name="T8" fmla="*/ 1816 w 267335"/>
              <a:gd name="T9" fmla="*/ 33123 h 45720"/>
              <a:gd name="T10" fmla="*/ 9341 w 267335"/>
              <a:gd name="T11" fmla="*/ 43782 h 45720"/>
              <a:gd name="T12" fmla="*/ 20580 w 267335"/>
              <a:gd name="T13" fmla="*/ 47902 h 45720"/>
              <a:gd name="T14" fmla="*/ 251429 w 267335"/>
              <a:gd name="T15" fmla="*/ 47984 h 45720"/>
              <a:gd name="T16" fmla="*/ 264887 w 267335"/>
              <a:gd name="T17" fmla="*/ 43640 h 45720"/>
              <a:gd name="T18" fmla="*/ 273464 w 267335"/>
              <a:gd name="T19" fmla="*/ 32265 h 45720"/>
              <a:gd name="T20" fmla="*/ 271182 w 267335"/>
              <a:gd name="T21" fmla="*/ 14868 h 45720"/>
              <a:gd name="T22" fmla="*/ 263353 w 267335"/>
              <a:gd name="T23" fmla="*/ 4029 h 45720"/>
              <a:gd name="T24" fmla="*/ 252291 w 267335"/>
              <a:gd name="T25" fmla="*/ 17 h 45720"/>
              <a:gd name="T26" fmla="*/ 251446 w 267335"/>
              <a:gd name="T27" fmla="*/ 0 h 457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7335"/>
              <a:gd name="T43" fmla="*/ 0 h 45720"/>
              <a:gd name="T44" fmla="*/ 267335 w 267335"/>
              <a:gd name="T45" fmla="*/ 45720 h 457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7335" h="45720">
                <a:moveTo>
                  <a:pt x="245266" y="0"/>
                </a:moveTo>
                <a:lnTo>
                  <a:pt x="22130" y="0"/>
                </a:lnTo>
                <a:lnTo>
                  <a:pt x="8670" y="4150"/>
                </a:lnTo>
                <a:lnTo>
                  <a:pt x="0" y="14705"/>
                </a:lnTo>
                <a:lnTo>
                  <a:pt x="1774" y="31559"/>
                </a:lnTo>
                <a:lnTo>
                  <a:pt x="9111" y="41717"/>
                </a:lnTo>
                <a:lnTo>
                  <a:pt x="20074" y="45640"/>
                </a:lnTo>
                <a:lnTo>
                  <a:pt x="245250" y="45719"/>
                </a:lnTo>
                <a:lnTo>
                  <a:pt x="258377" y="41582"/>
                </a:lnTo>
                <a:lnTo>
                  <a:pt x="266744" y="30741"/>
                </a:lnTo>
                <a:lnTo>
                  <a:pt x="264518" y="14166"/>
                </a:lnTo>
                <a:lnTo>
                  <a:pt x="256881" y="3838"/>
                </a:lnTo>
                <a:lnTo>
                  <a:pt x="246091" y="17"/>
                </a:lnTo>
                <a:lnTo>
                  <a:pt x="2452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2" name="object 46"/>
          <p:cNvSpPr>
            <a:spLocks/>
          </p:cNvSpPr>
          <p:nvPr/>
        </p:nvSpPr>
        <p:spPr bwMode="auto">
          <a:xfrm>
            <a:off x="5173663" y="4527550"/>
            <a:ext cx="268287" cy="46038"/>
          </a:xfrm>
          <a:custGeom>
            <a:avLst/>
            <a:gdLst>
              <a:gd name="T0" fmla="*/ 251446 w 267335"/>
              <a:gd name="T1" fmla="*/ 0 h 45720"/>
              <a:gd name="T2" fmla="*/ 22688 w 267335"/>
              <a:gd name="T3" fmla="*/ 0 h 45720"/>
              <a:gd name="T4" fmla="*/ 8888 w 267335"/>
              <a:gd name="T5" fmla="*/ 4356 h 45720"/>
              <a:gd name="T6" fmla="*/ 0 w 267335"/>
              <a:gd name="T7" fmla="*/ 15436 h 45720"/>
              <a:gd name="T8" fmla="*/ 1816 w 267335"/>
              <a:gd name="T9" fmla="*/ 33129 h 45720"/>
              <a:gd name="T10" fmla="*/ 9341 w 267335"/>
              <a:gd name="T11" fmla="*/ 43789 h 45720"/>
              <a:gd name="T12" fmla="*/ 20580 w 267335"/>
              <a:gd name="T13" fmla="*/ 47909 h 45720"/>
              <a:gd name="T14" fmla="*/ 251429 w 267335"/>
              <a:gd name="T15" fmla="*/ 47991 h 45720"/>
              <a:gd name="T16" fmla="*/ 264887 w 267335"/>
              <a:gd name="T17" fmla="*/ 43647 h 45720"/>
              <a:gd name="T18" fmla="*/ 273464 w 267335"/>
              <a:gd name="T19" fmla="*/ 32269 h 45720"/>
              <a:gd name="T20" fmla="*/ 271182 w 267335"/>
              <a:gd name="T21" fmla="*/ 14871 h 45720"/>
              <a:gd name="T22" fmla="*/ 263353 w 267335"/>
              <a:gd name="T23" fmla="*/ 4029 h 45720"/>
              <a:gd name="T24" fmla="*/ 252291 w 267335"/>
              <a:gd name="T25" fmla="*/ 17 h 45720"/>
              <a:gd name="T26" fmla="*/ 251446 w 267335"/>
              <a:gd name="T27" fmla="*/ 0 h 457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7335"/>
              <a:gd name="T43" fmla="*/ 0 h 45720"/>
              <a:gd name="T44" fmla="*/ 267335 w 267335"/>
              <a:gd name="T45" fmla="*/ 45720 h 457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7335" h="45720">
                <a:moveTo>
                  <a:pt x="245266" y="0"/>
                </a:moveTo>
                <a:lnTo>
                  <a:pt x="22130" y="0"/>
                </a:lnTo>
                <a:lnTo>
                  <a:pt x="8670" y="4150"/>
                </a:lnTo>
                <a:lnTo>
                  <a:pt x="0" y="14705"/>
                </a:lnTo>
                <a:lnTo>
                  <a:pt x="1774" y="31559"/>
                </a:lnTo>
                <a:lnTo>
                  <a:pt x="9111" y="41717"/>
                </a:lnTo>
                <a:lnTo>
                  <a:pt x="20074" y="45640"/>
                </a:lnTo>
                <a:lnTo>
                  <a:pt x="245250" y="45719"/>
                </a:lnTo>
                <a:lnTo>
                  <a:pt x="258377" y="41582"/>
                </a:lnTo>
                <a:lnTo>
                  <a:pt x="266744" y="30741"/>
                </a:lnTo>
                <a:lnTo>
                  <a:pt x="264518" y="14166"/>
                </a:lnTo>
                <a:lnTo>
                  <a:pt x="256881" y="3838"/>
                </a:lnTo>
                <a:lnTo>
                  <a:pt x="246091" y="17"/>
                </a:lnTo>
                <a:lnTo>
                  <a:pt x="2452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3" name="object 47"/>
          <p:cNvSpPr>
            <a:spLocks/>
          </p:cNvSpPr>
          <p:nvPr/>
        </p:nvSpPr>
        <p:spPr bwMode="auto">
          <a:xfrm>
            <a:off x="5173663" y="4589463"/>
            <a:ext cx="268287" cy="44450"/>
          </a:xfrm>
          <a:custGeom>
            <a:avLst/>
            <a:gdLst>
              <a:gd name="T0" fmla="*/ 251731 w 267335"/>
              <a:gd name="T1" fmla="*/ 0 h 44450"/>
              <a:gd name="T2" fmla="*/ 22972 w 267335"/>
              <a:gd name="T3" fmla="*/ 0 h 44450"/>
              <a:gd name="T4" fmla="*/ 8855 w 267335"/>
              <a:gd name="T5" fmla="*/ 3969 h 44450"/>
              <a:gd name="T6" fmla="*/ 0 w 267335"/>
              <a:gd name="T7" fmla="*/ 14337 h 44450"/>
              <a:gd name="T8" fmla="*/ 2156 w 267335"/>
              <a:gd name="T9" fmla="*/ 30755 h 44450"/>
              <a:gd name="T10" fmla="*/ 10146 w 267335"/>
              <a:gd name="T11" fmla="*/ 40613 h 44450"/>
              <a:gd name="T12" fmla="*/ 21884 w 267335"/>
              <a:gd name="T13" fmla="*/ 44175 h 44450"/>
              <a:gd name="T14" fmla="*/ 251718 w 267335"/>
              <a:gd name="T15" fmla="*/ 44195 h 44450"/>
              <a:gd name="T16" fmla="*/ 265238 w 267335"/>
              <a:gd name="T17" fmla="*/ 40029 h 44450"/>
              <a:gd name="T18" fmla="*/ 273803 w 267335"/>
              <a:gd name="T19" fmla="*/ 29195 h 44450"/>
              <a:gd name="T20" fmla="*/ 271300 w 267335"/>
              <a:gd name="T21" fmla="*/ 12766 h 44450"/>
              <a:gd name="T22" fmla="*/ 262988 w 267335"/>
              <a:gd name="T23" fmla="*/ 3083 h 44450"/>
              <a:gd name="T24" fmla="*/ 251731 w 267335"/>
              <a:gd name="T25" fmla="*/ 0 h 444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7335"/>
              <a:gd name="T40" fmla="*/ 0 h 44450"/>
              <a:gd name="T41" fmla="*/ 267335 w 267335"/>
              <a:gd name="T42" fmla="*/ 44450 h 444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7335" h="44450">
                <a:moveTo>
                  <a:pt x="245544" y="0"/>
                </a:moveTo>
                <a:lnTo>
                  <a:pt x="22407" y="0"/>
                </a:lnTo>
                <a:lnTo>
                  <a:pt x="8638" y="3969"/>
                </a:lnTo>
                <a:lnTo>
                  <a:pt x="0" y="14337"/>
                </a:lnTo>
                <a:lnTo>
                  <a:pt x="2101" y="30755"/>
                </a:lnTo>
                <a:lnTo>
                  <a:pt x="9897" y="40613"/>
                </a:lnTo>
                <a:lnTo>
                  <a:pt x="21346" y="44175"/>
                </a:lnTo>
                <a:lnTo>
                  <a:pt x="245532" y="44195"/>
                </a:lnTo>
                <a:lnTo>
                  <a:pt x="258719" y="40029"/>
                </a:lnTo>
                <a:lnTo>
                  <a:pt x="267074" y="29195"/>
                </a:lnTo>
                <a:lnTo>
                  <a:pt x="264633" y="12766"/>
                </a:lnTo>
                <a:lnTo>
                  <a:pt x="256524" y="3083"/>
                </a:lnTo>
                <a:lnTo>
                  <a:pt x="2455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4" name="object 48"/>
          <p:cNvSpPr>
            <a:spLocks/>
          </p:cNvSpPr>
          <p:nvPr/>
        </p:nvSpPr>
        <p:spPr bwMode="auto">
          <a:xfrm>
            <a:off x="5222875" y="4648200"/>
            <a:ext cx="168275" cy="1358900"/>
          </a:xfrm>
          <a:custGeom>
            <a:avLst/>
            <a:gdLst>
              <a:gd name="T0" fmla="*/ 172142 w 167639"/>
              <a:gd name="T1" fmla="*/ 0 h 1359535"/>
              <a:gd name="T2" fmla="*/ 0 w 167639"/>
              <a:gd name="T3" fmla="*/ 0 h 1359535"/>
              <a:gd name="T4" fmla="*/ 0 w 167639"/>
              <a:gd name="T5" fmla="*/ 14047 h 1359535"/>
              <a:gd name="T6" fmla="*/ 14618 w 167639"/>
              <a:gd name="T7" fmla="*/ 52724 h 1359535"/>
              <a:gd name="T8" fmla="*/ 51502 w 167639"/>
              <a:gd name="T9" fmla="*/ 72720 h 1359535"/>
              <a:gd name="T10" fmla="*/ 74457 w 167639"/>
              <a:gd name="T11" fmla="*/ 73426 h 1359535"/>
              <a:gd name="T12" fmla="*/ 74457 w 167639"/>
              <a:gd name="T13" fmla="*/ 1354969 h 1359535"/>
              <a:gd name="T14" fmla="*/ 107394 w 167639"/>
              <a:gd name="T15" fmla="*/ 1354969 h 1359535"/>
              <a:gd name="T16" fmla="*/ 107731 w 167639"/>
              <a:gd name="T17" fmla="*/ 73426 h 1359535"/>
              <a:gd name="T18" fmla="*/ 111110 w 167639"/>
              <a:gd name="T19" fmla="*/ 73426 h 1359535"/>
              <a:gd name="T20" fmla="*/ 151319 w 167639"/>
              <a:gd name="T21" fmla="*/ 58835 h 1359535"/>
              <a:gd name="T22" fmla="*/ 171447 w 167639"/>
              <a:gd name="T23" fmla="*/ 23069 h 1359535"/>
              <a:gd name="T24" fmla="*/ 172142 w 167639"/>
              <a:gd name="T25" fmla="*/ 0 h 13595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639"/>
              <a:gd name="T40" fmla="*/ 0 h 1359535"/>
              <a:gd name="T41" fmla="*/ 167639 w 167639"/>
              <a:gd name="T42" fmla="*/ 1359535 h 13595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639" h="1359535">
                <a:moveTo>
                  <a:pt x="167639" y="0"/>
                </a:moveTo>
                <a:lnTo>
                  <a:pt x="0" y="0"/>
                </a:lnTo>
                <a:lnTo>
                  <a:pt x="0" y="14096"/>
                </a:lnTo>
                <a:lnTo>
                  <a:pt x="14236" y="52899"/>
                </a:lnTo>
                <a:lnTo>
                  <a:pt x="50155" y="72958"/>
                </a:lnTo>
                <a:lnTo>
                  <a:pt x="72511" y="73664"/>
                </a:lnTo>
                <a:lnTo>
                  <a:pt x="72511" y="1359407"/>
                </a:lnTo>
                <a:lnTo>
                  <a:pt x="104585" y="1359407"/>
                </a:lnTo>
                <a:lnTo>
                  <a:pt x="104912" y="73664"/>
                </a:lnTo>
                <a:lnTo>
                  <a:pt x="108203" y="73664"/>
                </a:lnTo>
                <a:lnTo>
                  <a:pt x="147361" y="59030"/>
                </a:lnTo>
                <a:lnTo>
                  <a:pt x="166962" y="23146"/>
                </a:lnTo>
                <a:lnTo>
                  <a:pt x="1676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5" name="object 49"/>
          <p:cNvSpPr>
            <a:spLocks/>
          </p:cNvSpPr>
          <p:nvPr/>
        </p:nvSpPr>
        <p:spPr bwMode="auto">
          <a:xfrm>
            <a:off x="628650" y="6007100"/>
            <a:ext cx="5870575" cy="850900"/>
          </a:xfrm>
          <a:custGeom>
            <a:avLst/>
            <a:gdLst>
              <a:gd name="T0" fmla="*/ 0 w 5869305"/>
              <a:gd name="T1" fmla="*/ 850391 h 850900"/>
              <a:gd name="T2" fmla="*/ 5877816 w 5869305"/>
              <a:gd name="T3" fmla="*/ 850391 h 850900"/>
              <a:gd name="T4" fmla="*/ 5877816 w 5869305"/>
              <a:gd name="T5" fmla="*/ 0 h 850900"/>
              <a:gd name="T6" fmla="*/ 0 w 5869305"/>
              <a:gd name="T7" fmla="*/ 0 h 850900"/>
              <a:gd name="T8" fmla="*/ 0 w 5869305"/>
              <a:gd name="T9" fmla="*/ 850391 h 850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9305"/>
              <a:gd name="T16" fmla="*/ 0 h 850900"/>
              <a:gd name="T17" fmla="*/ 5869305 w 5869305"/>
              <a:gd name="T18" fmla="*/ 850900 h 850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9305" h="850900">
                <a:moveTo>
                  <a:pt x="0" y="850391"/>
                </a:moveTo>
                <a:lnTo>
                  <a:pt x="5868923" y="850391"/>
                </a:lnTo>
                <a:lnTo>
                  <a:pt x="5868923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/>
          <p:cNvSpPr txBox="1"/>
          <p:nvPr/>
        </p:nvSpPr>
        <p:spPr>
          <a:xfrm>
            <a:off x="4660900" y="1033463"/>
            <a:ext cx="3582988" cy="9763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41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endParaRPr sz="3600">
              <a:latin typeface="Arial"/>
              <a:cs typeface="Arial"/>
            </a:endParaRPr>
          </a:p>
          <a:p>
            <a:pPr marL="12700" eaLnBrk="1" fontAlgn="auto" hangingPunct="1">
              <a:lnSpc>
                <a:spcPts val="41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3600" spc="-6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ferently?</a:t>
            </a:r>
            <a:endParaRPr sz="3600">
              <a:latin typeface="Arial"/>
              <a:cs typeface="Arial"/>
            </a:endParaRPr>
          </a:p>
        </p:txBody>
      </p:sp>
      <p:sp>
        <p:nvSpPr>
          <p:cNvPr id="60467" name="object 51"/>
          <p:cNvSpPr>
            <a:spLocks/>
          </p:cNvSpPr>
          <p:nvPr/>
        </p:nvSpPr>
        <p:spPr bwMode="auto">
          <a:xfrm>
            <a:off x="3048000" y="1862138"/>
            <a:ext cx="690563" cy="661987"/>
          </a:xfrm>
          <a:custGeom>
            <a:avLst/>
            <a:gdLst>
              <a:gd name="T0" fmla="*/ 540359 w 690879"/>
              <a:gd name="T1" fmla="*/ 536866 h 662939"/>
              <a:gd name="T2" fmla="*/ 343950 w 690879"/>
              <a:gd name="T3" fmla="*/ 536866 h 662939"/>
              <a:gd name="T4" fmla="*/ 545614 w 690879"/>
              <a:gd name="T5" fmla="*/ 656106 h 662939"/>
              <a:gd name="T6" fmla="*/ 555510 w 690879"/>
              <a:gd name="T7" fmla="*/ 653221 h 662939"/>
              <a:gd name="T8" fmla="*/ 562246 w 690879"/>
              <a:gd name="T9" fmla="*/ 645432 h 662939"/>
              <a:gd name="T10" fmla="*/ 563211 w 690879"/>
              <a:gd name="T11" fmla="*/ 634634 h 662939"/>
              <a:gd name="T12" fmla="*/ 540359 w 690879"/>
              <a:gd name="T13" fmla="*/ 536866 h 662939"/>
              <a:gd name="T14" fmla="*/ 346817 w 690879"/>
              <a:gd name="T15" fmla="*/ 0 h 662939"/>
              <a:gd name="T16" fmla="*/ 335600 w 690879"/>
              <a:gd name="T17" fmla="*/ 1801 h 662939"/>
              <a:gd name="T18" fmla="*/ 327470 w 690879"/>
              <a:gd name="T19" fmla="*/ 10813 h 662939"/>
              <a:gd name="T20" fmla="*/ 239884 w 690879"/>
              <a:gd name="T21" fmla="*/ 217643 h 662939"/>
              <a:gd name="T22" fmla="*/ 8801 w 690879"/>
              <a:gd name="T23" fmla="*/ 239379 h 662939"/>
              <a:gd name="T24" fmla="*/ 1433 w 690879"/>
              <a:gd name="T25" fmla="*/ 247340 h 662939"/>
              <a:gd name="T26" fmla="*/ 0 w 690879"/>
              <a:gd name="T27" fmla="*/ 258072 h 662939"/>
              <a:gd name="T28" fmla="*/ 5957 w 690879"/>
              <a:gd name="T29" fmla="*/ 267810 h 662939"/>
              <a:gd name="T30" fmla="*/ 175836 w 690879"/>
              <a:gd name="T31" fmla="*/ 415777 h 662939"/>
              <a:gd name="T32" fmla="*/ 125014 w 690879"/>
              <a:gd name="T33" fmla="*/ 643768 h 662939"/>
              <a:gd name="T34" fmla="*/ 130948 w 690879"/>
              <a:gd name="T35" fmla="*/ 652108 h 662939"/>
              <a:gd name="T36" fmla="*/ 140604 w 690879"/>
              <a:gd name="T37" fmla="*/ 656013 h 662939"/>
              <a:gd name="T38" fmla="*/ 151553 w 690879"/>
              <a:gd name="T39" fmla="*/ 653660 h 662939"/>
              <a:gd name="T40" fmla="*/ 343950 w 690879"/>
              <a:gd name="T41" fmla="*/ 536866 h 662939"/>
              <a:gd name="T42" fmla="*/ 540359 w 690879"/>
              <a:gd name="T43" fmla="*/ 536866 h 662939"/>
              <a:gd name="T44" fmla="*/ 512054 w 690879"/>
              <a:gd name="T45" fmla="*/ 415769 h 662939"/>
              <a:gd name="T46" fmla="*/ 686536 w 690879"/>
              <a:gd name="T47" fmla="*/ 262315 h 662939"/>
              <a:gd name="T48" fmla="*/ 688123 w 690879"/>
              <a:gd name="T49" fmla="*/ 251530 h 662939"/>
              <a:gd name="T50" fmla="*/ 683053 w 690879"/>
              <a:gd name="T51" fmla="*/ 241998 h 662939"/>
              <a:gd name="T52" fmla="*/ 672452 w 690879"/>
              <a:gd name="T53" fmla="*/ 237495 h 662939"/>
              <a:gd name="T54" fmla="*/ 447998 w 690879"/>
              <a:gd name="T55" fmla="*/ 217621 h 662939"/>
              <a:gd name="T56" fmla="*/ 360414 w 690879"/>
              <a:gd name="T57" fmla="*/ 10791 h 662939"/>
              <a:gd name="T58" fmla="*/ 356999 w 690879"/>
              <a:gd name="T59" fmla="*/ 5400 h 662939"/>
              <a:gd name="T60" fmla="*/ 346817 w 690879"/>
              <a:gd name="T61" fmla="*/ 0 h 6629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90879"/>
              <a:gd name="T94" fmla="*/ 0 h 662939"/>
              <a:gd name="T95" fmla="*/ 690879 w 690879"/>
              <a:gd name="T96" fmla="*/ 662939 h 6629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90879" h="662939">
                <a:moveTo>
                  <a:pt x="542092" y="542294"/>
                </a:moveTo>
                <a:lnTo>
                  <a:pt x="345054" y="542294"/>
                </a:lnTo>
                <a:lnTo>
                  <a:pt x="547364" y="662740"/>
                </a:lnTo>
                <a:lnTo>
                  <a:pt x="557292" y="659825"/>
                </a:lnTo>
                <a:lnTo>
                  <a:pt x="564050" y="651958"/>
                </a:lnTo>
                <a:lnTo>
                  <a:pt x="565017" y="641051"/>
                </a:lnTo>
                <a:lnTo>
                  <a:pt x="542092" y="542294"/>
                </a:lnTo>
                <a:close/>
              </a:path>
              <a:path w="690879" h="662939">
                <a:moveTo>
                  <a:pt x="347930" y="0"/>
                </a:moveTo>
                <a:lnTo>
                  <a:pt x="336678" y="1822"/>
                </a:lnTo>
                <a:lnTo>
                  <a:pt x="328520" y="10925"/>
                </a:lnTo>
                <a:lnTo>
                  <a:pt x="240654" y="219843"/>
                </a:lnTo>
                <a:lnTo>
                  <a:pt x="8829" y="241799"/>
                </a:lnTo>
                <a:lnTo>
                  <a:pt x="1440" y="249841"/>
                </a:lnTo>
                <a:lnTo>
                  <a:pt x="0" y="260681"/>
                </a:lnTo>
                <a:lnTo>
                  <a:pt x="5978" y="270517"/>
                </a:lnTo>
                <a:lnTo>
                  <a:pt x="176402" y="419981"/>
                </a:lnTo>
                <a:lnTo>
                  <a:pt x="125413" y="650276"/>
                </a:lnTo>
                <a:lnTo>
                  <a:pt x="131368" y="658701"/>
                </a:lnTo>
                <a:lnTo>
                  <a:pt x="141053" y="662645"/>
                </a:lnTo>
                <a:lnTo>
                  <a:pt x="152038" y="660268"/>
                </a:lnTo>
                <a:lnTo>
                  <a:pt x="345054" y="542294"/>
                </a:lnTo>
                <a:lnTo>
                  <a:pt x="542092" y="542294"/>
                </a:lnTo>
                <a:lnTo>
                  <a:pt x="513697" y="419973"/>
                </a:lnTo>
                <a:lnTo>
                  <a:pt x="688738" y="264966"/>
                </a:lnTo>
                <a:lnTo>
                  <a:pt x="690330" y="254073"/>
                </a:lnTo>
                <a:lnTo>
                  <a:pt x="685244" y="244446"/>
                </a:lnTo>
                <a:lnTo>
                  <a:pt x="674609" y="239897"/>
                </a:lnTo>
                <a:lnTo>
                  <a:pt x="449434" y="219821"/>
                </a:lnTo>
                <a:lnTo>
                  <a:pt x="361569" y="10903"/>
                </a:lnTo>
                <a:lnTo>
                  <a:pt x="358145" y="5456"/>
                </a:lnTo>
                <a:lnTo>
                  <a:pt x="3479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8" name="object 52"/>
          <p:cNvSpPr>
            <a:spLocks/>
          </p:cNvSpPr>
          <p:nvPr/>
        </p:nvSpPr>
        <p:spPr bwMode="auto">
          <a:xfrm>
            <a:off x="612775" y="1127125"/>
            <a:ext cx="342900" cy="188913"/>
          </a:xfrm>
          <a:custGeom>
            <a:avLst/>
            <a:gdLst>
              <a:gd name="T0" fmla="*/ 277793 w 342900"/>
              <a:gd name="T1" fmla="*/ 74085 h 187959"/>
              <a:gd name="T2" fmla="*/ 173034 w 342900"/>
              <a:gd name="T3" fmla="*/ 74085 h 187959"/>
              <a:gd name="T4" fmla="*/ 342899 w 342900"/>
              <a:gd name="T5" fmla="*/ 194213 h 187959"/>
              <a:gd name="T6" fmla="*/ 342899 w 342900"/>
              <a:gd name="T7" fmla="*/ 120127 h 187959"/>
              <a:gd name="T8" fmla="*/ 277793 w 342900"/>
              <a:gd name="T9" fmla="*/ 74085 h 187959"/>
              <a:gd name="T10" fmla="*/ 173034 w 342900"/>
              <a:gd name="T11" fmla="*/ 0 h 187959"/>
              <a:gd name="T12" fmla="*/ 0 w 342900"/>
              <a:gd name="T13" fmla="*/ 120127 h 187959"/>
              <a:gd name="T14" fmla="*/ 0 w 342900"/>
              <a:gd name="T15" fmla="*/ 192509 h 187959"/>
              <a:gd name="T16" fmla="*/ 173034 w 342900"/>
              <a:gd name="T17" fmla="*/ 74085 h 187959"/>
              <a:gd name="T18" fmla="*/ 277793 w 342900"/>
              <a:gd name="T19" fmla="*/ 74085 h 187959"/>
              <a:gd name="T20" fmla="*/ 173034 w 342900"/>
              <a:gd name="T21" fmla="*/ 0 h 1879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2900"/>
              <a:gd name="T34" fmla="*/ 0 h 187959"/>
              <a:gd name="T35" fmla="*/ 342900 w 342900"/>
              <a:gd name="T36" fmla="*/ 187959 h 1879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2900" h="187959">
                <a:moveTo>
                  <a:pt x="277793" y="71506"/>
                </a:moveTo>
                <a:lnTo>
                  <a:pt x="173034" y="71506"/>
                </a:lnTo>
                <a:lnTo>
                  <a:pt x="342899" y="187451"/>
                </a:lnTo>
                <a:lnTo>
                  <a:pt x="342899" y="115945"/>
                </a:lnTo>
                <a:lnTo>
                  <a:pt x="277793" y="71506"/>
                </a:lnTo>
                <a:close/>
              </a:path>
              <a:path w="342900" h="187959">
                <a:moveTo>
                  <a:pt x="173034" y="0"/>
                </a:moveTo>
                <a:lnTo>
                  <a:pt x="0" y="115945"/>
                </a:lnTo>
                <a:lnTo>
                  <a:pt x="0" y="185806"/>
                </a:lnTo>
                <a:lnTo>
                  <a:pt x="173034" y="71506"/>
                </a:lnTo>
                <a:lnTo>
                  <a:pt x="277793" y="71506"/>
                </a:lnTo>
                <a:lnTo>
                  <a:pt x="1730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69" name="object 53"/>
          <p:cNvSpPr>
            <a:spLocks/>
          </p:cNvSpPr>
          <p:nvPr/>
        </p:nvSpPr>
        <p:spPr bwMode="auto">
          <a:xfrm>
            <a:off x="781050" y="1163638"/>
            <a:ext cx="8362950" cy="4833937"/>
          </a:xfrm>
          <a:custGeom>
            <a:avLst/>
            <a:gdLst>
              <a:gd name="T0" fmla="*/ 5882 w 8362950"/>
              <a:gd name="T1" fmla="*/ 0 h 4834255"/>
              <a:gd name="T2" fmla="*/ 5882 w 8362950"/>
              <a:gd name="T3" fmla="*/ 4652967 h 4834255"/>
              <a:gd name="T4" fmla="*/ 3752 w 8362950"/>
              <a:gd name="T5" fmla="*/ 4677243 h 4834255"/>
              <a:gd name="T6" fmla="*/ 1976 w 8362950"/>
              <a:gd name="T7" fmla="*/ 4699105 h 4834255"/>
              <a:gd name="T8" fmla="*/ 682 w 8362950"/>
              <a:gd name="T9" fmla="*/ 4718663 h 4834255"/>
              <a:gd name="T10" fmla="*/ 0 w 8362950"/>
              <a:gd name="T11" fmla="*/ 4736043 h 4834255"/>
              <a:gd name="T12" fmla="*/ 55 w 8362950"/>
              <a:gd name="T13" fmla="*/ 4751389 h 4834255"/>
              <a:gd name="T14" fmla="*/ 10224 w 8362950"/>
              <a:gd name="T15" fmla="*/ 4794889 h 4834255"/>
              <a:gd name="T16" fmla="*/ 42451 w 8362950"/>
              <a:gd name="T17" fmla="*/ 4815913 h 4834255"/>
              <a:gd name="T18" fmla="*/ 86026 w 8362950"/>
              <a:gd name="T19" fmla="*/ 4821853 h 4834255"/>
              <a:gd name="T20" fmla="*/ 126237 w 8362950"/>
              <a:gd name="T21" fmla="*/ 4823045 h 4834255"/>
              <a:gd name="T22" fmla="*/ 176570 w 8362950"/>
              <a:gd name="T23" fmla="*/ 4823217 h 4834255"/>
              <a:gd name="T24" fmla="*/ 8362546 w 8362950"/>
              <a:gd name="T25" fmla="*/ 4831903 h 48342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362950"/>
              <a:gd name="T40" fmla="*/ 0 h 4834255"/>
              <a:gd name="T41" fmla="*/ 8362950 w 8362950"/>
              <a:gd name="T42" fmla="*/ 4834255 h 48342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362950" h="4834255">
                <a:moveTo>
                  <a:pt x="5882" y="0"/>
                </a:moveTo>
                <a:lnTo>
                  <a:pt x="5882" y="4655106"/>
                </a:lnTo>
                <a:lnTo>
                  <a:pt x="3752" y="4679399"/>
                </a:lnTo>
                <a:lnTo>
                  <a:pt x="1976" y="4701265"/>
                </a:lnTo>
                <a:lnTo>
                  <a:pt x="682" y="4720832"/>
                </a:lnTo>
                <a:lnTo>
                  <a:pt x="0" y="4738226"/>
                </a:lnTo>
                <a:lnTo>
                  <a:pt x="55" y="4753577"/>
                </a:lnTo>
                <a:lnTo>
                  <a:pt x="10224" y="4797096"/>
                </a:lnTo>
                <a:lnTo>
                  <a:pt x="42451" y="4818132"/>
                </a:lnTo>
                <a:lnTo>
                  <a:pt x="86026" y="4824072"/>
                </a:lnTo>
                <a:lnTo>
                  <a:pt x="126237" y="4825264"/>
                </a:lnTo>
                <a:lnTo>
                  <a:pt x="176570" y="4825434"/>
                </a:lnTo>
                <a:lnTo>
                  <a:pt x="8362544" y="4834127"/>
                </a:lnTo>
              </a:path>
            </a:pathLst>
          </a:custGeom>
          <a:noFill/>
          <a:ln w="761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70" name="object 54"/>
          <p:cNvSpPr>
            <a:spLocks/>
          </p:cNvSpPr>
          <p:nvPr/>
        </p:nvSpPr>
        <p:spPr bwMode="auto">
          <a:xfrm>
            <a:off x="8355013" y="3375025"/>
            <a:ext cx="342900" cy="188913"/>
          </a:xfrm>
          <a:custGeom>
            <a:avLst/>
            <a:gdLst>
              <a:gd name="T0" fmla="*/ 0 w 342900"/>
              <a:gd name="T1" fmla="*/ 1704 h 187960"/>
              <a:gd name="T2" fmla="*/ 0 w 342900"/>
              <a:gd name="T3" fmla="*/ 74083 h 187960"/>
              <a:gd name="T4" fmla="*/ 172973 w 342900"/>
              <a:gd name="T5" fmla="*/ 194206 h 187960"/>
              <a:gd name="T6" fmla="*/ 277770 w 342900"/>
              <a:gd name="T7" fmla="*/ 120124 h 187960"/>
              <a:gd name="T8" fmla="*/ 172973 w 342900"/>
              <a:gd name="T9" fmla="*/ 120124 h 187960"/>
              <a:gd name="T10" fmla="*/ 0 w 342900"/>
              <a:gd name="T11" fmla="*/ 1704 h 187960"/>
              <a:gd name="T12" fmla="*/ 342899 w 342900"/>
              <a:gd name="T13" fmla="*/ 0 h 187960"/>
              <a:gd name="T14" fmla="*/ 172973 w 342900"/>
              <a:gd name="T15" fmla="*/ 120124 h 187960"/>
              <a:gd name="T16" fmla="*/ 277770 w 342900"/>
              <a:gd name="T17" fmla="*/ 120124 h 187960"/>
              <a:gd name="T18" fmla="*/ 342899 w 342900"/>
              <a:gd name="T19" fmla="*/ 74083 h 187960"/>
              <a:gd name="T20" fmla="*/ 342899 w 342900"/>
              <a:gd name="T21" fmla="*/ 0 h 187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2900"/>
              <a:gd name="T34" fmla="*/ 0 h 187960"/>
              <a:gd name="T35" fmla="*/ 342900 w 342900"/>
              <a:gd name="T36" fmla="*/ 187960 h 187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2900" h="187960">
                <a:moveTo>
                  <a:pt x="0" y="1645"/>
                </a:moveTo>
                <a:lnTo>
                  <a:pt x="0" y="71506"/>
                </a:lnTo>
                <a:lnTo>
                  <a:pt x="172973" y="187451"/>
                </a:lnTo>
                <a:lnTo>
                  <a:pt x="277770" y="115945"/>
                </a:lnTo>
                <a:lnTo>
                  <a:pt x="172973" y="115945"/>
                </a:lnTo>
                <a:lnTo>
                  <a:pt x="0" y="1645"/>
                </a:lnTo>
                <a:close/>
              </a:path>
              <a:path w="342900" h="187960">
                <a:moveTo>
                  <a:pt x="342899" y="0"/>
                </a:moveTo>
                <a:lnTo>
                  <a:pt x="172973" y="115945"/>
                </a:lnTo>
                <a:lnTo>
                  <a:pt x="277770" y="115945"/>
                </a:lnTo>
                <a:lnTo>
                  <a:pt x="342899" y="71506"/>
                </a:lnTo>
                <a:lnTo>
                  <a:pt x="3428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71" name="object 55"/>
          <p:cNvSpPr>
            <a:spLocks/>
          </p:cNvSpPr>
          <p:nvPr/>
        </p:nvSpPr>
        <p:spPr bwMode="auto">
          <a:xfrm>
            <a:off x="8528050" y="0"/>
            <a:ext cx="0" cy="3529013"/>
          </a:xfrm>
          <a:custGeom>
            <a:avLst/>
            <a:gdLst>
              <a:gd name="T0" fmla="*/ 3526611 h 3529329"/>
              <a:gd name="T1" fmla="*/ 0 h 3529329"/>
              <a:gd name="T2" fmla="*/ 0 60000 65536"/>
              <a:gd name="T3" fmla="*/ 0 60000 65536"/>
              <a:gd name="T4" fmla="*/ 0 h 3529329"/>
              <a:gd name="T5" fmla="*/ 3529329 h 3529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529329">
                <a:moveTo>
                  <a:pt x="0" y="3528822"/>
                </a:moveTo>
                <a:lnTo>
                  <a:pt x="0" y="0"/>
                </a:lnTo>
              </a:path>
            </a:pathLst>
          </a:custGeom>
          <a:noFill/>
          <a:ln w="761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object 56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3"/>
          <p:cNvSpPr txBox="1">
            <a:spLocks noChangeArrowheads="1"/>
          </p:cNvSpPr>
          <p:nvPr/>
        </p:nvSpPr>
        <p:spPr bwMode="auto">
          <a:xfrm>
            <a:off x="708025" y="671513"/>
            <a:ext cx="5276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What is SDG?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068388"/>
            <a:ext cx="8686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The Sustainable Development Goals (SDGs) - since 2017 rebranded as the 17#</a:t>
            </a:r>
            <a:r>
              <a:rPr lang="en-US" sz="2400" b="1" dirty="0"/>
              <a:t>GlobalGoals</a:t>
            </a:r>
            <a:r>
              <a:rPr lang="en-US" sz="2400" dirty="0"/>
              <a:t> - are a collection of 17 global goals set by the United Nations. </a:t>
            </a:r>
            <a:r>
              <a:rPr lang="en-US" sz="2400" dirty="0">
                <a:solidFill>
                  <a:srgbClr val="00B0F0"/>
                </a:solidFill>
              </a:rPr>
              <a:t>The broad goals are interrelated </a:t>
            </a:r>
            <a:r>
              <a:rPr lang="en-US" sz="2400" dirty="0"/>
              <a:t>though each has its own targets to achieve. The total number of targets is 169. </a:t>
            </a:r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The SDGs cover a </a:t>
            </a:r>
            <a:r>
              <a:rPr lang="en-US" sz="2400" dirty="0">
                <a:solidFill>
                  <a:srgbClr val="7030A0"/>
                </a:solidFill>
              </a:rPr>
              <a:t>broad range of social and economic development issues</a:t>
            </a:r>
            <a:r>
              <a:rPr lang="en-US" sz="2400" dirty="0"/>
              <a:t>. These include </a:t>
            </a:r>
            <a:r>
              <a:rPr lang="en-US" sz="2400" u="sng" dirty="0"/>
              <a:t>poverty, hunger, health, education, climate change, gender equality, water, sanitation, energy, environment and social justice</a:t>
            </a:r>
            <a:r>
              <a:rPr lang="en-US" sz="2400" dirty="0"/>
              <a:t>. The SDGs are also known as "Transforming our World: the 2030 Agenda for Sustainable Development" or </a:t>
            </a:r>
            <a:r>
              <a:rPr lang="en-US" sz="2400" b="1" dirty="0"/>
              <a:t>2030 Agenda</a:t>
            </a:r>
            <a:r>
              <a:rPr lang="en-US" sz="2400" dirty="0"/>
              <a:t> in short.</a:t>
            </a:r>
            <a:r>
              <a:rPr lang="en-US" sz="2400" baseline="30000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2"/>
          <p:cNvSpPr>
            <a:spLocks noChangeArrowheads="1"/>
          </p:cNvSpPr>
          <p:nvPr/>
        </p:nvSpPr>
        <p:spPr bwMode="auto">
          <a:xfrm>
            <a:off x="719138" y="1728788"/>
            <a:ext cx="7488237" cy="4005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1</a:t>
            </a:r>
            <a:r>
              <a:rPr dirty="0"/>
              <a:t>.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10" dirty="0"/>
              <a:t>c</a:t>
            </a:r>
            <a:r>
              <a:rPr dirty="0"/>
              <a:t>c</a:t>
            </a:r>
            <a:r>
              <a:rPr spc="5" dirty="0"/>
              <a:t>o</a:t>
            </a:r>
            <a:r>
              <a:rPr spc="-5" dirty="0"/>
              <a:t>u</a:t>
            </a:r>
            <a:r>
              <a:rPr dirty="0"/>
              <a:t>ntable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inte</a:t>
            </a:r>
            <a:r>
              <a:rPr spc="10" dirty="0"/>
              <a:t>g</a:t>
            </a:r>
            <a:r>
              <a:rPr dirty="0"/>
              <a:t>rated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469" name="object 4"/>
          <p:cNvSpPr txBox="1">
            <a:spLocks noChangeArrowheads="1"/>
          </p:cNvSpPr>
          <p:nvPr/>
        </p:nvSpPr>
        <p:spPr bwMode="auto">
          <a:xfrm>
            <a:off x="4122738" y="1939925"/>
            <a:ext cx="1868487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938"/>
              </a:lnSpc>
            </a:pP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Everyone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should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identify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&amp;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implement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at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latest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one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triple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duty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action</a:t>
            </a: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</a:pPr>
            <a:endParaRPr lang="en-US" alt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725"/>
              </a:lnSpc>
            </a:pP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an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action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that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tackles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both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undernutrition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NCDs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or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obesity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other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development</a:t>
            </a:r>
            <a:r>
              <a:rPr lang="en-US" altLang="en-US" sz="1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goals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bject 2"/>
          <p:cNvSpPr>
            <a:spLocks/>
          </p:cNvSpPr>
          <p:nvPr/>
        </p:nvSpPr>
        <p:spPr bwMode="auto">
          <a:xfrm>
            <a:off x="6761163" y="3355975"/>
            <a:ext cx="114300" cy="63500"/>
          </a:xfrm>
          <a:custGeom>
            <a:avLst/>
            <a:gdLst>
              <a:gd name="T0" fmla="*/ 0 w 114300"/>
              <a:gd name="T1" fmla="*/ 0 h 62864"/>
              <a:gd name="T2" fmla="*/ 0 w 114300"/>
              <a:gd name="T3" fmla="*/ 25606 h 62864"/>
              <a:gd name="T4" fmla="*/ 56631 w 114300"/>
              <a:gd name="T5" fmla="*/ 67046 h 62864"/>
              <a:gd name="T6" fmla="*/ 92270 w 114300"/>
              <a:gd name="T7" fmla="*/ 41439 h 62864"/>
              <a:gd name="T8" fmla="*/ 56631 w 114300"/>
              <a:gd name="T9" fmla="*/ 41439 h 62864"/>
              <a:gd name="T10" fmla="*/ 0 w 114300"/>
              <a:gd name="T11" fmla="*/ 0 h 62864"/>
              <a:gd name="T12" fmla="*/ 114299 w 114300"/>
              <a:gd name="T13" fmla="*/ 554 h 62864"/>
              <a:gd name="T14" fmla="*/ 56631 w 114300"/>
              <a:gd name="T15" fmla="*/ 41439 h 62864"/>
              <a:gd name="T16" fmla="*/ 92270 w 114300"/>
              <a:gd name="T17" fmla="*/ 41439 h 62864"/>
              <a:gd name="T18" fmla="*/ 114299 w 114300"/>
              <a:gd name="T19" fmla="*/ 25606 h 62864"/>
              <a:gd name="T20" fmla="*/ 114299 w 114300"/>
              <a:gd name="T21" fmla="*/ 554 h 628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300"/>
              <a:gd name="T34" fmla="*/ 0 h 62864"/>
              <a:gd name="T35" fmla="*/ 114300 w 114300"/>
              <a:gd name="T36" fmla="*/ 62864 h 628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300" h="62864">
                <a:moveTo>
                  <a:pt x="0" y="0"/>
                </a:moveTo>
                <a:lnTo>
                  <a:pt x="0" y="23865"/>
                </a:lnTo>
                <a:lnTo>
                  <a:pt x="56631" y="62483"/>
                </a:lnTo>
                <a:lnTo>
                  <a:pt x="92270" y="38618"/>
                </a:lnTo>
                <a:lnTo>
                  <a:pt x="56631" y="38618"/>
                </a:lnTo>
                <a:lnTo>
                  <a:pt x="0" y="0"/>
                </a:lnTo>
                <a:close/>
              </a:path>
              <a:path w="114300" h="62864">
                <a:moveTo>
                  <a:pt x="114299" y="518"/>
                </a:moveTo>
                <a:lnTo>
                  <a:pt x="56631" y="38618"/>
                </a:lnTo>
                <a:lnTo>
                  <a:pt x="92270" y="38618"/>
                </a:lnTo>
                <a:lnTo>
                  <a:pt x="114299" y="23865"/>
                </a:lnTo>
                <a:lnTo>
                  <a:pt x="114299" y="518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5" name="object 3"/>
          <p:cNvSpPr>
            <a:spLocks/>
          </p:cNvSpPr>
          <p:nvPr/>
        </p:nvSpPr>
        <p:spPr bwMode="auto">
          <a:xfrm>
            <a:off x="6761163" y="3355975"/>
            <a:ext cx="114300" cy="63500"/>
          </a:xfrm>
          <a:custGeom>
            <a:avLst/>
            <a:gdLst>
              <a:gd name="T0" fmla="*/ 114299 w 114300"/>
              <a:gd name="T1" fmla="*/ 554 h 62864"/>
              <a:gd name="T2" fmla="*/ 56631 w 114300"/>
              <a:gd name="T3" fmla="*/ 41439 h 62864"/>
              <a:gd name="T4" fmla="*/ 0 w 114300"/>
              <a:gd name="T5" fmla="*/ 0 h 62864"/>
              <a:gd name="T6" fmla="*/ 0 w 114300"/>
              <a:gd name="T7" fmla="*/ 25606 h 62864"/>
              <a:gd name="T8" fmla="*/ 56631 w 114300"/>
              <a:gd name="T9" fmla="*/ 67046 h 62864"/>
              <a:gd name="T10" fmla="*/ 114299 w 114300"/>
              <a:gd name="T11" fmla="*/ 25606 h 62864"/>
              <a:gd name="T12" fmla="*/ 114299 w 114300"/>
              <a:gd name="T13" fmla="*/ 554 h 628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4300"/>
              <a:gd name="T22" fmla="*/ 0 h 62864"/>
              <a:gd name="T23" fmla="*/ 114300 w 114300"/>
              <a:gd name="T24" fmla="*/ 62864 h 628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4300" h="62864">
                <a:moveTo>
                  <a:pt x="114299" y="518"/>
                </a:moveTo>
                <a:lnTo>
                  <a:pt x="56631" y="38618"/>
                </a:lnTo>
                <a:lnTo>
                  <a:pt x="0" y="0"/>
                </a:lnTo>
                <a:lnTo>
                  <a:pt x="0" y="23865"/>
                </a:lnTo>
                <a:lnTo>
                  <a:pt x="56631" y="62483"/>
                </a:lnTo>
                <a:lnTo>
                  <a:pt x="114299" y="23865"/>
                </a:lnTo>
                <a:lnTo>
                  <a:pt x="114299" y="518"/>
                </a:lnTo>
                <a:close/>
              </a:path>
            </a:pathLst>
          </a:custGeom>
          <a:noFill/>
          <a:ln w="9143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6" name="object 4"/>
          <p:cNvSpPr>
            <a:spLocks/>
          </p:cNvSpPr>
          <p:nvPr/>
        </p:nvSpPr>
        <p:spPr bwMode="auto">
          <a:xfrm>
            <a:off x="4024313" y="1792288"/>
            <a:ext cx="2795587" cy="1616075"/>
          </a:xfrm>
          <a:custGeom>
            <a:avLst/>
            <a:gdLst>
              <a:gd name="T0" fmla="*/ 2795588 w 2795270"/>
              <a:gd name="T1" fmla="*/ 1619897 h 1615439"/>
              <a:gd name="T2" fmla="*/ 2795588 w 2795270"/>
              <a:gd name="T3" fmla="*/ 59969 h 1615439"/>
              <a:gd name="T4" fmla="*/ 2797302 w 2795270"/>
              <a:gd name="T5" fmla="*/ 38674 h 1615439"/>
              <a:gd name="T6" fmla="*/ 2797354 w 2795270"/>
              <a:gd name="T7" fmla="*/ 23475 h 1615439"/>
              <a:gd name="T8" fmla="*/ 2794716 w 2795270"/>
              <a:gd name="T9" fmla="*/ 13343 h 1615439"/>
              <a:gd name="T10" fmla="*/ 2788354 w 2795270"/>
              <a:gd name="T11" fmla="*/ 7252 h 1615439"/>
              <a:gd name="T12" fmla="*/ 2777250 w 2795270"/>
              <a:gd name="T13" fmla="*/ 4172 h 1615439"/>
              <a:gd name="T14" fmla="*/ 2760368 w 2795270"/>
              <a:gd name="T15" fmla="*/ 3071 h 1615439"/>
              <a:gd name="T16" fmla="*/ 0 w 2795270"/>
              <a:gd name="T17" fmla="*/ 0 h 1615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95270"/>
              <a:gd name="T28" fmla="*/ 0 h 1615439"/>
              <a:gd name="T29" fmla="*/ 2795270 w 2795270"/>
              <a:gd name="T30" fmla="*/ 1615439 h 1615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95270" h="1615439">
                <a:moveTo>
                  <a:pt x="2793370" y="1615439"/>
                </a:moveTo>
                <a:lnTo>
                  <a:pt x="2793370" y="59801"/>
                </a:lnTo>
                <a:lnTo>
                  <a:pt x="2795083" y="38569"/>
                </a:lnTo>
                <a:lnTo>
                  <a:pt x="2795135" y="23412"/>
                </a:lnTo>
                <a:lnTo>
                  <a:pt x="2792497" y="13308"/>
                </a:lnTo>
                <a:lnTo>
                  <a:pt x="2786143" y="7231"/>
                </a:lnTo>
                <a:lnTo>
                  <a:pt x="2775045" y="4158"/>
                </a:lnTo>
                <a:lnTo>
                  <a:pt x="2758178" y="3064"/>
                </a:lnTo>
                <a:lnTo>
                  <a:pt x="0" y="0"/>
                </a:lnTo>
              </a:path>
            </a:pathLst>
          </a:custGeom>
          <a:noFill/>
          <a:ln w="7619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7" name="object 5"/>
          <p:cNvSpPr>
            <a:spLocks/>
          </p:cNvSpPr>
          <p:nvPr/>
        </p:nvSpPr>
        <p:spPr bwMode="auto">
          <a:xfrm>
            <a:off x="1646238" y="3355975"/>
            <a:ext cx="114300" cy="63500"/>
          </a:xfrm>
          <a:custGeom>
            <a:avLst/>
            <a:gdLst>
              <a:gd name="T0" fmla="*/ 0 w 114300"/>
              <a:gd name="T1" fmla="*/ 554 h 62864"/>
              <a:gd name="T2" fmla="*/ 0 w 114300"/>
              <a:gd name="T3" fmla="*/ 25606 h 62864"/>
              <a:gd name="T4" fmla="*/ 57662 w 114300"/>
              <a:gd name="T5" fmla="*/ 67046 h 62864"/>
              <a:gd name="T6" fmla="*/ 92664 w 114300"/>
              <a:gd name="T7" fmla="*/ 41439 h 62864"/>
              <a:gd name="T8" fmla="*/ 57662 w 114300"/>
              <a:gd name="T9" fmla="*/ 41439 h 62864"/>
              <a:gd name="T10" fmla="*/ 0 w 114300"/>
              <a:gd name="T11" fmla="*/ 554 h 62864"/>
              <a:gd name="T12" fmla="*/ 114299 w 114300"/>
              <a:gd name="T13" fmla="*/ 0 h 62864"/>
              <a:gd name="T14" fmla="*/ 57662 w 114300"/>
              <a:gd name="T15" fmla="*/ 41439 h 62864"/>
              <a:gd name="T16" fmla="*/ 92664 w 114300"/>
              <a:gd name="T17" fmla="*/ 41439 h 62864"/>
              <a:gd name="T18" fmla="*/ 114299 w 114300"/>
              <a:gd name="T19" fmla="*/ 25606 h 62864"/>
              <a:gd name="T20" fmla="*/ 114299 w 114300"/>
              <a:gd name="T21" fmla="*/ 0 h 628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300"/>
              <a:gd name="T34" fmla="*/ 0 h 62864"/>
              <a:gd name="T35" fmla="*/ 114300 w 114300"/>
              <a:gd name="T36" fmla="*/ 62864 h 628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300" h="62864">
                <a:moveTo>
                  <a:pt x="0" y="518"/>
                </a:moveTo>
                <a:lnTo>
                  <a:pt x="0" y="23865"/>
                </a:lnTo>
                <a:lnTo>
                  <a:pt x="57662" y="62483"/>
                </a:lnTo>
                <a:lnTo>
                  <a:pt x="92664" y="38618"/>
                </a:lnTo>
                <a:lnTo>
                  <a:pt x="57662" y="38618"/>
                </a:lnTo>
                <a:lnTo>
                  <a:pt x="0" y="518"/>
                </a:lnTo>
                <a:close/>
              </a:path>
              <a:path w="114300" h="62864">
                <a:moveTo>
                  <a:pt x="114299" y="0"/>
                </a:moveTo>
                <a:lnTo>
                  <a:pt x="57662" y="38618"/>
                </a:lnTo>
                <a:lnTo>
                  <a:pt x="92664" y="38618"/>
                </a:lnTo>
                <a:lnTo>
                  <a:pt x="114299" y="23865"/>
                </a:lnTo>
                <a:lnTo>
                  <a:pt x="114299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8" name="object 6"/>
          <p:cNvSpPr>
            <a:spLocks/>
          </p:cNvSpPr>
          <p:nvPr/>
        </p:nvSpPr>
        <p:spPr bwMode="auto">
          <a:xfrm>
            <a:off x="1646238" y="3355975"/>
            <a:ext cx="114300" cy="63500"/>
          </a:xfrm>
          <a:custGeom>
            <a:avLst/>
            <a:gdLst>
              <a:gd name="T0" fmla="*/ 0 w 114300"/>
              <a:gd name="T1" fmla="*/ 554 h 62864"/>
              <a:gd name="T2" fmla="*/ 57662 w 114300"/>
              <a:gd name="T3" fmla="*/ 41439 h 62864"/>
              <a:gd name="T4" fmla="*/ 114299 w 114300"/>
              <a:gd name="T5" fmla="*/ 0 h 62864"/>
              <a:gd name="T6" fmla="*/ 114299 w 114300"/>
              <a:gd name="T7" fmla="*/ 25606 h 62864"/>
              <a:gd name="T8" fmla="*/ 57662 w 114300"/>
              <a:gd name="T9" fmla="*/ 67046 h 62864"/>
              <a:gd name="T10" fmla="*/ 0 w 114300"/>
              <a:gd name="T11" fmla="*/ 25606 h 62864"/>
              <a:gd name="T12" fmla="*/ 0 w 114300"/>
              <a:gd name="T13" fmla="*/ 554 h 628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4300"/>
              <a:gd name="T22" fmla="*/ 0 h 62864"/>
              <a:gd name="T23" fmla="*/ 114300 w 114300"/>
              <a:gd name="T24" fmla="*/ 62864 h 628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4300" h="62864">
                <a:moveTo>
                  <a:pt x="0" y="518"/>
                </a:moveTo>
                <a:lnTo>
                  <a:pt x="57662" y="38618"/>
                </a:lnTo>
                <a:lnTo>
                  <a:pt x="114299" y="0"/>
                </a:lnTo>
                <a:lnTo>
                  <a:pt x="114299" y="23865"/>
                </a:lnTo>
                <a:lnTo>
                  <a:pt x="57662" y="62483"/>
                </a:lnTo>
                <a:lnTo>
                  <a:pt x="0" y="23865"/>
                </a:lnTo>
                <a:lnTo>
                  <a:pt x="0" y="518"/>
                </a:lnTo>
                <a:close/>
              </a:path>
            </a:pathLst>
          </a:custGeom>
          <a:noFill/>
          <a:ln w="9143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9" name="object 7"/>
          <p:cNvSpPr>
            <a:spLocks/>
          </p:cNvSpPr>
          <p:nvPr/>
        </p:nvSpPr>
        <p:spPr bwMode="auto">
          <a:xfrm>
            <a:off x="1703388" y="1792288"/>
            <a:ext cx="2795587" cy="1616075"/>
          </a:xfrm>
          <a:custGeom>
            <a:avLst/>
            <a:gdLst>
              <a:gd name="T0" fmla="*/ 1761 w 2795270"/>
              <a:gd name="T1" fmla="*/ 1619897 h 1615439"/>
              <a:gd name="T2" fmla="*/ 1761 w 2795270"/>
              <a:gd name="T3" fmla="*/ 59969 h 1615439"/>
              <a:gd name="T4" fmla="*/ 49 w 2795270"/>
              <a:gd name="T5" fmla="*/ 38670 h 1615439"/>
              <a:gd name="T6" fmla="*/ 0 w 2795270"/>
              <a:gd name="T7" fmla="*/ 23470 h 1615439"/>
              <a:gd name="T8" fmla="*/ 2640 w 2795270"/>
              <a:gd name="T9" fmla="*/ 13338 h 1615439"/>
              <a:gd name="T10" fmla="*/ 9004 w 2795270"/>
              <a:gd name="T11" fmla="*/ 7249 h 1615439"/>
              <a:gd name="T12" fmla="*/ 20112 w 2795270"/>
              <a:gd name="T13" fmla="*/ 4170 h 1615439"/>
              <a:gd name="T14" fmla="*/ 36999 w 2795270"/>
              <a:gd name="T15" fmla="*/ 3071 h 1615439"/>
              <a:gd name="T16" fmla="*/ 2797340 w 2795270"/>
              <a:gd name="T17" fmla="*/ 0 h 1615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95270"/>
              <a:gd name="T28" fmla="*/ 0 h 1615439"/>
              <a:gd name="T29" fmla="*/ 2795270 w 2795270"/>
              <a:gd name="T30" fmla="*/ 1615439 h 1615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95270" h="1615439">
                <a:moveTo>
                  <a:pt x="1761" y="1615439"/>
                </a:moveTo>
                <a:lnTo>
                  <a:pt x="1761" y="59801"/>
                </a:lnTo>
                <a:lnTo>
                  <a:pt x="49" y="38565"/>
                </a:lnTo>
                <a:lnTo>
                  <a:pt x="0" y="23407"/>
                </a:lnTo>
                <a:lnTo>
                  <a:pt x="2640" y="13303"/>
                </a:lnTo>
                <a:lnTo>
                  <a:pt x="8997" y="7228"/>
                </a:lnTo>
                <a:lnTo>
                  <a:pt x="20098" y="4156"/>
                </a:lnTo>
                <a:lnTo>
                  <a:pt x="36971" y="3064"/>
                </a:lnTo>
                <a:lnTo>
                  <a:pt x="2795122" y="0"/>
                </a:lnTo>
              </a:path>
            </a:pathLst>
          </a:custGeom>
          <a:noFill/>
          <a:ln w="7619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0" name="object 8"/>
          <p:cNvSpPr>
            <a:spLocks/>
          </p:cNvSpPr>
          <p:nvPr/>
        </p:nvSpPr>
        <p:spPr bwMode="auto">
          <a:xfrm>
            <a:off x="2071688" y="1466850"/>
            <a:ext cx="4619625" cy="4510088"/>
          </a:xfrm>
          <a:custGeom>
            <a:avLst/>
            <a:gdLst>
              <a:gd name="T0" fmla="*/ 1005978 w 4620259"/>
              <a:gd name="T1" fmla="*/ 4169593 h 4511040"/>
              <a:gd name="T2" fmla="*/ 1087516 w 4620259"/>
              <a:gd name="T3" fmla="*/ 4291332 h 4511040"/>
              <a:gd name="T4" fmla="*/ 1782880 w 4620259"/>
              <a:gd name="T5" fmla="*/ 4443508 h 4511040"/>
              <a:gd name="T6" fmla="*/ 2806567 w 4620259"/>
              <a:gd name="T7" fmla="*/ 4382638 h 4511040"/>
              <a:gd name="T8" fmla="*/ 2936040 w 4620259"/>
              <a:gd name="T9" fmla="*/ 4504378 h 4511040"/>
              <a:gd name="T10" fmla="*/ 3584884 w 4620259"/>
              <a:gd name="T11" fmla="*/ 4260898 h 4511040"/>
              <a:gd name="T12" fmla="*/ 3635678 w 4620259"/>
              <a:gd name="T13" fmla="*/ 4139157 h 4511040"/>
              <a:gd name="T14" fmla="*/ 2386964 w 4620259"/>
              <a:gd name="T15" fmla="*/ 4108723 h 4511040"/>
              <a:gd name="T16" fmla="*/ 991439 w 4620259"/>
              <a:gd name="T17" fmla="*/ 4078287 h 4511040"/>
              <a:gd name="T18" fmla="*/ 3619962 w 4620259"/>
              <a:gd name="T19" fmla="*/ 3986983 h 4511040"/>
              <a:gd name="T20" fmla="*/ 328595 w 4620259"/>
              <a:gd name="T21" fmla="*/ 1126093 h 4511040"/>
              <a:gd name="T22" fmla="*/ 341786 w 4620259"/>
              <a:gd name="T23" fmla="*/ 1278269 h 4511040"/>
              <a:gd name="T24" fmla="*/ 603902 w 4620259"/>
              <a:gd name="T25" fmla="*/ 1613053 h 4511040"/>
              <a:gd name="T26" fmla="*/ 504608 w 4620259"/>
              <a:gd name="T27" fmla="*/ 1978273 h 4511040"/>
              <a:gd name="T28" fmla="*/ 160926 w 4620259"/>
              <a:gd name="T29" fmla="*/ 2343494 h 4511040"/>
              <a:gd name="T30" fmla="*/ 29947 w 4620259"/>
              <a:gd name="T31" fmla="*/ 2465233 h 4511040"/>
              <a:gd name="T32" fmla="*/ 0 w 4620259"/>
              <a:gd name="T33" fmla="*/ 2586974 h 4511040"/>
              <a:gd name="T34" fmla="*/ 114629 w 4620259"/>
              <a:gd name="T35" fmla="*/ 3073934 h 4511040"/>
              <a:gd name="T36" fmla="*/ 805953 w 4620259"/>
              <a:gd name="T37" fmla="*/ 3347848 h 4511040"/>
              <a:gd name="T38" fmla="*/ 1013850 w 4620259"/>
              <a:gd name="T39" fmla="*/ 3591327 h 4511040"/>
              <a:gd name="T40" fmla="*/ 3477607 w 4620259"/>
              <a:gd name="T41" fmla="*/ 3713067 h 4511040"/>
              <a:gd name="T42" fmla="*/ 3684882 w 4620259"/>
              <a:gd name="T43" fmla="*/ 3500023 h 4511040"/>
              <a:gd name="T44" fmla="*/ 1453986 w 4620259"/>
              <a:gd name="T45" fmla="*/ 3134804 h 4511040"/>
              <a:gd name="T46" fmla="*/ 1115868 w 4620259"/>
              <a:gd name="T47" fmla="*/ 2495670 h 4511040"/>
              <a:gd name="T48" fmla="*/ 1234951 w 4620259"/>
              <a:gd name="T49" fmla="*/ 1734794 h 4511040"/>
              <a:gd name="T50" fmla="*/ 1753003 w 4620259"/>
              <a:gd name="T51" fmla="*/ 1217400 h 4511040"/>
              <a:gd name="T52" fmla="*/ 2689345 w 4620259"/>
              <a:gd name="T53" fmla="*/ 1156531 h 4511040"/>
              <a:gd name="T54" fmla="*/ 3282369 w 4620259"/>
              <a:gd name="T55" fmla="*/ 1582621 h 4511040"/>
              <a:gd name="T56" fmla="*/ 3515549 w 4620259"/>
              <a:gd name="T57" fmla="*/ 2282624 h 4511040"/>
              <a:gd name="T58" fmla="*/ 3282369 w 4620259"/>
              <a:gd name="T59" fmla="*/ 3013064 h 4511040"/>
              <a:gd name="T60" fmla="*/ 2689345 w 4620259"/>
              <a:gd name="T61" fmla="*/ 3439153 h 4511040"/>
              <a:gd name="T62" fmla="*/ 3911936 w 4620259"/>
              <a:gd name="T63" fmla="*/ 3165237 h 4511040"/>
              <a:gd name="T64" fmla="*/ 4516563 w 4620259"/>
              <a:gd name="T65" fmla="*/ 3043499 h 4511040"/>
              <a:gd name="T66" fmla="*/ 4611581 w 4620259"/>
              <a:gd name="T67" fmla="*/ 2526104 h 4511040"/>
              <a:gd name="T68" fmla="*/ 4538553 w 4620259"/>
              <a:gd name="T69" fmla="*/ 2404362 h 4511040"/>
              <a:gd name="T70" fmla="*/ 4132906 w 4620259"/>
              <a:gd name="T71" fmla="*/ 2191318 h 4511040"/>
              <a:gd name="T72" fmla="*/ 4085128 w 4620259"/>
              <a:gd name="T73" fmla="*/ 1856535 h 4511040"/>
              <a:gd name="T74" fmla="*/ 4200817 w 4620259"/>
              <a:gd name="T75" fmla="*/ 1369576 h 4511040"/>
              <a:gd name="T76" fmla="*/ 4274457 w 4620259"/>
              <a:gd name="T77" fmla="*/ 1247832 h 4511040"/>
              <a:gd name="T78" fmla="*/ 4280903 w 4620259"/>
              <a:gd name="T79" fmla="*/ 1126093 h 4511040"/>
              <a:gd name="T80" fmla="*/ 693025 w 4620259"/>
              <a:gd name="T81" fmla="*/ 3165237 h 4511040"/>
              <a:gd name="T82" fmla="*/ 4251164 w 4620259"/>
              <a:gd name="T83" fmla="*/ 1034787 h 4511040"/>
              <a:gd name="T84" fmla="*/ 623135 w 4620259"/>
              <a:gd name="T85" fmla="*/ 700003 h 4511040"/>
              <a:gd name="T86" fmla="*/ 3169160 w 4620259"/>
              <a:gd name="T87" fmla="*/ 669571 h 4511040"/>
              <a:gd name="T88" fmla="*/ 1213282 w 4620259"/>
              <a:gd name="T89" fmla="*/ 821742 h 4511040"/>
              <a:gd name="T90" fmla="*/ 3233788 w 4620259"/>
              <a:gd name="T91" fmla="*/ 700003 h 4511040"/>
              <a:gd name="T92" fmla="*/ 3971626 w 4620259"/>
              <a:gd name="T93" fmla="*/ 700003 h 4511040"/>
              <a:gd name="T94" fmla="*/ 1503788 w 4620259"/>
              <a:gd name="T95" fmla="*/ 639134 h 4511040"/>
              <a:gd name="T96" fmla="*/ 3924862 w 4620259"/>
              <a:gd name="T97" fmla="*/ 639134 h 4511040"/>
              <a:gd name="T98" fmla="*/ 3696349 w 4620259"/>
              <a:gd name="T99" fmla="*/ 639134 h 4511040"/>
              <a:gd name="T100" fmla="*/ 2897904 w 4620259"/>
              <a:gd name="T101" fmla="*/ 547827 h 4511040"/>
              <a:gd name="T102" fmla="*/ 2827096 w 4620259"/>
              <a:gd name="T103" fmla="*/ 547827 h 4511040"/>
              <a:gd name="T104" fmla="*/ 1865813 w 4620259"/>
              <a:gd name="T105" fmla="*/ 182606 h 4511040"/>
              <a:gd name="T106" fmla="*/ 1878648 w 4620259"/>
              <a:gd name="T107" fmla="*/ 152175 h 4511040"/>
              <a:gd name="T108" fmla="*/ 2716898 w 4620259"/>
              <a:gd name="T109" fmla="*/ 121737 h 4511040"/>
              <a:gd name="T110" fmla="*/ 1980514 w 4620259"/>
              <a:gd name="T111" fmla="*/ 30437 h 4511040"/>
              <a:gd name="T112" fmla="*/ 2579711 w 4620259"/>
              <a:gd name="T113" fmla="*/ 0 h 45110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20259"/>
              <a:gd name="T172" fmla="*/ 0 h 4511040"/>
              <a:gd name="T173" fmla="*/ 4620259 w 4620259"/>
              <a:gd name="T174" fmla="*/ 4511040 h 45110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20259" h="4511040">
                <a:moveTo>
                  <a:pt x="1960759" y="4084319"/>
                </a:moveTo>
                <a:lnTo>
                  <a:pt x="991443" y="4084319"/>
                </a:lnTo>
                <a:lnTo>
                  <a:pt x="991122" y="4114799"/>
                </a:lnTo>
                <a:lnTo>
                  <a:pt x="992384" y="4114799"/>
                </a:lnTo>
                <a:lnTo>
                  <a:pt x="993980" y="4145279"/>
                </a:lnTo>
                <a:lnTo>
                  <a:pt x="996227" y="4145279"/>
                </a:lnTo>
                <a:lnTo>
                  <a:pt x="999133" y="4175759"/>
                </a:lnTo>
                <a:lnTo>
                  <a:pt x="1006944" y="4175759"/>
                </a:lnTo>
                <a:lnTo>
                  <a:pt x="1011635" y="4206239"/>
                </a:lnTo>
                <a:lnTo>
                  <a:pt x="1016926" y="4206239"/>
                </a:lnTo>
                <a:lnTo>
                  <a:pt x="1022799" y="4236719"/>
                </a:lnTo>
                <a:lnTo>
                  <a:pt x="1036217" y="4236719"/>
                </a:lnTo>
                <a:lnTo>
                  <a:pt x="1043727" y="4267199"/>
                </a:lnTo>
                <a:lnTo>
                  <a:pt x="1060258" y="4267199"/>
                </a:lnTo>
                <a:lnTo>
                  <a:pt x="1069242" y="4297679"/>
                </a:lnTo>
                <a:lnTo>
                  <a:pt x="1088559" y="4297679"/>
                </a:lnTo>
                <a:lnTo>
                  <a:pt x="1098856" y="4328159"/>
                </a:lnTo>
                <a:lnTo>
                  <a:pt x="1132079" y="4328159"/>
                </a:lnTo>
                <a:lnTo>
                  <a:pt x="1484021" y="4511039"/>
                </a:lnTo>
                <a:lnTo>
                  <a:pt x="1702044" y="4511039"/>
                </a:lnTo>
                <a:lnTo>
                  <a:pt x="1715275" y="4480559"/>
                </a:lnTo>
                <a:lnTo>
                  <a:pt x="1752236" y="4480559"/>
                </a:lnTo>
                <a:lnTo>
                  <a:pt x="1763566" y="4450079"/>
                </a:lnTo>
                <a:lnTo>
                  <a:pt x="1784594" y="4450079"/>
                </a:lnTo>
                <a:lnTo>
                  <a:pt x="1794245" y="4419599"/>
                </a:lnTo>
                <a:lnTo>
                  <a:pt x="1811697" y="4419599"/>
                </a:lnTo>
                <a:lnTo>
                  <a:pt x="1819451" y="4389119"/>
                </a:lnTo>
                <a:lnTo>
                  <a:pt x="1826525" y="4389119"/>
                </a:lnTo>
                <a:lnTo>
                  <a:pt x="1960759" y="4084319"/>
                </a:lnTo>
                <a:close/>
              </a:path>
              <a:path w="4620259" h="4511040">
                <a:moveTo>
                  <a:pt x="3642202" y="4084319"/>
                </a:moveTo>
                <a:lnTo>
                  <a:pt x="2672741" y="4084319"/>
                </a:lnTo>
                <a:lnTo>
                  <a:pt x="2809261" y="4389119"/>
                </a:lnTo>
                <a:lnTo>
                  <a:pt x="2819343" y="4389119"/>
                </a:lnTo>
                <a:lnTo>
                  <a:pt x="2830712" y="4419599"/>
                </a:lnTo>
                <a:lnTo>
                  <a:pt x="2843279" y="4419599"/>
                </a:lnTo>
                <a:lnTo>
                  <a:pt x="2856955" y="4450079"/>
                </a:lnTo>
                <a:lnTo>
                  <a:pt x="2871651" y="4450079"/>
                </a:lnTo>
                <a:lnTo>
                  <a:pt x="2887279" y="4480559"/>
                </a:lnTo>
                <a:lnTo>
                  <a:pt x="2920971" y="4480559"/>
                </a:lnTo>
                <a:lnTo>
                  <a:pt x="2938859" y="4511039"/>
                </a:lnTo>
                <a:lnTo>
                  <a:pt x="3134722" y="4511039"/>
                </a:lnTo>
                <a:lnTo>
                  <a:pt x="3154051" y="4480559"/>
                </a:lnTo>
                <a:lnTo>
                  <a:pt x="3498871" y="4328159"/>
                </a:lnTo>
                <a:lnTo>
                  <a:pt x="3521560" y="4328159"/>
                </a:lnTo>
                <a:lnTo>
                  <a:pt x="3532357" y="4297679"/>
                </a:lnTo>
                <a:lnTo>
                  <a:pt x="3552764" y="4297679"/>
                </a:lnTo>
                <a:lnTo>
                  <a:pt x="3562338" y="4267199"/>
                </a:lnTo>
                <a:lnTo>
                  <a:pt x="3588326" y="4267199"/>
                </a:lnTo>
                <a:lnTo>
                  <a:pt x="3596018" y="4236719"/>
                </a:lnTo>
                <a:lnTo>
                  <a:pt x="3603194" y="4236719"/>
                </a:lnTo>
                <a:lnTo>
                  <a:pt x="3609835" y="4206239"/>
                </a:lnTo>
                <a:lnTo>
                  <a:pt x="3621446" y="4206239"/>
                </a:lnTo>
                <a:lnTo>
                  <a:pt x="3626378" y="4175759"/>
                </a:lnTo>
                <a:lnTo>
                  <a:pt x="3630521" y="4175759"/>
                </a:lnTo>
                <a:lnTo>
                  <a:pt x="3634032" y="4145279"/>
                </a:lnTo>
                <a:lnTo>
                  <a:pt x="3639169" y="4145279"/>
                </a:lnTo>
                <a:lnTo>
                  <a:pt x="3640800" y="4114799"/>
                </a:lnTo>
                <a:lnTo>
                  <a:pt x="3641810" y="4114799"/>
                </a:lnTo>
                <a:lnTo>
                  <a:pt x="3642202" y="4084319"/>
                </a:lnTo>
                <a:close/>
              </a:path>
              <a:path w="4620259" h="4511040">
                <a:moveTo>
                  <a:pt x="2389258" y="4114799"/>
                </a:moveTo>
                <a:lnTo>
                  <a:pt x="2245888" y="4114799"/>
                </a:lnTo>
                <a:lnTo>
                  <a:pt x="2281749" y="4145279"/>
                </a:lnTo>
                <a:lnTo>
                  <a:pt x="2353449" y="4145279"/>
                </a:lnTo>
                <a:lnTo>
                  <a:pt x="2389258" y="4114799"/>
                </a:lnTo>
                <a:close/>
              </a:path>
              <a:path w="4620259" h="4511040">
                <a:moveTo>
                  <a:pt x="2672741" y="4084319"/>
                </a:moveTo>
                <a:lnTo>
                  <a:pt x="1960759" y="4084319"/>
                </a:lnTo>
                <a:lnTo>
                  <a:pt x="1996088" y="4114799"/>
                </a:lnTo>
                <a:lnTo>
                  <a:pt x="2637738" y="4114799"/>
                </a:lnTo>
                <a:lnTo>
                  <a:pt x="2672741" y="4084319"/>
                </a:lnTo>
                <a:close/>
              </a:path>
              <a:path w="4620259" h="4511040">
                <a:moveTo>
                  <a:pt x="3639700" y="4053839"/>
                </a:moveTo>
                <a:lnTo>
                  <a:pt x="993958" y="4053839"/>
                </a:lnTo>
                <a:lnTo>
                  <a:pt x="992391" y="4084319"/>
                </a:lnTo>
                <a:lnTo>
                  <a:pt x="3641144" y="4084319"/>
                </a:lnTo>
                <a:lnTo>
                  <a:pt x="3639700" y="4053839"/>
                </a:lnTo>
                <a:close/>
              </a:path>
              <a:path w="4620259" h="4511040">
                <a:moveTo>
                  <a:pt x="3634995" y="4023359"/>
                </a:moveTo>
                <a:lnTo>
                  <a:pt x="1002319" y="4023359"/>
                </a:lnTo>
                <a:lnTo>
                  <a:pt x="998929" y="4053839"/>
                </a:lnTo>
                <a:lnTo>
                  <a:pt x="3637649" y="4053839"/>
                </a:lnTo>
                <a:lnTo>
                  <a:pt x="3634995" y="4023359"/>
                </a:lnTo>
                <a:close/>
              </a:path>
              <a:path w="4620259" h="4511040">
                <a:moveTo>
                  <a:pt x="3623439" y="3992879"/>
                </a:moveTo>
                <a:lnTo>
                  <a:pt x="1010876" y="3992879"/>
                </a:lnTo>
                <a:lnTo>
                  <a:pt x="1006303" y="4023359"/>
                </a:lnTo>
                <a:lnTo>
                  <a:pt x="3627887" y="4023359"/>
                </a:lnTo>
                <a:lnTo>
                  <a:pt x="3623439" y="3992879"/>
                </a:lnTo>
                <a:close/>
              </a:path>
              <a:path w="4620259" h="4511040">
                <a:moveTo>
                  <a:pt x="4271590" y="1066799"/>
                </a:moveTo>
                <a:lnTo>
                  <a:pt x="342852" y="1066799"/>
                </a:lnTo>
                <a:lnTo>
                  <a:pt x="335089" y="1097279"/>
                </a:lnTo>
                <a:lnTo>
                  <a:pt x="328910" y="1127759"/>
                </a:lnTo>
                <a:lnTo>
                  <a:pt x="324302" y="1127759"/>
                </a:lnTo>
                <a:lnTo>
                  <a:pt x="321248" y="1158239"/>
                </a:lnTo>
                <a:lnTo>
                  <a:pt x="319733" y="1188719"/>
                </a:lnTo>
                <a:lnTo>
                  <a:pt x="321260" y="1219199"/>
                </a:lnTo>
                <a:lnTo>
                  <a:pt x="324271" y="1219199"/>
                </a:lnTo>
                <a:lnTo>
                  <a:pt x="328761" y="1249679"/>
                </a:lnTo>
                <a:lnTo>
                  <a:pt x="334714" y="1280159"/>
                </a:lnTo>
                <a:lnTo>
                  <a:pt x="342115" y="1280159"/>
                </a:lnTo>
                <a:lnTo>
                  <a:pt x="350948" y="1310639"/>
                </a:lnTo>
                <a:lnTo>
                  <a:pt x="361199" y="1310639"/>
                </a:lnTo>
                <a:lnTo>
                  <a:pt x="372852" y="1341119"/>
                </a:lnTo>
                <a:lnTo>
                  <a:pt x="385892" y="1371599"/>
                </a:lnTo>
                <a:lnTo>
                  <a:pt x="416072" y="1371599"/>
                </a:lnTo>
                <a:lnTo>
                  <a:pt x="633215" y="1554479"/>
                </a:lnTo>
                <a:lnTo>
                  <a:pt x="618480" y="1584959"/>
                </a:lnTo>
                <a:lnTo>
                  <a:pt x="604483" y="1615439"/>
                </a:lnTo>
                <a:lnTo>
                  <a:pt x="591222" y="1676399"/>
                </a:lnTo>
                <a:lnTo>
                  <a:pt x="578699" y="1706879"/>
                </a:lnTo>
                <a:lnTo>
                  <a:pt x="555867" y="1767839"/>
                </a:lnTo>
                <a:lnTo>
                  <a:pt x="535987" y="1828799"/>
                </a:lnTo>
                <a:lnTo>
                  <a:pt x="527154" y="1889759"/>
                </a:lnTo>
                <a:lnTo>
                  <a:pt x="519061" y="1920239"/>
                </a:lnTo>
                <a:lnTo>
                  <a:pt x="511706" y="1950719"/>
                </a:lnTo>
                <a:lnTo>
                  <a:pt x="505091" y="1981199"/>
                </a:lnTo>
                <a:lnTo>
                  <a:pt x="499215" y="2011679"/>
                </a:lnTo>
                <a:lnTo>
                  <a:pt x="494079" y="2072639"/>
                </a:lnTo>
                <a:lnTo>
                  <a:pt x="489682" y="2103119"/>
                </a:lnTo>
                <a:lnTo>
                  <a:pt x="483110" y="2164079"/>
                </a:lnTo>
                <a:lnTo>
                  <a:pt x="479500" y="2255519"/>
                </a:lnTo>
                <a:lnTo>
                  <a:pt x="478806" y="2285999"/>
                </a:lnTo>
                <a:lnTo>
                  <a:pt x="198902" y="2346959"/>
                </a:lnTo>
                <a:lnTo>
                  <a:pt x="161080" y="2346959"/>
                </a:lnTo>
                <a:lnTo>
                  <a:pt x="149101" y="2377439"/>
                </a:lnTo>
                <a:lnTo>
                  <a:pt x="104719" y="2377439"/>
                </a:lnTo>
                <a:lnTo>
                  <a:pt x="94583" y="2407919"/>
                </a:lnTo>
                <a:lnTo>
                  <a:pt x="75567" y="2407919"/>
                </a:lnTo>
                <a:lnTo>
                  <a:pt x="66717" y="2438399"/>
                </a:lnTo>
                <a:lnTo>
                  <a:pt x="50407" y="2438399"/>
                </a:lnTo>
                <a:lnTo>
                  <a:pt x="42978" y="2468879"/>
                </a:lnTo>
                <a:lnTo>
                  <a:pt x="29975" y="2468879"/>
                </a:lnTo>
                <a:lnTo>
                  <a:pt x="24327" y="2499359"/>
                </a:lnTo>
                <a:lnTo>
                  <a:pt x="19254" y="2499359"/>
                </a:lnTo>
                <a:lnTo>
                  <a:pt x="14761" y="2529839"/>
                </a:lnTo>
                <a:lnTo>
                  <a:pt x="7539" y="2529839"/>
                </a:lnTo>
                <a:lnTo>
                  <a:pt x="4819" y="2560319"/>
                </a:lnTo>
                <a:lnTo>
                  <a:pt x="2700" y="2560319"/>
                </a:lnTo>
                <a:lnTo>
                  <a:pt x="1187" y="2590799"/>
                </a:lnTo>
                <a:lnTo>
                  <a:pt x="0" y="2590799"/>
                </a:lnTo>
                <a:lnTo>
                  <a:pt x="335" y="2621279"/>
                </a:lnTo>
                <a:lnTo>
                  <a:pt x="1297" y="2621279"/>
                </a:lnTo>
                <a:lnTo>
                  <a:pt x="2891" y="2651759"/>
                </a:lnTo>
                <a:lnTo>
                  <a:pt x="5121" y="2651759"/>
                </a:lnTo>
                <a:lnTo>
                  <a:pt x="93746" y="3017519"/>
                </a:lnTo>
                <a:lnTo>
                  <a:pt x="99243" y="3047999"/>
                </a:lnTo>
                <a:lnTo>
                  <a:pt x="106268" y="3078479"/>
                </a:lnTo>
                <a:lnTo>
                  <a:pt x="114741" y="3078479"/>
                </a:lnTo>
                <a:lnTo>
                  <a:pt x="124579" y="3108959"/>
                </a:lnTo>
                <a:lnTo>
                  <a:pt x="135700" y="3139439"/>
                </a:lnTo>
                <a:lnTo>
                  <a:pt x="148021" y="3139439"/>
                </a:lnTo>
                <a:lnTo>
                  <a:pt x="161459" y="3169919"/>
                </a:lnTo>
                <a:lnTo>
                  <a:pt x="693690" y="3169919"/>
                </a:lnTo>
                <a:lnTo>
                  <a:pt x="729084" y="3230879"/>
                </a:lnTo>
                <a:lnTo>
                  <a:pt x="766764" y="3291839"/>
                </a:lnTo>
                <a:lnTo>
                  <a:pt x="806729" y="3352799"/>
                </a:lnTo>
                <a:lnTo>
                  <a:pt x="848977" y="3413759"/>
                </a:lnTo>
                <a:lnTo>
                  <a:pt x="870958" y="3444239"/>
                </a:lnTo>
                <a:lnTo>
                  <a:pt x="893509" y="3444239"/>
                </a:lnTo>
                <a:lnTo>
                  <a:pt x="916631" y="3474719"/>
                </a:lnTo>
                <a:lnTo>
                  <a:pt x="940324" y="3505199"/>
                </a:lnTo>
                <a:lnTo>
                  <a:pt x="964587" y="3535679"/>
                </a:lnTo>
                <a:lnTo>
                  <a:pt x="989420" y="3566159"/>
                </a:lnTo>
                <a:lnTo>
                  <a:pt x="1014823" y="3596639"/>
                </a:lnTo>
                <a:lnTo>
                  <a:pt x="1040796" y="3627119"/>
                </a:lnTo>
                <a:lnTo>
                  <a:pt x="1067339" y="3657599"/>
                </a:lnTo>
                <a:lnTo>
                  <a:pt x="1094452" y="3657599"/>
                </a:lnTo>
                <a:lnTo>
                  <a:pt x="1122135" y="3688079"/>
                </a:lnTo>
                <a:lnTo>
                  <a:pt x="1150387" y="3718559"/>
                </a:lnTo>
                <a:lnTo>
                  <a:pt x="1016031" y="3992879"/>
                </a:lnTo>
                <a:lnTo>
                  <a:pt x="3618399" y="3992879"/>
                </a:lnTo>
                <a:lnTo>
                  <a:pt x="3480949" y="3718559"/>
                </a:lnTo>
                <a:lnTo>
                  <a:pt x="3508860" y="3688079"/>
                </a:lnTo>
                <a:lnTo>
                  <a:pt x="3536203" y="3657599"/>
                </a:lnTo>
                <a:lnTo>
                  <a:pt x="3562979" y="3627119"/>
                </a:lnTo>
                <a:lnTo>
                  <a:pt x="3589191" y="3596639"/>
                </a:lnTo>
                <a:lnTo>
                  <a:pt x="3614839" y="3596639"/>
                </a:lnTo>
                <a:lnTo>
                  <a:pt x="3639926" y="3566159"/>
                </a:lnTo>
                <a:lnTo>
                  <a:pt x="3664453" y="3535679"/>
                </a:lnTo>
                <a:lnTo>
                  <a:pt x="3688422" y="3505199"/>
                </a:lnTo>
                <a:lnTo>
                  <a:pt x="2114063" y="3505199"/>
                </a:lnTo>
                <a:lnTo>
                  <a:pt x="1928117" y="3444239"/>
                </a:lnTo>
                <a:lnTo>
                  <a:pt x="1839682" y="3413759"/>
                </a:lnTo>
                <a:lnTo>
                  <a:pt x="1754689" y="3383279"/>
                </a:lnTo>
                <a:lnTo>
                  <a:pt x="1673451" y="3322319"/>
                </a:lnTo>
                <a:lnTo>
                  <a:pt x="1596279" y="3261359"/>
                </a:lnTo>
                <a:lnTo>
                  <a:pt x="1523487" y="3200399"/>
                </a:lnTo>
                <a:lnTo>
                  <a:pt x="1455385" y="3139439"/>
                </a:lnTo>
                <a:lnTo>
                  <a:pt x="1392288" y="3078479"/>
                </a:lnTo>
                <a:lnTo>
                  <a:pt x="1334506" y="3017519"/>
                </a:lnTo>
                <a:lnTo>
                  <a:pt x="1282352" y="2926079"/>
                </a:lnTo>
                <a:lnTo>
                  <a:pt x="1236139" y="2865119"/>
                </a:lnTo>
                <a:lnTo>
                  <a:pt x="1196179" y="2773679"/>
                </a:lnTo>
                <a:lnTo>
                  <a:pt x="1162784" y="2682239"/>
                </a:lnTo>
                <a:lnTo>
                  <a:pt x="1136266" y="2590799"/>
                </a:lnTo>
                <a:lnTo>
                  <a:pt x="1116938" y="2499359"/>
                </a:lnTo>
                <a:lnTo>
                  <a:pt x="1105112" y="2407919"/>
                </a:lnTo>
                <a:lnTo>
                  <a:pt x="1101101" y="2285999"/>
                </a:lnTo>
                <a:lnTo>
                  <a:pt x="1105112" y="2194559"/>
                </a:lnTo>
                <a:lnTo>
                  <a:pt x="1116938" y="2103119"/>
                </a:lnTo>
                <a:lnTo>
                  <a:pt x="1136266" y="2011679"/>
                </a:lnTo>
                <a:lnTo>
                  <a:pt x="1162784" y="1920239"/>
                </a:lnTo>
                <a:lnTo>
                  <a:pt x="1196179" y="1828799"/>
                </a:lnTo>
                <a:lnTo>
                  <a:pt x="1236139" y="1737359"/>
                </a:lnTo>
                <a:lnTo>
                  <a:pt x="1282352" y="1645919"/>
                </a:lnTo>
                <a:lnTo>
                  <a:pt x="1334506" y="1584959"/>
                </a:lnTo>
                <a:lnTo>
                  <a:pt x="1392288" y="1493519"/>
                </a:lnTo>
                <a:lnTo>
                  <a:pt x="1455385" y="1432559"/>
                </a:lnTo>
                <a:lnTo>
                  <a:pt x="1523487" y="1371599"/>
                </a:lnTo>
                <a:lnTo>
                  <a:pt x="1596279" y="1310639"/>
                </a:lnTo>
                <a:lnTo>
                  <a:pt x="1673451" y="1249679"/>
                </a:lnTo>
                <a:lnTo>
                  <a:pt x="1754689" y="1219199"/>
                </a:lnTo>
                <a:lnTo>
                  <a:pt x="1839682" y="1188719"/>
                </a:lnTo>
                <a:lnTo>
                  <a:pt x="1928117" y="1158239"/>
                </a:lnTo>
                <a:lnTo>
                  <a:pt x="2114063" y="1097279"/>
                </a:lnTo>
                <a:lnTo>
                  <a:pt x="4275857" y="1097279"/>
                </a:lnTo>
                <a:lnTo>
                  <a:pt x="4271590" y="1066799"/>
                </a:lnTo>
                <a:close/>
              </a:path>
              <a:path w="4620259" h="4511040">
                <a:moveTo>
                  <a:pt x="4282577" y="1097279"/>
                </a:moveTo>
                <a:lnTo>
                  <a:pt x="2505988" y="1097279"/>
                </a:lnTo>
                <a:lnTo>
                  <a:pt x="2691927" y="1158239"/>
                </a:lnTo>
                <a:lnTo>
                  <a:pt x="2780359" y="1188719"/>
                </a:lnTo>
                <a:lnTo>
                  <a:pt x="2865349" y="1219199"/>
                </a:lnTo>
                <a:lnTo>
                  <a:pt x="2946585" y="1280159"/>
                </a:lnTo>
                <a:lnTo>
                  <a:pt x="3023755" y="1310639"/>
                </a:lnTo>
                <a:lnTo>
                  <a:pt x="3096546" y="1371599"/>
                </a:lnTo>
                <a:lnTo>
                  <a:pt x="3164647" y="1432559"/>
                </a:lnTo>
                <a:lnTo>
                  <a:pt x="3227743" y="1493519"/>
                </a:lnTo>
                <a:lnTo>
                  <a:pt x="3285524" y="1584959"/>
                </a:lnTo>
                <a:lnTo>
                  <a:pt x="3337677" y="1645919"/>
                </a:lnTo>
                <a:lnTo>
                  <a:pt x="3383890" y="1737359"/>
                </a:lnTo>
                <a:lnTo>
                  <a:pt x="3423850" y="1828799"/>
                </a:lnTo>
                <a:lnTo>
                  <a:pt x="3457245" y="1920239"/>
                </a:lnTo>
                <a:lnTo>
                  <a:pt x="3483762" y="2011679"/>
                </a:lnTo>
                <a:lnTo>
                  <a:pt x="3503090" y="2103119"/>
                </a:lnTo>
                <a:lnTo>
                  <a:pt x="3514916" y="2194559"/>
                </a:lnTo>
                <a:lnTo>
                  <a:pt x="3518927" y="2285999"/>
                </a:lnTo>
                <a:lnTo>
                  <a:pt x="3514916" y="2407919"/>
                </a:lnTo>
                <a:lnTo>
                  <a:pt x="3503090" y="2499359"/>
                </a:lnTo>
                <a:lnTo>
                  <a:pt x="3483762" y="2590799"/>
                </a:lnTo>
                <a:lnTo>
                  <a:pt x="3457245" y="2682239"/>
                </a:lnTo>
                <a:lnTo>
                  <a:pt x="3423850" y="2773679"/>
                </a:lnTo>
                <a:lnTo>
                  <a:pt x="3383890" y="2865119"/>
                </a:lnTo>
                <a:lnTo>
                  <a:pt x="3337677" y="2926079"/>
                </a:lnTo>
                <a:lnTo>
                  <a:pt x="3285524" y="3017519"/>
                </a:lnTo>
                <a:lnTo>
                  <a:pt x="3227743" y="3078479"/>
                </a:lnTo>
                <a:lnTo>
                  <a:pt x="3164647" y="3139439"/>
                </a:lnTo>
                <a:lnTo>
                  <a:pt x="3096546" y="3200399"/>
                </a:lnTo>
                <a:lnTo>
                  <a:pt x="3023755" y="3261359"/>
                </a:lnTo>
                <a:lnTo>
                  <a:pt x="2946585" y="3322319"/>
                </a:lnTo>
                <a:lnTo>
                  <a:pt x="2865349" y="3383279"/>
                </a:lnTo>
                <a:lnTo>
                  <a:pt x="2780359" y="3413759"/>
                </a:lnTo>
                <a:lnTo>
                  <a:pt x="2691927" y="3444239"/>
                </a:lnTo>
                <a:lnTo>
                  <a:pt x="2505988" y="3505199"/>
                </a:lnTo>
                <a:lnTo>
                  <a:pt x="3688422" y="3505199"/>
                </a:lnTo>
                <a:lnTo>
                  <a:pt x="3711834" y="3474719"/>
                </a:lnTo>
                <a:lnTo>
                  <a:pt x="3756995" y="3413759"/>
                </a:lnTo>
                <a:lnTo>
                  <a:pt x="3799948" y="3352799"/>
                </a:lnTo>
                <a:lnTo>
                  <a:pt x="3840707" y="3291839"/>
                </a:lnTo>
                <a:lnTo>
                  <a:pt x="3879284" y="3230879"/>
                </a:lnTo>
                <a:lnTo>
                  <a:pt x="3915694" y="3169919"/>
                </a:lnTo>
                <a:lnTo>
                  <a:pt x="3933089" y="3139439"/>
                </a:lnTo>
                <a:lnTo>
                  <a:pt x="4466959" y="3139439"/>
                </a:lnTo>
                <a:lnTo>
                  <a:pt x="4475520" y="3108959"/>
                </a:lnTo>
                <a:lnTo>
                  <a:pt x="4491141" y="3108959"/>
                </a:lnTo>
                <a:lnTo>
                  <a:pt x="4498178" y="3078479"/>
                </a:lnTo>
                <a:lnTo>
                  <a:pt x="4510648" y="3078479"/>
                </a:lnTo>
                <a:lnTo>
                  <a:pt x="4516057" y="3047999"/>
                </a:lnTo>
                <a:lnTo>
                  <a:pt x="4520901" y="3047999"/>
                </a:lnTo>
                <a:lnTo>
                  <a:pt x="4525166" y="3017519"/>
                </a:lnTo>
                <a:lnTo>
                  <a:pt x="4528843" y="3017519"/>
                </a:lnTo>
                <a:lnTo>
                  <a:pt x="4613677" y="2621279"/>
                </a:lnTo>
                <a:lnTo>
                  <a:pt x="4617501" y="2621279"/>
                </a:lnTo>
                <a:lnTo>
                  <a:pt x="4619595" y="2590799"/>
                </a:lnTo>
                <a:lnTo>
                  <a:pt x="4620012" y="2560319"/>
                </a:lnTo>
                <a:lnTo>
                  <a:pt x="4618800" y="2560319"/>
                </a:lnTo>
                <a:lnTo>
                  <a:pt x="4616010" y="2529839"/>
                </a:lnTo>
                <a:lnTo>
                  <a:pt x="4611692" y="2499359"/>
                </a:lnTo>
                <a:lnTo>
                  <a:pt x="4605897" y="2499359"/>
                </a:lnTo>
                <a:lnTo>
                  <a:pt x="4598675" y="2468879"/>
                </a:lnTo>
                <a:lnTo>
                  <a:pt x="4590075" y="2468879"/>
                </a:lnTo>
                <a:lnTo>
                  <a:pt x="4580149" y="2438399"/>
                </a:lnTo>
                <a:lnTo>
                  <a:pt x="4568947" y="2438399"/>
                </a:lnTo>
                <a:lnTo>
                  <a:pt x="4556518" y="2407919"/>
                </a:lnTo>
                <a:lnTo>
                  <a:pt x="4542913" y="2407919"/>
                </a:lnTo>
                <a:lnTo>
                  <a:pt x="4528182" y="2377439"/>
                </a:lnTo>
                <a:lnTo>
                  <a:pt x="4512376" y="2377439"/>
                </a:lnTo>
                <a:lnTo>
                  <a:pt x="4495544" y="2346959"/>
                </a:lnTo>
                <a:lnTo>
                  <a:pt x="4439401" y="2346959"/>
                </a:lnTo>
                <a:lnTo>
                  <a:pt x="4418971" y="2316479"/>
                </a:lnTo>
                <a:lnTo>
                  <a:pt x="4139073" y="2255519"/>
                </a:lnTo>
                <a:lnTo>
                  <a:pt x="4138361" y="2225039"/>
                </a:lnTo>
                <a:lnTo>
                  <a:pt x="4136877" y="2194559"/>
                </a:lnTo>
                <a:lnTo>
                  <a:pt x="4134621" y="2164079"/>
                </a:lnTo>
                <a:lnTo>
                  <a:pt x="4131596" y="2103119"/>
                </a:lnTo>
                <a:lnTo>
                  <a:pt x="4127804" y="2072639"/>
                </a:lnTo>
                <a:lnTo>
                  <a:pt x="4123247" y="2042159"/>
                </a:lnTo>
                <a:lnTo>
                  <a:pt x="4117927" y="2011679"/>
                </a:lnTo>
                <a:lnTo>
                  <a:pt x="4111845" y="1981199"/>
                </a:lnTo>
                <a:lnTo>
                  <a:pt x="4105005" y="1920239"/>
                </a:lnTo>
                <a:lnTo>
                  <a:pt x="4089054" y="1859279"/>
                </a:lnTo>
                <a:lnTo>
                  <a:pt x="4070089" y="1798319"/>
                </a:lnTo>
                <a:lnTo>
                  <a:pt x="4059482" y="1767839"/>
                </a:lnTo>
                <a:lnTo>
                  <a:pt x="4048127" y="1706879"/>
                </a:lnTo>
                <a:lnTo>
                  <a:pt x="4023184" y="1645919"/>
                </a:lnTo>
                <a:lnTo>
                  <a:pt x="3995274" y="1584959"/>
                </a:lnTo>
                <a:lnTo>
                  <a:pt x="3980211" y="1554479"/>
                </a:lnTo>
                <a:lnTo>
                  <a:pt x="4195068" y="1371599"/>
                </a:lnTo>
                <a:lnTo>
                  <a:pt x="4204855" y="1371599"/>
                </a:lnTo>
                <a:lnTo>
                  <a:pt x="4214176" y="1341119"/>
                </a:lnTo>
                <a:lnTo>
                  <a:pt x="4231367" y="1341119"/>
                </a:lnTo>
                <a:lnTo>
                  <a:pt x="4239206" y="1310639"/>
                </a:lnTo>
                <a:lnTo>
                  <a:pt x="4253296" y="1310639"/>
                </a:lnTo>
                <a:lnTo>
                  <a:pt x="4259517" y="1280159"/>
                </a:lnTo>
                <a:lnTo>
                  <a:pt x="4270239" y="1280159"/>
                </a:lnTo>
                <a:lnTo>
                  <a:pt x="4274709" y="1249679"/>
                </a:lnTo>
                <a:lnTo>
                  <a:pt x="4278565" y="1249679"/>
                </a:lnTo>
                <a:lnTo>
                  <a:pt x="4281792" y="1219199"/>
                </a:lnTo>
                <a:lnTo>
                  <a:pt x="4284376" y="1219199"/>
                </a:lnTo>
                <a:lnTo>
                  <a:pt x="4286301" y="1188719"/>
                </a:lnTo>
                <a:lnTo>
                  <a:pt x="4288463" y="1188719"/>
                </a:lnTo>
                <a:lnTo>
                  <a:pt x="4288562" y="1158239"/>
                </a:lnTo>
                <a:lnTo>
                  <a:pt x="4288016" y="1158239"/>
                </a:lnTo>
                <a:lnTo>
                  <a:pt x="4286832" y="1127759"/>
                </a:lnTo>
                <a:lnTo>
                  <a:pt x="4285016" y="1127759"/>
                </a:lnTo>
                <a:lnTo>
                  <a:pt x="4282577" y="1097279"/>
                </a:lnTo>
                <a:close/>
              </a:path>
              <a:path w="4620259" h="4511040">
                <a:moveTo>
                  <a:pt x="693690" y="3169919"/>
                </a:moveTo>
                <a:lnTo>
                  <a:pt x="191362" y="3169919"/>
                </a:lnTo>
                <a:lnTo>
                  <a:pt x="207661" y="3200399"/>
                </a:lnTo>
                <a:lnTo>
                  <a:pt x="242542" y="3200399"/>
                </a:lnTo>
                <a:lnTo>
                  <a:pt x="260961" y="3230879"/>
                </a:lnTo>
                <a:lnTo>
                  <a:pt x="400451" y="3230879"/>
                </a:lnTo>
                <a:lnTo>
                  <a:pt x="693690" y="3169919"/>
                </a:lnTo>
                <a:close/>
              </a:path>
              <a:path w="4620259" h="4511040">
                <a:moveTo>
                  <a:pt x="4448397" y="3139439"/>
                </a:moveTo>
                <a:lnTo>
                  <a:pt x="3933089" y="3139439"/>
                </a:lnTo>
                <a:lnTo>
                  <a:pt x="4224173" y="3200399"/>
                </a:lnTo>
                <a:lnTo>
                  <a:pt x="4394937" y="3200399"/>
                </a:lnTo>
                <a:lnTo>
                  <a:pt x="4406146" y="3169919"/>
                </a:lnTo>
                <a:lnTo>
                  <a:pt x="4438418" y="3169919"/>
                </a:lnTo>
                <a:lnTo>
                  <a:pt x="4448397" y="3139439"/>
                </a:lnTo>
                <a:close/>
              </a:path>
              <a:path w="4620259" h="4511040">
                <a:moveTo>
                  <a:pt x="4255249" y="1036319"/>
                </a:moveTo>
                <a:lnTo>
                  <a:pt x="363195" y="1036319"/>
                </a:lnTo>
                <a:lnTo>
                  <a:pt x="352216" y="1066799"/>
                </a:lnTo>
                <a:lnTo>
                  <a:pt x="4261279" y="1066799"/>
                </a:lnTo>
                <a:lnTo>
                  <a:pt x="4255249" y="1036319"/>
                </a:lnTo>
                <a:close/>
              </a:path>
              <a:path w="4620259" h="4511040">
                <a:moveTo>
                  <a:pt x="973620" y="670559"/>
                </a:moveTo>
                <a:lnTo>
                  <a:pt x="650913" y="670559"/>
                </a:lnTo>
                <a:lnTo>
                  <a:pt x="641418" y="701039"/>
                </a:lnTo>
                <a:lnTo>
                  <a:pt x="623736" y="701039"/>
                </a:lnTo>
                <a:lnTo>
                  <a:pt x="615565" y="731519"/>
                </a:lnTo>
                <a:lnTo>
                  <a:pt x="375805" y="1036319"/>
                </a:lnTo>
                <a:lnTo>
                  <a:pt x="4241476" y="1036319"/>
                </a:lnTo>
                <a:lnTo>
                  <a:pt x="4233747" y="1005839"/>
                </a:lnTo>
                <a:lnTo>
                  <a:pt x="4111414" y="853439"/>
                </a:lnTo>
                <a:lnTo>
                  <a:pt x="1184037" y="853439"/>
                </a:lnTo>
                <a:lnTo>
                  <a:pt x="973620" y="670559"/>
                </a:lnTo>
                <a:close/>
              </a:path>
              <a:path w="4620259" h="4511040">
                <a:moveTo>
                  <a:pt x="3172204" y="670559"/>
                </a:moveTo>
                <a:lnTo>
                  <a:pt x="1438085" y="670559"/>
                </a:lnTo>
                <a:lnTo>
                  <a:pt x="1405034" y="701039"/>
                </a:lnTo>
                <a:lnTo>
                  <a:pt x="1372338" y="731519"/>
                </a:lnTo>
                <a:lnTo>
                  <a:pt x="1340007" y="731519"/>
                </a:lnTo>
                <a:lnTo>
                  <a:pt x="1308045" y="761999"/>
                </a:lnTo>
                <a:lnTo>
                  <a:pt x="1276461" y="792479"/>
                </a:lnTo>
                <a:lnTo>
                  <a:pt x="1245260" y="792479"/>
                </a:lnTo>
                <a:lnTo>
                  <a:pt x="1214450" y="822959"/>
                </a:lnTo>
                <a:lnTo>
                  <a:pt x="1184037" y="853439"/>
                </a:lnTo>
                <a:lnTo>
                  <a:pt x="3422697" y="853439"/>
                </a:lnTo>
                <a:lnTo>
                  <a:pt x="3392619" y="822959"/>
                </a:lnTo>
                <a:lnTo>
                  <a:pt x="3362179" y="792479"/>
                </a:lnTo>
                <a:lnTo>
                  <a:pt x="3331381" y="761999"/>
                </a:lnTo>
                <a:lnTo>
                  <a:pt x="3300232" y="761999"/>
                </a:lnTo>
                <a:lnTo>
                  <a:pt x="3268734" y="731519"/>
                </a:lnTo>
                <a:lnTo>
                  <a:pt x="3236894" y="701039"/>
                </a:lnTo>
                <a:lnTo>
                  <a:pt x="3204716" y="701039"/>
                </a:lnTo>
                <a:lnTo>
                  <a:pt x="3172204" y="670559"/>
                </a:lnTo>
                <a:close/>
              </a:path>
              <a:path w="4620259" h="4511040">
                <a:moveTo>
                  <a:pt x="3960754" y="670559"/>
                </a:moveTo>
                <a:lnTo>
                  <a:pt x="3628655" y="670559"/>
                </a:lnTo>
                <a:lnTo>
                  <a:pt x="3422697" y="853439"/>
                </a:lnTo>
                <a:lnTo>
                  <a:pt x="4111414" y="853439"/>
                </a:lnTo>
                <a:lnTo>
                  <a:pt x="3989081" y="701039"/>
                </a:lnTo>
                <a:lnTo>
                  <a:pt x="3975440" y="701039"/>
                </a:lnTo>
                <a:lnTo>
                  <a:pt x="3960754" y="670559"/>
                </a:lnTo>
                <a:close/>
              </a:path>
              <a:path w="4620259" h="4511040">
                <a:moveTo>
                  <a:pt x="920365" y="640079"/>
                </a:moveTo>
                <a:lnTo>
                  <a:pt x="704630" y="640079"/>
                </a:lnTo>
                <a:lnTo>
                  <a:pt x="693080" y="670559"/>
                </a:lnTo>
                <a:lnTo>
                  <a:pt x="931644" y="670559"/>
                </a:lnTo>
                <a:lnTo>
                  <a:pt x="920365" y="640079"/>
                </a:lnTo>
                <a:close/>
              </a:path>
              <a:path w="4620259" h="4511040">
                <a:moveTo>
                  <a:pt x="3106201" y="640079"/>
                </a:moveTo>
                <a:lnTo>
                  <a:pt x="1505232" y="640079"/>
                </a:lnTo>
                <a:lnTo>
                  <a:pt x="1471487" y="670559"/>
                </a:lnTo>
                <a:lnTo>
                  <a:pt x="3139364" y="670559"/>
                </a:lnTo>
                <a:lnTo>
                  <a:pt x="3106201" y="640079"/>
                </a:lnTo>
                <a:close/>
              </a:path>
              <a:path w="4620259" h="4511040">
                <a:moveTo>
                  <a:pt x="3928633" y="640079"/>
                </a:moveTo>
                <a:lnTo>
                  <a:pt x="3663056" y="640079"/>
                </a:lnTo>
                <a:lnTo>
                  <a:pt x="3645501" y="670559"/>
                </a:lnTo>
                <a:lnTo>
                  <a:pt x="3945119" y="670559"/>
                </a:lnTo>
                <a:lnTo>
                  <a:pt x="3928633" y="640079"/>
                </a:lnTo>
                <a:close/>
              </a:path>
              <a:path w="4620259" h="4511040">
                <a:moveTo>
                  <a:pt x="3038921" y="609599"/>
                </a:moveTo>
                <a:lnTo>
                  <a:pt x="1573723" y="609599"/>
                </a:lnTo>
                <a:lnTo>
                  <a:pt x="1539313" y="640079"/>
                </a:lnTo>
                <a:lnTo>
                  <a:pt x="3072718" y="640079"/>
                </a:lnTo>
                <a:lnTo>
                  <a:pt x="3038921" y="609599"/>
                </a:lnTo>
                <a:close/>
              </a:path>
              <a:path w="4620259" h="4511040">
                <a:moveTo>
                  <a:pt x="3856128" y="609599"/>
                </a:moveTo>
                <a:lnTo>
                  <a:pt x="3718996" y="609599"/>
                </a:lnTo>
                <a:lnTo>
                  <a:pt x="3699900" y="640079"/>
                </a:lnTo>
                <a:lnTo>
                  <a:pt x="3875043" y="640079"/>
                </a:lnTo>
                <a:lnTo>
                  <a:pt x="3856128" y="609599"/>
                </a:lnTo>
                <a:close/>
              </a:path>
              <a:path w="4620259" h="4511040">
                <a:moveTo>
                  <a:pt x="2970404" y="579119"/>
                </a:moveTo>
                <a:lnTo>
                  <a:pt x="1643505" y="579119"/>
                </a:lnTo>
                <a:lnTo>
                  <a:pt x="1608456" y="609599"/>
                </a:lnTo>
                <a:lnTo>
                  <a:pt x="3004815" y="609599"/>
                </a:lnTo>
                <a:lnTo>
                  <a:pt x="2970404" y="579119"/>
                </a:lnTo>
                <a:close/>
              </a:path>
              <a:path w="4620259" h="4511040">
                <a:moveTo>
                  <a:pt x="2900688" y="548639"/>
                </a:moveTo>
                <a:lnTo>
                  <a:pt x="1714524" y="548639"/>
                </a:lnTo>
                <a:lnTo>
                  <a:pt x="1678863" y="579119"/>
                </a:lnTo>
                <a:lnTo>
                  <a:pt x="2935694" y="579119"/>
                </a:lnTo>
                <a:lnTo>
                  <a:pt x="2900688" y="548639"/>
                </a:lnTo>
                <a:close/>
              </a:path>
              <a:path w="4620259" h="4511040">
                <a:moveTo>
                  <a:pt x="2793949" y="518159"/>
                </a:moveTo>
                <a:lnTo>
                  <a:pt x="1823251" y="518159"/>
                </a:lnTo>
                <a:lnTo>
                  <a:pt x="1786725" y="548639"/>
                </a:lnTo>
                <a:lnTo>
                  <a:pt x="2829811" y="548639"/>
                </a:lnTo>
                <a:lnTo>
                  <a:pt x="2793949" y="518159"/>
                </a:lnTo>
                <a:close/>
              </a:path>
              <a:path w="4620259" h="4511040">
                <a:moveTo>
                  <a:pt x="2757811" y="243839"/>
                </a:moveTo>
                <a:lnTo>
                  <a:pt x="1860053" y="243839"/>
                </a:lnTo>
                <a:lnTo>
                  <a:pt x="1860053" y="518159"/>
                </a:lnTo>
                <a:lnTo>
                  <a:pt x="2757811" y="518159"/>
                </a:lnTo>
                <a:lnTo>
                  <a:pt x="2757811" y="243839"/>
                </a:lnTo>
                <a:close/>
              </a:path>
              <a:path w="4620259" h="4511040">
                <a:moveTo>
                  <a:pt x="2750393" y="182879"/>
                </a:moveTo>
                <a:lnTo>
                  <a:pt x="1867604" y="182879"/>
                </a:lnTo>
                <a:lnTo>
                  <a:pt x="1863455" y="213359"/>
                </a:lnTo>
                <a:lnTo>
                  <a:pt x="1860915" y="243839"/>
                </a:lnTo>
                <a:lnTo>
                  <a:pt x="2756965" y="243839"/>
                </a:lnTo>
                <a:lnTo>
                  <a:pt x="2754472" y="213359"/>
                </a:lnTo>
                <a:lnTo>
                  <a:pt x="2750393" y="182879"/>
                </a:lnTo>
                <a:close/>
              </a:path>
              <a:path w="4620259" h="4511040">
                <a:moveTo>
                  <a:pt x="2729287" y="121919"/>
                </a:moveTo>
                <a:lnTo>
                  <a:pt x="1889016" y="121919"/>
                </a:lnTo>
                <a:lnTo>
                  <a:pt x="1880453" y="152399"/>
                </a:lnTo>
                <a:lnTo>
                  <a:pt x="1873293" y="182879"/>
                </a:lnTo>
                <a:lnTo>
                  <a:pt x="2744794" y="182879"/>
                </a:lnTo>
                <a:lnTo>
                  <a:pt x="2737737" y="152399"/>
                </a:lnTo>
                <a:lnTo>
                  <a:pt x="2729287" y="121919"/>
                </a:lnTo>
                <a:close/>
              </a:path>
              <a:path w="4620259" h="4511040">
                <a:moveTo>
                  <a:pt x="2708463" y="91439"/>
                </a:moveTo>
                <a:lnTo>
                  <a:pt x="1910071" y="91439"/>
                </a:lnTo>
                <a:lnTo>
                  <a:pt x="1898911" y="121919"/>
                </a:lnTo>
                <a:lnTo>
                  <a:pt x="2719508" y="121919"/>
                </a:lnTo>
                <a:lnTo>
                  <a:pt x="2708463" y="91439"/>
                </a:lnTo>
                <a:close/>
              </a:path>
              <a:path w="4620259" h="4511040">
                <a:moveTo>
                  <a:pt x="2682830" y="60959"/>
                </a:moveTo>
                <a:lnTo>
                  <a:pt x="1935906" y="60959"/>
                </a:lnTo>
                <a:lnTo>
                  <a:pt x="1922425" y="91439"/>
                </a:lnTo>
                <a:lnTo>
                  <a:pt x="2696216" y="91439"/>
                </a:lnTo>
                <a:lnTo>
                  <a:pt x="2682830" y="60959"/>
                </a:lnTo>
                <a:close/>
              </a:path>
              <a:path w="4620259" h="4511040">
                <a:moveTo>
                  <a:pt x="2636483" y="30479"/>
                </a:moveTo>
                <a:lnTo>
                  <a:pt x="1982417" y="30479"/>
                </a:lnTo>
                <a:lnTo>
                  <a:pt x="1965971" y="60959"/>
                </a:lnTo>
                <a:lnTo>
                  <a:pt x="2652900" y="60959"/>
                </a:lnTo>
                <a:lnTo>
                  <a:pt x="2636483" y="30479"/>
                </a:lnTo>
                <a:close/>
              </a:path>
              <a:path w="4620259" h="4511040">
                <a:moveTo>
                  <a:pt x="2582188" y="0"/>
                </a:moveTo>
                <a:lnTo>
                  <a:pt x="2036582" y="0"/>
                </a:lnTo>
                <a:lnTo>
                  <a:pt x="2017791" y="30479"/>
                </a:lnTo>
                <a:lnTo>
                  <a:pt x="2601063" y="30479"/>
                </a:lnTo>
                <a:lnTo>
                  <a:pt x="25821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1" name="object 9"/>
          <p:cNvSpPr>
            <a:spLocks/>
          </p:cNvSpPr>
          <p:nvPr/>
        </p:nvSpPr>
        <p:spPr bwMode="auto">
          <a:xfrm>
            <a:off x="3067050" y="2432050"/>
            <a:ext cx="2663825" cy="2665413"/>
          </a:xfrm>
          <a:custGeom>
            <a:avLst/>
            <a:gdLst>
              <a:gd name="T0" fmla="*/ 1220703 w 2664460"/>
              <a:gd name="T1" fmla="*/ 4429 h 2664460"/>
              <a:gd name="T2" fmla="*/ 1010217 w 2664460"/>
              <a:gd name="T3" fmla="*/ 38811 h 2664460"/>
              <a:gd name="T4" fmla="*/ 812176 w 2664460"/>
              <a:gd name="T5" fmla="*/ 104941 h 2664460"/>
              <a:gd name="T6" fmla="*/ 629322 w 2664460"/>
              <a:gd name="T7" fmla="*/ 200072 h 2664460"/>
              <a:gd name="T8" fmla="*/ 464386 w 2664460"/>
              <a:gd name="T9" fmla="*/ 321454 h 2664460"/>
              <a:gd name="T10" fmla="*/ 320117 w 2664460"/>
              <a:gd name="T11" fmla="*/ 466329 h 2664460"/>
              <a:gd name="T12" fmla="*/ 199239 w 2664460"/>
              <a:gd name="T13" fmla="*/ 631953 h 2664460"/>
              <a:gd name="T14" fmla="*/ 104506 w 2664460"/>
              <a:gd name="T15" fmla="*/ 815572 h 2664460"/>
              <a:gd name="T16" fmla="*/ 38650 w 2664460"/>
              <a:gd name="T17" fmla="*/ 1014439 h 2664460"/>
              <a:gd name="T18" fmla="*/ 4408 w 2664460"/>
              <a:gd name="T19" fmla="*/ 1225804 h 2664460"/>
              <a:gd name="T20" fmla="*/ 4408 w 2664460"/>
              <a:gd name="T21" fmla="*/ 1444823 h 2664460"/>
              <a:gd name="T22" fmla="*/ 38650 w 2664460"/>
              <a:gd name="T23" fmla="*/ 1656189 h 2664460"/>
              <a:gd name="T24" fmla="*/ 104506 w 2664460"/>
              <a:gd name="T25" fmla="*/ 1855057 h 2664460"/>
              <a:gd name="T26" fmla="*/ 199239 w 2664460"/>
              <a:gd name="T27" fmla="*/ 2038677 h 2664460"/>
              <a:gd name="T28" fmla="*/ 320117 w 2664460"/>
              <a:gd name="T29" fmla="*/ 2204302 h 2664460"/>
              <a:gd name="T30" fmla="*/ 464386 w 2664460"/>
              <a:gd name="T31" fmla="*/ 2349176 h 2664460"/>
              <a:gd name="T32" fmla="*/ 629322 w 2664460"/>
              <a:gd name="T33" fmla="*/ 2470554 h 2664460"/>
              <a:gd name="T34" fmla="*/ 812176 w 2664460"/>
              <a:gd name="T35" fmla="*/ 2565684 h 2664460"/>
              <a:gd name="T36" fmla="*/ 1010217 w 2664460"/>
              <a:gd name="T37" fmla="*/ 2631818 h 2664460"/>
              <a:gd name="T38" fmla="*/ 1220703 w 2664460"/>
              <a:gd name="T39" fmla="*/ 2666202 h 2664460"/>
              <a:gd name="T40" fmla="*/ 1438810 w 2664460"/>
              <a:gd name="T41" fmla="*/ 2666202 h 2664460"/>
              <a:gd name="T42" fmla="*/ 1649292 w 2664460"/>
              <a:gd name="T43" fmla="*/ 2631818 h 2664460"/>
              <a:gd name="T44" fmla="*/ 1847331 w 2664460"/>
              <a:gd name="T45" fmla="*/ 2565684 h 2664460"/>
              <a:gd name="T46" fmla="*/ 2030189 w 2664460"/>
              <a:gd name="T47" fmla="*/ 2470554 h 2664460"/>
              <a:gd name="T48" fmla="*/ 2195122 w 2664460"/>
              <a:gd name="T49" fmla="*/ 2349176 h 2664460"/>
              <a:gd name="T50" fmla="*/ 2339396 w 2664460"/>
              <a:gd name="T51" fmla="*/ 2204302 h 2664460"/>
              <a:gd name="T52" fmla="*/ 2460269 w 2664460"/>
              <a:gd name="T53" fmla="*/ 2038677 h 2664460"/>
              <a:gd name="T54" fmla="*/ 2555004 w 2664460"/>
              <a:gd name="T55" fmla="*/ 1855057 h 2664460"/>
              <a:gd name="T56" fmla="*/ 2620860 w 2664460"/>
              <a:gd name="T57" fmla="*/ 1656189 h 2664460"/>
              <a:gd name="T58" fmla="*/ 2655102 w 2664460"/>
              <a:gd name="T59" fmla="*/ 1444823 h 2664460"/>
              <a:gd name="T60" fmla="*/ 2655102 w 2664460"/>
              <a:gd name="T61" fmla="*/ 1225804 h 2664460"/>
              <a:gd name="T62" fmla="*/ 2620860 w 2664460"/>
              <a:gd name="T63" fmla="*/ 1014439 h 2664460"/>
              <a:gd name="T64" fmla="*/ 2555004 w 2664460"/>
              <a:gd name="T65" fmla="*/ 815572 h 2664460"/>
              <a:gd name="T66" fmla="*/ 2460269 w 2664460"/>
              <a:gd name="T67" fmla="*/ 631953 h 2664460"/>
              <a:gd name="T68" fmla="*/ 2339396 w 2664460"/>
              <a:gd name="T69" fmla="*/ 466329 h 2664460"/>
              <a:gd name="T70" fmla="*/ 2195122 w 2664460"/>
              <a:gd name="T71" fmla="*/ 321454 h 2664460"/>
              <a:gd name="T72" fmla="*/ 2030189 w 2664460"/>
              <a:gd name="T73" fmla="*/ 200072 h 2664460"/>
              <a:gd name="T74" fmla="*/ 1847331 w 2664460"/>
              <a:gd name="T75" fmla="*/ 104941 h 2664460"/>
              <a:gd name="T76" fmla="*/ 1649292 w 2664460"/>
              <a:gd name="T77" fmla="*/ 38811 h 2664460"/>
              <a:gd name="T78" fmla="*/ 1438810 w 2664460"/>
              <a:gd name="T79" fmla="*/ 4429 h 26644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64460"/>
              <a:gd name="T121" fmla="*/ 0 h 2664460"/>
              <a:gd name="T122" fmla="*/ 2664460 w 2664460"/>
              <a:gd name="T123" fmla="*/ 2664460 h 26644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64460" h="2664460">
                <a:moveTo>
                  <a:pt x="1331975" y="0"/>
                </a:moveTo>
                <a:lnTo>
                  <a:pt x="1222740" y="4415"/>
                </a:lnTo>
                <a:lnTo>
                  <a:pt x="1115936" y="17434"/>
                </a:lnTo>
                <a:lnTo>
                  <a:pt x="1011904" y="38713"/>
                </a:lnTo>
                <a:lnTo>
                  <a:pt x="910990" y="67910"/>
                </a:lnTo>
                <a:lnTo>
                  <a:pt x="813534" y="104681"/>
                </a:lnTo>
                <a:lnTo>
                  <a:pt x="719881" y="148683"/>
                </a:lnTo>
                <a:lnTo>
                  <a:pt x="630372" y="199574"/>
                </a:lnTo>
                <a:lnTo>
                  <a:pt x="545352" y="257010"/>
                </a:lnTo>
                <a:lnTo>
                  <a:pt x="465163" y="320649"/>
                </a:lnTo>
                <a:lnTo>
                  <a:pt x="390147" y="390147"/>
                </a:lnTo>
                <a:lnTo>
                  <a:pt x="320649" y="465163"/>
                </a:lnTo>
                <a:lnTo>
                  <a:pt x="257010" y="545352"/>
                </a:lnTo>
                <a:lnTo>
                  <a:pt x="199574" y="630372"/>
                </a:lnTo>
                <a:lnTo>
                  <a:pt x="148683" y="719881"/>
                </a:lnTo>
                <a:lnTo>
                  <a:pt x="104681" y="813534"/>
                </a:lnTo>
                <a:lnTo>
                  <a:pt x="67910" y="910990"/>
                </a:lnTo>
                <a:lnTo>
                  <a:pt x="38713" y="1011904"/>
                </a:lnTo>
                <a:lnTo>
                  <a:pt x="17434" y="1115936"/>
                </a:lnTo>
                <a:lnTo>
                  <a:pt x="4415" y="1222740"/>
                </a:lnTo>
                <a:lnTo>
                  <a:pt x="0" y="1331975"/>
                </a:lnTo>
                <a:lnTo>
                  <a:pt x="4415" y="1441211"/>
                </a:lnTo>
                <a:lnTo>
                  <a:pt x="17434" y="1548017"/>
                </a:lnTo>
                <a:lnTo>
                  <a:pt x="38713" y="1652048"/>
                </a:lnTo>
                <a:lnTo>
                  <a:pt x="67910" y="1752964"/>
                </a:lnTo>
                <a:lnTo>
                  <a:pt x="104681" y="1850419"/>
                </a:lnTo>
                <a:lnTo>
                  <a:pt x="148683" y="1944073"/>
                </a:lnTo>
                <a:lnTo>
                  <a:pt x="199574" y="2033581"/>
                </a:lnTo>
                <a:lnTo>
                  <a:pt x="257010" y="2118602"/>
                </a:lnTo>
                <a:lnTo>
                  <a:pt x="320649" y="2198791"/>
                </a:lnTo>
                <a:lnTo>
                  <a:pt x="390147" y="2273806"/>
                </a:lnTo>
                <a:lnTo>
                  <a:pt x="465163" y="2343304"/>
                </a:lnTo>
                <a:lnTo>
                  <a:pt x="545352" y="2406943"/>
                </a:lnTo>
                <a:lnTo>
                  <a:pt x="630372" y="2464379"/>
                </a:lnTo>
                <a:lnTo>
                  <a:pt x="719881" y="2515269"/>
                </a:lnTo>
                <a:lnTo>
                  <a:pt x="813534" y="2559271"/>
                </a:lnTo>
                <a:lnTo>
                  <a:pt x="910990" y="2596042"/>
                </a:lnTo>
                <a:lnTo>
                  <a:pt x="1011904" y="2625238"/>
                </a:lnTo>
                <a:lnTo>
                  <a:pt x="1115936" y="2646517"/>
                </a:lnTo>
                <a:lnTo>
                  <a:pt x="1222740" y="2659536"/>
                </a:lnTo>
                <a:lnTo>
                  <a:pt x="1331975" y="2663951"/>
                </a:lnTo>
                <a:lnTo>
                  <a:pt x="1441211" y="2659536"/>
                </a:lnTo>
                <a:lnTo>
                  <a:pt x="1548015" y="2646517"/>
                </a:lnTo>
                <a:lnTo>
                  <a:pt x="1652046" y="2625238"/>
                </a:lnTo>
                <a:lnTo>
                  <a:pt x="1752961" y="2596042"/>
                </a:lnTo>
                <a:lnTo>
                  <a:pt x="1850417" y="2559271"/>
                </a:lnTo>
                <a:lnTo>
                  <a:pt x="1944070" y="2515269"/>
                </a:lnTo>
                <a:lnTo>
                  <a:pt x="2033579" y="2464379"/>
                </a:lnTo>
                <a:lnTo>
                  <a:pt x="2118599" y="2406943"/>
                </a:lnTo>
                <a:lnTo>
                  <a:pt x="2198788" y="2343304"/>
                </a:lnTo>
                <a:lnTo>
                  <a:pt x="2273804" y="2273806"/>
                </a:lnTo>
                <a:lnTo>
                  <a:pt x="2343302" y="2198791"/>
                </a:lnTo>
                <a:lnTo>
                  <a:pt x="2406941" y="2118602"/>
                </a:lnTo>
                <a:lnTo>
                  <a:pt x="2464377" y="2033581"/>
                </a:lnTo>
                <a:lnTo>
                  <a:pt x="2515268" y="1944073"/>
                </a:lnTo>
                <a:lnTo>
                  <a:pt x="2559270" y="1850419"/>
                </a:lnTo>
                <a:lnTo>
                  <a:pt x="2596041" y="1752964"/>
                </a:lnTo>
                <a:lnTo>
                  <a:pt x="2625237" y="1652048"/>
                </a:lnTo>
                <a:lnTo>
                  <a:pt x="2646517" y="1548017"/>
                </a:lnTo>
                <a:lnTo>
                  <a:pt x="2659536" y="1441211"/>
                </a:lnTo>
                <a:lnTo>
                  <a:pt x="2663951" y="1331975"/>
                </a:lnTo>
                <a:lnTo>
                  <a:pt x="2659536" y="1222740"/>
                </a:lnTo>
                <a:lnTo>
                  <a:pt x="2646517" y="1115936"/>
                </a:lnTo>
                <a:lnTo>
                  <a:pt x="2625237" y="1011904"/>
                </a:lnTo>
                <a:lnTo>
                  <a:pt x="2596041" y="910990"/>
                </a:lnTo>
                <a:lnTo>
                  <a:pt x="2559270" y="813534"/>
                </a:lnTo>
                <a:lnTo>
                  <a:pt x="2515268" y="719881"/>
                </a:lnTo>
                <a:lnTo>
                  <a:pt x="2464377" y="630372"/>
                </a:lnTo>
                <a:lnTo>
                  <a:pt x="2406941" y="545352"/>
                </a:lnTo>
                <a:lnTo>
                  <a:pt x="2343302" y="465163"/>
                </a:lnTo>
                <a:lnTo>
                  <a:pt x="2273804" y="390147"/>
                </a:lnTo>
                <a:lnTo>
                  <a:pt x="2198788" y="320649"/>
                </a:lnTo>
                <a:lnTo>
                  <a:pt x="2118599" y="257010"/>
                </a:lnTo>
                <a:lnTo>
                  <a:pt x="2033579" y="199574"/>
                </a:lnTo>
                <a:lnTo>
                  <a:pt x="1944070" y="148683"/>
                </a:lnTo>
                <a:lnTo>
                  <a:pt x="1850417" y="104681"/>
                </a:lnTo>
                <a:lnTo>
                  <a:pt x="1752961" y="67910"/>
                </a:lnTo>
                <a:lnTo>
                  <a:pt x="1652046" y="38713"/>
                </a:lnTo>
                <a:lnTo>
                  <a:pt x="1548015" y="17434"/>
                </a:lnTo>
                <a:lnTo>
                  <a:pt x="1441211" y="4415"/>
                </a:lnTo>
                <a:lnTo>
                  <a:pt x="13319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8025" y="671513"/>
            <a:ext cx="7727950" cy="40005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1</a:t>
            </a:r>
            <a:r>
              <a:rPr dirty="0"/>
              <a:t>.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10" dirty="0"/>
              <a:t>c</a:t>
            </a:r>
            <a:r>
              <a:rPr dirty="0"/>
              <a:t>c</a:t>
            </a:r>
            <a:r>
              <a:rPr spc="5" dirty="0"/>
              <a:t>o</a:t>
            </a:r>
            <a:r>
              <a:rPr spc="-5" dirty="0"/>
              <a:t>u</a:t>
            </a:r>
            <a:r>
              <a:rPr dirty="0"/>
              <a:t>ntable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b="1" spc="-5" dirty="0"/>
              <a:t>inte</a:t>
            </a:r>
            <a:r>
              <a:rPr b="1" spc="10" dirty="0"/>
              <a:t>g</a:t>
            </a:r>
            <a:r>
              <a:rPr b="1" dirty="0"/>
              <a:t>rated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spc="-5" dirty="0"/>
              <a:t>a</a:t>
            </a:r>
            <a:r>
              <a:rPr b="1" spc="10" dirty="0"/>
              <a:t>c</a:t>
            </a:r>
            <a:r>
              <a:rPr b="1" dirty="0"/>
              <a:t>tion</a:t>
            </a:r>
          </a:p>
        </p:txBody>
      </p:sp>
      <p:sp>
        <p:nvSpPr>
          <p:cNvPr id="64523" name="object 11"/>
          <p:cNvSpPr>
            <a:spLocks noChangeArrowheads="1"/>
          </p:cNvSpPr>
          <p:nvPr/>
        </p:nvSpPr>
        <p:spPr bwMode="auto">
          <a:xfrm>
            <a:off x="885825" y="3003550"/>
            <a:ext cx="1890713" cy="2820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4" name="object 12"/>
          <p:cNvSpPr>
            <a:spLocks/>
          </p:cNvSpPr>
          <p:nvPr/>
        </p:nvSpPr>
        <p:spPr bwMode="auto">
          <a:xfrm>
            <a:off x="5710238" y="4740275"/>
            <a:ext cx="827087" cy="812800"/>
          </a:xfrm>
          <a:custGeom>
            <a:avLst/>
            <a:gdLst>
              <a:gd name="T0" fmla="*/ 129781 w 827404"/>
              <a:gd name="T1" fmla="*/ 577654 h 812800"/>
              <a:gd name="T2" fmla="*/ 202956 w 827404"/>
              <a:gd name="T3" fmla="*/ 665389 h 812800"/>
              <a:gd name="T4" fmla="*/ 177854 w 827404"/>
              <a:gd name="T5" fmla="*/ 728379 h 812800"/>
              <a:gd name="T6" fmla="*/ 265091 w 827404"/>
              <a:gd name="T7" fmla="*/ 807848 h 812800"/>
              <a:gd name="T8" fmla="*/ 297791 w 827404"/>
              <a:gd name="T9" fmla="*/ 810820 h 812800"/>
              <a:gd name="T10" fmla="*/ 350566 w 827404"/>
              <a:gd name="T11" fmla="*/ 735356 h 812800"/>
              <a:gd name="T12" fmla="*/ 648587 w 827404"/>
              <a:gd name="T13" fmla="*/ 721199 h 812800"/>
              <a:gd name="T14" fmla="*/ 658091 w 827404"/>
              <a:gd name="T15" fmla="*/ 629834 h 812800"/>
              <a:gd name="T16" fmla="*/ 790824 w 827404"/>
              <a:gd name="T17" fmla="*/ 567265 h 812800"/>
              <a:gd name="T18" fmla="*/ 476130 w 827404"/>
              <a:gd name="T19" fmla="*/ 735552 h 812800"/>
              <a:gd name="T20" fmla="*/ 517577 w 827404"/>
              <a:gd name="T21" fmla="*/ 803992 h 812800"/>
              <a:gd name="T22" fmla="*/ 551747 w 827404"/>
              <a:gd name="T23" fmla="*/ 811050 h 812800"/>
              <a:gd name="T24" fmla="*/ 649735 w 827404"/>
              <a:gd name="T25" fmla="*/ 735552 h 812800"/>
              <a:gd name="T26" fmla="*/ 362925 w 827404"/>
              <a:gd name="T27" fmla="*/ 737629 h 812800"/>
              <a:gd name="T28" fmla="*/ 400648 w 827404"/>
              <a:gd name="T29" fmla="*/ 741446 h 812800"/>
              <a:gd name="T30" fmla="*/ 438680 w 827404"/>
              <a:gd name="T31" fmla="*/ 740755 h 812800"/>
              <a:gd name="T32" fmla="*/ 476130 w 827404"/>
              <a:gd name="T33" fmla="*/ 735552 h 812800"/>
              <a:gd name="T34" fmla="*/ 151635 w 827404"/>
              <a:gd name="T35" fmla="*/ 113094 h 812800"/>
              <a:gd name="T36" fmla="*/ 57426 w 827404"/>
              <a:gd name="T37" fmla="*/ 218366 h 812800"/>
              <a:gd name="T38" fmla="*/ 113202 w 827404"/>
              <a:gd name="T39" fmla="*/ 280056 h 812800"/>
              <a:gd name="T40" fmla="*/ 88845 w 827404"/>
              <a:gd name="T41" fmla="*/ 365900 h 812800"/>
              <a:gd name="T42" fmla="*/ 4702 w 827404"/>
              <a:gd name="T43" fmla="*/ 447900 h 812800"/>
              <a:gd name="T44" fmla="*/ 50831 w 827404"/>
              <a:gd name="T45" fmla="*/ 578661 h 812800"/>
              <a:gd name="T46" fmla="*/ 791993 w 827404"/>
              <a:gd name="T47" fmla="*/ 566494 h 812800"/>
              <a:gd name="T48" fmla="*/ 808069 w 827404"/>
              <a:gd name="T49" fmla="*/ 546891 h 812800"/>
              <a:gd name="T50" fmla="*/ 399272 w 827404"/>
              <a:gd name="T51" fmla="*/ 538142 h 812800"/>
              <a:gd name="T52" fmla="*/ 300315 w 827404"/>
              <a:gd name="T53" fmla="*/ 469412 h 812800"/>
              <a:gd name="T54" fmla="*/ 287700 w 827404"/>
              <a:gd name="T55" fmla="*/ 399535 h 812800"/>
              <a:gd name="T56" fmla="*/ 355251 w 827404"/>
              <a:gd name="T57" fmla="*/ 299064 h 812800"/>
              <a:gd name="T58" fmla="*/ 713890 w 827404"/>
              <a:gd name="T59" fmla="*/ 285162 h 812800"/>
              <a:gd name="T60" fmla="*/ 757884 w 827404"/>
              <a:gd name="T61" fmla="*/ 236492 h 812800"/>
              <a:gd name="T62" fmla="*/ 764046 w 827404"/>
              <a:gd name="T63" fmla="*/ 196498 h 812800"/>
              <a:gd name="T64" fmla="*/ 210991 w 827404"/>
              <a:gd name="T65" fmla="*/ 152912 h 812800"/>
              <a:gd name="T66" fmla="*/ 151635 w 827404"/>
              <a:gd name="T67" fmla="*/ 113094 h 812800"/>
              <a:gd name="T68" fmla="*/ 754595 w 827404"/>
              <a:gd name="T69" fmla="*/ 575820 h 812800"/>
              <a:gd name="T70" fmla="*/ 790824 w 827404"/>
              <a:gd name="T71" fmla="*/ 567265 h 812800"/>
              <a:gd name="T72" fmla="*/ 424143 w 827404"/>
              <a:gd name="T73" fmla="*/ 285965 h 812800"/>
              <a:gd name="T74" fmla="*/ 509111 w 827404"/>
              <a:gd name="T75" fmla="*/ 330584 h 812800"/>
              <a:gd name="T76" fmla="*/ 539049 w 827404"/>
              <a:gd name="T77" fmla="*/ 412491 h 812800"/>
              <a:gd name="T78" fmla="*/ 502334 w 827404"/>
              <a:gd name="T79" fmla="*/ 501407 h 812800"/>
              <a:gd name="T80" fmla="*/ 414088 w 827404"/>
              <a:gd name="T81" fmla="*/ 538974 h 812800"/>
              <a:gd name="T82" fmla="*/ 825080 w 827404"/>
              <a:gd name="T83" fmla="*/ 460154 h 812800"/>
              <a:gd name="T84" fmla="*/ 739679 w 827404"/>
              <a:gd name="T85" fmla="*/ 406776 h 812800"/>
              <a:gd name="T86" fmla="*/ 726037 w 827404"/>
              <a:gd name="T87" fmla="*/ 318512 h 812800"/>
              <a:gd name="T88" fmla="*/ 377910 w 827404"/>
              <a:gd name="T89" fmla="*/ 0 h 812800"/>
              <a:gd name="T90" fmla="*/ 320394 w 827404"/>
              <a:gd name="T91" fmla="*/ 95568 h 812800"/>
              <a:gd name="T92" fmla="*/ 210991 w 827404"/>
              <a:gd name="T93" fmla="*/ 152912 h 812800"/>
              <a:gd name="T94" fmla="*/ 611382 w 827404"/>
              <a:gd name="T95" fmla="*/ 150901 h 812800"/>
              <a:gd name="T96" fmla="*/ 534321 w 827404"/>
              <a:gd name="T97" fmla="*/ 106361 h 812800"/>
              <a:gd name="T98" fmla="*/ 475059 w 827404"/>
              <a:gd name="T99" fmla="*/ 9201 h 812800"/>
              <a:gd name="T100" fmla="*/ 681616 w 827404"/>
              <a:gd name="T101" fmla="*/ 110583 h 812800"/>
              <a:gd name="T102" fmla="*/ 611382 w 827404"/>
              <a:gd name="T103" fmla="*/ 150901 h 812800"/>
              <a:gd name="T104" fmla="*/ 703695 w 827404"/>
              <a:gd name="T105" fmla="*/ 118759 h 8128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27404"/>
              <a:gd name="T160" fmla="*/ 0 h 812800"/>
              <a:gd name="T161" fmla="*/ 827404 w 827404"/>
              <a:gd name="T162" fmla="*/ 812800 h 8128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27404" h="812800">
                <a:moveTo>
                  <a:pt x="794121" y="566494"/>
                </a:moveTo>
                <a:lnTo>
                  <a:pt x="123816" y="566494"/>
                </a:lnTo>
                <a:lnTo>
                  <a:pt x="130131" y="577654"/>
                </a:lnTo>
                <a:lnTo>
                  <a:pt x="151273" y="609524"/>
                </a:lnTo>
                <a:lnTo>
                  <a:pt x="175725" y="638831"/>
                </a:lnTo>
                <a:lnTo>
                  <a:pt x="203502" y="665389"/>
                </a:lnTo>
                <a:lnTo>
                  <a:pt x="205858" y="667380"/>
                </a:lnTo>
                <a:lnTo>
                  <a:pt x="182365" y="716397"/>
                </a:lnTo>
                <a:lnTo>
                  <a:pt x="178330" y="728379"/>
                </a:lnTo>
                <a:lnTo>
                  <a:pt x="177720" y="740808"/>
                </a:lnTo>
                <a:lnTo>
                  <a:pt x="183569" y="756803"/>
                </a:lnTo>
                <a:lnTo>
                  <a:pt x="265805" y="807848"/>
                </a:lnTo>
                <a:lnTo>
                  <a:pt x="279254" y="812672"/>
                </a:lnTo>
                <a:lnTo>
                  <a:pt x="285716" y="812672"/>
                </a:lnTo>
                <a:lnTo>
                  <a:pt x="298589" y="810820"/>
                </a:lnTo>
                <a:lnTo>
                  <a:pt x="310354" y="805384"/>
                </a:lnTo>
                <a:lnTo>
                  <a:pt x="320365" y="796546"/>
                </a:lnTo>
                <a:lnTo>
                  <a:pt x="351508" y="735356"/>
                </a:lnTo>
                <a:lnTo>
                  <a:pt x="651503" y="735356"/>
                </a:lnTo>
                <a:lnTo>
                  <a:pt x="651938" y="731575"/>
                </a:lnTo>
                <a:lnTo>
                  <a:pt x="650330" y="721199"/>
                </a:lnTo>
                <a:lnTo>
                  <a:pt x="623320" y="665803"/>
                </a:lnTo>
                <a:lnTo>
                  <a:pt x="633019" y="657263"/>
                </a:lnTo>
                <a:lnTo>
                  <a:pt x="659859" y="629834"/>
                </a:lnTo>
                <a:lnTo>
                  <a:pt x="683336" y="599793"/>
                </a:lnTo>
                <a:lnTo>
                  <a:pt x="703474" y="567265"/>
                </a:lnTo>
                <a:lnTo>
                  <a:pt x="792948" y="567265"/>
                </a:lnTo>
                <a:lnTo>
                  <a:pt x="794121" y="566494"/>
                </a:lnTo>
                <a:close/>
              </a:path>
              <a:path w="827404" h="812800">
                <a:moveTo>
                  <a:pt x="651480" y="735552"/>
                </a:moveTo>
                <a:lnTo>
                  <a:pt x="477410" y="735552"/>
                </a:lnTo>
                <a:lnTo>
                  <a:pt x="502866" y="785333"/>
                </a:lnTo>
                <a:lnTo>
                  <a:pt x="509826" y="795939"/>
                </a:lnTo>
                <a:lnTo>
                  <a:pt x="518968" y="803992"/>
                </a:lnTo>
                <a:lnTo>
                  <a:pt x="529667" y="809314"/>
                </a:lnTo>
                <a:lnTo>
                  <a:pt x="541296" y="811726"/>
                </a:lnTo>
                <a:lnTo>
                  <a:pt x="553229" y="811050"/>
                </a:lnTo>
                <a:lnTo>
                  <a:pt x="626937" y="776875"/>
                </a:lnTo>
                <a:lnTo>
                  <a:pt x="650519" y="743896"/>
                </a:lnTo>
                <a:lnTo>
                  <a:pt x="651480" y="735552"/>
                </a:lnTo>
                <a:close/>
              </a:path>
              <a:path w="827404" h="812800">
                <a:moveTo>
                  <a:pt x="651503" y="735356"/>
                </a:moveTo>
                <a:lnTo>
                  <a:pt x="351508" y="735356"/>
                </a:lnTo>
                <a:lnTo>
                  <a:pt x="363898" y="737629"/>
                </a:lnTo>
                <a:lnTo>
                  <a:pt x="376419" y="739402"/>
                </a:lnTo>
                <a:lnTo>
                  <a:pt x="389039" y="740675"/>
                </a:lnTo>
                <a:lnTo>
                  <a:pt x="401726" y="741446"/>
                </a:lnTo>
                <a:lnTo>
                  <a:pt x="414446" y="741717"/>
                </a:lnTo>
                <a:lnTo>
                  <a:pt x="427167" y="741487"/>
                </a:lnTo>
                <a:lnTo>
                  <a:pt x="439857" y="740755"/>
                </a:lnTo>
                <a:lnTo>
                  <a:pt x="452483" y="739522"/>
                </a:lnTo>
                <a:lnTo>
                  <a:pt x="465011" y="737788"/>
                </a:lnTo>
                <a:lnTo>
                  <a:pt x="477410" y="735552"/>
                </a:lnTo>
                <a:lnTo>
                  <a:pt x="651480" y="735552"/>
                </a:lnTo>
                <a:lnTo>
                  <a:pt x="651503" y="735356"/>
                </a:lnTo>
                <a:close/>
              </a:path>
              <a:path w="827404" h="812800">
                <a:moveTo>
                  <a:pt x="152041" y="113094"/>
                </a:moveTo>
                <a:lnTo>
                  <a:pt x="114007" y="125971"/>
                </a:lnTo>
                <a:lnTo>
                  <a:pt x="66942" y="183821"/>
                </a:lnTo>
                <a:lnTo>
                  <a:pt x="57580" y="218366"/>
                </a:lnTo>
                <a:lnTo>
                  <a:pt x="60428" y="230025"/>
                </a:lnTo>
                <a:lnTo>
                  <a:pt x="66207" y="240673"/>
                </a:lnTo>
                <a:lnTo>
                  <a:pt x="113503" y="280056"/>
                </a:lnTo>
                <a:lnTo>
                  <a:pt x="108456" y="291891"/>
                </a:lnTo>
                <a:lnTo>
                  <a:pt x="96520" y="328357"/>
                </a:lnTo>
                <a:lnTo>
                  <a:pt x="89083" y="365900"/>
                </a:lnTo>
                <a:lnTo>
                  <a:pt x="85752" y="404053"/>
                </a:lnTo>
                <a:lnTo>
                  <a:pt x="35783" y="421896"/>
                </a:lnTo>
                <a:lnTo>
                  <a:pt x="4716" y="447900"/>
                </a:lnTo>
                <a:lnTo>
                  <a:pt x="0" y="470536"/>
                </a:lnTo>
                <a:lnTo>
                  <a:pt x="16927" y="544363"/>
                </a:lnTo>
                <a:lnTo>
                  <a:pt x="50968" y="578661"/>
                </a:lnTo>
                <a:lnTo>
                  <a:pt x="63632" y="579742"/>
                </a:lnTo>
                <a:lnTo>
                  <a:pt x="123816" y="566494"/>
                </a:lnTo>
                <a:lnTo>
                  <a:pt x="794121" y="566494"/>
                </a:lnTo>
                <a:lnTo>
                  <a:pt x="795542" y="565559"/>
                </a:lnTo>
                <a:lnTo>
                  <a:pt x="804793" y="556357"/>
                </a:lnTo>
                <a:lnTo>
                  <a:pt x="810239" y="546891"/>
                </a:lnTo>
                <a:lnTo>
                  <a:pt x="811953" y="538974"/>
                </a:lnTo>
                <a:lnTo>
                  <a:pt x="415201" y="538974"/>
                </a:lnTo>
                <a:lnTo>
                  <a:pt x="400343" y="538142"/>
                </a:lnTo>
                <a:lnTo>
                  <a:pt x="359310" y="526376"/>
                </a:lnTo>
                <a:lnTo>
                  <a:pt x="325442" y="502637"/>
                </a:lnTo>
                <a:lnTo>
                  <a:pt x="301120" y="469412"/>
                </a:lnTo>
                <a:lnTo>
                  <a:pt x="288724" y="429185"/>
                </a:lnTo>
                <a:lnTo>
                  <a:pt x="287654" y="414650"/>
                </a:lnTo>
                <a:lnTo>
                  <a:pt x="288471" y="399535"/>
                </a:lnTo>
                <a:lnTo>
                  <a:pt x="300053" y="357924"/>
                </a:lnTo>
                <a:lnTo>
                  <a:pt x="323440" y="323676"/>
                </a:lnTo>
                <a:lnTo>
                  <a:pt x="356203" y="299064"/>
                </a:lnTo>
                <a:lnTo>
                  <a:pt x="395911" y="286359"/>
                </a:lnTo>
                <a:lnTo>
                  <a:pt x="410270" y="285162"/>
                </a:lnTo>
                <a:lnTo>
                  <a:pt x="715808" y="285162"/>
                </a:lnTo>
                <a:lnTo>
                  <a:pt x="714745" y="282610"/>
                </a:lnTo>
                <a:lnTo>
                  <a:pt x="751054" y="246375"/>
                </a:lnTo>
                <a:lnTo>
                  <a:pt x="759920" y="236492"/>
                </a:lnTo>
                <a:lnTo>
                  <a:pt x="765833" y="225167"/>
                </a:lnTo>
                <a:lnTo>
                  <a:pt x="767463" y="209045"/>
                </a:lnTo>
                <a:lnTo>
                  <a:pt x="766098" y="196498"/>
                </a:lnTo>
                <a:lnTo>
                  <a:pt x="762243" y="186671"/>
                </a:lnTo>
                <a:lnTo>
                  <a:pt x="734975" y="152912"/>
                </a:lnTo>
                <a:lnTo>
                  <a:pt x="211558" y="152912"/>
                </a:lnTo>
                <a:lnTo>
                  <a:pt x="175148" y="122918"/>
                </a:lnTo>
                <a:lnTo>
                  <a:pt x="163871" y="116368"/>
                </a:lnTo>
                <a:lnTo>
                  <a:pt x="152041" y="113094"/>
                </a:lnTo>
                <a:close/>
              </a:path>
              <a:path w="827404" h="812800">
                <a:moveTo>
                  <a:pt x="792948" y="567265"/>
                </a:moveTo>
                <a:lnTo>
                  <a:pt x="703474" y="567265"/>
                </a:lnTo>
                <a:lnTo>
                  <a:pt x="756622" y="575820"/>
                </a:lnTo>
                <a:lnTo>
                  <a:pt x="769246" y="577027"/>
                </a:lnTo>
                <a:lnTo>
                  <a:pt x="781423" y="574844"/>
                </a:lnTo>
                <a:lnTo>
                  <a:pt x="792948" y="567265"/>
                </a:lnTo>
                <a:close/>
              </a:path>
              <a:path w="827404" h="812800">
                <a:moveTo>
                  <a:pt x="715808" y="285162"/>
                </a:moveTo>
                <a:lnTo>
                  <a:pt x="410270" y="285162"/>
                </a:lnTo>
                <a:lnTo>
                  <a:pt x="425284" y="285965"/>
                </a:lnTo>
                <a:lnTo>
                  <a:pt x="439756" y="288333"/>
                </a:lnTo>
                <a:lnTo>
                  <a:pt x="479076" y="303970"/>
                </a:lnTo>
                <a:lnTo>
                  <a:pt x="510478" y="330584"/>
                </a:lnTo>
                <a:lnTo>
                  <a:pt x="531679" y="365840"/>
                </a:lnTo>
                <a:lnTo>
                  <a:pt x="540399" y="407400"/>
                </a:lnTo>
                <a:lnTo>
                  <a:pt x="540498" y="412491"/>
                </a:lnTo>
                <a:lnTo>
                  <a:pt x="539651" y="427131"/>
                </a:lnTo>
                <a:lnTo>
                  <a:pt x="527709" y="467732"/>
                </a:lnTo>
                <a:lnTo>
                  <a:pt x="503685" y="501407"/>
                </a:lnTo>
                <a:lnTo>
                  <a:pt x="470171" y="525650"/>
                </a:lnTo>
                <a:lnTo>
                  <a:pt x="429757" y="537957"/>
                </a:lnTo>
                <a:lnTo>
                  <a:pt x="415201" y="538974"/>
                </a:lnTo>
                <a:lnTo>
                  <a:pt x="811953" y="538974"/>
                </a:lnTo>
                <a:lnTo>
                  <a:pt x="826182" y="473258"/>
                </a:lnTo>
                <a:lnTo>
                  <a:pt x="827296" y="460154"/>
                </a:lnTo>
                <a:lnTo>
                  <a:pt x="824871" y="447749"/>
                </a:lnTo>
                <a:lnTo>
                  <a:pt x="791440" y="418206"/>
                </a:lnTo>
                <a:lnTo>
                  <a:pt x="741666" y="406776"/>
                </a:lnTo>
                <a:lnTo>
                  <a:pt x="741137" y="393831"/>
                </a:lnTo>
                <a:lnTo>
                  <a:pt x="736734" y="355634"/>
                </a:lnTo>
                <a:lnTo>
                  <a:pt x="727987" y="318512"/>
                </a:lnTo>
                <a:lnTo>
                  <a:pt x="719668" y="294433"/>
                </a:lnTo>
                <a:lnTo>
                  <a:pt x="715808" y="285162"/>
                </a:lnTo>
                <a:close/>
              </a:path>
              <a:path w="827404" h="812800">
                <a:moveTo>
                  <a:pt x="378925" y="0"/>
                </a:moveTo>
                <a:lnTo>
                  <a:pt x="342485" y="18077"/>
                </a:lnTo>
                <a:lnTo>
                  <a:pt x="333722" y="92059"/>
                </a:lnTo>
                <a:lnTo>
                  <a:pt x="321255" y="95568"/>
                </a:lnTo>
                <a:lnTo>
                  <a:pt x="285251" y="108654"/>
                </a:lnTo>
                <a:lnTo>
                  <a:pt x="240383" y="132329"/>
                </a:lnTo>
                <a:lnTo>
                  <a:pt x="211558" y="152912"/>
                </a:lnTo>
                <a:lnTo>
                  <a:pt x="734975" y="152912"/>
                </a:lnTo>
                <a:lnTo>
                  <a:pt x="733351" y="150901"/>
                </a:lnTo>
                <a:lnTo>
                  <a:pt x="613025" y="150901"/>
                </a:lnTo>
                <a:lnTo>
                  <a:pt x="602602" y="143269"/>
                </a:lnTo>
                <a:lnTo>
                  <a:pt x="570106" y="122879"/>
                </a:lnTo>
                <a:lnTo>
                  <a:pt x="535756" y="106361"/>
                </a:lnTo>
                <a:lnTo>
                  <a:pt x="499531" y="93855"/>
                </a:lnTo>
                <a:lnTo>
                  <a:pt x="494436" y="45849"/>
                </a:lnTo>
                <a:lnTo>
                  <a:pt x="476333" y="9201"/>
                </a:lnTo>
                <a:lnTo>
                  <a:pt x="450122" y="29"/>
                </a:lnTo>
                <a:lnTo>
                  <a:pt x="378925" y="0"/>
                </a:lnTo>
                <a:close/>
              </a:path>
              <a:path w="827404" h="812800">
                <a:moveTo>
                  <a:pt x="683447" y="110583"/>
                </a:moveTo>
                <a:lnTo>
                  <a:pt x="671480" y="111138"/>
                </a:lnTo>
                <a:lnTo>
                  <a:pt x="659849" y="114859"/>
                </a:lnTo>
                <a:lnTo>
                  <a:pt x="613025" y="150901"/>
                </a:lnTo>
                <a:lnTo>
                  <a:pt x="733351" y="150901"/>
                </a:lnTo>
                <a:lnTo>
                  <a:pt x="714356" y="127385"/>
                </a:lnTo>
                <a:lnTo>
                  <a:pt x="705585" y="118759"/>
                </a:lnTo>
                <a:lnTo>
                  <a:pt x="695049" y="113141"/>
                </a:lnTo>
                <a:lnTo>
                  <a:pt x="683447" y="110583"/>
                </a:lnTo>
                <a:close/>
              </a:path>
            </a:pathLst>
          </a:custGeom>
          <a:solidFill>
            <a:srgbClr val="BE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5" name="object 13"/>
          <p:cNvSpPr>
            <a:spLocks/>
          </p:cNvSpPr>
          <p:nvPr/>
        </p:nvSpPr>
        <p:spPr bwMode="auto">
          <a:xfrm>
            <a:off x="6992938" y="3284538"/>
            <a:ext cx="757237" cy="742950"/>
          </a:xfrm>
          <a:custGeom>
            <a:avLst/>
            <a:gdLst>
              <a:gd name="T0" fmla="*/ 117687 w 758190"/>
              <a:gd name="T1" fmla="*/ 526697 h 743585"/>
              <a:gd name="T2" fmla="*/ 186657 w 758190"/>
              <a:gd name="T3" fmla="*/ 606720 h 743585"/>
              <a:gd name="T4" fmla="*/ 161311 w 758190"/>
              <a:gd name="T5" fmla="*/ 675331 h 743585"/>
              <a:gd name="T6" fmla="*/ 182982 w 758190"/>
              <a:gd name="T7" fmla="*/ 707171 h 743585"/>
              <a:gd name="T8" fmla="*/ 258534 w 758190"/>
              <a:gd name="T9" fmla="*/ 739145 h 743585"/>
              <a:gd name="T10" fmla="*/ 292737 w 758190"/>
              <a:gd name="T11" fmla="*/ 722284 h 743585"/>
              <a:gd name="T12" fmla="*/ 591491 w 758190"/>
              <a:gd name="T13" fmla="*/ 662482 h 743585"/>
              <a:gd name="T14" fmla="*/ 575282 w 758190"/>
              <a:gd name="T15" fmla="*/ 596453 h 743585"/>
              <a:gd name="T16" fmla="*/ 375216 w 758190"/>
              <a:gd name="T17" fmla="*/ 555970 h 743585"/>
              <a:gd name="T18" fmla="*/ 280850 w 758190"/>
              <a:gd name="T19" fmla="*/ 528686 h 743585"/>
              <a:gd name="T20" fmla="*/ 591251 w 758190"/>
              <a:gd name="T21" fmla="*/ 669332 h 743585"/>
              <a:gd name="T22" fmla="*/ 463452 w 758190"/>
              <a:gd name="T23" fmla="*/ 724789 h 743585"/>
              <a:gd name="T24" fmla="*/ 495507 w 758190"/>
              <a:gd name="T25" fmla="*/ 737853 h 743585"/>
              <a:gd name="T26" fmla="*/ 591074 w 758190"/>
              <a:gd name="T27" fmla="*/ 674404 h 743585"/>
              <a:gd name="T28" fmla="*/ 318237 w 758190"/>
              <a:gd name="T29" fmla="*/ 668881 h 743585"/>
              <a:gd name="T30" fmla="*/ 355863 w 758190"/>
              <a:gd name="T31" fmla="*/ 673653 h 743585"/>
              <a:gd name="T32" fmla="*/ 393655 w 758190"/>
              <a:gd name="T33" fmla="*/ 673817 h 743585"/>
              <a:gd name="T34" fmla="*/ 430735 w 758190"/>
              <a:gd name="T35" fmla="*/ 669332 h 743585"/>
              <a:gd name="T36" fmla="*/ 695747 w 758190"/>
              <a:gd name="T37" fmla="*/ 194421 h 743585"/>
              <a:gd name="T38" fmla="*/ 404304 w 758190"/>
              <a:gd name="T39" fmla="*/ 196782 h 743585"/>
              <a:gd name="T40" fmla="*/ 511823 w 758190"/>
              <a:gd name="T41" fmla="*/ 257400 h 743585"/>
              <a:gd name="T42" fmla="*/ 555375 w 758190"/>
              <a:gd name="T43" fmla="*/ 374695 h 743585"/>
              <a:gd name="T44" fmla="*/ 528251 w 758190"/>
              <a:gd name="T45" fmla="*/ 469950 h 743585"/>
              <a:gd name="T46" fmla="*/ 431947 w 758190"/>
              <a:gd name="T47" fmla="*/ 546678 h 743585"/>
              <a:gd name="T48" fmla="*/ 612281 w 758190"/>
              <a:gd name="T49" fmla="*/ 555970 h 743585"/>
              <a:gd name="T50" fmla="*/ 631189 w 758190"/>
              <a:gd name="T51" fmla="*/ 528053 h 743585"/>
              <a:gd name="T52" fmla="*/ 750368 w 758190"/>
              <a:gd name="T53" fmla="*/ 431112 h 743585"/>
              <a:gd name="T54" fmla="*/ 718645 w 758190"/>
              <a:gd name="T55" fmla="*/ 380362 h 743585"/>
              <a:gd name="T56" fmla="*/ 667868 w 758190"/>
              <a:gd name="T57" fmla="*/ 320104 h 743585"/>
              <a:gd name="T58" fmla="*/ 680999 w 758190"/>
              <a:gd name="T59" fmla="*/ 224720 h 743585"/>
              <a:gd name="T60" fmla="*/ 695747 w 758190"/>
              <a:gd name="T61" fmla="*/ 194421 h 743585"/>
              <a:gd name="T62" fmla="*/ 60760 w 758190"/>
              <a:gd name="T63" fmla="*/ 168152 h 743585"/>
              <a:gd name="T64" fmla="*/ 56638 w 758190"/>
              <a:gd name="T65" fmla="*/ 213465 h 743585"/>
              <a:gd name="T66" fmla="*/ 97561 w 758190"/>
              <a:gd name="T67" fmla="*/ 266022 h 743585"/>
              <a:gd name="T68" fmla="*/ 77775 w 758190"/>
              <a:gd name="T69" fmla="*/ 365167 h 743585"/>
              <a:gd name="T70" fmla="*/ 10405 w 758190"/>
              <a:gd name="T71" fmla="*/ 396679 h 743585"/>
              <a:gd name="T72" fmla="*/ 541 w 758190"/>
              <a:gd name="T73" fmla="*/ 432123 h 743585"/>
              <a:gd name="T74" fmla="*/ 63060 w 758190"/>
              <a:gd name="T75" fmla="*/ 527241 h 743585"/>
              <a:gd name="T76" fmla="*/ 230642 w 758190"/>
              <a:gd name="T77" fmla="*/ 481526 h 743585"/>
              <a:gd name="T78" fmla="*/ 196084 w 758190"/>
              <a:gd name="T79" fmla="*/ 374695 h 743585"/>
              <a:gd name="T80" fmla="*/ 222917 w 758190"/>
              <a:gd name="T81" fmla="*/ 279763 h 743585"/>
              <a:gd name="T82" fmla="*/ 318591 w 758190"/>
              <a:gd name="T83" fmla="*/ 203618 h 743585"/>
              <a:gd name="T84" fmla="*/ 695747 w 758190"/>
              <a:gd name="T85" fmla="*/ 194421 h 743585"/>
              <a:gd name="T86" fmla="*/ 689041 w 758190"/>
              <a:gd name="T87" fmla="*/ 166932 h 743585"/>
              <a:gd name="T88" fmla="*/ 158778 w 758190"/>
              <a:gd name="T89" fmla="*/ 111760 h 743585"/>
              <a:gd name="T90" fmla="*/ 717656 w 758190"/>
              <a:gd name="T91" fmla="*/ 517032 h 743585"/>
              <a:gd name="T92" fmla="*/ 698761 w 758190"/>
              <a:gd name="T93" fmla="*/ 524517 h 743585"/>
              <a:gd name="T94" fmla="*/ 344518 w 758190"/>
              <a:gd name="T95" fmla="*/ 0 h 743585"/>
              <a:gd name="T96" fmla="*/ 290201 w 758190"/>
              <a:gd name="T97" fmla="*/ 87997 h 743585"/>
              <a:gd name="T98" fmla="*/ 192307 w 758190"/>
              <a:gd name="T99" fmla="*/ 138976 h 743585"/>
              <a:gd name="T100" fmla="*/ 556649 w 758190"/>
              <a:gd name="T101" fmla="*/ 136779 h 743585"/>
              <a:gd name="T102" fmla="*/ 478937 w 758190"/>
              <a:gd name="T103" fmla="*/ 94455 h 743585"/>
              <a:gd name="T104" fmla="*/ 445648 w 758190"/>
              <a:gd name="T105" fmla="*/ 28254 h 743585"/>
              <a:gd name="T106" fmla="*/ 416522 w 758190"/>
              <a:gd name="T107" fmla="*/ 1306 h 743585"/>
              <a:gd name="T108" fmla="*/ 605140 w 758190"/>
              <a:gd name="T109" fmla="*/ 102240 h 743585"/>
              <a:gd name="T110" fmla="*/ 664933 w 758190"/>
              <a:gd name="T111" fmla="*/ 136779 h 743585"/>
              <a:gd name="T112" fmla="*/ 628492 w 758190"/>
              <a:gd name="T113" fmla="*/ 102906 h 7435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8190"/>
              <a:gd name="T172" fmla="*/ 0 h 743585"/>
              <a:gd name="T173" fmla="*/ 758190 w 758190"/>
              <a:gd name="T174" fmla="*/ 743585 h 74358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8190" h="743585">
                <a:moveTo>
                  <a:pt x="265434" y="518856"/>
                </a:moveTo>
                <a:lnTo>
                  <a:pt x="112227" y="518856"/>
                </a:lnTo>
                <a:lnTo>
                  <a:pt x="118727" y="529855"/>
                </a:lnTo>
                <a:lnTo>
                  <a:pt x="140555" y="561257"/>
                </a:lnTo>
                <a:lnTo>
                  <a:pt x="165864" y="589928"/>
                </a:lnTo>
                <a:lnTo>
                  <a:pt x="188308" y="610359"/>
                </a:lnTo>
                <a:lnTo>
                  <a:pt x="167002" y="655060"/>
                </a:lnTo>
                <a:lnTo>
                  <a:pt x="163181" y="667160"/>
                </a:lnTo>
                <a:lnTo>
                  <a:pt x="162738" y="679382"/>
                </a:lnTo>
                <a:lnTo>
                  <a:pt x="168765" y="694834"/>
                </a:lnTo>
                <a:lnTo>
                  <a:pt x="175974" y="705058"/>
                </a:lnTo>
                <a:lnTo>
                  <a:pt x="184600" y="711412"/>
                </a:lnTo>
                <a:lnTo>
                  <a:pt x="248628" y="742566"/>
                </a:lnTo>
                <a:lnTo>
                  <a:pt x="255211" y="743578"/>
                </a:lnTo>
                <a:lnTo>
                  <a:pt x="260820" y="743578"/>
                </a:lnTo>
                <a:lnTo>
                  <a:pt x="273936" y="741610"/>
                </a:lnTo>
                <a:lnTo>
                  <a:pt x="285737" y="735873"/>
                </a:lnTo>
                <a:lnTo>
                  <a:pt x="295325" y="726616"/>
                </a:lnTo>
                <a:lnTo>
                  <a:pt x="321053" y="672894"/>
                </a:lnTo>
                <a:lnTo>
                  <a:pt x="596496" y="672894"/>
                </a:lnTo>
                <a:lnTo>
                  <a:pt x="596720" y="666456"/>
                </a:lnTo>
                <a:lnTo>
                  <a:pt x="594162" y="656143"/>
                </a:lnTo>
                <a:lnTo>
                  <a:pt x="570560" y="608458"/>
                </a:lnTo>
                <a:lnTo>
                  <a:pt x="580370" y="600031"/>
                </a:lnTo>
                <a:lnTo>
                  <a:pt x="607116" y="572547"/>
                </a:lnTo>
                <a:lnTo>
                  <a:pt x="617694" y="559305"/>
                </a:lnTo>
                <a:lnTo>
                  <a:pt x="378534" y="559305"/>
                </a:lnTo>
                <a:lnTo>
                  <a:pt x="363710" y="558696"/>
                </a:lnTo>
                <a:lnTo>
                  <a:pt x="321407" y="549957"/>
                </a:lnTo>
                <a:lnTo>
                  <a:pt x="283333" y="531857"/>
                </a:lnTo>
                <a:lnTo>
                  <a:pt x="271798" y="523967"/>
                </a:lnTo>
                <a:lnTo>
                  <a:pt x="265434" y="518856"/>
                </a:lnTo>
                <a:close/>
              </a:path>
              <a:path w="758190" h="743585">
                <a:moveTo>
                  <a:pt x="596480" y="673348"/>
                </a:moveTo>
                <a:lnTo>
                  <a:pt x="434544" y="673348"/>
                </a:lnTo>
                <a:lnTo>
                  <a:pt x="460463" y="718942"/>
                </a:lnTo>
                <a:lnTo>
                  <a:pt x="467550" y="729137"/>
                </a:lnTo>
                <a:lnTo>
                  <a:pt x="476983" y="736589"/>
                </a:lnTo>
                <a:lnTo>
                  <a:pt x="488012" y="741052"/>
                </a:lnTo>
                <a:lnTo>
                  <a:pt x="499889" y="742279"/>
                </a:lnTo>
                <a:lnTo>
                  <a:pt x="511862" y="740024"/>
                </a:lnTo>
                <a:lnTo>
                  <a:pt x="573341" y="710441"/>
                </a:lnTo>
                <a:lnTo>
                  <a:pt x="596303" y="678448"/>
                </a:lnTo>
                <a:lnTo>
                  <a:pt x="596480" y="673348"/>
                </a:lnTo>
                <a:close/>
              </a:path>
              <a:path w="758190" h="743585">
                <a:moveTo>
                  <a:pt x="596496" y="672894"/>
                </a:moveTo>
                <a:lnTo>
                  <a:pt x="321053" y="672894"/>
                </a:lnTo>
                <a:lnTo>
                  <a:pt x="333631" y="675007"/>
                </a:lnTo>
                <a:lnTo>
                  <a:pt x="346295" y="676607"/>
                </a:lnTo>
                <a:lnTo>
                  <a:pt x="359010" y="677694"/>
                </a:lnTo>
                <a:lnTo>
                  <a:pt x="371744" y="678265"/>
                </a:lnTo>
                <a:lnTo>
                  <a:pt x="384463" y="678320"/>
                </a:lnTo>
                <a:lnTo>
                  <a:pt x="397136" y="677858"/>
                </a:lnTo>
                <a:lnTo>
                  <a:pt x="409729" y="676876"/>
                </a:lnTo>
                <a:lnTo>
                  <a:pt x="422209" y="675373"/>
                </a:lnTo>
                <a:lnTo>
                  <a:pt x="434544" y="673348"/>
                </a:lnTo>
                <a:lnTo>
                  <a:pt x="596480" y="673348"/>
                </a:lnTo>
                <a:lnTo>
                  <a:pt x="596496" y="672894"/>
                </a:lnTo>
                <a:close/>
              </a:path>
              <a:path w="758190" h="743585">
                <a:moveTo>
                  <a:pt x="701900" y="195587"/>
                </a:moveTo>
                <a:lnTo>
                  <a:pt x="378534" y="195587"/>
                </a:lnTo>
                <a:lnTo>
                  <a:pt x="393365" y="196189"/>
                </a:lnTo>
                <a:lnTo>
                  <a:pt x="407879" y="197962"/>
                </a:lnTo>
                <a:lnTo>
                  <a:pt x="449045" y="209848"/>
                </a:lnTo>
                <a:lnTo>
                  <a:pt x="485633" y="230596"/>
                </a:lnTo>
                <a:lnTo>
                  <a:pt x="516349" y="258944"/>
                </a:lnTo>
                <a:lnTo>
                  <a:pt x="539894" y="293628"/>
                </a:lnTo>
                <a:lnTo>
                  <a:pt x="554972" y="333382"/>
                </a:lnTo>
                <a:lnTo>
                  <a:pt x="560286" y="376943"/>
                </a:lnTo>
                <a:lnTo>
                  <a:pt x="559679" y="391828"/>
                </a:lnTo>
                <a:lnTo>
                  <a:pt x="550966" y="434381"/>
                </a:lnTo>
                <a:lnTo>
                  <a:pt x="532922" y="472769"/>
                </a:lnTo>
                <a:lnTo>
                  <a:pt x="506843" y="505694"/>
                </a:lnTo>
                <a:lnTo>
                  <a:pt x="474026" y="531857"/>
                </a:lnTo>
                <a:lnTo>
                  <a:pt x="435767" y="549957"/>
                </a:lnTo>
                <a:lnTo>
                  <a:pt x="393365" y="558696"/>
                </a:lnTo>
                <a:lnTo>
                  <a:pt x="378534" y="559305"/>
                </a:lnTo>
                <a:lnTo>
                  <a:pt x="617694" y="559305"/>
                </a:lnTo>
                <a:lnTo>
                  <a:pt x="622777" y="552512"/>
                </a:lnTo>
                <a:lnTo>
                  <a:pt x="629978" y="542017"/>
                </a:lnTo>
                <a:lnTo>
                  <a:pt x="636768" y="531220"/>
                </a:lnTo>
                <a:lnTo>
                  <a:pt x="643153" y="520133"/>
                </a:lnTo>
                <a:lnTo>
                  <a:pt x="724002" y="520133"/>
                </a:lnTo>
                <a:lnTo>
                  <a:pt x="757004" y="433697"/>
                </a:lnTo>
                <a:lnTo>
                  <a:pt x="757695" y="420653"/>
                </a:lnTo>
                <a:lnTo>
                  <a:pt x="754624" y="408367"/>
                </a:lnTo>
                <a:lnTo>
                  <a:pt x="725000" y="382643"/>
                </a:lnTo>
                <a:lnTo>
                  <a:pt x="679202" y="373320"/>
                </a:lnTo>
                <a:lnTo>
                  <a:pt x="678558" y="360344"/>
                </a:lnTo>
                <a:lnTo>
                  <a:pt x="673776" y="322025"/>
                </a:lnTo>
                <a:lnTo>
                  <a:pt x="664495" y="285000"/>
                </a:lnTo>
                <a:lnTo>
                  <a:pt x="655667" y="261274"/>
                </a:lnTo>
                <a:lnTo>
                  <a:pt x="687020" y="226068"/>
                </a:lnTo>
                <a:lnTo>
                  <a:pt x="695963" y="216215"/>
                </a:lnTo>
                <a:lnTo>
                  <a:pt x="701365" y="204733"/>
                </a:lnTo>
                <a:lnTo>
                  <a:pt x="701900" y="195587"/>
                </a:lnTo>
                <a:close/>
              </a:path>
              <a:path w="758190" h="743585">
                <a:moveTo>
                  <a:pt x="137066" y="103463"/>
                </a:moveTo>
                <a:lnTo>
                  <a:pt x="101489" y="118128"/>
                </a:lnTo>
                <a:lnTo>
                  <a:pt x="61298" y="169160"/>
                </a:lnTo>
                <a:lnTo>
                  <a:pt x="52425" y="191611"/>
                </a:lnTo>
                <a:lnTo>
                  <a:pt x="53125" y="203493"/>
                </a:lnTo>
                <a:lnTo>
                  <a:pt x="57139" y="214745"/>
                </a:lnTo>
                <a:lnTo>
                  <a:pt x="64383" y="224565"/>
                </a:lnTo>
                <a:lnTo>
                  <a:pt x="103019" y="255583"/>
                </a:lnTo>
                <a:lnTo>
                  <a:pt x="98424" y="267618"/>
                </a:lnTo>
                <a:lnTo>
                  <a:pt x="87419" y="304466"/>
                </a:lnTo>
                <a:lnTo>
                  <a:pt x="80624" y="342078"/>
                </a:lnTo>
                <a:lnTo>
                  <a:pt x="78462" y="367357"/>
                </a:lnTo>
                <a:lnTo>
                  <a:pt x="32740" y="386188"/>
                </a:lnTo>
                <a:lnTo>
                  <a:pt x="20411" y="390815"/>
                </a:lnTo>
                <a:lnTo>
                  <a:pt x="10496" y="399058"/>
                </a:lnTo>
                <a:lnTo>
                  <a:pt x="3082" y="412237"/>
                </a:lnTo>
                <a:lnTo>
                  <a:pt x="0" y="424092"/>
                </a:lnTo>
                <a:lnTo>
                  <a:pt x="548" y="434715"/>
                </a:lnTo>
                <a:lnTo>
                  <a:pt x="15059" y="497948"/>
                </a:lnTo>
                <a:lnTo>
                  <a:pt x="50727" y="530422"/>
                </a:lnTo>
                <a:lnTo>
                  <a:pt x="63618" y="530404"/>
                </a:lnTo>
                <a:lnTo>
                  <a:pt x="112227" y="518856"/>
                </a:lnTo>
                <a:lnTo>
                  <a:pt x="265434" y="518856"/>
                </a:lnTo>
                <a:lnTo>
                  <a:pt x="232681" y="484415"/>
                </a:lnTo>
                <a:lnTo>
                  <a:pt x="212017" y="447704"/>
                </a:lnTo>
                <a:lnTo>
                  <a:pt x="200182" y="406395"/>
                </a:lnTo>
                <a:lnTo>
                  <a:pt x="197818" y="376943"/>
                </a:lnTo>
                <a:lnTo>
                  <a:pt x="198417" y="362078"/>
                </a:lnTo>
                <a:lnTo>
                  <a:pt x="207029" y="319645"/>
                </a:lnTo>
                <a:lnTo>
                  <a:pt x="224889" y="281441"/>
                </a:lnTo>
                <a:lnTo>
                  <a:pt x="250742" y="248729"/>
                </a:lnTo>
                <a:lnTo>
                  <a:pt x="283333" y="222773"/>
                </a:lnTo>
                <a:lnTo>
                  <a:pt x="321407" y="204839"/>
                </a:lnTo>
                <a:lnTo>
                  <a:pt x="363710" y="196189"/>
                </a:lnTo>
                <a:lnTo>
                  <a:pt x="378534" y="195587"/>
                </a:lnTo>
                <a:lnTo>
                  <a:pt x="701900" y="195587"/>
                </a:lnTo>
                <a:lnTo>
                  <a:pt x="702266" y="189328"/>
                </a:lnTo>
                <a:lnTo>
                  <a:pt x="699950" y="177316"/>
                </a:lnTo>
                <a:lnTo>
                  <a:pt x="695134" y="167933"/>
                </a:lnTo>
                <a:lnTo>
                  <a:pt x="672584" y="139809"/>
                </a:lnTo>
                <a:lnTo>
                  <a:pt x="194008" y="139809"/>
                </a:lnTo>
                <a:lnTo>
                  <a:pt x="160182" y="112432"/>
                </a:lnTo>
                <a:lnTo>
                  <a:pt x="149015" y="106263"/>
                </a:lnTo>
                <a:lnTo>
                  <a:pt x="137066" y="103463"/>
                </a:lnTo>
                <a:close/>
              </a:path>
              <a:path w="758190" h="743585">
                <a:moveTo>
                  <a:pt x="724002" y="520133"/>
                </a:moveTo>
                <a:lnTo>
                  <a:pt x="643153" y="520133"/>
                </a:lnTo>
                <a:lnTo>
                  <a:pt x="692280" y="527069"/>
                </a:lnTo>
                <a:lnTo>
                  <a:pt x="704940" y="527663"/>
                </a:lnTo>
                <a:lnTo>
                  <a:pt x="717135" y="524878"/>
                </a:lnTo>
                <a:lnTo>
                  <a:pt x="724002" y="520133"/>
                </a:lnTo>
                <a:close/>
              </a:path>
              <a:path w="758190" h="743585">
                <a:moveTo>
                  <a:pt x="347565" y="0"/>
                </a:moveTo>
                <a:lnTo>
                  <a:pt x="312008" y="19197"/>
                </a:lnTo>
                <a:lnTo>
                  <a:pt x="305138" y="85092"/>
                </a:lnTo>
                <a:lnTo>
                  <a:pt x="292768" y="88524"/>
                </a:lnTo>
                <a:lnTo>
                  <a:pt x="256842" y="101958"/>
                </a:lnTo>
                <a:lnTo>
                  <a:pt x="222974" y="119822"/>
                </a:lnTo>
                <a:lnTo>
                  <a:pt x="194008" y="139809"/>
                </a:lnTo>
                <a:lnTo>
                  <a:pt x="672584" y="139809"/>
                </a:lnTo>
                <a:lnTo>
                  <a:pt x="670813" y="137599"/>
                </a:lnTo>
                <a:lnTo>
                  <a:pt x="561571" y="137599"/>
                </a:lnTo>
                <a:lnTo>
                  <a:pt x="551020" y="130220"/>
                </a:lnTo>
                <a:lnTo>
                  <a:pt x="518030" y="110609"/>
                </a:lnTo>
                <a:lnTo>
                  <a:pt x="483173" y="95022"/>
                </a:lnTo>
                <a:lnTo>
                  <a:pt x="458982" y="87014"/>
                </a:lnTo>
                <a:lnTo>
                  <a:pt x="451985" y="42708"/>
                </a:lnTo>
                <a:lnTo>
                  <a:pt x="449589" y="28422"/>
                </a:lnTo>
                <a:lnTo>
                  <a:pt x="442963" y="16230"/>
                </a:lnTo>
                <a:lnTo>
                  <a:pt x="432903" y="6929"/>
                </a:lnTo>
                <a:lnTo>
                  <a:pt x="420206" y="1313"/>
                </a:lnTo>
                <a:lnTo>
                  <a:pt x="347565" y="0"/>
                </a:lnTo>
                <a:close/>
              </a:path>
              <a:path w="758190" h="743585">
                <a:moveTo>
                  <a:pt x="622306" y="101540"/>
                </a:moveTo>
                <a:lnTo>
                  <a:pt x="610489" y="102854"/>
                </a:lnTo>
                <a:lnTo>
                  <a:pt x="599337" y="107530"/>
                </a:lnTo>
                <a:lnTo>
                  <a:pt x="561571" y="137599"/>
                </a:lnTo>
                <a:lnTo>
                  <a:pt x="670813" y="137599"/>
                </a:lnTo>
                <a:lnTo>
                  <a:pt x="654378" y="117102"/>
                </a:lnTo>
                <a:lnTo>
                  <a:pt x="644987" y="108732"/>
                </a:lnTo>
                <a:lnTo>
                  <a:pt x="634050" y="103522"/>
                </a:lnTo>
                <a:lnTo>
                  <a:pt x="622306" y="10154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6" name="object 14"/>
          <p:cNvSpPr>
            <a:spLocks/>
          </p:cNvSpPr>
          <p:nvPr/>
        </p:nvSpPr>
        <p:spPr bwMode="auto">
          <a:xfrm>
            <a:off x="7277100" y="3567113"/>
            <a:ext cx="190500" cy="188912"/>
          </a:xfrm>
          <a:custGeom>
            <a:avLst/>
            <a:gdLst>
              <a:gd name="T0" fmla="*/ 86332 w 190500"/>
              <a:gd name="T1" fmla="*/ 0 h 189864"/>
              <a:gd name="T2" fmla="*/ 46339 w 190500"/>
              <a:gd name="T3" fmla="*/ 12647 h 189864"/>
              <a:gd name="T4" fmla="*/ 16449 w 190500"/>
              <a:gd name="T5" fmla="*/ 39908 h 189864"/>
              <a:gd name="T6" fmla="*/ 1110 w 190500"/>
              <a:gd name="T7" fmla="*/ 77485 h 189864"/>
              <a:gd name="T8" fmla="*/ 0 w 190500"/>
              <a:gd name="T9" fmla="*/ 91558 h 189864"/>
              <a:gd name="T10" fmla="*/ 53 w 190500"/>
              <a:gd name="T11" fmla="*/ 94658 h 189864"/>
              <a:gd name="T12" fmla="*/ 10055 w 190500"/>
              <a:gd name="T13" fmla="*/ 132214 h 189864"/>
              <a:gd name="T14" fmla="*/ 35575 w 190500"/>
              <a:gd name="T15" fmla="*/ 161713 h 189864"/>
              <a:gd name="T16" fmla="*/ 74052 w 190500"/>
              <a:gd name="T17" fmla="*/ 179473 h 189864"/>
              <a:gd name="T18" fmla="*/ 105637 w 190500"/>
              <a:gd name="T19" fmla="*/ 182973 h 189864"/>
              <a:gd name="T20" fmla="*/ 119604 w 190500"/>
              <a:gd name="T21" fmla="*/ 180470 h 189864"/>
              <a:gd name="T22" fmla="*/ 156112 w 190500"/>
              <a:gd name="T23" fmla="*/ 162119 h 189864"/>
              <a:gd name="T24" fmla="*/ 181177 w 190500"/>
              <a:gd name="T25" fmla="*/ 130555 h 189864"/>
              <a:gd name="T26" fmla="*/ 190480 w 190500"/>
              <a:gd name="T27" fmla="*/ 89700 h 189864"/>
              <a:gd name="T28" fmla="*/ 189192 w 190500"/>
              <a:gd name="T29" fmla="*/ 76352 h 189864"/>
              <a:gd name="T30" fmla="*/ 174062 w 190500"/>
              <a:gd name="T31" fmla="*/ 40595 h 189864"/>
              <a:gd name="T32" fmla="*/ 144207 w 190500"/>
              <a:gd name="T33" fmla="*/ 14185 h 189864"/>
              <a:gd name="T34" fmla="*/ 102426 w 190500"/>
              <a:gd name="T35" fmla="*/ 877 h 189864"/>
              <a:gd name="T36" fmla="*/ 86332 w 190500"/>
              <a:gd name="T37" fmla="*/ 0 h 1898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0500"/>
              <a:gd name="T58" fmla="*/ 0 h 189864"/>
              <a:gd name="T59" fmla="*/ 190500 w 190500"/>
              <a:gd name="T60" fmla="*/ 189864 h 1898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0500" h="189864">
                <a:moveTo>
                  <a:pt x="86332" y="0"/>
                </a:moveTo>
                <a:lnTo>
                  <a:pt x="46339" y="13100"/>
                </a:lnTo>
                <a:lnTo>
                  <a:pt x="16449" y="41336"/>
                </a:lnTo>
                <a:lnTo>
                  <a:pt x="1110" y="80257"/>
                </a:lnTo>
                <a:lnTo>
                  <a:pt x="0" y="94837"/>
                </a:lnTo>
                <a:lnTo>
                  <a:pt x="53" y="98048"/>
                </a:lnTo>
                <a:lnTo>
                  <a:pt x="10055" y="136949"/>
                </a:lnTo>
                <a:lnTo>
                  <a:pt x="35575" y="167504"/>
                </a:lnTo>
                <a:lnTo>
                  <a:pt x="74052" y="185900"/>
                </a:lnTo>
                <a:lnTo>
                  <a:pt x="105637" y="189526"/>
                </a:lnTo>
                <a:lnTo>
                  <a:pt x="119604" y="186933"/>
                </a:lnTo>
                <a:lnTo>
                  <a:pt x="156112" y="167925"/>
                </a:lnTo>
                <a:lnTo>
                  <a:pt x="181177" y="135231"/>
                </a:lnTo>
                <a:lnTo>
                  <a:pt x="190480" y="92913"/>
                </a:lnTo>
                <a:lnTo>
                  <a:pt x="189192" y="79089"/>
                </a:lnTo>
                <a:lnTo>
                  <a:pt x="174062" y="42051"/>
                </a:lnTo>
                <a:lnTo>
                  <a:pt x="144207" y="14693"/>
                </a:lnTo>
                <a:lnTo>
                  <a:pt x="102426" y="907"/>
                </a:lnTo>
                <a:lnTo>
                  <a:pt x="86332" y="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7" name="object 15"/>
          <p:cNvSpPr>
            <a:spLocks/>
          </p:cNvSpPr>
          <p:nvPr/>
        </p:nvSpPr>
        <p:spPr bwMode="auto">
          <a:xfrm>
            <a:off x="7158038" y="5022850"/>
            <a:ext cx="615950" cy="604838"/>
          </a:xfrm>
          <a:custGeom>
            <a:avLst/>
            <a:gdLst>
              <a:gd name="T0" fmla="*/ 98938 w 615315"/>
              <a:gd name="T1" fmla="*/ 434028 h 604520"/>
              <a:gd name="T2" fmla="*/ 136022 w 615315"/>
              <a:gd name="T3" fmla="*/ 534445 h 604520"/>
              <a:gd name="T4" fmla="*/ 140898 w 615315"/>
              <a:gd name="T5" fmla="*/ 571549 h 604520"/>
              <a:gd name="T6" fmla="*/ 203313 w 615315"/>
              <a:gd name="T7" fmla="*/ 604618 h 604520"/>
              <a:gd name="T8" fmla="*/ 226820 w 615315"/>
              <a:gd name="T9" fmla="*/ 603941 h 604520"/>
              <a:gd name="T10" fmla="*/ 488130 w 615315"/>
              <a:gd name="T11" fmla="*/ 548747 h 604520"/>
              <a:gd name="T12" fmla="*/ 466851 w 615315"/>
              <a:gd name="T13" fmla="*/ 496668 h 604520"/>
              <a:gd name="T14" fmla="*/ 494523 w 615315"/>
              <a:gd name="T15" fmla="*/ 469792 h 604520"/>
              <a:gd name="T16" fmla="*/ 315866 w 615315"/>
              <a:gd name="T17" fmla="*/ 455680 h 604520"/>
              <a:gd name="T18" fmla="*/ 220187 w 615315"/>
              <a:gd name="T19" fmla="*/ 424739 h 604520"/>
              <a:gd name="T20" fmla="*/ 351989 w 615315"/>
              <a:gd name="T21" fmla="*/ 549043 h 604520"/>
              <a:gd name="T22" fmla="*/ 394175 w 615315"/>
              <a:gd name="T23" fmla="*/ 602251 h 604520"/>
              <a:gd name="T24" fmla="*/ 468701 w 615315"/>
              <a:gd name="T25" fmla="*/ 579042 h 604520"/>
              <a:gd name="T26" fmla="*/ 488085 w 615315"/>
              <a:gd name="T27" fmla="*/ 549043 h 604520"/>
              <a:gd name="T28" fmla="*/ 275565 w 615315"/>
              <a:gd name="T29" fmla="*/ 550676 h 604520"/>
              <a:gd name="T30" fmla="*/ 313839 w 615315"/>
              <a:gd name="T31" fmla="*/ 552774 h 604520"/>
              <a:gd name="T32" fmla="*/ 351989 w 615315"/>
              <a:gd name="T33" fmla="*/ 549043 h 604520"/>
              <a:gd name="T34" fmla="*/ 574624 w 615315"/>
              <a:gd name="T35" fmla="*/ 159201 h 604520"/>
              <a:gd name="T36" fmla="*/ 338137 w 615315"/>
              <a:gd name="T37" fmla="*/ 162025 h 604520"/>
              <a:gd name="T38" fmla="*/ 437909 w 615315"/>
              <a:gd name="T39" fmla="*/ 232588 h 604520"/>
              <a:gd name="T40" fmla="*/ 457528 w 615315"/>
              <a:gd name="T41" fmla="*/ 322670 h 604520"/>
              <a:gd name="T42" fmla="*/ 395866 w 615315"/>
              <a:gd name="T43" fmla="*/ 428432 h 604520"/>
              <a:gd name="T44" fmla="*/ 505753 w 615315"/>
              <a:gd name="T45" fmla="*/ 455680 h 604520"/>
              <a:gd name="T46" fmla="*/ 523737 w 615315"/>
              <a:gd name="T47" fmla="*/ 427761 h 604520"/>
              <a:gd name="T48" fmla="*/ 619320 w 615315"/>
              <a:gd name="T49" fmla="*/ 340428 h 604520"/>
              <a:gd name="T50" fmla="*/ 596412 w 615315"/>
              <a:gd name="T51" fmla="*/ 312807 h 604520"/>
              <a:gd name="T52" fmla="*/ 554595 w 615315"/>
              <a:gd name="T53" fmla="*/ 291257 h 604520"/>
              <a:gd name="T54" fmla="*/ 562628 w 615315"/>
              <a:gd name="T55" fmla="*/ 183800 h 604520"/>
              <a:gd name="T56" fmla="*/ 574624 w 615315"/>
              <a:gd name="T57" fmla="*/ 159201 h 604520"/>
              <a:gd name="T58" fmla="*/ 42751 w 615315"/>
              <a:gd name="T59" fmla="*/ 160597 h 604520"/>
              <a:gd name="T60" fmla="*/ 84683 w 615315"/>
              <a:gd name="T61" fmla="*/ 209387 h 604520"/>
              <a:gd name="T62" fmla="*/ 64086 w 615315"/>
              <a:gd name="T63" fmla="*/ 296148 h 604520"/>
              <a:gd name="T64" fmla="*/ 5313 w 615315"/>
              <a:gd name="T65" fmla="*/ 329518 h 604520"/>
              <a:gd name="T66" fmla="*/ 12720 w 615315"/>
              <a:gd name="T67" fmla="*/ 405582 h 604520"/>
              <a:gd name="T68" fmla="*/ 38508 w 615315"/>
              <a:gd name="T69" fmla="*/ 431914 h 604520"/>
              <a:gd name="T70" fmla="*/ 217690 w 615315"/>
              <a:gd name="T71" fmla="*/ 422683 h 604520"/>
              <a:gd name="T72" fmla="*/ 162004 w 615315"/>
              <a:gd name="T73" fmla="*/ 318660 h 604520"/>
              <a:gd name="T74" fmla="*/ 191707 w 615315"/>
              <a:gd name="T75" fmla="*/ 220230 h 604520"/>
              <a:gd name="T76" fmla="*/ 294572 w 615315"/>
              <a:gd name="T77" fmla="*/ 159947 h 604520"/>
              <a:gd name="T78" fmla="*/ 573846 w 615315"/>
              <a:gd name="T79" fmla="*/ 148269 h 604520"/>
              <a:gd name="T80" fmla="*/ 158674 w 615315"/>
              <a:gd name="T81" fmla="*/ 113694 h 604520"/>
              <a:gd name="T82" fmla="*/ 107208 w 615315"/>
              <a:gd name="T83" fmla="*/ 84220 h 604520"/>
              <a:gd name="T84" fmla="*/ 566307 w 615315"/>
              <a:gd name="T85" fmla="*/ 429294 h 604520"/>
              <a:gd name="T86" fmla="*/ 284320 w 615315"/>
              <a:gd name="T87" fmla="*/ 0 h 604520"/>
              <a:gd name="T88" fmla="*/ 251682 w 615315"/>
              <a:gd name="T89" fmla="*/ 22685 h 604520"/>
              <a:gd name="T90" fmla="*/ 201394 w 615315"/>
              <a:gd name="T91" fmla="*/ 87003 h 604520"/>
              <a:gd name="T92" fmla="*/ 550144 w 615315"/>
              <a:gd name="T93" fmla="*/ 113694 h 604520"/>
              <a:gd name="T94" fmla="*/ 448812 w 615315"/>
              <a:gd name="T95" fmla="*/ 105050 h 604520"/>
              <a:gd name="T96" fmla="*/ 370111 w 615315"/>
              <a:gd name="T97" fmla="*/ 34152 h 604520"/>
              <a:gd name="T98" fmla="*/ 346865 w 615315"/>
              <a:gd name="T99" fmla="*/ 2014 h 604520"/>
              <a:gd name="T100" fmla="*/ 502271 w 615315"/>
              <a:gd name="T101" fmla="*/ 83218 h 604520"/>
              <a:gd name="T102" fmla="*/ 549434 w 615315"/>
              <a:gd name="T103" fmla="*/ 112791 h 604520"/>
              <a:gd name="T104" fmla="*/ 514450 w 615315"/>
              <a:gd name="T105" fmla="*/ 83039 h 6045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15315"/>
              <a:gd name="T160" fmla="*/ 0 h 604520"/>
              <a:gd name="T161" fmla="*/ 615315 w 615315"/>
              <a:gd name="T162" fmla="*/ 604520 h 6045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15315" h="604520">
                <a:moveTo>
                  <a:pt x="216125" y="421129"/>
                </a:moveTo>
                <a:lnTo>
                  <a:pt x="91695" y="421129"/>
                </a:lnTo>
                <a:lnTo>
                  <a:pt x="98226" y="432433"/>
                </a:lnTo>
                <a:lnTo>
                  <a:pt x="120389" y="463577"/>
                </a:lnTo>
                <a:lnTo>
                  <a:pt x="152838" y="495667"/>
                </a:lnTo>
                <a:lnTo>
                  <a:pt x="135043" y="532481"/>
                </a:lnTo>
                <a:lnTo>
                  <a:pt x="132092" y="544790"/>
                </a:lnTo>
                <a:lnTo>
                  <a:pt x="133500" y="557169"/>
                </a:lnTo>
                <a:lnTo>
                  <a:pt x="139884" y="569449"/>
                </a:lnTo>
                <a:lnTo>
                  <a:pt x="149063" y="577711"/>
                </a:lnTo>
                <a:lnTo>
                  <a:pt x="197151" y="600501"/>
                </a:lnTo>
                <a:lnTo>
                  <a:pt x="201850" y="602396"/>
                </a:lnTo>
                <a:lnTo>
                  <a:pt x="207428" y="604289"/>
                </a:lnTo>
                <a:lnTo>
                  <a:pt x="212122" y="604289"/>
                </a:lnTo>
                <a:lnTo>
                  <a:pt x="225188" y="601721"/>
                </a:lnTo>
                <a:lnTo>
                  <a:pt x="236184" y="594477"/>
                </a:lnTo>
                <a:lnTo>
                  <a:pt x="261159" y="546730"/>
                </a:lnTo>
                <a:lnTo>
                  <a:pt x="484618" y="546730"/>
                </a:lnTo>
                <a:lnTo>
                  <a:pt x="484812" y="545448"/>
                </a:lnTo>
                <a:lnTo>
                  <a:pt x="482375" y="533770"/>
                </a:lnTo>
                <a:lnTo>
                  <a:pt x="463493" y="494843"/>
                </a:lnTo>
                <a:lnTo>
                  <a:pt x="473215" y="486374"/>
                </a:lnTo>
                <a:lnTo>
                  <a:pt x="482369" y="477446"/>
                </a:lnTo>
                <a:lnTo>
                  <a:pt x="490965" y="468066"/>
                </a:lnTo>
                <a:lnTo>
                  <a:pt x="499013" y="458243"/>
                </a:lnTo>
                <a:lnTo>
                  <a:pt x="502115" y="454006"/>
                </a:lnTo>
                <a:lnTo>
                  <a:pt x="313593" y="454006"/>
                </a:lnTo>
                <a:lnTo>
                  <a:pt x="298196" y="453332"/>
                </a:lnTo>
                <a:lnTo>
                  <a:pt x="255317" y="443459"/>
                </a:lnTo>
                <a:lnTo>
                  <a:pt x="218602" y="423178"/>
                </a:lnTo>
                <a:lnTo>
                  <a:pt x="216125" y="421129"/>
                </a:lnTo>
                <a:close/>
              </a:path>
              <a:path w="615315" h="604520">
                <a:moveTo>
                  <a:pt x="484573" y="547025"/>
                </a:moveTo>
                <a:lnTo>
                  <a:pt x="349457" y="547025"/>
                </a:lnTo>
                <a:lnTo>
                  <a:pt x="374002" y="583422"/>
                </a:lnTo>
                <a:lnTo>
                  <a:pt x="381386" y="593377"/>
                </a:lnTo>
                <a:lnTo>
                  <a:pt x="391339" y="600038"/>
                </a:lnTo>
                <a:lnTo>
                  <a:pt x="402792" y="602968"/>
                </a:lnTo>
                <a:lnTo>
                  <a:pt x="414677" y="601728"/>
                </a:lnTo>
                <a:lnTo>
                  <a:pt x="465329" y="576915"/>
                </a:lnTo>
                <a:lnTo>
                  <a:pt x="476014" y="569603"/>
                </a:lnTo>
                <a:lnTo>
                  <a:pt x="482838" y="558493"/>
                </a:lnTo>
                <a:lnTo>
                  <a:pt x="484573" y="547025"/>
                </a:lnTo>
                <a:close/>
              </a:path>
              <a:path w="615315" h="604520">
                <a:moveTo>
                  <a:pt x="484618" y="546730"/>
                </a:moveTo>
                <a:lnTo>
                  <a:pt x="261159" y="546730"/>
                </a:lnTo>
                <a:lnTo>
                  <a:pt x="273582" y="548652"/>
                </a:lnTo>
                <a:lnTo>
                  <a:pt x="286165" y="549971"/>
                </a:lnTo>
                <a:lnTo>
                  <a:pt x="298851" y="550673"/>
                </a:lnTo>
                <a:lnTo>
                  <a:pt x="311580" y="550743"/>
                </a:lnTo>
                <a:lnTo>
                  <a:pt x="324297" y="550168"/>
                </a:lnTo>
                <a:lnTo>
                  <a:pt x="336941" y="548934"/>
                </a:lnTo>
                <a:lnTo>
                  <a:pt x="349457" y="547025"/>
                </a:lnTo>
                <a:lnTo>
                  <a:pt x="484573" y="547025"/>
                </a:lnTo>
                <a:lnTo>
                  <a:pt x="484618" y="546730"/>
                </a:lnTo>
                <a:close/>
              </a:path>
              <a:path w="615315" h="604520">
                <a:moveTo>
                  <a:pt x="570490" y="158615"/>
                </a:moveTo>
                <a:lnTo>
                  <a:pt x="306502" y="158615"/>
                </a:lnTo>
                <a:lnTo>
                  <a:pt x="321321" y="159330"/>
                </a:lnTo>
                <a:lnTo>
                  <a:pt x="335704" y="161430"/>
                </a:lnTo>
                <a:lnTo>
                  <a:pt x="375581" y="175382"/>
                </a:lnTo>
                <a:lnTo>
                  <a:pt x="409185" y="199414"/>
                </a:lnTo>
                <a:lnTo>
                  <a:pt x="434758" y="231734"/>
                </a:lnTo>
                <a:lnTo>
                  <a:pt x="450544" y="270548"/>
                </a:lnTo>
                <a:lnTo>
                  <a:pt x="454956" y="306822"/>
                </a:lnTo>
                <a:lnTo>
                  <a:pt x="454236" y="321485"/>
                </a:lnTo>
                <a:lnTo>
                  <a:pt x="443971" y="362752"/>
                </a:lnTo>
                <a:lnTo>
                  <a:pt x="422961" y="398495"/>
                </a:lnTo>
                <a:lnTo>
                  <a:pt x="393018" y="426857"/>
                </a:lnTo>
                <a:lnTo>
                  <a:pt x="355958" y="445979"/>
                </a:lnTo>
                <a:lnTo>
                  <a:pt x="313593" y="454006"/>
                </a:lnTo>
                <a:lnTo>
                  <a:pt x="502115" y="454006"/>
                </a:lnTo>
                <a:lnTo>
                  <a:pt x="506523" y="447984"/>
                </a:lnTo>
                <a:lnTo>
                  <a:pt x="513505" y="437297"/>
                </a:lnTo>
                <a:lnTo>
                  <a:pt x="519969" y="426189"/>
                </a:lnTo>
                <a:lnTo>
                  <a:pt x="581368" y="426189"/>
                </a:lnTo>
                <a:lnTo>
                  <a:pt x="614090" y="352168"/>
                </a:lnTo>
                <a:lnTo>
                  <a:pt x="614864" y="339176"/>
                </a:lnTo>
                <a:lnTo>
                  <a:pt x="611020" y="327466"/>
                </a:lnTo>
                <a:lnTo>
                  <a:pt x="603219" y="317980"/>
                </a:lnTo>
                <a:lnTo>
                  <a:pt x="592121" y="311659"/>
                </a:lnTo>
                <a:lnTo>
                  <a:pt x="588702" y="310632"/>
                </a:lnTo>
                <a:lnTo>
                  <a:pt x="550968" y="303131"/>
                </a:lnTo>
                <a:lnTo>
                  <a:pt x="550605" y="290186"/>
                </a:lnTo>
                <a:lnTo>
                  <a:pt x="545338" y="252352"/>
                </a:lnTo>
                <a:lnTo>
                  <a:pt x="534278" y="215795"/>
                </a:lnTo>
                <a:lnTo>
                  <a:pt x="558581" y="183125"/>
                </a:lnTo>
                <a:lnTo>
                  <a:pt x="566889" y="173322"/>
                </a:lnTo>
                <a:lnTo>
                  <a:pt x="570643" y="160770"/>
                </a:lnTo>
                <a:lnTo>
                  <a:pt x="570490" y="158615"/>
                </a:lnTo>
                <a:close/>
              </a:path>
              <a:path w="615315" h="604520">
                <a:moveTo>
                  <a:pt x="106437" y="83912"/>
                </a:moveTo>
                <a:lnTo>
                  <a:pt x="49335" y="136888"/>
                </a:lnTo>
                <a:lnTo>
                  <a:pt x="42443" y="160009"/>
                </a:lnTo>
                <a:lnTo>
                  <a:pt x="45081" y="171639"/>
                </a:lnTo>
                <a:lnTo>
                  <a:pt x="51485" y="181714"/>
                </a:lnTo>
                <a:lnTo>
                  <a:pt x="84074" y="208617"/>
                </a:lnTo>
                <a:lnTo>
                  <a:pt x="79303" y="220414"/>
                </a:lnTo>
                <a:lnTo>
                  <a:pt x="66197" y="269452"/>
                </a:lnTo>
                <a:lnTo>
                  <a:pt x="63624" y="295060"/>
                </a:lnTo>
                <a:lnTo>
                  <a:pt x="25858" y="313403"/>
                </a:lnTo>
                <a:lnTo>
                  <a:pt x="14164" y="318798"/>
                </a:lnTo>
                <a:lnTo>
                  <a:pt x="5278" y="328307"/>
                </a:lnTo>
                <a:lnTo>
                  <a:pt x="582" y="339791"/>
                </a:lnTo>
                <a:lnTo>
                  <a:pt x="0" y="352315"/>
                </a:lnTo>
                <a:lnTo>
                  <a:pt x="12629" y="404091"/>
                </a:lnTo>
                <a:lnTo>
                  <a:pt x="17740" y="416302"/>
                </a:lnTo>
                <a:lnTo>
                  <a:pt x="26711" y="425254"/>
                </a:lnTo>
                <a:lnTo>
                  <a:pt x="38230" y="430327"/>
                </a:lnTo>
                <a:lnTo>
                  <a:pt x="50985" y="430901"/>
                </a:lnTo>
                <a:lnTo>
                  <a:pt x="91695" y="421129"/>
                </a:lnTo>
                <a:lnTo>
                  <a:pt x="216125" y="421129"/>
                </a:lnTo>
                <a:lnTo>
                  <a:pt x="181900" y="382990"/>
                </a:lnTo>
                <a:lnTo>
                  <a:pt x="165555" y="345269"/>
                </a:lnTo>
                <a:lnTo>
                  <a:pt x="160839" y="317490"/>
                </a:lnTo>
                <a:lnTo>
                  <a:pt x="161446" y="301441"/>
                </a:lnTo>
                <a:lnTo>
                  <a:pt x="170850" y="257087"/>
                </a:lnTo>
                <a:lnTo>
                  <a:pt x="190328" y="219420"/>
                </a:lnTo>
                <a:lnTo>
                  <a:pt x="218205" y="189723"/>
                </a:lnTo>
                <a:lnTo>
                  <a:pt x="252805" y="169275"/>
                </a:lnTo>
                <a:lnTo>
                  <a:pt x="292453" y="159359"/>
                </a:lnTo>
                <a:lnTo>
                  <a:pt x="306502" y="158615"/>
                </a:lnTo>
                <a:lnTo>
                  <a:pt x="570490" y="158615"/>
                </a:lnTo>
                <a:lnTo>
                  <a:pt x="569717" y="147723"/>
                </a:lnTo>
                <a:lnTo>
                  <a:pt x="564485" y="136510"/>
                </a:lnTo>
                <a:lnTo>
                  <a:pt x="546186" y="113274"/>
                </a:lnTo>
                <a:lnTo>
                  <a:pt x="157532" y="113274"/>
                </a:lnTo>
                <a:lnTo>
                  <a:pt x="129999" y="92067"/>
                </a:lnTo>
                <a:lnTo>
                  <a:pt x="118685" y="85659"/>
                </a:lnTo>
                <a:lnTo>
                  <a:pt x="106437" y="83912"/>
                </a:lnTo>
                <a:close/>
              </a:path>
              <a:path w="615315" h="604520">
                <a:moveTo>
                  <a:pt x="581368" y="426189"/>
                </a:moveTo>
                <a:lnTo>
                  <a:pt x="519969" y="426189"/>
                </a:lnTo>
                <a:lnTo>
                  <a:pt x="562233" y="427717"/>
                </a:lnTo>
                <a:lnTo>
                  <a:pt x="575021" y="428345"/>
                </a:lnTo>
                <a:lnTo>
                  <a:pt x="581368" y="426189"/>
                </a:lnTo>
                <a:close/>
              </a:path>
              <a:path w="615315" h="604520">
                <a:moveTo>
                  <a:pt x="282274" y="0"/>
                </a:moveTo>
                <a:lnTo>
                  <a:pt x="268180" y="2913"/>
                </a:lnTo>
                <a:lnTo>
                  <a:pt x="256980" y="10856"/>
                </a:lnTo>
                <a:lnTo>
                  <a:pt x="249872" y="22601"/>
                </a:lnTo>
                <a:lnTo>
                  <a:pt x="247947" y="68683"/>
                </a:lnTo>
                <a:lnTo>
                  <a:pt x="235604" y="72300"/>
                </a:lnTo>
                <a:lnTo>
                  <a:pt x="199945" y="86681"/>
                </a:lnTo>
                <a:lnTo>
                  <a:pt x="167082" y="106170"/>
                </a:lnTo>
                <a:lnTo>
                  <a:pt x="157532" y="113274"/>
                </a:lnTo>
                <a:lnTo>
                  <a:pt x="546186" y="113274"/>
                </a:lnTo>
                <a:lnTo>
                  <a:pt x="545481" y="112378"/>
                </a:lnTo>
                <a:lnTo>
                  <a:pt x="455965" y="112378"/>
                </a:lnTo>
                <a:lnTo>
                  <a:pt x="445583" y="104665"/>
                </a:lnTo>
                <a:lnTo>
                  <a:pt x="412452" y="85395"/>
                </a:lnTo>
                <a:lnTo>
                  <a:pt x="376835" y="71622"/>
                </a:lnTo>
                <a:lnTo>
                  <a:pt x="367448" y="34026"/>
                </a:lnTo>
                <a:lnTo>
                  <a:pt x="364413" y="20186"/>
                </a:lnTo>
                <a:lnTo>
                  <a:pt x="356251" y="9112"/>
                </a:lnTo>
                <a:lnTo>
                  <a:pt x="344370" y="2007"/>
                </a:lnTo>
                <a:lnTo>
                  <a:pt x="282274" y="0"/>
                </a:lnTo>
                <a:close/>
              </a:path>
              <a:path w="615315" h="604520">
                <a:moveTo>
                  <a:pt x="510749" y="82731"/>
                </a:moveTo>
                <a:lnTo>
                  <a:pt x="498657" y="82910"/>
                </a:lnTo>
                <a:lnTo>
                  <a:pt x="487009" y="87180"/>
                </a:lnTo>
                <a:lnTo>
                  <a:pt x="455965" y="112378"/>
                </a:lnTo>
                <a:lnTo>
                  <a:pt x="545481" y="112378"/>
                </a:lnTo>
                <a:lnTo>
                  <a:pt x="531283" y="94350"/>
                </a:lnTo>
                <a:lnTo>
                  <a:pt x="522040" y="86569"/>
                </a:lnTo>
                <a:lnTo>
                  <a:pt x="510749" y="82731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8" name="object 16"/>
          <p:cNvSpPr>
            <a:spLocks/>
          </p:cNvSpPr>
          <p:nvPr/>
        </p:nvSpPr>
        <p:spPr bwMode="auto">
          <a:xfrm>
            <a:off x="7388225" y="5253038"/>
            <a:ext cx="155575" cy="153987"/>
          </a:xfrm>
          <a:custGeom>
            <a:avLst/>
            <a:gdLst>
              <a:gd name="T0" fmla="*/ 68131 w 155575"/>
              <a:gd name="T1" fmla="*/ 0 h 154304"/>
              <a:gd name="T2" fmla="*/ 29702 w 155575"/>
              <a:gd name="T3" fmla="*/ 15792 h 154304"/>
              <a:gd name="T4" fmla="*/ 5246 w 155575"/>
              <a:gd name="T5" fmla="*/ 48312 h 154304"/>
              <a:gd name="T6" fmla="*/ 0 w 155575"/>
              <a:gd name="T7" fmla="*/ 76035 h 154304"/>
              <a:gd name="T8" fmla="*/ 184 w 155575"/>
              <a:gd name="T9" fmla="*/ 81343 h 154304"/>
              <a:gd name="T10" fmla="*/ 12949 w 155575"/>
              <a:gd name="T11" fmla="*/ 117490 h 154304"/>
              <a:gd name="T12" fmla="*/ 43758 w 155575"/>
              <a:gd name="T13" fmla="*/ 142725 h 154304"/>
              <a:gd name="T14" fmla="*/ 89744 w 155575"/>
              <a:gd name="T15" fmla="*/ 151734 h 154304"/>
              <a:gd name="T16" fmla="*/ 103250 w 155575"/>
              <a:gd name="T17" fmla="*/ 148390 h 154304"/>
              <a:gd name="T18" fmla="*/ 136539 w 155575"/>
              <a:gd name="T19" fmla="*/ 125574 h 154304"/>
              <a:gd name="T20" fmla="*/ 154103 w 155575"/>
              <a:gd name="T21" fmla="*/ 87799 h 154304"/>
              <a:gd name="T22" fmla="*/ 155380 w 155575"/>
              <a:gd name="T23" fmla="*/ 72816 h 154304"/>
              <a:gd name="T24" fmla="*/ 153620 w 155575"/>
              <a:gd name="T25" fmla="*/ 59550 h 154304"/>
              <a:gd name="T26" fmla="*/ 135136 w 155575"/>
              <a:gd name="T27" fmla="*/ 25468 h 154304"/>
              <a:gd name="T28" fmla="*/ 99581 w 155575"/>
              <a:gd name="T29" fmla="*/ 4258 h 154304"/>
              <a:gd name="T30" fmla="*/ 68131 w 155575"/>
              <a:gd name="T31" fmla="*/ 0 h 1543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5575"/>
              <a:gd name="T49" fmla="*/ 0 h 154304"/>
              <a:gd name="T50" fmla="*/ 155575 w 155575"/>
              <a:gd name="T51" fmla="*/ 154304 h 1543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5575" h="154304">
                <a:moveTo>
                  <a:pt x="68131" y="0"/>
                </a:moveTo>
                <a:lnTo>
                  <a:pt x="29702" y="16023"/>
                </a:lnTo>
                <a:lnTo>
                  <a:pt x="5246" y="49012"/>
                </a:lnTo>
                <a:lnTo>
                  <a:pt x="0" y="77137"/>
                </a:lnTo>
                <a:lnTo>
                  <a:pt x="184" y="82522"/>
                </a:lnTo>
                <a:lnTo>
                  <a:pt x="12949" y="119193"/>
                </a:lnTo>
                <a:lnTo>
                  <a:pt x="43758" y="144794"/>
                </a:lnTo>
                <a:lnTo>
                  <a:pt x="89744" y="153934"/>
                </a:lnTo>
                <a:lnTo>
                  <a:pt x="103250" y="150541"/>
                </a:lnTo>
                <a:lnTo>
                  <a:pt x="136539" y="127396"/>
                </a:lnTo>
                <a:lnTo>
                  <a:pt x="154103" y="89072"/>
                </a:lnTo>
                <a:lnTo>
                  <a:pt x="155380" y="73872"/>
                </a:lnTo>
                <a:lnTo>
                  <a:pt x="153620" y="60414"/>
                </a:lnTo>
                <a:lnTo>
                  <a:pt x="135136" y="25838"/>
                </a:lnTo>
                <a:lnTo>
                  <a:pt x="99581" y="4321"/>
                </a:lnTo>
                <a:lnTo>
                  <a:pt x="68131" y="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9" name="object 17"/>
          <p:cNvSpPr>
            <a:spLocks/>
          </p:cNvSpPr>
          <p:nvPr/>
        </p:nvSpPr>
        <p:spPr bwMode="auto">
          <a:xfrm>
            <a:off x="6230938" y="2921000"/>
            <a:ext cx="369887" cy="361950"/>
          </a:xfrm>
          <a:custGeom>
            <a:avLst/>
            <a:gdLst>
              <a:gd name="T0" fmla="*/ 62990 w 369570"/>
              <a:gd name="T1" fmla="*/ 265873 h 361314"/>
              <a:gd name="T2" fmla="*/ 87999 w 369570"/>
              <a:gd name="T3" fmla="*/ 295365 h 361314"/>
              <a:gd name="T4" fmla="*/ 80492 w 369570"/>
              <a:gd name="T5" fmla="*/ 327085 h 361314"/>
              <a:gd name="T6" fmla="*/ 83311 w 369570"/>
              <a:gd name="T7" fmla="*/ 342388 h 361314"/>
              <a:gd name="T8" fmla="*/ 120054 w 369570"/>
              <a:gd name="T9" fmla="*/ 362361 h 361314"/>
              <a:gd name="T10" fmla="*/ 136330 w 369570"/>
              <a:gd name="T11" fmla="*/ 365254 h 361314"/>
              <a:gd name="T12" fmla="*/ 158161 w 369570"/>
              <a:gd name="T13" fmla="*/ 330046 h 361314"/>
              <a:gd name="T14" fmla="*/ 290781 w 369570"/>
              <a:gd name="T15" fmla="*/ 320509 h 361314"/>
              <a:gd name="T16" fmla="*/ 298841 w 369570"/>
              <a:gd name="T17" fmla="*/ 280310 h 361314"/>
              <a:gd name="T18" fmla="*/ 339994 w 369570"/>
              <a:gd name="T19" fmla="*/ 258424 h 361314"/>
              <a:gd name="T20" fmla="*/ 356636 w 369570"/>
              <a:gd name="T21" fmla="*/ 254723 h 361314"/>
              <a:gd name="T22" fmla="*/ 226390 w 369570"/>
              <a:gd name="T23" fmla="*/ 352912 h 361314"/>
              <a:gd name="T24" fmla="*/ 280071 w 369570"/>
              <a:gd name="T25" fmla="*/ 349608 h 361314"/>
              <a:gd name="T26" fmla="*/ 291702 w 369570"/>
              <a:gd name="T27" fmla="*/ 336712 h 361314"/>
              <a:gd name="T28" fmla="*/ 293602 w 369570"/>
              <a:gd name="T29" fmla="*/ 330046 h 361314"/>
              <a:gd name="T30" fmla="*/ 183790 w 369570"/>
              <a:gd name="T31" fmla="*/ 332814 h 361314"/>
              <a:gd name="T32" fmla="*/ 293602 w 369570"/>
              <a:gd name="T33" fmla="*/ 331135 h 361314"/>
              <a:gd name="T34" fmla="*/ 31410 w 369570"/>
              <a:gd name="T35" fmla="*/ 82774 h 361314"/>
              <a:gd name="T36" fmla="*/ 52020 w 369570"/>
              <a:gd name="T37" fmla="*/ 125767 h 361314"/>
              <a:gd name="T38" fmla="*/ 41208 w 369570"/>
              <a:gd name="T39" fmla="*/ 162939 h 361314"/>
              <a:gd name="T40" fmla="*/ 11378 w 369570"/>
              <a:gd name="T41" fmla="*/ 190785 h 361314"/>
              <a:gd name="T42" fmla="*/ 890 w 369570"/>
              <a:gd name="T43" fmla="*/ 203128 h 361314"/>
              <a:gd name="T44" fmla="*/ 8517 w 369570"/>
              <a:gd name="T45" fmla="*/ 243974 h 361314"/>
              <a:gd name="T46" fmla="*/ 56669 w 369570"/>
              <a:gd name="T47" fmla="*/ 254723 h 361314"/>
              <a:gd name="T48" fmla="*/ 363607 w 369570"/>
              <a:gd name="T49" fmla="*/ 247995 h 361314"/>
              <a:gd name="T50" fmla="*/ 190878 w 369570"/>
              <a:gd name="T51" fmla="*/ 242058 h 361314"/>
              <a:gd name="T52" fmla="*/ 130311 w 369570"/>
              <a:gd name="T53" fmla="*/ 192687 h 361314"/>
              <a:gd name="T54" fmla="*/ 176398 w 369570"/>
              <a:gd name="T55" fmla="*/ 128736 h 361314"/>
              <a:gd name="T56" fmla="*/ 341898 w 369570"/>
              <a:gd name="T57" fmla="*/ 106822 h 361314"/>
              <a:gd name="T58" fmla="*/ 345730 w 369570"/>
              <a:gd name="T59" fmla="*/ 90622 h 361314"/>
              <a:gd name="T60" fmla="*/ 330618 w 369570"/>
              <a:gd name="T61" fmla="*/ 68651 h 361314"/>
              <a:gd name="T62" fmla="*/ 74880 w 369570"/>
              <a:gd name="T63" fmla="*/ 51556 h 361314"/>
              <a:gd name="T64" fmla="*/ 339994 w 369570"/>
              <a:gd name="T65" fmla="*/ 258424 h 361314"/>
              <a:gd name="T66" fmla="*/ 326044 w 369570"/>
              <a:gd name="T67" fmla="*/ 128736 h 361314"/>
              <a:gd name="T68" fmla="*/ 208095 w 369570"/>
              <a:gd name="T69" fmla="*/ 134093 h 361314"/>
              <a:gd name="T70" fmla="*/ 241549 w 369570"/>
              <a:gd name="T71" fmla="*/ 199513 h 361314"/>
              <a:gd name="T72" fmla="*/ 364687 w 369570"/>
              <a:gd name="T73" fmla="*/ 242058 h 361314"/>
              <a:gd name="T74" fmla="*/ 362205 w 369570"/>
              <a:gd name="T75" fmla="*/ 190477 h 361314"/>
              <a:gd name="T76" fmla="*/ 332362 w 369570"/>
              <a:gd name="T77" fmla="*/ 169978 h 361314"/>
              <a:gd name="T78" fmla="*/ 323634 w 369570"/>
              <a:gd name="T79" fmla="*/ 132645 h 361314"/>
              <a:gd name="T80" fmla="*/ 157572 w 369570"/>
              <a:gd name="T81" fmla="*/ 4638 h 361314"/>
              <a:gd name="T82" fmla="*/ 138283 w 369570"/>
              <a:gd name="T83" fmla="*/ 45400 h 361314"/>
              <a:gd name="T84" fmla="*/ 103779 w 369570"/>
              <a:gd name="T85" fmla="*/ 62498 h 361314"/>
              <a:gd name="T86" fmla="*/ 329834 w 369570"/>
              <a:gd name="T87" fmla="*/ 67711 h 361314"/>
              <a:gd name="T88" fmla="*/ 253839 w 369570"/>
              <a:gd name="T89" fmla="*/ 53711 h 361314"/>
              <a:gd name="T90" fmla="*/ 222555 w 369570"/>
              <a:gd name="T91" fmla="*/ 20050 h 361314"/>
              <a:gd name="T92" fmla="*/ 171133 w 369570"/>
              <a:gd name="T93" fmla="*/ 0 h 361314"/>
              <a:gd name="T94" fmla="*/ 275665 w 369570"/>
              <a:gd name="T95" fmla="*/ 67711 h 361314"/>
              <a:gd name="T96" fmla="*/ 311350 w 369570"/>
              <a:gd name="T97" fmla="*/ 50101 h 3613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9570"/>
              <a:gd name="T148" fmla="*/ 0 h 361314"/>
              <a:gd name="T149" fmla="*/ 369570 w 369570"/>
              <a:gd name="T150" fmla="*/ 361314 h 3613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9570" h="361314">
                <a:moveTo>
                  <a:pt x="354502" y="251606"/>
                </a:moveTo>
                <a:lnTo>
                  <a:pt x="56331" y="251606"/>
                </a:lnTo>
                <a:lnTo>
                  <a:pt x="62612" y="262620"/>
                </a:lnTo>
                <a:lnTo>
                  <a:pt x="69944" y="273035"/>
                </a:lnTo>
                <a:lnTo>
                  <a:pt x="78255" y="282772"/>
                </a:lnTo>
                <a:lnTo>
                  <a:pt x="87474" y="291752"/>
                </a:lnTo>
                <a:lnTo>
                  <a:pt x="92201" y="295771"/>
                </a:lnTo>
                <a:lnTo>
                  <a:pt x="81930" y="317503"/>
                </a:lnTo>
                <a:lnTo>
                  <a:pt x="80009" y="323081"/>
                </a:lnTo>
                <a:lnTo>
                  <a:pt x="79126" y="328781"/>
                </a:lnTo>
                <a:lnTo>
                  <a:pt x="80893" y="333505"/>
                </a:lnTo>
                <a:lnTo>
                  <a:pt x="82814" y="338199"/>
                </a:lnTo>
                <a:lnTo>
                  <a:pt x="86624" y="342893"/>
                </a:lnTo>
                <a:lnTo>
                  <a:pt x="91318" y="344783"/>
                </a:lnTo>
                <a:lnTo>
                  <a:pt x="119335" y="357928"/>
                </a:lnTo>
                <a:lnTo>
                  <a:pt x="122438" y="359901"/>
                </a:lnTo>
                <a:lnTo>
                  <a:pt x="125211" y="360785"/>
                </a:lnTo>
                <a:lnTo>
                  <a:pt x="135514" y="360785"/>
                </a:lnTo>
                <a:lnTo>
                  <a:pt x="143134" y="356091"/>
                </a:lnTo>
                <a:lnTo>
                  <a:pt x="146826" y="348583"/>
                </a:lnTo>
                <a:lnTo>
                  <a:pt x="157215" y="326007"/>
                </a:lnTo>
                <a:lnTo>
                  <a:pt x="291845" y="326007"/>
                </a:lnTo>
                <a:lnTo>
                  <a:pt x="291845" y="322197"/>
                </a:lnTo>
                <a:lnTo>
                  <a:pt x="289041" y="316589"/>
                </a:lnTo>
                <a:lnTo>
                  <a:pt x="278648" y="294887"/>
                </a:lnTo>
                <a:lnTo>
                  <a:pt x="288312" y="286261"/>
                </a:lnTo>
                <a:lnTo>
                  <a:pt x="297053" y="276880"/>
                </a:lnTo>
                <a:lnTo>
                  <a:pt x="304821" y="266789"/>
                </a:lnTo>
                <a:lnTo>
                  <a:pt x="311565" y="256031"/>
                </a:lnTo>
                <a:lnTo>
                  <a:pt x="337960" y="255263"/>
                </a:lnTo>
                <a:lnTo>
                  <a:pt x="349239" y="255263"/>
                </a:lnTo>
                <a:lnTo>
                  <a:pt x="353049" y="252459"/>
                </a:lnTo>
                <a:lnTo>
                  <a:pt x="354502" y="251606"/>
                </a:lnTo>
                <a:close/>
              </a:path>
              <a:path w="369570" h="361314">
                <a:moveTo>
                  <a:pt x="291845" y="327082"/>
                </a:moveTo>
                <a:lnTo>
                  <a:pt x="207827" y="327082"/>
                </a:lnTo>
                <a:lnTo>
                  <a:pt x="225035" y="348593"/>
                </a:lnTo>
                <a:lnTo>
                  <a:pt x="233222" y="357456"/>
                </a:lnTo>
                <a:lnTo>
                  <a:pt x="244861" y="359936"/>
                </a:lnTo>
                <a:lnTo>
                  <a:pt x="278395" y="345331"/>
                </a:lnTo>
                <a:lnTo>
                  <a:pt x="285231" y="342009"/>
                </a:lnTo>
                <a:lnTo>
                  <a:pt x="289041" y="338199"/>
                </a:lnTo>
                <a:lnTo>
                  <a:pt x="289956" y="332591"/>
                </a:lnTo>
                <a:lnTo>
                  <a:pt x="291835" y="327923"/>
                </a:lnTo>
                <a:lnTo>
                  <a:pt x="291845" y="327082"/>
                </a:lnTo>
                <a:close/>
              </a:path>
              <a:path w="369570" h="361314">
                <a:moveTo>
                  <a:pt x="291845" y="326007"/>
                </a:moveTo>
                <a:lnTo>
                  <a:pt x="157215" y="326007"/>
                </a:lnTo>
                <a:lnTo>
                  <a:pt x="169899" y="327923"/>
                </a:lnTo>
                <a:lnTo>
                  <a:pt x="182690" y="328740"/>
                </a:lnTo>
                <a:lnTo>
                  <a:pt x="195397" y="328460"/>
                </a:lnTo>
                <a:lnTo>
                  <a:pt x="207827" y="327082"/>
                </a:lnTo>
                <a:lnTo>
                  <a:pt x="291845" y="327082"/>
                </a:lnTo>
                <a:lnTo>
                  <a:pt x="291845" y="326007"/>
                </a:lnTo>
                <a:close/>
              </a:path>
              <a:path w="369570" h="361314">
                <a:moveTo>
                  <a:pt x="68701" y="49005"/>
                </a:moveTo>
                <a:lnTo>
                  <a:pt x="31221" y="81762"/>
                </a:lnTo>
                <a:lnTo>
                  <a:pt x="26430" y="92871"/>
                </a:lnTo>
                <a:lnTo>
                  <a:pt x="28849" y="104279"/>
                </a:lnTo>
                <a:lnTo>
                  <a:pt x="51709" y="124228"/>
                </a:lnTo>
                <a:lnTo>
                  <a:pt x="46910" y="136110"/>
                </a:lnTo>
                <a:lnTo>
                  <a:pt x="43344" y="148386"/>
                </a:lnTo>
                <a:lnTo>
                  <a:pt x="40963" y="160946"/>
                </a:lnTo>
                <a:lnTo>
                  <a:pt x="39721" y="173683"/>
                </a:lnTo>
                <a:lnTo>
                  <a:pt x="16886" y="186561"/>
                </a:lnTo>
                <a:lnTo>
                  <a:pt x="11308" y="188451"/>
                </a:lnTo>
                <a:lnTo>
                  <a:pt x="6614" y="191255"/>
                </a:lnTo>
                <a:lnTo>
                  <a:pt x="3809" y="195949"/>
                </a:lnTo>
                <a:lnTo>
                  <a:pt x="883" y="200643"/>
                </a:lnTo>
                <a:lnTo>
                  <a:pt x="0" y="206373"/>
                </a:lnTo>
                <a:lnTo>
                  <a:pt x="1920" y="211067"/>
                </a:lnTo>
                <a:lnTo>
                  <a:pt x="8468" y="240989"/>
                </a:lnTo>
                <a:lnTo>
                  <a:pt x="14922" y="252031"/>
                </a:lnTo>
                <a:lnTo>
                  <a:pt x="25973" y="256833"/>
                </a:lnTo>
                <a:lnTo>
                  <a:pt x="56331" y="251606"/>
                </a:lnTo>
                <a:lnTo>
                  <a:pt x="354502" y="251606"/>
                </a:lnTo>
                <a:lnTo>
                  <a:pt x="357774" y="249685"/>
                </a:lnTo>
                <a:lnTo>
                  <a:pt x="361431" y="244961"/>
                </a:lnTo>
                <a:lnTo>
                  <a:pt x="362468" y="239261"/>
                </a:lnTo>
                <a:lnTo>
                  <a:pt x="362505" y="239096"/>
                </a:lnTo>
                <a:lnTo>
                  <a:pt x="189736" y="239096"/>
                </a:lnTo>
                <a:lnTo>
                  <a:pt x="174294" y="237450"/>
                </a:lnTo>
                <a:lnTo>
                  <a:pt x="139613" y="215255"/>
                </a:lnTo>
                <a:lnTo>
                  <a:pt x="129532" y="190329"/>
                </a:lnTo>
                <a:lnTo>
                  <a:pt x="130947" y="174042"/>
                </a:lnTo>
                <a:lnTo>
                  <a:pt x="151712" y="138058"/>
                </a:lnTo>
                <a:lnTo>
                  <a:pt x="175342" y="127161"/>
                </a:lnTo>
                <a:lnTo>
                  <a:pt x="324094" y="127161"/>
                </a:lnTo>
                <a:lnTo>
                  <a:pt x="335158" y="109325"/>
                </a:lnTo>
                <a:lnTo>
                  <a:pt x="339851" y="105515"/>
                </a:lnTo>
                <a:lnTo>
                  <a:pt x="342656" y="100821"/>
                </a:lnTo>
                <a:lnTo>
                  <a:pt x="342656" y="95121"/>
                </a:lnTo>
                <a:lnTo>
                  <a:pt x="343661" y="89513"/>
                </a:lnTo>
                <a:lnTo>
                  <a:pt x="341772" y="84819"/>
                </a:lnTo>
                <a:lnTo>
                  <a:pt x="338968" y="80125"/>
                </a:lnTo>
                <a:lnTo>
                  <a:pt x="328640" y="67811"/>
                </a:lnTo>
                <a:lnTo>
                  <a:pt x="95128" y="67811"/>
                </a:lnTo>
                <a:lnTo>
                  <a:pt x="79126" y="54613"/>
                </a:lnTo>
                <a:lnTo>
                  <a:pt x="74432" y="50925"/>
                </a:lnTo>
                <a:lnTo>
                  <a:pt x="68701" y="49005"/>
                </a:lnTo>
                <a:close/>
              </a:path>
              <a:path w="369570" h="361314">
                <a:moveTo>
                  <a:pt x="349239" y="255263"/>
                </a:moveTo>
                <a:lnTo>
                  <a:pt x="337960" y="255263"/>
                </a:lnTo>
                <a:lnTo>
                  <a:pt x="343661" y="256269"/>
                </a:lnTo>
                <a:lnTo>
                  <a:pt x="349239" y="255263"/>
                </a:lnTo>
                <a:close/>
              </a:path>
              <a:path w="369570" h="361314">
                <a:moveTo>
                  <a:pt x="324094" y="127161"/>
                </a:moveTo>
                <a:lnTo>
                  <a:pt x="175342" y="127161"/>
                </a:lnTo>
                <a:lnTo>
                  <a:pt x="192169" y="128346"/>
                </a:lnTo>
                <a:lnTo>
                  <a:pt x="206850" y="132452"/>
                </a:lnTo>
                <a:lnTo>
                  <a:pt x="236264" y="158569"/>
                </a:lnTo>
                <a:lnTo>
                  <a:pt x="241950" y="182751"/>
                </a:lnTo>
                <a:lnTo>
                  <a:pt x="240104" y="197071"/>
                </a:lnTo>
                <a:lnTo>
                  <a:pt x="216213" y="230093"/>
                </a:lnTo>
                <a:lnTo>
                  <a:pt x="189736" y="239096"/>
                </a:lnTo>
                <a:lnTo>
                  <a:pt x="362505" y="239096"/>
                </a:lnTo>
                <a:lnTo>
                  <a:pt x="369028" y="210163"/>
                </a:lnTo>
                <a:lnTo>
                  <a:pt x="368045" y="197490"/>
                </a:lnTo>
                <a:lnTo>
                  <a:pt x="360038" y="188146"/>
                </a:lnTo>
                <a:lnTo>
                  <a:pt x="353049" y="185525"/>
                </a:lnTo>
                <a:lnTo>
                  <a:pt x="331348" y="180831"/>
                </a:lnTo>
                <a:lnTo>
                  <a:pt x="330373" y="167897"/>
                </a:lnTo>
                <a:lnTo>
                  <a:pt x="328508" y="155360"/>
                </a:lnTo>
                <a:lnTo>
                  <a:pt x="325650" y="143106"/>
                </a:lnTo>
                <a:lnTo>
                  <a:pt x="321698" y="131022"/>
                </a:lnTo>
                <a:lnTo>
                  <a:pt x="324094" y="127161"/>
                </a:lnTo>
                <a:close/>
              </a:path>
              <a:path w="369570" h="361314">
                <a:moveTo>
                  <a:pt x="170109" y="0"/>
                </a:moveTo>
                <a:lnTo>
                  <a:pt x="156629" y="4582"/>
                </a:lnTo>
                <a:lnTo>
                  <a:pt x="150025" y="16308"/>
                </a:lnTo>
                <a:lnTo>
                  <a:pt x="149748" y="41385"/>
                </a:lnTo>
                <a:lnTo>
                  <a:pt x="137456" y="44845"/>
                </a:lnTo>
                <a:lnTo>
                  <a:pt x="125528" y="49359"/>
                </a:lnTo>
                <a:lnTo>
                  <a:pt x="114062" y="54973"/>
                </a:lnTo>
                <a:lnTo>
                  <a:pt x="103157" y="61733"/>
                </a:lnTo>
                <a:lnTo>
                  <a:pt x="95128" y="67811"/>
                </a:lnTo>
                <a:lnTo>
                  <a:pt x="328640" y="67811"/>
                </a:lnTo>
                <a:lnTo>
                  <a:pt x="327861" y="66882"/>
                </a:lnTo>
                <a:lnTo>
                  <a:pt x="274016" y="66882"/>
                </a:lnTo>
                <a:lnTo>
                  <a:pt x="263397" y="59473"/>
                </a:lnTo>
                <a:lnTo>
                  <a:pt x="252320" y="53054"/>
                </a:lnTo>
                <a:lnTo>
                  <a:pt x="240843" y="47581"/>
                </a:lnTo>
                <a:lnTo>
                  <a:pt x="229025" y="43005"/>
                </a:lnTo>
                <a:lnTo>
                  <a:pt x="221223" y="19805"/>
                </a:lnTo>
                <a:lnTo>
                  <a:pt x="216340" y="6917"/>
                </a:lnTo>
                <a:lnTo>
                  <a:pt x="204291" y="313"/>
                </a:lnTo>
                <a:lnTo>
                  <a:pt x="170109" y="0"/>
                </a:lnTo>
                <a:close/>
              </a:path>
              <a:path w="369570" h="361314">
                <a:moveTo>
                  <a:pt x="309487" y="49488"/>
                </a:moveTo>
                <a:lnTo>
                  <a:pt x="297818" y="49656"/>
                </a:lnTo>
                <a:lnTo>
                  <a:pt x="274016" y="66882"/>
                </a:lnTo>
                <a:lnTo>
                  <a:pt x="327861" y="66882"/>
                </a:lnTo>
                <a:lnTo>
                  <a:pt x="319264" y="56632"/>
                </a:lnTo>
                <a:lnTo>
                  <a:pt x="309487" y="49488"/>
                </a:lnTo>
                <a:close/>
              </a:path>
            </a:pathLst>
          </a:custGeom>
          <a:solidFill>
            <a:srgbClr val="BE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0" name="object 18"/>
          <p:cNvSpPr txBox="1">
            <a:spLocks noChangeArrowheads="1"/>
          </p:cNvSpPr>
          <p:nvPr/>
        </p:nvSpPr>
        <p:spPr bwMode="auto">
          <a:xfrm>
            <a:off x="2768600" y="2320925"/>
            <a:ext cx="30178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3975" indent="7540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938"/>
              </a:lnSpc>
            </a:pP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The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nutrition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community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should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identify</a:t>
            </a:r>
            <a:endParaRPr lang="en-US" altLang="en-US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938"/>
              </a:lnSpc>
            </a:pPr>
            <a:r>
              <a:rPr lang="en-US" altLang="en-US" b="1">
                <a:latin typeface="Arial" panose="020B0604020202020204" pitchFamily="34" charset="0"/>
              </a:rPr>
              <a:t>at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least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one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group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connected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to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nutrition</a:t>
            </a:r>
            <a:endParaRPr lang="en-US" altLang="en-US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725"/>
              </a:lnSpc>
              <a:spcBef>
                <a:spcPts val="363"/>
              </a:spcBef>
            </a:pP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do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not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yet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engage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with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reach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them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ask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how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can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help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them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achieve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goals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they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care</a:t>
            </a:r>
            <a:r>
              <a:rPr lang="en-US" altLang="en-US" sz="1600" u="sng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>
                <a:solidFill>
                  <a:srgbClr val="465C6C"/>
                </a:solidFill>
                <a:latin typeface="Arial" panose="020B0604020202020204" pitchFamily="34" charset="0"/>
              </a:rPr>
              <a:t>about.</a:t>
            </a:r>
            <a:endParaRPr lang="en-US" altLang="en-US" sz="1600" u="sng">
              <a:latin typeface="Arial" panose="020B0604020202020204" pitchFamily="34" charset="0"/>
            </a:endParaRPr>
          </a:p>
        </p:txBody>
      </p:sp>
      <p:sp>
        <p:nvSpPr>
          <p:cNvPr id="64531" name="object 19"/>
          <p:cNvSpPr>
            <a:spLocks/>
          </p:cNvSpPr>
          <p:nvPr/>
        </p:nvSpPr>
        <p:spPr bwMode="auto">
          <a:xfrm>
            <a:off x="4065588" y="4351338"/>
            <a:ext cx="388937" cy="388937"/>
          </a:xfrm>
          <a:custGeom>
            <a:avLst/>
            <a:gdLst>
              <a:gd name="T0" fmla="*/ 195421 w 388620"/>
              <a:gd name="T1" fmla="*/ 0 h 388620"/>
              <a:gd name="T2" fmla="*/ 148459 w 388620"/>
              <a:gd name="T3" fmla="*/ 5682 h 388620"/>
              <a:gd name="T4" fmla="*/ 105612 w 388620"/>
              <a:gd name="T5" fmla="*/ 21815 h 388620"/>
              <a:gd name="T6" fmla="*/ 68240 w 388620"/>
              <a:gd name="T7" fmla="*/ 47041 h 388620"/>
              <a:gd name="T8" fmla="*/ 37705 w 388620"/>
              <a:gd name="T9" fmla="*/ 80009 h 388620"/>
              <a:gd name="T10" fmla="*/ 15355 w 388620"/>
              <a:gd name="T11" fmla="*/ 119356 h 388620"/>
              <a:gd name="T12" fmla="*/ 2557 w 388620"/>
              <a:gd name="T13" fmla="*/ 163723 h 388620"/>
              <a:gd name="T14" fmla="*/ 0 w 388620"/>
              <a:gd name="T15" fmla="*/ 195421 h 388620"/>
              <a:gd name="T16" fmla="*/ 651 w 388620"/>
              <a:gd name="T17" fmla="*/ 211448 h 388620"/>
              <a:gd name="T18" fmla="*/ 9961 w 388620"/>
              <a:gd name="T19" fmla="*/ 257189 h 388620"/>
              <a:gd name="T20" fmla="*/ 29278 w 388620"/>
              <a:gd name="T21" fmla="*/ 298360 h 388620"/>
              <a:gd name="T22" fmla="*/ 57235 w 388620"/>
              <a:gd name="T23" fmla="*/ 333605 h 388620"/>
              <a:gd name="T24" fmla="*/ 92478 w 388620"/>
              <a:gd name="T25" fmla="*/ 361564 h 388620"/>
              <a:gd name="T26" fmla="*/ 133651 w 388620"/>
              <a:gd name="T27" fmla="*/ 380880 h 388620"/>
              <a:gd name="T28" fmla="*/ 179393 w 388620"/>
              <a:gd name="T29" fmla="*/ 390196 h 388620"/>
              <a:gd name="T30" fmla="*/ 195421 w 388620"/>
              <a:gd name="T31" fmla="*/ 390844 h 388620"/>
              <a:gd name="T32" fmla="*/ 211450 w 388620"/>
              <a:gd name="T33" fmla="*/ 390196 h 388620"/>
              <a:gd name="T34" fmla="*/ 257193 w 388620"/>
              <a:gd name="T35" fmla="*/ 380880 h 388620"/>
              <a:gd name="T36" fmla="*/ 298364 w 388620"/>
              <a:gd name="T37" fmla="*/ 361564 h 388620"/>
              <a:gd name="T38" fmla="*/ 333609 w 388620"/>
              <a:gd name="T39" fmla="*/ 333605 h 388620"/>
              <a:gd name="T40" fmla="*/ 361566 w 388620"/>
              <a:gd name="T41" fmla="*/ 298360 h 388620"/>
              <a:gd name="T42" fmla="*/ 380881 w 388620"/>
              <a:gd name="T43" fmla="*/ 257189 h 388620"/>
              <a:gd name="T44" fmla="*/ 390196 w 388620"/>
              <a:gd name="T45" fmla="*/ 211448 h 388620"/>
              <a:gd name="T46" fmla="*/ 390844 w 388620"/>
              <a:gd name="T47" fmla="*/ 195421 h 388620"/>
              <a:gd name="T48" fmla="*/ 390196 w 388620"/>
              <a:gd name="T49" fmla="*/ 179396 h 388620"/>
              <a:gd name="T50" fmla="*/ 380881 w 388620"/>
              <a:gd name="T51" fmla="*/ 133655 h 388620"/>
              <a:gd name="T52" fmla="*/ 361566 w 388620"/>
              <a:gd name="T53" fmla="*/ 92482 h 388620"/>
              <a:gd name="T54" fmla="*/ 333609 w 388620"/>
              <a:gd name="T55" fmla="*/ 57239 h 388620"/>
              <a:gd name="T56" fmla="*/ 298364 w 388620"/>
              <a:gd name="T57" fmla="*/ 29280 h 388620"/>
              <a:gd name="T58" fmla="*/ 257193 w 388620"/>
              <a:gd name="T59" fmla="*/ 9962 h 388620"/>
              <a:gd name="T60" fmla="*/ 211450 w 388620"/>
              <a:gd name="T61" fmla="*/ 651 h 388620"/>
              <a:gd name="T62" fmla="*/ 195421 w 388620"/>
              <a:gd name="T63" fmla="*/ 0 h 3886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8620"/>
              <a:gd name="T97" fmla="*/ 0 h 388620"/>
              <a:gd name="T98" fmla="*/ 388620 w 388620"/>
              <a:gd name="T99" fmla="*/ 388620 h 3886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8620" h="388620">
                <a:moveTo>
                  <a:pt x="194309" y="0"/>
                </a:moveTo>
                <a:lnTo>
                  <a:pt x="147613" y="5647"/>
                </a:lnTo>
                <a:lnTo>
                  <a:pt x="105010" y="21689"/>
                </a:lnTo>
                <a:lnTo>
                  <a:pt x="67852" y="46775"/>
                </a:lnTo>
                <a:lnTo>
                  <a:pt x="37488" y="79554"/>
                </a:lnTo>
                <a:lnTo>
                  <a:pt x="15269" y="118677"/>
                </a:lnTo>
                <a:lnTo>
                  <a:pt x="2543" y="162792"/>
                </a:lnTo>
                <a:lnTo>
                  <a:pt x="0" y="194309"/>
                </a:lnTo>
                <a:lnTo>
                  <a:pt x="644" y="210245"/>
                </a:lnTo>
                <a:lnTo>
                  <a:pt x="9905" y="255725"/>
                </a:lnTo>
                <a:lnTo>
                  <a:pt x="29110" y="296662"/>
                </a:lnTo>
                <a:lnTo>
                  <a:pt x="56909" y="331706"/>
                </a:lnTo>
                <a:lnTo>
                  <a:pt x="91953" y="359507"/>
                </a:lnTo>
                <a:lnTo>
                  <a:pt x="132890" y="378713"/>
                </a:lnTo>
                <a:lnTo>
                  <a:pt x="178372" y="387975"/>
                </a:lnTo>
                <a:lnTo>
                  <a:pt x="194309" y="388619"/>
                </a:lnTo>
                <a:lnTo>
                  <a:pt x="210247" y="387975"/>
                </a:lnTo>
                <a:lnTo>
                  <a:pt x="255729" y="378713"/>
                </a:lnTo>
                <a:lnTo>
                  <a:pt x="296666" y="359507"/>
                </a:lnTo>
                <a:lnTo>
                  <a:pt x="331710" y="331706"/>
                </a:lnTo>
                <a:lnTo>
                  <a:pt x="359509" y="296662"/>
                </a:lnTo>
                <a:lnTo>
                  <a:pt x="378714" y="255725"/>
                </a:lnTo>
                <a:lnTo>
                  <a:pt x="387975" y="210245"/>
                </a:lnTo>
                <a:lnTo>
                  <a:pt x="388619" y="194309"/>
                </a:lnTo>
                <a:lnTo>
                  <a:pt x="387975" y="178374"/>
                </a:lnTo>
                <a:lnTo>
                  <a:pt x="378714" y="132894"/>
                </a:lnTo>
                <a:lnTo>
                  <a:pt x="359509" y="91957"/>
                </a:lnTo>
                <a:lnTo>
                  <a:pt x="331710" y="56913"/>
                </a:lnTo>
                <a:lnTo>
                  <a:pt x="296666" y="29112"/>
                </a:lnTo>
                <a:lnTo>
                  <a:pt x="255729" y="9906"/>
                </a:lnTo>
                <a:lnTo>
                  <a:pt x="210247" y="644"/>
                </a:lnTo>
                <a:lnTo>
                  <a:pt x="194309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2" name="object 20"/>
          <p:cNvSpPr>
            <a:spLocks/>
          </p:cNvSpPr>
          <p:nvPr/>
        </p:nvSpPr>
        <p:spPr bwMode="auto">
          <a:xfrm>
            <a:off x="3671888" y="4505325"/>
            <a:ext cx="1201737" cy="1722438"/>
          </a:xfrm>
          <a:custGeom>
            <a:avLst/>
            <a:gdLst>
              <a:gd name="T0" fmla="*/ 1335 w 1202054"/>
              <a:gd name="T1" fmla="*/ 63251 h 1722120"/>
              <a:gd name="T2" fmla="*/ 18053 w 1202054"/>
              <a:gd name="T3" fmla="*/ 125817 h 1722120"/>
              <a:gd name="T4" fmla="*/ 104730 w 1202054"/>
              <a:gd name="T5" fmla="*/ 230819 h 1722120"/>
              <a:gd name="T6" fmla="*/ 252139 w 1202054"/>
              <a:gd name="T7" fmla="*/ 341730 h 1722120"/>
              <a:gd name="T8" fmla="*/ 390833 w 1202054"/>
              <a:gd name="T9" fmla="*/ 399995 h 1722120"/>
              <a:gd name="T10" fmla="*/ 390281 w 1202054"/>
              <a:gd name="T11" fmla="*/ 857614 h 1722120"/>
              <a:gd name="T12" fmla="*/ 398243 w 1202054"/>
              <a:gd name="T13" fmla="*/ 894658 h 1722120"/>
              <a:gd name="T14" fmla="*/ 399571 w 1202054"/>
              <a:gd name="T15" fmla="*/ 917177 h 1722120"/>
              <a:gd name="T16" fmla="*/ 437856 w 1202054"/>
              <a:gd name="T17" fmla="*/ 1707405 h 1722120"/>
              <a:gd name="T18" fmla="*/ 504065 w 1202054"/>
              <a:gd name="T19" fmla="*/ 1722701 h 1722120"/>
              <a:gd name="T20" fmla="*/ 577543 w 1202054"/>
              <a:gd name="T21" fmla="*/ 1015470 h 1722120"/>
              <a:gd name="T22" fmla="*/ 772058 w 1202054"/>
              <a:gd name="T23" fmla="*/ 906189 h 1722120"/>
              <a:gd name="T24" fmla="*/ 783011 w 1202054"/>
              <a:gd name="T25" fmla="*/ 869612 h 1722120"/>
              <a:gd name="T26" fmla="*/ 587431 w 1202054"/>
              <a:gd name="T27" fmla="*/ 679626 h 1722120"/>
              <a:gd name="T28" fmla="*/ 1011826 w 1202054"/>
              <a:gd name="T29" fmla="*/ 302714 h 1722120"/>
              <a:gd name="T30" fmla="*/ 587492 w 1202054"/>
              <a:gd name="T31" fmla="*/ 294907 h 1722120"/>
              <a:gd name="T32" fmla="*/ 457123 w 1202054"/>
              <a:gd name="T33" fmla="*/ 256814 h 1722120"/>
              <a:gd name="T34" fmla="*/ 286115 w 1202054"/>
              <a:gd name="T35" fmla="*/ 183914 h 1722120"/>
              <a:gd name="T36" fmla="*/ 182882 w 1202054"/>
              <a:gd name="T37" fmla="*/ 95270 h 1722120"/>
              <a:gd name="T38" fmla="*/ 133168 w 1202054"/>
              <a:gd name="T39" fmla="*/ 28155 h 1722120"/>
              <a:gd name="T40" fmla="*/ 70039 w 1202054"/>
              <a:gd name="T41" fmla="*/ 0 h 1722120"/>
              <a:gd name="T42" fmla="*/ 590746 w 1202054"/>
              <a:gd name="T43" fmla="*/ 1635507 h 1722120"/>
              <a:gd name="T44" fmla="*/ 666751 w 1202054"/>
              <a:gd name="T45" fmla="*/ 1723100 h 1722120"/>
              <a:gd name="T46" fmla="*/ 731800 w 1202054"/>
              <a:gd name="T47" fmla="*/ 1706392 h 1722120"/>
              <a:gd name="T48" fmla="*/ 766473 w 1202054"/>
              <a:gd name="T49" fmla="*/ 1015470 h 1722120"/>
              <a:gd name="T50" fmla="*/ 634587 w 1202054"/>
              <a:gd name="T51" fmla="*/ 615420 h 1722120"/>
              <a:gd name="T52" fmla="*/ 785052 w 1202054"/>
              <a:gd name="T53" fmla="*/ 427425 h 1722120"/>
              <a:gd name="T54" fmla="*/ 863237 w 1202054"/>
              <a:gd name="T55" fmla="*/ 383630 h 1722120"/>
              <a:gd name="T56" fmla="*/ 992949 w 1202054"/>
              <a:gd name="T57" fmla="*/ 315989 h 1722120"/>
              <a:gd name="T58" fmla="*/ 587492 w 1202054"/>
              <a:gd name="T59" fmla="*/ 294907 h 1722120"/>
              <a:gd name="T60" fmla="*/ 1050566 w 1202054"/>
              <a:gd name="T61" fmla="*/ 272835 h 1722120"/>
              <a:gd name="T62" fmla="*/ 675752 w 1202054"/>
              <a:gd name="T63" fmla="*/ 260650 h 1722120"/>
              <a:gd name="T64" fmla="*/ 640142 w 1202054"/>
              <a:gd name="T65" fmla="*/ 247533 h 1722120"/>
              <a:gd name="T66" fmla="*/ 1062733 w 1202054"/>
              <a:gd name="T67" fmla="*/ 34228 h 1722120"/>
              <a:gd name="T68" fmla="*/ 989700 w 1202054"/>
              <a:gd name="T69" fmla="*/ 124712 h 1722120"/>
              <a:gd name="T70" fmla="*/ 859935 w 1202054"/>
              <a:gd name="T71" fmla="*/ 219365 h 1722120"/>
              <a:gd name="T72" fmla="*/ 698357 w 1202054"/>
              <a:gd name="T73" fmla="*/ 272835 h 1722120"/>
              <a:gd name="T74" fmla="*/ 1124074 w 1202054"/>
              <a:gd name="T75" fmla="*/ 202264 h 1722120"/>
              <a:gd name="T76" fmla="*/ 1197996 w 1202054"/>
              <a:gd name="T77" fmla="*/ 91522 h 1722120"/>
              <a:gd name="T78" fmla="*/ 1178732 w 1202054"/>
              <a:gd name="T79" fmla="*/ 25182 h 1722120"/>
              <a:gd name="T80" fmla="*/ 540151 w 1202054"/>
              <a:gd name="T81" fmla="*/ 246380 h 1722120"/>
              <a:gd name="T82" fmla="*/ 504325 w 1202054"/>
              <a:gd name="T83" fmla="*/ 258425 h 1722120"/>
              <a:gd name="T84" fmla="*/ 541314 w 1202054"/>
              <a:gd name="T85" fmla="*/ 246387 h 17221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2054"/>
              <a:gd name="T130" fmla="*/ 0 h 1722120"/>
              <a:gd name="T131" fmla="*/ 1202054 w 1202054"/>
              <a:gd name="T132" fmla="*/ 1722120 h 17221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2054" h="1722120">
                <a:moveTo>
                  <a:pt x="70166" y="0"/>
                </a:moveTo>
                <a:lnTo>
                  <a:pt x="24666" y="21925"/>
                </a:lnTo>
                <a:lnTo>
                  <a:pt x="1335" y="63167"/>
                </a:lnTo>
                <a:lnTo>
                  <a:pt x="0" y="74316"/>
                </a:lnTo>
                <a:lnTo>
                  <a:pt x="486" y="85499"/>
                </a:lnTo>
                <a:lnTo>
                  <a:pt x="18088" y="125656"/>
                </a:lnTo>
                <a:lnTo>
                  <a:pt x="44552" y="162729"/>
                </a:lnTo>
                <a:lnTo>
                  <a:pt x="71069" y="194777"/>
                </a:lnTo>
                <a:lnTo>
                  <a:pt x="104926" y="230518"/>
                </a:lnTo>
                <a:lnTo>
                  <a:pt x="146331" y="268091"/>
                </a:lnTo>
                <a:lnTo>
                  <a:pt x="195489" y="305635"/>
                </a:lnTo>
                <a:lnTo>
                  <a:pt x="252608" y="341289"/>
                </a:lnTo>
                <a:lnTo>
                  <a:pt x="317894" y="373190"/>
                </a:lnTo>
                <a:lnTo>
                  <a:pt x="353664" y="387152"/>
                </a:lnTo>
                <a:lnTo>
                  <a:pt x="391554" y="399477"/>
                </a:lnTo>
                <a:lnTo>
                  <a:pt x="390396" y="404942"/>
                </a:lnTo>
                <a:lnTo>
                  <a:pt x="390396" y="843092"/>
                </a:lnTo>
                <a:lnTo>
                  <a:pt x="391002" y="856508"/>
                </a:lnTo>
                <a:lnTo>
                  <a:pt x="392729" y="869324"/>
                </a:lnTo>
                <a:lnTo>
                  <a:pt x="395434" y="881627"/>
                </a:lnTo>
                <a:lnTo>
                  <a:pt x="398978" y="893503"/>
                </a:lnTo>
                <a:lnTo>
                  <a:pt x="401460" y="903802"/>
                </a:lnTo>
                <a:lnTo>
                  <a:pt x="400302" y="908243"/>
                </a:lnTo>
                <a:lnTo>
                  <a:pt x="400309" y="915994"/>
                </a:lnTo>
                <a:lnTo>
                  <a:pt x="401460" y="1633393"/>
                </a:lnTo>
                <a:lnTo>
                  <a:pt x="411599" y="1674339"/>
                </a:lnTo>
                <a:lnTo>
                  <a:pt x="438667" y="1705200"/>
                </a:lnTo>
                <a:lnTo>
                  <a:pt x="477640" y="1720768"/>
                </a:lnTo>
                <a:lnTo>
                  <a:pt x="490492" y="1721678"/>
                </a:lnTo>
                <a:lnTo>
                  <a:pt x="504996" y="1720475"/>
                </a:lnTo>
                <a:lnTo>
                  <a:pt x="543250" y="1703993"/>
                </a:lnTo>
                <a:lnTo>
                  <a:pt x="569528" y="1672318"/>
                </a:lnTo>
                <a:lnTo>
                  <a:pt x="578610" y="1014161"/>
                </a:lnTo>
                <a:lnTo>
                  <a:pt x="767888" y="1014161"/>
                </a:lnTo>
                <a:lnTo>
                  <a:pt x="767860" y="915994"/>
                </a:lnTo>
                <a:lnTo>
                  <a:pt x="773486" y="905020"/>
                </a:lnTo>
                <a:lnTo>
                  <a:pt x="778151" y="893381"/>
                </a:lnTo>
                <a:lnTo>
                  <a:pt x="781821" y="881172"/>
                </a:lnTo>
                <a:lnTo>
                  <a:pt x="784460" y="868490"/>
                </a:lnTo>
                <a:lnTo>
                  <a:pt x="786035" y="855429"/>
                </a:lnTo>
                <a:lnTo>
                  <a:pt x="786227" y="678750"/>
                </a:lnTo>
                <a:lnTo>
                  <a:pt x="588516" y="678750"/>
                </a:lnTo>
                <a:lnTo>
                  <a:pt x="541154" y="614629"/>
                </a:lnTo>
                <a:lnTo>
                  <a:pt x="588516" y="302322"/>
                </a:lnTo>
                <a:lnTo>
                  <a:pt x="1013695" y="302322"/>
                </a:lnTo>
                <a:lnTo>
                  <a:pt x="1021864" y="296594"/>
                </a:lnTo>
                <a:lnTo>
                  <a:pt x="1024536" y="294529"/>
                </a:lnTo>
                <a:lnTo>
                  <a:pt x="588577" y="294529"/>
                </a:lnTo>
                <a:lnTo>
                  <a:pt x="559037" y="263588"/>
                </a:lnTo>
                <a:lnTo>
                  <a:pt x="493535" y="263588"/>
                </a:lnTo>
                <a:lnTo>
                  <a:pt x="457970" y="256485"/>
                </a:lnTo>
                <a:lnTo>
                  <a:pt x="392957" y="237042"/>
                </a:lnTo>
                <a:lnTo>
                  <a:pt x="335921" y="212157"/>
                </a:lnTo>
                <a:lnTo>
                  <a:pt x="286645" y="183676"/>
                </a:lnTo>
                <a:lnTo>
                  <a:pt x="244913" y="153448"/>
                </a:lnTo>
                <a:lnTo>
                  <a:pt x="210510" y="123322"/>
                </a:lnTo>
                <a:lnTo>
                  <a:pt x="183218" y="95144"/>
                </a:lnTo>
                <a:lnTo>
                  <a:pt x="155142" y="60575"/>
                </a:lnTo>
                <a:lnTo>
                  <a:pt x="140582" y="38551"/>
                </a:lnTo>
                <a:lnTo>
                  <a:pt x="133413" y="28120"/>
                </a:lnTo>
                <a:lnTo>
                  <a:pt x="93553" y="2343"/>
                </a:lnTo>
                <a:lnTo>
                  <a:pt x="81954" y="235"/>
                </a:lnTo>
                <a:lnTo>
                  <a:pt x="70166" y="0"/>
                </a:lnTo>
                <a:close/>
              </a:path>
              <a:path w="1202054" h="1722120">
                <a:moveTo>
                  <a:pt x="767888" y="1014161"/>
                </a:moveTo>
                <a:lnTo>
                  <a:pt x="590680" y="1014161"/>
                </a:lnTo>
                <a:lnTo>
                  <a:pt x="591838" y="1633393"/>
                </a:lnTo>
                <a:lnTo>
                  <a:pt x="602062" y="1674555"/>
                </a:lnTo>
                <a:lnTo>
                  <a:pt x="629207" y="1705483"/>
                </a:lnTo>
                <a:lnTo>
                  <a:pt x="667983" y="1720874"/>
                </a:lnTo>
                <a:lnTo>
                  <a:pt x="679834" y="1721678"/>
                </a:lnTo>
                <a:lnTo>
                  <a:pt x="694539" y="1720489"/>
                </a:lnTo>
                <a:lnTo>
                  <a:pt x="733151" y="1704187"/>
                </a:lnTo>
                <a:lnTo>
                  <a:pt x="759625" y="1672829"/>
                </a:lnTo>
                <a:lnTo>
                  <a:pt x="768067" y="1646126"/>
                </a:lnTo>
                <a:lnTo>
                  <a:pt x="767888" y="1014161"/>
                </a:lnTo>
                <a:close/>
              </a:path>
              <a:path w="1202054" h="1722120">
                <a:moveTo>
                  <a:pt x="1013695" y="302322"/>
                </a:moveTo>
                <a:lnTo>
                  <a:pt x="589552" y="302322"/>
                </a:lnTo>
                <a:lnTo>
                  <a:pt x="635760" y="614623"/>
                </a:lnTo>
                <a:lnTo>
                  <a:pt x="589552" y="678750"/>
                </a:lnTo>
                <a:lnTo>
                  <a:pt x="786227" y="678750"/>
                </a:lnTo>
                <a:lnTo>
                  <a:pt x="786501" y="426872"/>
                </a:lnTo>
                <a:lnTo>
                  <a:pt x="786514" y="408240"/>
                </a:lnTo>
                <a:lnTo>
                  <a:pt x="826807" y="396625"/>
                </a:lnTo>
                <a:lnTo>
                  <a:pt x="864833" y="383133"/>
                </a:lnTo>
                <a:lnTo>
                  <a:pt x="900617" y="368024"/>
                </a:lnTo>
                <a:lnTo>
                  <a:pt x="965565" y="333990"/>
                </a:lnTo>
                <a:lnTo>
                  <a:pt x="994783" y="315583"/>
                </a:lnTo>
                <a:lnTo>
                  <a:pt x="1013695" y="302322"/>
                </a:lnTo>
                <a:close/>
              </a:path>
              <a:path w="1202054" h="1722120">
                <a:moveTo>
                  <a:pt x="641325" y="247211"/>
                </a:moveTo>
                <a:lnTo>
                  <a:pt x="588577" y="294529"/>
                </a:lnTo>
                <a:lnTo>
                  <a:pt x="1024536" y="294529"/>
                </a:lnTo>
                <a:lnTo>
                  <a:pt x="1046836" y="277284"/>
                </a:lnTo>
                <a:lnTo>
                  <a:pt x="1052506" y="272485"/>
                </a:lnTo>
                <a:lnTo>
                  <a:pt x="699646" y="272485"/>
                </a:lnTo>
                <a:lnTo>
                  <a:pt x="688439" y="266062"/>
                </a:lnTo>
                <a:lnTo>
                  <a:pt x="676999" y="260314"/>
                </a:lnTo>
                <a:lnTo>
                  <a:pt x="665332" y="255251"/>
                </a:lnTo>
                <a:lnTo>
                  <a:pt x="653439" y="250880"/>
                </a:lnTo>
                <a:lnTo>
                  <a:pt x="641325" y="247211"/>
                </a:lnTo>
                <a:close/>
              </a:path>
              <a:path w="1202054" h="1722120">
                <a:moveTo>
                  <a:pt x="1129038" y="2045"/>
                </a:moveTo>
                <a:lnTo>
                  <a:pt x="1084067" y="14992"/>
                </a:lnTo>
                <a:lnTo>
                  <a:pt x="1064697" y="34186"/>
                </a:lnTo>
                <a:lnTo>
                  <a:pt x="1061432" y="39516"/>
                </a:lnTo>
                <a:lnTo>
                  <a:pt x="1031819" y="80343"/>
                </a:lnTo>
                <a:lnTo>
                  <a:pt x="991527" y="124551"/>
                </a:lnTo>
                <a:lnTo>
                  <a:pt x="955681" y="156798"/>
                </a:lnTo>
                <a:lnTo>
                  <a:pt x="912413" y="188966"/>
                </a:lnTo>
                <a:lnTo>
                  <a:pt x="861524" y="219085"/>
                </a:lnTo>
                <a:lnTo>
                  <a:pt x="802813" y="245184"/>
                </a:lnTo>
                <a:lnTo>
                  <a:pt x="736082" y="265293"/>
                </a:lnTo>
                <a:lnTo>
                  <a:pt x="699646" y="272485"/>
                </a:lnTo>
                <a:lnTo>
                  <a:pt x="1052506" y="272485"/>
                </a:lnTo>
                <a:lnTo>
                  <a:pt x="1090556" y="238734"/>
                </a:lnTo>
                <a:lnTo>
                  <a:pt x="1126153" y="202005"/>
                </a:lnTo>
                <a:lnTo>
                  <a:pt x="1153838" y="169169"/>
                </a:lnTo>
                <a:lnTo>
                  <a:pt x="1180993" y="131751"/>
                </a:lnTo>
                <a:lnTo>
                  <a:pt x="1200209" y="91403"/>
                </a:lnTo>
                <a:lnTo>
                  <a:pt x="1201518" y="79380"/>
                </a:lnTo>
                <a:lnTo>
                  <a:pt x="1200913" y="67437"/>
                </a:lnTo>
                <a:lnTo>
                  <a:pt x="1180909" y="25147"/>
                </a:lnTo>
                <a:lnTo>
                  <a:pt x="1140970" y="3361"/>
                </a:lnTo>
                <a:lnTo>
                  <a:pt x="1129038" y="2045"/>
                </a:lnTo>
                <a:close/>
              </a:path>
              <a:path w="1202054" h="1722120">
                <a:moveTo>
                  <a:pt x="541150" y="246065"/>
                </a:moveTo>
                <a:lnTo>
                  <a:pt x="529248" y="249285"/>
                </a:lnTo>
                <a:lnTo>
                  <a:pt x="517221" y="253307"/>
                </a:lnTo>
                <a:lnTo>
                  <a:pt x="505256" y="258089"/>
                </a:lnTo>
                <a:lnTo>
                  <a:pt x="493535" y="263588"/>
                </a:lnTo>
                <a:lnTo>
                  <a:pt x="559037" y="263588"/>
                </a:lnTo>
                <a:lnTo>
                  <a:pt x="542315" y="246072"/>
                </a:lnTo>
                <a:lnTo>
                  <a:pt x="541150" y="246065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3" name="object 21"/>
          <p:cNvSpPr>
            <a:spLocks/>
          </p:cNvSpPr>
          <p:nvPr/>
        </p:nvSpPr>
        <p:spPr bwMode="auto">
          <a:xfrm>
            <a:off x="4135438" y="4802188"/>
            <a:ext cx="228600" cy="400050"/>
          </a:xfrm>
          <a:custGeom>
            <a:avLst/>
            <a:gdLst>
              <a:gd name="T0" fmla="*/ 82295 w 228600"/>
              <a:gd name="T1" fmla="*/ 0 h 399414"/>
              <a:gd name="T2" fmla="*/ 0 w 228600"/>
              <a:gd name="T3" fmla="*/ 385131 h 399414"/>
              <a:gd name="T4" fmla="*/ 228599 w 228600"/>
              <a:gd name="T5" fmla="*/ 403760 h 399414"/>
              <a:gd name="T6" fmla="*/ 192023 w 228600"/>
              <a:gd name="T7" fmla="*/ 4620 h 399414"/>
              <a:gd name="T8" fmla="*/ 82295 w 228600"/>
              <a:gd name="T9" fmla="*/ 0 h 399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600"/>
              <a:gd name="T16" fmla="*/ 0 h 399414"/>
              <a:gd name="T17" fmla="*/ 228600 w 228600"/>
              <a:gd name="T18" fmla="*/ 399414 h 399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600" h="399414">
                <a:moveTo>
                  <a:pt x="82295" y="0"/>
                </a:moveTo>
                <a:lnTo>
                  <a:pt x="0" y="380868"/>
                </a:lnTo>
                <a:lnTo>
                  <a:pt x="228599" y="399287"/>
                </a:lnTo>
                <a:lnTo>
                  <a:pt x="192023" y="4571"/>
                </a:lnTo>
                <a:lnTo>
                  <a:pt x="82295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4" name="object 22"/>
          <p:cNvSpPr>
            <a:spLocks/>
          </p:cNvSpPr>
          <p:nvPr/>
        </p:nvSpPr>
        <p:spPr bwMode="auto">
          <a:xfrm>
            <a:off x="3067050" y="6457950"/>
            <a:ext cx="2554288" cy="400050"/>
          </a:xfrm>
          <a:custGeom>
            <a:avLst/>
            <a:gdLst>
              <a:gd name="T0" fmla="*/ 0 w 2554604"/>
              <a:gd name="T1" fmla="*/ 392018 h 401320"/>
              <a:gd name="T2" fmla="*/ 2552010 w 2554604"/>
              <a:gd name="T3" fmla="*/ 392018 h 401320"/>
              <a:gd name="T4" fmla="*/ 2552010 w 2554604"/>
              <a:gd name="T5" fmla="*/ 0 h 401320"/>
              <a:gd name="T6" fmla="*/ 0 w 2554604"/>
              <a:gd name="T7" fmla="*/ 0 h 401320"/>
              <a:gd name="T8" fmla="*/ 0 w 2554604"/>
              <a:gd name="T9" fmla="*/ 392018 h 401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4604"/>
              <a:gd name="T16" fmla="*/ 0 h 401320"/>
              <a:gd name="T17" fmla="*/ 2554604 w 2554604"/>
              <a:gd name="T18" fmla="*/ 401320 h 401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4604" h="401320">
                <a:moveTo>
                  <a:pt x="0" y="400811"/>
                </a:moveTo>
                <a:lnTo>
                  <a:pt x="2554223" y="400811"/>
                </a:lnTo>
                <a:lnTo>
                  <a:pt x="2554223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5" name="object 23"/>
          <p:cNvSpPr>
            <a:spLocks/>
          </p:cNvSpPr>
          <p:nvPr/>
        </p:nvSpPr>
        <p:spPr bwMode="auto">
          <a:xfrm>
            <a:off x="6569075" y="4330700"/>
            <a:ext cx="744538" cy="1493838"/>
          </a:xfrm>
          <a:custGeom>
            <a:avLst/>
            <a:gdLst>
              <a:gd name="T0" fmla="*/ 144196 w 745490"/>
              <a:gd name="T1" fmla="*/ 1664 h 1494154"/>
              <a:gd name="T2" fmla="*/ 103566 w 745490"/>
              <a:gd name="T3" fmla="*/ 284659 h 1494154"/>
              <a:gd name="T4" fmla="*/ 102745 w 745490"/>
              <a:gd name="T5" fmla="*/ 291752 h 1494154"/>
              <a:gd name="T6" fmla="*/ 78241 w 745490"/>
              <a:gd name="T7" fmla="*/ 420336 h 1494154"/>
              <a:gd name="T8" fmla="*/ 63235 w 745490"/>
              <a:gd name="T9" fmla="*/ 497756 h 1494154"/>
              <a:gd name="T10" fmla="*/ 42849 w 745490"/>
              <a:gd name="T11" fmla="*/ 603429 h 1494154"/>
              <a:gd name="T12" fmla="*/ 16225 w 745490"/>
              <a:gd name="T13" fmla="*/ 742096 h 1494154"/>
              <a:gd name="T14" fmla="*/ 0 w 745490"/>
              <a:gd name="T15" fmla="*/ 838507 h 1494154"/>
              <a:gd name="T16" fmla="*/ 11320 w 745490"/>
              <a:gd name="T17" fmla="*/ 860978 h 1494154"/>
              <a:gd name="T18" fmla="*/ 34117 w 745490"/>
              <a:gd name="T19" fmla="*/ 872621 h 1494154"/>
              <a:gd name="T20" fmla="*/ 95736 w 745490"/>
              <a:gd name="T21" fmla="*/ 1404086 h 1494154"/>
              <a:gd name="T22" fmla="*/ 132556 w 745490"/>
              <a:gd name="T23" fmla="*/ 1476238 h 1494154"/>
              <a:gd name="T24" fmla="*/ 187405 w 745490"/>
              <a:gd name="T25" fmla="*/ 1490560 h 1494154"/>
              <a:gd name="T26" fmla="*/ 256518 w 745490"/>
              <a:gd name="T27" fmla="*/ 1448144 h 1494154"/>
              <a:gd name="T28" fmla="*/ 268408 w 745490"/>
              <a:gd name="T29" fmla="*/ 873076 h 1494154"/>
              <a:gd name="T30" fmla="*/ 573337 w 745490"/>
              <a:gd name="T31" fmla="*/ 843462 h 1494154"/>
              <a:gd name="T32" fmla="*/ 531306 w 745490"/>
              <a:gd name="T33" fmla="*/ 603286 h 1494154"/>
              <a:gd name="T34" fmla="*/ 503866 w 745490"/>
              <a:gd name="T35" fmla="*/ 458876 h 1494154"/>
              <a:gd name="T36" fmla="*/ 482796 w 745490"/>
              <a:gd name="T37" fmla="*/ 347073 h 1494154"/>
              <a:gd name="T38" fmla="*/ 472263 w 745490"/>
              <a:gd name="T39" fmla="*/ 286924 h 1494154"/>
              <a:gd name="T40" fmla="*/ 471199 w 745490"/>
              <a:gd name="T41" fmla="*/ 279598 h 1494154"/>
              <a:gd name="T42" fmla="*/ 603795 w 745490"/>
              <a:gd name="T43" fmla="*/ 218851 h 1494154"/>
              <a:gd name="T44" fmla="*/ 589231 w 745490"/>
              <a:gd name="T45" fmla="*/ 176220 h 1494154"/>
              <a:gd name="T46" fmla="*/ 579951 w 745490"/>
              <a:gd name="T47" fmla="*/ 148611 h 1494154"/>
              <a:gd name="T48" fmla="*/ 553590 w 745490"/>
              <a:gd name="T49" fmla="*/ 89438 h 1494154"/>
              <a:gd name="T50" fmla="*/ 501526 w 745490"/>
              <a:gd name="T51" fmla="*/ 28660 h 1494154"/>
              <a:gd name="T52" fmla="*/ 160926 w 745490"/>
              <a:gd name="T53" fmla="*/ 619 h 1494154"/>
              <a:gd name="T54" fmla="*/ 479748 w 745490"/>
              <a:gd name="T55" fmla="*/ 873076 h 1494154"/>
              <a:gd name="T56" fmla="*/ 305806 w 745490"/>
              <a:gd name="T57" fmla="*/ 1404086 h 1494154"/>
              <a:gd name="T58" fmla="*/ 343180 w 745490"/>
              <a:gd name="T59" fmla="*/ 1476238 h 1494154"/>
              <a:gd name="T60" fmla="*/ 397910 w 745490"/>
              <a:gd name="T61" fmla="*/ 1490571 h 1494154"/>
              <a:gd name="T62" fmla="*/ 467552 w 745490"/>
              <a:gd name="T63" fmla="*/ 1448590 h 1494154"/>
              <a:gd name="T64" fmla="*/ 479748 w 745490"/>
              <a:gd name="T65" fmla="*/ 873076 h 1494154"/>
              <a:gd name="T66" fmla="*/ 471199 w 745490"/>
              <a:gd name="T67" fmla="*/ 279598 h 1494154"/>
              <a:gd name="T68" fmla="*/ 485817 w 745490"/>
              <a:gd name="T69" fmla="*/ 321004 h 1494154"/>
              <a:gd name="T70" fmla="*/ 526456 w 745490"/>
              <a:gd name="T71" fmla="*/ 437235 h 1494154"/>
              <a:gd name="T72" fmla="*/ 577740 w 745490"/>
              <a:gd name="T73" fmla="*/ 585501 h 1494154"/>
              <a:gd name="T74" fmla="*/ 598072 w 745490"/>
              <a:gd name="T75" fmla="*/ 645455 h 1494154"/>
              <a:gd name="T76" fmla="*/ 638959 w 745490"/>
              <a:gd name="T77" fmla="*/ 689239 h 1494154"/>
              <a:gd name="T78" fmla="*/ 674543 w 745490"/>
              <a:gd name="T79" fmla="*/ 694338 h 1494154"/>
              <a:gd name="T80" fmla="*/ 736276 w 745490"/>
              <a:gd name="T81" fmla="*/ 639683 h 1494154"/>
              <a:gd name="T82" fmla="*/ 736359 w 745490"/>
              <a:gd name="T83" fmla="*/ 603286 h 1494154"/>
              <a:gd name="T84" fmla="*/ 731780 w 745490"/>
              <a:gd name="T85" fmla="*/ 589698 h 1494154"/>
              <a:gd name="T86" fmla="*/ 624688 w 745490"/>
              <a:gd name="T87" fmla="*/ 279598 h 14941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45490"/>
              <a:gd name="T133" fmla="*/ 0 h 1494154"/>
              <a:gd name="T134" fmla="*/ 745490 w 745490"/>
              <a:gd name="T135" fmla="*/ 1494154 h 149415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45490" h="1494154">
                <a:moveTo>
                  <a:pt x="155253" y="0"/>
                </a:moveTo>
                <a:lnTo>
                  <a:pt x="145492" y="1664"/>
                </a:lnTo>
                <a:lnTo>
                  <a:pt x="105100" y="280011"/>
                </a:lnTo>
                <a:lnTo>
                  <a:pt x="104496" y="285079"/>
                </a:lnTo>
                <a:lnTo>
                  <a:pt x="104055" y="288940"/>
                </a:lnTo>
                <a:lnTo>
                  <a:pt x="103668" y="292186"/>
                </a:lnTo>
                <a:lnTo>
                  <a:pt x="96426" y="331871"/>
                </a:lnTo>
                <a:lnTo>
                  <a:pt x="78944" y="420959"/>
                </a:lnTo>
                <a:lnTo>
                  <a:pt x="71997" y="456483"/>
                </a:lnTo>
                <a:lnTo>
                  <a:pt x="63802" y="498491"/>
                </a:lnTo>
                <a:lnTo>
                  <a:pt x="54251" y="547575"/>
                </a:lnTo>
                <a:lnTo>
                  <a:pt x="43234" y="604325"/>
                </a:lnTo>
                <a:lnTo>
                  <a:pt x="30644" y="669335"/>
                </a:lnTo>
                <a:lnTo>
                  <a:pt x="16372" y="743195"/>
                </a:lnTo>
                <a:lnTo>
                  <a:pt x="310" y="826496"/>
                </a:lnTo>
                <a:lnTo>
                  <a:pt x="0" y="839749"/>
                </a:lnTo>
                <a:lnTo>
                  <a:pt x="3928" y="851943"/>
                </a:lnTo>
                <a:lnTo>
                  <a:pt x="11423" y="862252"/>
                </a:lnTo>
                <a:lnTo>
                  <a:pt x="21812" y="869852"/>
                </a:lnTo>
                <a:lnTo>
                  <a:pt x="34425" y="873916"/>
                </a:lnTo>
                <a:lnTo>
                  <a:pt x="96216" y="874371"/>
                </a:lnTo>
                <a:lnTo>
                  <a:pt x="96596" y="1406165"/>
                </a:lnTo>
                <a:lnTo>
                  <a:pt x="106722" y="1447582"/>
                </a:lnTo>
                <a:lnTo>
                  <a:pt x="133747" y="1478425"/>
                </a:lnTo>
                <a:lnTo>
                  <a:pt x="172643" y="1493625"/>
                </a:lnTo>
                <a:lnTo>
                  <a:pt x="189089" y="1492769"/>
                </a:lnTo>
                <a:lnTo>
                  <a:pt x="230754" y="1478575"/>
                </a:lnTo>
                <a:lnTo>
                  <a:pt x="258823" y="1450290"/>
                </a:lnTo>
                <a:lnTo>
                  <a:pt x="270619" y="1412221"/>
                </a:lnTo>
                <a:lnTo>
                  <a:pt x="270820" y="874371"/>
                </a:lnTo>
                <a:lnTo>
                  <a:pt x="540051" y="874368"/>
                </a:lnTo>
                <a:lnTo>
                  <a:pt x="578489" y="844712"/>
                </a:lnTo>
                <a:lnTo>
                  <a:pt x="579740" y="831604"/>
                </a:lnTo>
                <a:lnTo>
                  <a:pt x="536080" y="604182"/>
                </a:lnTo>
                <a:lnTo>
                  <a:pt x="516544" y="502200"/>
                </a:lnTo>
                <a:lnTo>
                  <a:pt x="508393" y="459555"/>
                </a:lnTo>
                <a:lnTo>
                  <a:pt x="495711" y="392980"/>
                </a:lnTo>
                <a:lnTo>
                  <a:pt x="487133" y="347585"/>
                </a:lnTo>
                <a:lnTo>
                  <a:pt x="480063" y="309313"/>
                </a:lnTo>
                <a:lnTo>
                  <a:pt x="476507" y="287351"/>
                </a:lnTo>
                <a:lnTo>
                  <a:pt x="476053" y="284143"/>
                </a:lnTo>
                <a:lnTo>
                  <a:pt x="475432" y="280011"/>
                </a:lnTo>
                <a:lnTo>
                  <a:pt x="630302" y="280011"/>
                </a:lnTo>
                <a:lnTo>
                  <a:pt x="609220" y="219173"/>
                </a:lnTo>
                <a:lnTo>
                  <a:pt x="601296" y="196205"/>
                </a:lnTo>
                <a:lnTo>
                  <a:pt x="594523" y="176479"/>
                </a:lnTo>
                <a:lnTo>
                  <a:pt x="589084" y="160514"/>
                </a:lnTo>
                <a:lnTo>
                  <a:pt x="585160" y="148828"/>
                </a:lnTo>
                <a:lnTo>
                  <a:pt x="579142" y="132624"/>
                </a:lnTo>
                <a:lnTo>
                  <a:pt x="558564" y="89571"/>
                </a:lnTo>
                <a:lnTo>
                  <a:pt x="534196" y="54908"/>
                </a:lnTo>
                <a:lnTo>
                  <a:pt x="506032" y="28702"/>
                </a:lnTo>
                <a:lnTo>
                  <a:pt x="462566" y="7034"/>
                </a:lnTo>
                <a:lnTo>
                  <a:pt x="162372" y="619"/>
                </a:lnTo>
                <a:lnTo>
                  <a:pt x="155253" y="0"/>
                </a:lnTo>
                <a:close/>
              </a:path>
              <a:path w="745490" h="1494154">
                <a:moveTo>
                  <a:pt x="484058" y="874371"/>
                </a:moveTo>
                <a:lnTo>
                  <a:pt x="307236" y="874371"/>
                </a:lnTo>
                <a:lnTo>
                  <a:pt x="308554" y="1406165"/>
                </a:lnTo>
                <a:lnTo>
                  <a:pt x="318930" y="1447582"/>
                </a:lnTo>
                <a:lnTo>
                  <a:pt x="346263" y="1478425"/>
                </a:lnTo>
                <a:lnTo>
                  <a:pt x="384865" y="1493625"/>
                </a:lnTo>
                <a:lnTo>
                  <a:pt x="401485" y="1492780"/>
                </a:lnTo>
                <a:lnTo>
                  <a:pt x="443484" y="1478741"/>
                </a:lnTo>
                <a:lnTo>
                  <a:pt x="471753" y="1450737"/>
                </a:lnTo>
                <a:lnTo>
                  <a:pt x="483802" y="1413004"/>
                </a:lnTo>
                <a:lnTo>
                  <a:pt x="484058" y="874371"/>
                </a:lnTo>
                <a:close/>
              </a:path>
              <a:path w="745490" h="1494154">
                <a:moveTo>
                  <a:pt x="630302" y="280011"/>
                </a:moveTo>
                <a:lnTo>
                  <a:pt x="475432" y="280011"/>
                </a:lnTo>
                <a:lnTo>
                  <a:pt x="482610" y="300152"/>
                </a:lnTo>
                <a:lnTo>
                  <a:pt x="490182" y="321480"/>
                </a:lnTo>
                <a:lnTo>
                  <a:pt x="506194" y="366778"/>
                </a:lnTo>
                <a:lnTo>
                  <a:pt x="531186" y="437885"/>
                </a:lnTo>
                <a:lnTo>
                  <a:pt x="562993" y="528939"/>
                </a:lnTo>
                <a:lnTo>
                  <a:pt x="582932" y="586369"/>
                </a:lnTo>
                <a:lnTo>
                  <a:pt x="597132" y="627596"/>
                </a:lnTo>
                <a:lnTo>
                  <a:pt x="603448" y="646414"/>
                </a:lnTo>
                <a:lnTo>
                  <a:pt x="608716" y="658111"/>
                </a:lnTo>
                <a:lnTo>
                  <a:pt x="644699" y="690261"/>
                </a:lnTo>
                <a:lnTo>
                  <a:pt x="668268" y="695735"/>
                </a:lnTo>
                <a:lnTo>
                  <a:pt x="680605" y="695367"/>
                </a:lnTo>
                <a:lnTo>
                  <a:pt x="716332" y="680359"/>
                </a:lnTo>
                <a:lnTo>
                  <a:pt x="742891" y="640628"/>
                </a:lnTo>
                <a:lnTo>
                  <a:pt x="744978" y="616556"/>
                </a:lnTo>
                <a:lnTo>
                  <a:pt x="742976" y="604182"/>
                </a:lnTo>
                <a:lnTo>
                  <a:pt x="741555" y="599907"/>
                </a:lnTo>
                <a:lnTo>
                  <a:pt x="738355" y="590573"/>
                </a:lnTo>
                <a:lnTo>
                  <a:pt x="733558" y="576698"/>
                </a:lnTo>
                <a:lnTo>
                  <a:pt x="630302" y="280011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6" name="object 24"/>
          <p:cNvSpPr>
            <a:spLocks/>
          </p:cNvSpPr>
          <p:nvPr/>
        </p:nvSpPr>
        <p:spPr bwMode="auto">
          <a:xfrm>
            <a:off x="6273800" y="4241800"/>
            <a:ext cx="493713" cy="290513"/>
          </a:xfrm>
          <a:custGeom>
            <a:avLst/>
            <a:gdLst>
              <a:gd name="T0" fmla="*/ 19366 w 493395"/>
              <a:gd name="T1" fmla="*/ 0 h 290195"/>
              <a:gd name="T2" fmla="*/ 0 w 493395"/>
              <a:gd name="T3" fmla="*/ 34349 h 290195"/>
              <a:gd name="T4" fmla="*/ 199 w 493395"/>
              <a:gd name="T5" fmla="*/ 47618 h 290195"/>
              <a:gd name="T6" fmla="*/ 3991 w 493395"/>
              <a:gd name="T7" fmla="*/ 102212 h 290195"/>
              <a:gd name="T8" fmla="*/ 20504 w 493395"/>
              <a:gd name="T9" fmla="*/ 160454 h 290195"/>
              <a:gd name="T10" fmla="*/ 35821 w 493395"/>
              <a:gd name="T11" fmla="*/ 206728 h 290195"/>
              <a:gd name="T12" fmla="*/ 52321 w 493395"/>
              <a:gd name="T13" fmla="*/ 241970 h 290195"/>
              <a:gd name="T14" fmla="*/ 84483 w 493395"/>
              <a:gd name="T15" fmla="*/ 276205 h 290195"/>
              <a:gd name="T16" fmla="*/ 132700 w 493395"/>
              <a:gd name="T17" fmla="*/ 290900 h 290195"/>
              <a:gd name="T18" fmla="*/ 153732 w 493395"/>
              <a:gd name="T19" fmla="*/ 292006 h 290195"/>
              <a:gd name="T20" fmla="*/ 177732 w 493395"/>
              <a:gd name="T21" fmla="*/ 291408 h 290195"/>
              <a:gd name="T22" fmla="*/ 235852 w 493395"/>
              <a:gd name="T23" fmla="*/ 285577 h 290195"/>
              <a:gd name="T24" fmla="*/ 400873 w 493395"/>
              <a:gd name="T25" fmla="*/ 258657 h 290195"/>
              <a:gd name="T26" fmla="*/ 433793 w 493395"/>
              <a:gd name="T27" fmla="*/ 233879 h 290195"/>
              <a:gd name="T28" fmla="*/ 450506 w 493395"/>
              <a:gd name="T29" fmla="*/ 214686 h 290195"/>
              <a:gd name="T30" fmla="*/ 462640 w 493395"/>
              <a:gd name="T31" fmla="*/ 206266 h 290195"/>
              <a:gd name="T32" fmla="*/ 492116 w 493395"/>
              <a:gd name="T33" fmla="*/ 179649 h 290195"/>
              <a:gd name="T34" fmla="*/ 495417 w 493395"/>
              <a:gd name="T35" fmla="*/ 166866 h 290195"/>
              <a:gd name="T36" fmla="*/ 494208 w 493395"/>
              <a:gd name="T37" fmla="*/ 159678 h 290195"/>
              <a:gd name="T38" fmla="*/ 491094 w 493395"/>
              <a:gd name="T39" fmla="*/ 151603 h 290195"/>
              <a:gd name="T40" fmla="*/ 490535 w 493395"/>
              <a:gd name="T41" fmla="*/ 150573 h 290195"/>
              <a:gd name="T42" fmla="*/ 207286 w 493395"/>
              <a:gd name="T43" fmla="*/ 150573 h 290195"/>
              <a:gd name="T44" fmla="*/ 193566 w 493395"/>
              <a:gd name="T45" fmla="*/ 149363 h 290195"/>
              <a:gd name="T46" fmla="*/ 152490 w 493395"/>
              <a:gd name="T47" fmla="*/ 126400 h 290195"/>
              <a:gd name="T48" fmla="*/ 128983 w 493395"/>
              <a:gd name="T49" fmla="*/ 88976 h 290195"/>
              <a:gd name="T50" fmla="*/ 112931 w 493395"/>
              <a:gd name="T51" fmla="*/ 53783 h 290195"/>
              <a:gd name="T52" fmla="*/ 104017 w 493395"/>
              <a:gd name="T53" fmla="*/ 32984 h 290195"/>
              <a:gd name="T54" fmla="*/ 77243 w 493395"/>
              <a:gd name="T55" fmla="*/ 20399 h 290195"/>
              <a:gd name="T56" fmla="*/ 61737 w 493395"/>
              <a:gd name="T57" fmla="*/ 13379 h 290195"/>
              <a:gd name="T58" fmla="*/ 48329 w 493395"/>
              <a:gd name="T59" fmla="*/ 7727 h 290195"/>
              <a:gd name="T60" fmla="*/ 36892 w 493395"/>
              <a:gd name="T61" fmla="*/ 3557 h 290195"/>
              <a:gd name="T62" fmla="*/ 27284 w 493395"/>
              <a:gd name="T63" fmla="*/ 948 h 290195"/>
              <a:gd name="T64" fmla="*/ 19366 w 493395"/>
              <a:gd name="T65" fmla="*/ 0 h 290195"/>
              <a:gd name="T66" fmla="*/ 446935 w 493395"/>
              <a:gd name="T67" fmla="*/ 88655 h 290195"/>
              <a:gd name="T68" fmla="*/ 338421 w 493395"/>
              <a:gd name="T69" fmla="*/ 122977 h 290195"/>
              <a:gd name="T70" fmla="*/ 283698 w 493395"/>
              <a:gd name="T71" fmla="*/ 138536 h 290195"/>
              <a:gd name="T72" fmla="*/ 240674 w 493395"/>
              <a:gd name="T73" fmla="*/ 147845 h 290195"/>
              <a:gd name="T74" fmla="*/ 207286 w 493395"/>
              <a:gd name="T75" fmla="*/ 150573 h 290195"/>
              <a:gd name="T76" fmla="*/ 490535 w 493395"/>
              <a:gd name="T77" fmla="*/ 150573 h 290195"/>
              <a:gd name="T78" fmla="*/ 486075 w 493395"/>
              <a:gd name="T79" fmla="*/ 142378 h 290195"/>
              <a:gd name="T80" fmla="*/ 479149 w 493395"/>
              <a:gd name="T81" fmla="*/ 131735 h 290195"/>
              <a:gd name="T82" fmla="*/ 470318 w 493395"/>
              <a:gd name="T83" fmla="*/ 119411 h 290195"/>
              <a:gd name="T84" fmla="*/ 459579 w 493395"/>
              <a:gd name="T85" fmla="*/ 105139 h 290195"/>
              <a:gd name="T86" fmla="*/ 446935 w 493395"/>
              <a:gd name="T87" fmla="*/ 88655 h 29019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3395"/>
              <a:gd name="T133" fmla="*/ 0 h 290195"/>
              <a:gd name="T134" fmla="*/ 493395 w 493395"/>
              <a:gd name="T135" fmla="*/ 290195 h 29019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3395" h="290195">
                <a:moveTo>
                  <a:pt x="19282" y="0"/>
                </a:moveTo>
                <a:lnTo>
                  <a:pt x="0" y="34087"/>
                </a:lnTo>
                <a:lnTo>
                  <a:pt x="199" y="47254"/>
                </a:lnTo>
                <a:lnTo>
                  <a:pt x="3970" y="101431"/>
                </a:lnTo>
                <a:lnTo>
                  <a:pt x="20413" y="159229"/>
                </a:lnTo>
                <a:lnTo>
                  <a:pt x="35660" y="205149"/>
                </a:lnTo>
                <a:lnTo>
                  <a:pt x="52083" y="240122"/>
                </a:lnTo>
                <a:lnTo>
                  <a:pt x="84105" y="274096"/>
                </a:lnTo>
                <a:lnTo>
                  <a:pt x="132105" y="288679"/>
                </a:lnTo>
                <a:lnTo>
                  <a:pt x="153039" y="289775"/>
                </a:lnTo>
                <a:lnTo>
                  <a:pt x="176934" y="289182"/>
                </a:lnTo>
                <a:lnTo>
                  <a:pt x="234790" y="283395"/>
                </a:lnTo>
                <a:lnTo>
                  <a:pt x="399069" y="256681"/>
                </a:lnTo>
                <a:lnTo>
                  <a:pt x="431841" y="232093"/>
                </a:lnTo>
                <a:lnTo>
                  <a:pt x="448479" y="213047"/>
                </a:lnTo>
                <a:lnTo>
                  <a:pt x="460558" y="204690"/>
                </a:lnTo>
                <a:lnTo>
                  <a:pt x="489901" y="178277"/>
                </a:lnTo>
                <a:lnTo>
                  <a:pt x="493188" y="165592"/>
                </a:lnTo>
                <a:lnTo>
                  <a:pt x="491985" y="158458"/>
                </a:lnTo>
                <a:lnTo>
                  <a:pt x="488885" y="150445"/>
                </a:lnTo>
                <a:lnTo>
                  <a:pt x="488327" y="149423"/>
                </a:lnTo>
                <a:lnTo>
                  <a:pt x="206354" y="149423"/>
                </a:lnTo>
                <a:lnTo>
                  <a:pt x="192695" y="148223"/>
                </a:lnTo>
                <a:lnTo>
                  <a:pt x="151804" y="125435"/>
                </a:lnTo>
                <a:lnTo>
                  <a:pt x="128402" y="88297"/>
                </a:lnTo>
                <a:lnTo>
                  <a:pt x="112421" y="53371"/>
                </a:lnTo>
                <a:lnTo>
                  <a:pt x="103548" y="32732"/>
                </a:lnTo>
                <a:lnTo>
                  <a:pt x="76893" y="20245"/>
                </a:lnTo>
                <a:lnTo>
                  <a:pt x="61457" y="13274"/>
                </a:lnTo>
                <a:lnTo>
                  <a:pt x="48112" y="7671"/>
                </a:lnTo>
                <a:lnTo>
                  <a:pt x="36724" y="3529"/>
                </a:lnTo>
                <a:lnTo>
                  <a:pt x="27158" y="941"/>
                </a:lnTo>
                <a:lnTo>
                  <a:pt x="19282" y="0"/>
                </a:lnTo>
                <a:close/>
              </a:path>
              <a:path w="493395" h="290195">
                <a:moveTo>
                  <a:pt x="444924" y="87977"/>
                </a:moveTo>
                <a:lnTo>
                  <a:pt x="336898" y="122038"/>
                </a:lnTo>
                <a:lnTo>
                  <a:pt x="282422" y="137478"/>
                </a:lnTo>
                <a:lnTo>
                  <a:pt x="239590" y="146716"/>
                </a:lnTo>
                <a:lnTo>
                  <a:pt x="206354" y="149423"/>
                </a:lnTo>
                <a:lnTo>
                  <a:pt x="488327" y="149423"/>
                </a:lnTo>
                <a:lnTo>
                  <a:pt x="483888" y="141290"/>
                </a:lnTo>
                <a:lnTo>
                  <a:pt x="476993" y="130729"/>
                </a:lnTo>
                <a:lnTo>
                  <a:pt x="468201" y="118499"/>
                </a:lnTo>
                <a:lnTo>
                  <a:pt x="457511" y="104336"/>
                </a:lnTo>
                <a:lnTo>
                  <a:pt x="444924" y="87977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7" name="object 25"/>
          <p:cNvSpPr>
            <a:spLocks/>
          </p:cNvSpPr>
          <p:nvPr/>
        </p:nvSpPr>
        <p:spPr bwMode="auto">
          <a:xfrm>
            <a:off x="6702425" y="3949700"/>
            <a:ext cx="342900" cy="342900"/>
          </a:xfrm>
          <a:custGeom>
            <a:avLst/>
            <a:gdLst>
              <a:gd name="T0" fmla="*/ 170083 w 342900"/>
              <a:gd name="T1" fmla="*/ 0 h 342900"/>
              <a:gd name="T2" fmla="*/ 127091 w 342900"/>
              <a:gd name="T3" fmla="*/ 5781 h 342900"/>
              <a:gd name="T4" fmla="*/ 88177 w 342900"/>
              <a:gd name="T5" fmla="*/ 21519 h 342900"/>
              <a:gd name="T6" fmla="*/ 54706 w 342900"/>
              <a:gd name="T7" fmla="*/ 45847 h 342900"/>
              <a:gd name="T8" fmla="*/ 28046 w 342900"/>
              <a:gd name="T9" fmla="*/ 77400 h 342900"/>
              <a:gd name="T10" fmla="*/ 9562 w 342900"/>
              <a:gd name="T11" fmla="*/ 114811 h 342900"/>
              <a:gd name="T12" fmla="*/ 622 w 342900"/>
              <a:gd name="T13" fmla="*/ 156714 h 342900"/>
              <a:gd name="T14" fmla="*/ 0 w 342900"/>
              <a:gd name="T15" fmla="*/ 171444 h 342900"/>
              <a:gd name="T16" fmla="*/ 50 w 342900"/>
              <a:gd name="T17" fmla="*/ 175636 h 342900"/>
              <a:gd name="T18" fmla="*/ 6405 w 342900"/>
              <a:gd name="T19" fmla="*/ 218000 h 342900"/>
              <a:gd name="T20" fmla="*/ 22532 w 342900"/>
              <a:gd name="T21" fmla="*/ 256295 h 342900"/>
              <a:gd name="T22" fmla="*/ 47182 w 342900"/>
              <a:gd name="T23" fmla="*/ 289195 h 342900"/>
              <a:gd name="T24" fmla="*/ 79106 w 342900"/>
              <a:gd name="T25" fmla="*/ 315372 h 342900"/>
              <a:gd name="T26" fmla="*/ 117057 w 342900"/>
              <a:gd name="T27" fmla="*/ 333501 h 342900"/>
              <a:gd name="T28" fmla="*/ 159784 w 342900"/>
              <a:gd name="T29" fmla="*/ 342255 h 342900"/>
              <a:gd name="T30" fmla="*/ 174872 w 342900"/>
              <a:gd name="T31" fmla="*/ 342861 h 342900"/>
              <a:gd name="T32" fmla="*/ 189420 w 342900"/>
              <a:gd name="T33" fmla="*/ 341964 h 342900"/>
              <a:gd name="T34" fmla="*/ 230746 w 342900"/>
              <a:gd name="T35" fmla="*/ 332349 h 342900"/>
              <a:gd name="T36" fmla="*/ 267555 w 342900"/>
              <a:gd name="T37" fmla="*/ 313339 h 342900"/>
              <a:gd name="T38" fmla="*/ 298511 w 342900"/>
              <a:gd name="T39" fmla="*/ 286214 h 342900"/>
              <a:gd name="T40" fmla="*/ 322275 w 342900"/>
              <a:gd name="T41" fmla="*/ 252255 h 342900"/>
              <a:gd name="T42" fmla="*/ 337511 w 342900"/>
              <a:gd name="T43" fmla="*/ 212741 h 342900"/>
              <a:gd name="T44" fmla="*/ 342882 w 342900"/>
              <a:gd name="T45" fmla="*/ 168951 h 342900"/>
              <a:gd name="T46" fmla="*/ 342057 w 342900"/>
              <a:gd name="T47" fmla="*/ 154334 h 342900"/>
              <a:gd name="T48" fmla="*/ 332605 w 342900"/>
              <a:gd name="T49" fmla="*/ 112799 h 342900"/>
              <a:gd name="T50" fmla="*/ 313710 w 342900"/>
              <a:gd name="T51" fmla="*/ 75789 h 342900"/>
              <a:gd name="T52" fmla="*/ 286692 w 342900"/>
              <a:gd name="T53" fmla="*/ 44654 h 342900"/>
              <a:gd name="T54" fmla="*/ 252869 w 342900"/>
              <a:gd name="T55" fmla="*/ 20744 h 342900"/>
              <a:gd name="T56" fmla="*/ 213559 w 342900"/>
              <a:gd name="T57" fmla="*/ 5409 h 342900"/>
              <a:gd name="T58" fmla="*/ 170083 w 342900"/>
              <a:gd name="T59" fmla="*/ 0 h 3429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2900"/>
              <a:gd name="T91" fmla="*/ 0 h 342900"/>
              <a:gd name="T92" fmla="*/ 342900 w 342900"/>
              <a:gd name="T93" fmla="*/ 342900 h 3429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2900" h="342900">
                <a:moveTo>
                  <a:pt x="170083" y="0"/>
                </a:moveTo>
                <a:lnTo>
                  <a:pt x="127091" y="5781"/>
                </a:lnTo>
                <a:lnTo>
                  <a:pt x="88177" y="21519"/>
                </a:lnTo>
                <a:lnTo>
                  <a:pt x="54706" y="45847"/>
                </a:lnTo>
                <a:lnTo>
                  <a:pt x="28046" y="77400"/>
                </a:lnTo>
                <a:lnTo>
                  <a:pt x="9562" y="114811"/>
                </a:lnTo>
                <a:lnTo>
                  <a:pt x="622" y="156714"/>
                </a:lnTo>
                <a:lnTo>
                  <a:pt x="0" y="171444"/>
                </a:lnTo>
                <a:lnTo>
                  <a:pt x="50" y="175636"/>
                </a:lnTo>
                <a:lnTo>
                  <a:pt x="6405" y="218000"/>
                </a:lnTo>
                <a:lnTo>
                  <a:pt x="22532" y="256295"/>
                </a:lnTo>
                <a:lnTo>
                  <a:pt x="47182" y="289195"/>
                </a:lnTo>
                <a:lnTo>
                  <a:pt x="79106" y="315372"/>
                </a:lnTo>
                <a:lnTo>
                  <a:pt x="117057" y="333501"/>
                </a:lnTo>
                <a:lnTo>
                  <a:pt x="159784" y="342255"/>
                </a:lnTo>
                <a:lnTo>
                  <a:pt x="174872" y="342861"/>
                </a:lnTo>
                <a:lnTo>
                  <a:pt x="189420" y="341964"/>
                </a:lnTo>
                <a:lnTo>
                  <a:pt x="230746" y="332349"/>
                </a:lnTo>
                <a:lnTo>
                  <a:pt x="267555" y="313339"/>
                </a:lnTo>
                <a:lnTo>
                  <a:pt x="298511" y="286214"/>
                </a:lnTo>
                <a:lnTo>
                  <a:pt x="322275" y="252255"/>
                </a:lnTo>
                <a:lnTo>
                  <a:pt x="337511" y="212741"/>
                </a:lnTo>
                <a:lnTo>
                  <a:pt x="342882" y="168951"/>
                </a:lnTo>
                <a:lnTo>
                  <a:pt x="342057" y="154334"/>
                </a:lnTo>
                <a:lnTo>
                  <a:pt x="332605" y="112799"/>
                </a:lnTo>
                <a:lnTo>
                  <a:pt x="313710" y="75789"/>
                </a:lnTo>
                <a:lnTo>
                  <a:pt x="286692" y="44654"/>
                </a:lnTo>
                <a:lnTo>
                  <a:pt x="252869" y="20744"/>
                </a:lnTo>
                <a:lnTo>
                  <a:pt x="213559" y="5409"/>
                </a:lnTo>
                <a:lnTo>
                  <a:pt x="170083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object 26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bject 2"/>
          <p:cNvSpPr>
            <a:spLocks/>
          </p:cNvSpPr>
          <p:nvPr/>
        </p:nvSpPr>
        <p:spPr bwMode="auto">
          <a:xfrm>
            <a:off x="2071688" y="1466850"/>
            <a:ext cx="4619625" cy="4510088"/>
          </a:xfrm>
          <a:custGeom>
            <a:avLst/>
            <a:gdLst>
              <a:gd name="T0" fmla="*/ 1005978 w 4620259"/>
              <a:gd name="T1" fmla="*/ 4169593 h 4511040"/>
              <a:gd name="T2" fmla="*/ 1087516 w 4620259"/>
              <a:gd name="T3" fmla="*/ 4291332 h 4511040"/>
              <a:gd name="T4" fmla="*/ 1782880 w 4620259"/>
              <a:gd name="T5" fmla="*/ 4443508 h 4511040"/>
              <a:gd name="T6" fmla="*/ 2806567 w 4620259"/>
              <a:gd name="T7" fmla="*/ 4382638 h 4511040"/>
              <a:gd name="T8" fmla="*/ 2936040 w 4620259"/>
              <a:gd name="T9" fmla="*/ 4504378 h 4511040"/>
              <a:gd name="T10" fmla="*/ 3584884 w 4620259"/>
              <a:gd name="T11" fmla="*/ 4260898 h 4511040"/>
              <a:gd name="T12" fmla="*/ 3635678 w 4620259"/>
              <a:gd name="T13" fmla="*/ 4139157 h 4511040"/>
              <a:gd name="T14" fmla="*/ 2386964 w 4620259"/>
              <a:gd name="T15" fmla="*/ 4108723 h 4511040"/>
              <a:gd name="T16" fmla="*/ 991439 w 4620259"/>
              <a:gd name="T17" fmla="*/ 4078287 h 4511040"/>
              <a:gd name="T18" fmla="*/ 3619962 w 4620259"/>
              <a:gd name="T19" fmla="*/ 3986983 h 4511040"/>
              <a:gd name="T20" fmla="*/ 328595 w 4620259"/>
              <a:gd name="T21" fmla="*/ 1126093 h 4511040"/>
              <a:gd name="T22" fmla="*/ 341786 w 4620259"/>
              <a:gd name="T23" fmla="*/ 1278269 h 4511040"/>
              <a:gd name="T24" fmla="*/ 603902 w 4620259"/>
              <a:gd name="T25" fmla="*/ 1613053 h 4511040"/>
              <a:gd name="T26" fmla="*/ 504608 w 4620259"/>
              <a:gd name="T27" fmla="*/ 1978273 h 4511040"/>
              <a:gd name="T28" fmla="*/ 160926 w 4620259"/>
              <a:gd name="T29" fmla="*/ 2343494 h 4511040"/>
              <a:gd name="T30" fmla="*/ 29947 w 4620259"/>
              <a:gd name="T31" fmla="*/ 2465233 h 4511040"/>
              <a:gd name="T32" fmla="*/ 0 w 4620259"/>
              <a:gd name="T33" fmla="*/ 2586974 h 4511040"/>
              <a:gd name="T34" fmla="*/ 114629 w 4620259"/>
              <a:gd name="T35" fmla="*/ 3073934 h 4511040"/>
              <a:gd name="T36" fmla="*/ 805953 w 4620259"/>
              <a:gd name="T37" fmla="*/ 3347848 h 4511040"/>
              <a:gd name="T38" fmla="*/ 1013850 w 4620259"/>
              <a:gd name="T39" fmla="*/ 3591327 h 4511040"/>
              <a:gd name="T40" fmla="*/ 3477607 w 4620259"/>
              <a:gd name="T41" fmla="*/ 3713067 h 4511040"/>
              <a:gd name="T42" fmla="*/ 3684882 w 4620259"/>
              <a:gd name="T43" fmla="*/ 3500023 h 4511040"/>
              <a:gd name="T44" fmla="*/ 1453986 w 4620259"/>
              <a:gd name="T45" fmla="*/ 3134804 h 4511040"/>
              <a:gd name="T46" fmla="*/ 1115868 w 4620259"/>
              <a:gd name="T47" fmla="*/ 2495670 h 4511040"/>
              <a:gd name="T48" fmla="*/ 1234951 w 4620259"/>
              <a:gd name="T49" fmla="*/ 1734794 h 4511040"/>
              <a:gd name="T50" fmla="*/ 1753003 w 4620259"/>
              <a:gd name="T51" fmla="*/ 1217400 h 4511040"/>
              <a:gd name="T52" fmla="*/ 2689345 w 4620259"/>
              <a:gd name="T53" fmla="*/ 1156531 h 4511040"/>
              <a:gd name="T54" fmla="*/ 3282369 w 4620259"/>
              <a:gd name="T55" fmla="*/ 1582621 h 4511040"/>
              <a:gd name="T56" fmla="*/ 3515549 w 4620259"/>
              <a:gd name="T57" fmla="*/ 2282624 h 4511040"/>
              <a:gd name="T58" fmla="*/ 3282369 w 4620259"/>
              <a:gd name="T59" fmla="*/ 3013064 h 4511040"/>
              <a:gd name="T60" fmla="*/ 2689345 w 4620259"/>
              <a:gd name="T61" fmla="*/ 3439153 h 4511040"/>
              <a:gd name="T62" fmla="*/ 3911936 w 4620259"/>
              <a:gd name="T63" fmla="*/ 3165237 h 4511040"/>
              <a:gd name="T64" fmla="*/ 4516563 w 4620259"/>
              <a:gd name="T65" fmla="*/ 3043499 h 4511040"/>
              <a:gd name="T66" fmla="*/ 4611581 w 4620259"/>
              <a:gd name="T67" fmla="*/ 2526104 h 4511040"/>
              <a:gd name="T68" fmla="*/ 4538553 w 4620259"/>
              <a:gd name="T69" fmla="*/ 2404362 h 4511040"/>
              <a:gd name="T70" fmla="*/ 4132906 w 4620259"/>
              <a:gd name="T71" fmla="*/ 2191318 h 4511040"/>
              <a:gd name="T72" fmla="*/ 4085128 w 4620259"/>
              <a:gd name="T73" fmla="*/ 1856535 h 4511040"/>
              <a:gd name="T74" fmla="*/ 4200817 w 4620259"/>
              <a:gd name="T75" fmla="*/ 1369576 h 4511040"/>
              <a:gd name="T76" fmla="*/ 4274457 w 4620259"/>
              <a:gd name="T77" fmla="*/ 1247832 h 4511040"/>
              <a:gd name="T78" fmla="*/ 4280903 w 4620259"/>
              <a:gd name="T79" fmla="*/ 1126093 h 4511040"/>
              <a:gd name="T80" fmla="*/ 693025 w 4620259"/>
              <a:gd name="T81" fmla="*/ 3165237 h 4511040"/>
              <a:gd name="T82" fmla="*/ 4251164 w 4620259"/>
              <a:gd name="T83" fmla="*/ 1034787 h 4511040"/>
              <a:gd name="T84" fmla="*/ 623135 w 4620259"/>
              <a:gd name="T85" fmla="*/ 700003 h 4511040"/>
              <a:gd name="T86" fmla="*/ 3169160 w 4620259"/>
              <a:gd name="T87" fmla="*/ 669571 h 4511040"/>
              <a:gd name="T88" fmla="*/ 1213282 w 4620259"/>
              <a:gd name="T89" fmla="*/ 821742 h 4511040"/>
              <a:gd name="T90" fmla="*/ 3233788 w 4620259"/>
              <a:gd name="T91" fmla="*/ 700003 h 4511040"/>
              <a:gd name="T92" fmla="*/ 3971626 w 4620259"/>
              <a:gd name="T93" fmla="*/ 700003 h 4511040"/>
              <a:gd name="T94" fmla="*/ 1503788 w 4620259"/>
              <a:gd name="T95" fmla="*/ 639134 h 4511040"/>
              <a:gd name="T96" fmla="*/ 3924862 w 4620259"/>
              <a:gd name="T97" fmla="*/ 639134 h 4511040"/>
              <a:gd name="T98" fmla="*/ 3696349 w 4620259"/>
              <a:gd name="T99" fmla="*/ 639134 h 4511040"/>
              <a:gd name="T100" fmla="*/ 2897904 w 4620259"/>
              <a:gd name="T101" fmla="*/ 547827 h 4511040"/>
              <a:gd name="T102" fmla="*/ 2827096 w 4620259"/>
              <a:gd name="T103" fmla="*/ 547827 h 4511040"/>
              <a:gd name="T104" fmla="*/ 1865813 w 4620259"/>
              <a:gd name="T105" fmla="*/ 182606 h 4511040"/>
              <a:gd name="T106" fmla="*/ 1878648 w 4620259"/>
              <a:gd name="T107" fmla="*/ 152175 h 4511040"/>
              <a:gd name="T108" fmla="*/ 2716898 w 4620259"/>
              <a:gd name="T109" fmla="*/ 121737 h 4511040"/>
              <a:gd name="T110" fmla="*/ 1980514 w 4620259"/>
              <a:gd name="T111" fmla="*/ 30437 h 4511040"/>
              <a:gd name="T112" fmla="*/ 2579711 w 4620259"/>
              <a:gd name="T113" fmla="*/ 0 h 45110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620259"/>
              <a:gd name="T172" fmla="*/ 0 h 4511040"/>
              <a:gd name="T173" fmla="*/ 4620259 w 4620259"/>
              <a:gd name="T174" fmla="*/ 4511040 h 45110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620259" h="4511040">
                <a:moveTo>
                  <a:pt x="1960759" y="4084319"/>
                </a:moveTo>
                <a:lnTo>
                  <a:pt x="991443" y="4084319"/>
                </a:lnTo>
                <a:lnTo>
                  <a:pt x="991122" y="4114799"/>
                </a:lnTo>
                <a:lnTo>
                  <a:pt x="992384" y="4114799"/>
                </a:lnTo>
                <a:lnTo>
                  <a:pt x="993980" y="4145279"/>
                </a:lnTo>
                <a:lnTo>
                  <a:pt x="996227" y="4145279"/>
                </a:lnTo>
                <a:lnTo>
                  <a:pt x="999133" y="4175759"/>
                </a:lnTo>
                <a:lnTo>
                  <a:pt x="1006944" y="4175759"/>
                </a:lnTo>
                <a:lnTo>
                  <a:pt x="1011635" y="4206239"/>
                </a:lnTo>
                <a:lnTo>
                  <a:pt x="1016926" y="4206239"/>
                </a:lnTo>
                <a:lnTo>
                  <a:pt x="1022799" y="4236719"/>
                </a:lnTo>
                <a:lnTo>
                  <a:pt x="1036217" y="4236719"/>
                </a:lnTo>
                <a:lnTo>
                  <a:pt x="1043727" y="4267199"/>
                </a:lnTo>
                <a:lnTo>
                  <a:pt x="1060258" y="4267199"/>
                </a:lnTo>
                <a:lnTo>
                  <a:pt x="1069242" y="4297679"/>
                </a:lnTo>
                <a:lnTo>
                  <a:pt x="1088559" y="4297679"/>
                </a:lnTo>
                <a:lnTo>
                  <a:pt x="1098856" y="4328159"/>
                </a:lnTo>
                <a:lnTo>
                  <a:pt x="1132079" y="4328159"/>
                </a:lnTo>
                <a:lnTo>
                  <a:pt x="1484021" y="4511039"/>
                </a:lnTo>
                <a:lnTo>
                  <a:pt x="1702044" y="4511039"/>
                </a:lnTo>
                <a:lnTo>
                  <a:pt x="1715275" y="4480559"/>
                </a:lnTo>
                <a:lnTo>
                  <a:pt x="1752236" y="4480559"/>
                </a:lnTo>
                <a:lnTo>
                  <a:pt x="1763566" y="4450079"/>
                </a:lnTo>
                <a:lnTo>
                  <a:pt x="1784594" y="4450079"/>
                </a:lnTo>
                <a:lnTo>
                  <a:pt x="1794245" y="4419599"/>
                </a:lnTo>
                <a:lnTo>
                  <a:pt x="1811697" y="4419599"/>
                </a:lnTo>
                <a:lnTo>
                  <a:pt x="1819451" y="4389119"/>
                </a:lnTo>
                <a:lnTo>
                  <a:pt x="1826525" y="4389119"/>
                </a:lnTo>
                <a:lnTo>
                  <a:pt x="1960759" y="4084319"/>
                </a:lnTo>
                <a:close/>
              </a:path>
              <a:path w="4620259" h="4511040">
                <a:moveTo>
                  <a:pt x="3642202" y="4084319"/>
                </a:moveTo>
                <a:lnTo>
                  <a:pt x="2672741" y="4084319"/>
                </a:lnTo>
                <a:lnTo>
                  <a:pt x="2809261" y="4389119"/>
                </a:lnTo>
                <a:lnTo>
                  <a:pt x="2819343" y="4389119"/>
                </a:lnTo>
                <a:lnTo>
                  <a:pt x="2830712" y="4419599"/>
                </a:lnTo>
                <a:lnTo>
                  <a:pt x="2843279" y="4419599"/>
                </a:lnTo>
                <a:lnTo>
                  <a:pt x="2856955" y="4450079"/>
                </a:lnTo>
                <a:lnTo>
                  <a:pt x="2871651" y="4450079"/>
                </a:lnTo>
                <a:lnTo>
                  <a:pt x="2887279" y="4480559"/>
                </a:lnTo>
                <a:lnTo>
                  <a:pt x="2920971" y="4480559"/>
                </a:lnTo>
                <a:lnTo>
                  <a:pt x="2938859" y="4511039"/>
                </a:lnTo>
                <a:lnTo>
                  <a:pt x="3134722" y="4511039"/>
                </a:lnTo>
                <a:lnTo>
                  <a:pt x="3154051" y="4480559"/>
                </a:lnTo>
                <a:lnTo>
                  <a:pt x="3498871" y="4328159"/>
                </a:lnTo>
                <a:lnTo>
                  <a:pt x="3521560" y="4328159"/>
                </a:lnTo>
                <a:lnTo>
                  <a:pt x="3532357" y="4297679"/>
                </a:lnTo>
                <a:lnTo>
                  <a:pt x="3552764" y="4297679"/>
                </a:lnTo>
                <a:lnTo>
                  <a:pt x="3562338" y="4267199"/>
                </a:lnTo>
                <a:lnTo>
                  <a:pt x="3588326" y="4267199"/>
                </a:lnTo>
                <a:lnTo>
                  <a:pt x="3596018" y="4236719"/>
                </a:lnTo>
                <a:lnTo>
                  <a:pt x="3603194" y="4236719"/>
                </a:lnTo>
                <a:lnTo>
                  <a:pt x="3609835" y="4206239"/>
                </a:lnTo>
                <a:lnTo>
                  <a:pt x="3621446" y="4206239"/>
                </a:lnTo>
                <a:lnTo>
                  <a:pt x="3626378" y="4175759"/>
                </a:lnTo>
                <a:lnTo>
                  <a:pt x="3630521" y="4175759"/>
                </a:lnTo>
                <a:lnTo>
                  <a:pt x="3634032" y="4145279"/>
                </a:lnTo>
                <a:lnTo>
                  <a:pt x="3639169" y="4145279"/>
                </a:lnTo>
                <a:lnTo>
                  <a:pt x="3640800" y="4114799"/>
                </a:lnTo>
                <a:lnTo>
                  <a:pt x="3641810" y="4114799"/>
                </a:lnTo>
                <a:lnTo>
                  <a:pt x="3642202" y="4084319"/>
                </a:lnTo>
                <a:close/>
              </a:path>
              <a:path w="4620259" h="4511040">
                <a:moveTo>
                  <a:pt x="2389258" y="4114799"/>
                </a:moveTo>
                <a:lnTo>
                  <a:pt x="2245888" y="4114799"/>
                </a:lnTo>
                <a:lnTo>
                  <a:pt x="2281749" y="4145279"/>
                </a:lnTo>
                <a:lnTo>
                  <a:pt x="2353449" y="4145279"/>
                </a:lnTo>
                <a:lnTo>
                  <a:pt x="2389258" y="4114799"/>
                </a:lnTo>
                <a:close/>
              </a:path>
              <a:path w="4620259" h="4511040">
                <a:moveTo>
                  <a:pt x="2672741" y="4084319"/>
                </a:moveTo>
                <a:lnTo>
                  <a:pt x="1960759" y="4084319"/>
                </a:lnTo>
                <a:lnTo>
                  <a:pt x="1996088" y="4114799"/>
                </a:lnTo>
                <a:lnTo>
                  <a:pt x="2637738" y="4114799"/>
                </a:lnTo>
                <a:lnTo>
                  <a:pt x="2672741" y="4084319"/>
                </a:lnTo>
                <a:close/>
              </a:path>
              <a:path w="4620259" h="4511040">
                <a:moveTo>
                  <a:pt x="3639700" y="4053839"/>
                </a:moveTo>
                <a:lnTo>
                  <a:pt x="993958" y="4053839"/>
                </a:lnTo>
                <a:lnTo>
                  <a:pt x="992391" y="4084319"/>
                </a:lnTo>
                <a:lnTo>
                  <a:pt x="3641144" y="4084319"/>
                </a:lnTo>
                <a:lnTo>
                  <a:pt x="3639700" y="4053839"/>
                </a:lnTo>
                <a:close/>
              </a:path>
              <a:path w="4620259" h="4511040">
                <a:moveTo>
                  <a:pt x="3634995" y="4023359"/>
                </a:moveTo>
                <a:lnTo>
                  <a:pt x="1002319" y="4023359"/>
                </a:lnTo>
                <a:lnTo>
                  <a:pt x="998929" y="4053839"/>
                </a:lnTo>
                <a:lnTo>
                  <a:pt x="3637649" y="4053839"/>
                </a:lnTo>
                <a:lnTo>
                  <a:pt x="3634995" y="4023359"/>
                </a:lnTo>
                <a:close/>
              </a:path>
              <a:path w="4620259" h="4511040">
                <a:moveTo>
                  <a:pt x="3623439" y="3992879"/>
                </a:moveTo>
                <a:lnTo>
                  <a:pt x="1010876" y="3992879"/>
                </a:lnTo>
                <a:lnTo>
                  <a:pt x="1006303" y="4023359"/>
                </a:lnTo>
                <a:lnTo>
                  <a:pt x="3627887" y="4023359"/>
                </a:lnTo>
                <a:lnTo>
                  <a:pt x="3623439" y="3992879"/>
                </a:lnTo>
                <a:close/>
              </a:path>
              <a:path w="4620259" h="4511040">
                <a:moveTo>
                  <a:pt x="4271590" y="1066799"/>
                </a:moveTo>
                <a:lnTo>
                  <a:pt x="342852" y="1066799"/>
                </a:lnTo>
                <a:lnTo>
                  <a:pt x="335089" y="1097279"/>
                </a:lnTo>
                <a:lnTo>
                  <a:pt x="328910" y="1127759"/>
                </a:lnTo>
                <a:lnTo>
                  <a:pt x="324302" y="1127759"/>
                </a:lnTo>
                <a:lnTo>
                  <a:pt x="321248" y="1158239"/>
                </a:lnTo>
                <a:lnTo>
                  <a:pt x="319733" y="1188719"/>
                </a:lnTo>
                <a:lnTo>
                  <a:pt x="321260" y="1219199"/>
                </a:lnTo>
                <a:lnTo>
                  <a:pt x="324271" y="1219199"/>
                </a:lnTo>
                <a:lnTo>
                  <a:pt x="328761" y="1249679"/>
                </a:lnTo>
                <a:lnTo>
                  <a:pt x="334714" y="1280159"/>
                </a:lnTo>
                <a:lnTo>
                  <a:pt x="342115" y="1280159"/>
                </a:lnTo>
                <a:lnTo>
                  <a:pt x="350948" y="1310639"/>
                </a:lnTo>
                <a:lnTo>
                  <a:pt x="361199" y="1310639"/>
                </a:lnTo>
                <a:lnTo>
                  <a:pt x="372852" y="1341119"/>
                </a:lnTo>
                <a:lnTo>
                  <a:pt x="385892" y="1371599"/>
                </a:lnTo>
                <a:lnTo>
                  <a:pt x="416072" y="1371599"/>
                </a:lnTo>
                <a:lnTo>
                  <a:pt x="633215" y="1554479"/>
                </a:lnTo>
                <a:lnTo>
                  <a:pt x="618480" y="1584959"/>
                </a:lnTo>
                <a:lnTo>
                  <a:pt x="604483" y="1615439"/>
                </a:lnTo>
                <a:lnTo>
                  <a:pt x="591222" y="1676399"/>
                </a:lnTo>
                <a:lnTo>
                  <a:pt x="578699" y="1706879"/>
                </a:lnTo>
                <a:lnTo>
                  <a:pt x="555867" y="1767839"/>
                </a:lnTo>
                <a:lnTo>
                  <a:pt x="535987" y="1828799"/>
                </a:lnTo>
                <a:lnTo>
                  <a:pt x="527154" y="1889759"/>
                </a:lnTo>
                <a:lnTo>
                  <a:pt x="519061" y="1920239"/>
                </a:lnTo>
                <a:lnTo>
                  <a:pt x="511706" y="1950719"/>
                </a:lnTo>
                <a:lnTo>
                  <a:pt x="505091" y="1981199"/>
                </a:lnTo>
                <a:lnTo>
                  <a:pt x="499215" y="2011679"/>
                </a:lnTo>
                <a:lnTo>
                  <a:pt x="494079" y="2072639"/>
                </a:lnTo>
                <a:lnTo>
                  <a:pt x="489682" y="2103119"/>
                </a:lnTo>
                <a:lnTo>
                  <a:pt x="483110" y="2164079"/>
                </a:lnTo>
                <a:lnTo>
                  <a:pt x="479500" y="2255519"/>
                </a:lnTo>
                <a:lnTo>
                  <a:pt x="478806" y="2285999"/>
                </a:lnTo>
                <a:lnTo>
                  <a:pt x="198902" y="2346959"/>
                </a:lnTo>
                <a:lnTo>
                  <a:pt x="161080" y="2346959"/>
                </a:lnTo>
                <a:lnTo>
                  <a:pt x="149101" y="2377439"/>
                </a:lnTo>
                <a:lnTo>
                  <a:pt x="104719" y="2377439"/>
                </a:lnTo>
                <a:lnTo>
                  <a:pt x="94583" y="2407919"/>
                </a:lnTo>
                <a:lnTo>
                  <a:pt x="75567" y="2407919"/>
                </a:lnTo>
                <a:lnTo>
                  <a:pt x="66717" y="2438399"/>
                </a:lnTo>
                <a:lnTo>
                  <a:pt x="50407" y="2438399"/>
                </a:lnTo>
                <a:lnTo>
                  <a:pt x="42978" y="2468879"/>
                </a:lnTo>
                <a:lnTo>
                  <a:pt x="29975" y="2468879"/>
                </a:lnTo>
                <a:lnTo>
                  <a:pt x="24327" y="2499359"/>
                </a:lnTo>
                <a:lnTo>
                  <a:pt x="19254" y="2499359"/>
                </a:lnTo>
                <a:lnTo>
                  <a:pt x="14761" y="2529839"/>
                </a:lnTo>
                <a:lnTo>
                  <a:pt x="7539" y="2529839"/>
                </a:lnTo>
                <a:lnTo>
                  <a:pt x="4819" y="2560319"/>
                </a:lnTo>
                <a:lnTo>
                  <a:pt x="2700" y="2560319"/>
                </a:lnTo>
                <a:lnTo>
                  <a:pt x="1187" y="2590799"/>
                </a:lnTo>
                <a:lnTo>
                  <a:pt x="0" y="2590799"/>
                </a:lnTo>
                <a:lnTo>
                  <a:pt x="335" y="2621279"/>
                </a:lnTo>
                <a:lnTo>
                  <a:pt x="1297" y="2621279"/>
                </a:lnTo>
                <a:lnTo>
                  <a:pt x="2891" y="2651759"/>
                </a:lnTo>
                <a:lnTo>
                  <a:pt x="5121" y="2651759"/>
                </a:lnTo>
                <a:lnTo>
                  <a:pt x="93746" y="3017519"/>
                </a:lnTo>
                <a:lnTo>
                  <a:pt x="99243" y="3047999"/>
                </a:lnTo>
                <a:lnTo>
                  <a:pt x="106268" y="3078479"/>
                </a:lnTo>
                <a:lnTo>
                  <a:pt x="114741" y="3078479"/>
                </a:lnTo>
                <a:lnTo>
                  <a:pt x="124579" y="3108959"/>
                </a:lnTo>
                <a:lnTo>
                  <a:pt x="135700" y="3139439"/>
                </a:lnTo>
                <a:lnTo>
                  <a:pt x="148021" y="3139439"/>
                </a:lnTo>
                <a:lnTo>
                  <a:pt x="161459" y="3169919"/>
                </a:lnTo>
                <a:lnTo>
                  <a:pt x="693690" y="3169919"/>
                </a:lnTo>
                <a:lnTo>
                  <a:pt x="729084" y="3230879"/>
                </a:lnTo>
                <a:lnTo>
                  <a:pt x="766764" y="3291839"/>
                </a:lnTo>
                <a:lnTo>
                  <a:pt x="806729" y="3352799"/>
                </a:lnTo>
                <a:lnTo>
                  <a:pt x="848977" y="3413759"/>
                </a:lnTo>
                <a:lnTo>
                  <a:pt x="870958" y="3444239"/>
                </a:lnTo>
                <a:lnTo>
                  <a:pt x="893509" y="3444239"/>
                </a:lnTo>
                <a:lnTo>
                  <a:pt x="916631" y="3474719"/>
                </a:lnTo>
                <a:lnTo>
                  <a:pt x="940324" y="3505199"/>
                </a:lnTo>
                <a:lnTo>
                  <a:pt x="964587" y="3535679"/>
                </a:lnTo>
                <a:lnTo>
                  <a:pt x="989420" y="3566159"/>
                </a:lnTo>
                <a:lnTo>
                  <a:pt x="1014823" y="3596639"/>
                </a:lnTo>
                <a:lnTo>
                  <a:pt x="1040796" y="3627119"/>
                </a:lnTo>
                <a:lnTo>
                  <a:pt x="1067339" y="3657599"/>
                </a:lnTo>
                <a:lnTo>
                  <a:pt x="1094452" y="3657599"/>
                </a:lnTo>
                <a:lnTo>
                  <a:pt x="1122135" y="3688079"/>
                </a:lnTo>
                <a:lnTo>
                  <a:pt x="1150387" y="3718559"/>
                </a:lnTo>
                <a:lnTo>
                  <a:pt x="1016031" y="3992879"/>
                </a:lnTo>
                <a:lnTo>
                  <a:pt x="3618399" y="3992879"/>
                </a:lnTo>
                <a:lnTo>
                  <a:pt x="3480949" y="3718559"/>
                </a:lnTo>
                <a:lnTo>
                  <a:pt x="3508860" y="3688079"/>
                </a:lnTo>
                <a:lnTo>
                  <a:pt x="3536203" y="3657599"/>
                </a:lnTo>
                <a:lnTo>
                  <a:pt x="3562979" y="3627119"/>
                </a:lnTo>
                <a:lnTo>
                  <a:pt x="3589191" y="3596639"/>
                </a:lnTo>
                <a:lnTo>
                  <a:pt x="3614839" y="3596639"/>
                </a:lnTo>
                <a:lnTo>
                  <a:pt x="3639926" y="3566159"/>
                </a:lnTo>
                <a:lnTo>
                  <a:pt x="3664453" y="3535679"/>
                </a:lnTo>
                <a:lnTo>
                  <a:pt x="3688422" y="3505199"/>
                </a:lnTo>
                <a:lnTo>
                  <a:pt x="2114063" y="3505199"/>
                </a:lnTo>
                <a:lnTo>
                  <a:pt x="1928117" y="3444239"/>
                </a:lnTo>
                <a:lnTo>
                  <a:pt x="1839682" y="3413759"/>
                </a:lnTo>
                <a:lnTo>
                  <a:pt x="1754689" y="3383279"/>
                </a:lnTo>
                <a:lnTo>
                  <a:pt x="1673451" y="3322319"/>
                </a:lnTo>
                <a:lnTo>
                  <a:pt x="1596279" y="3261359"/>
                </a:lnTo>
                <a:lnTo>
                  <a:pt x="1523487" y="3200399"/>
                </a:lnTo>
                <a:lnTo>
                  <a:pt x="1455385" y="3139439"/>
                </a:lnTo>
                <a:lnTo>
                  <a:pt x="1392288" y="3078479"/>
                </a:lnTo>
                <a:lnTo>
                  <a:pt x="1334506" y="3017519"/>
                </a:lnTo>
                <a:lnTo>
                  <a:pt x="1282352" y="2926079"/>
                </a:lnTo>
                <a:lnTo>
                  <a:pt x="1236139" y="2865119"/>
                </a:lnTo>
                <a:lnTo>
                  <a:pt x="1196179" y="2773679"/>
                </a:lnTo>
                <a:lnTo>
                  <a:pt x="1162784" y="2682239"/>
                </a:lnTo>
                <a:lnTo>
                  <a:pt x="1136266" y="2590799"/>
                </a:lnTo>
                <a:lnTo>
                  <a:pt x="1116938" y="2499359"/>
                </a:lnTo>
                <a:lnTo>
                  <a:pt x="1105112" y="2407919"/>
                </a:lnTo>
                <a:lnTo>
                  <a:pt x="1101101" y="2285999"/>
                </a:lnTo>
                <a:lnTo>
                  <a:pt x="1105112" y="2194559"/>
                </a:lnTo>
                <a:lnTo>
                  <a:pt x="1116938" y="2103119"/>
                </a:lnTo>
                <a:lnTo>
                  <a:pt x="1136266" y="2011679"/>
                </a:lnTo>
                <a:lnTo>
                  <a:pt x="1162784" y="1920239"/>
                </a:lnTo>
                <a:lnTo>
                  <a:pt x="1196179" y="1828799"/>
                </a:lnTo>
                <a:lnTo>
                  <a:pt x="1236139" y="1737359"/>
                </a:lnTo>
                <a:lnTo>
                  <a:pt x="1282352" y="1645919"/>
                </a:lnTo>
                <a:lnTo>
                  <a:pt x="1334506" y="1584959"/>
                </a:lnTo>
                <a:lnTo>
                  <a:pt x="1392288" y="1493519"/>
                </a:lnTo>
                <a:lnTo>
                  <a:pt x="1455385" y="1432559"/>
                </a:lnTo>
                <a:lnTo>
                  <a:pt x="1523487" y="1371599"/>
                </a:lnTo>
                <a:lnTo>
                  <a:pt x="1596279" y="1310639"/>
                </a:lnTo>
                <a:lnTo>
                  <a:pt x="1673451" y="1249679"/>
                </a:lnTo>
                <a:lnTo>
                  <a:pt x="1754689" y="1219199"/>
                </a:lnTo>
                <a:lnTo>
                  <a:pt x="1839682" y="1188719"/>
                </a:lnTo>
                <a:lnTo>
                  <a:pt x="1928117" y="1158239"/>
                </a:lnTo>
                <a:lnTo>
                  <a:pt x="2114063" y="1097279"/>
                </a:lnTo>
                <a:lnTo>
                  <a:pt x="4275857" y="1097279"/>
                </a:lnTo>
                <a:lnTo>
                  <a:pt x="4271590" y="1066799"/>
                </a:lnTo>
                <a:close/>
              </a:path>
              <a:path w="4620259" h="4511040">
                <a:moveTo>
                  <a:pt x="4282577" y="1097279"/>
                </a:moveTo>
                <a:lnTo>
                  <a:pt x="2505988" y="1097279"/>
                </a:lnTo>
                <a:lnTo>
                  <a:pt x="2691927" y="1158239"/>
                </a:lnTo>
                <a:lnTo>
                  <a:pt x="2780359" y="1188719"/>
                </a:lnTo>
                <a:lnTo>
                  <a:pt x="2865349" y="1219199"/>
                </a:lnTo>
                <a:lnTo>
                  <a:pt x="2946585" y="1280159"/>
                </a:lnTo>
                <a:lnTo>
                  <a:pt x="3023755" y="1310639"/>
                </a:lnTo>
                <a:lnTo>
                  <a:pt x="3096546" y="1371599"/>
                </a:lnTo>
                <a:lnTo>
                  <a:pt x="3164647" y="1432559"/>
                </a:lnTo>
                <a:lnTo>
                  <a:pt x="3227743" y="1493519"/>
                </a:lnTo>
                <a:lnTo>
                  <a:pt x="3285524" y="1584959"/>
                </a:lnTo>
                <a:lnTo>
                  <a:pt x="3337677" y="1645919"/>
                </a:lnTo>
                <a:lnTo>
                  <a:pt x="3383890" y="1737359"/>
                </a:lnTo>
                <a:lnTo>
                  <a:pt x="3423850" y="1828799"/>
                </a:lnTo>
                <a:lnTo>
                  <a:pt x="3457245" y="1920239"/>
                </a:lnTo>
                <a:lnTo>
                  <a:pt x="3483762" y="2011679"/>
                </a:lnTo>
                <a:lnTo>
                  <a:pt x="3503090" y="2103119"/>
                </a:lnTo>
                <a:lnTo>
                  <a:pt x="3514916" y="2194559"/>
                </a:lnTo>
                <a:lnTo>
                  <a:pt x="3518927" y="2285999"/>
                </a:lnTo>
                <a:lnTo>
                  <a:pt x="3514916" y="2407919"/>
                </a:lnTo>
                <a:lnTo>
                  <a:pt x="3503090" y="2499359"/>
                </a:lnTo>
                <a:lnTo>
                  <a:pt x="3483762" y="2590799"/>
                </a:lnTo>
                <a:lnTo>
                  <a:pt x="3457245" y="2682239"/>
                </a:lnTo>
                <a:lnTo>
                  <a:pt x="3423850" y="2773679"/>
                </a:lnTo>
                <a:lnTo>
                  <a:pt x="3383890" y="2865119"/>
                </a:lnTo>
                <a:lnTo>
                  <a:pt x="3337677" y="2926079"/>
                </a:lnTo>
                <a:lnTo>
                  <a:pt x="3285524" y="3017519"/>
                </a:lnTo>
                <a:lnTo>
                  <a:pt x="3227743" y="3078479"/>
                </a:lnTo>
                <a:lnTo>
                  <a:pt x="3164647" y="3139439"/>
                </a:lnTo>
                <a:lnTo>
                  <a:pt x="3096546" y="3200399"/>
                </a:lnTo>
                <a:lnTo>
                  <a:pt x="3023755" y="3261359"/>
                </a:lnTo>
                <a:lnTo>
                  <a:pt x="2946585" y="3322319"/>
                </a:lnTo>
                <a:lnTo>
                  <a:pt x="2865349" y="3383279"/>
                </a:lnTo>
                <a:lnTo>
                  <a:pt x="2780359" y="3413759"/>
                </a:lnTo>
                <a:lnTo>
                  <a:pt x="2691927" y="3444239"/>
                </a:lnTo>
                <a:lnTo>
                  <a:pt x="2505988" y="3505199"/>
                </a:lnTo>
                <a:lnTo>
                  <a:pt x="3688422" y="3505199"/>
                </a:lnTo>
                <a:lnTo>
                  <a:pt x="3711834" y="3474719"/>
                </a:lnTo>
                <a:lnTo>
                  <a:pt x="3756995" y="3413759"/>
                </a:lnTo>
                <a:lnTo>
                  <a:pt x="3799948" y="3352799"/>
                </a:lnTo>
                <a:lnTo>
                  <a:pt x="3840707" y="3291839"/>
                </a:lnTo>
                <a:lnTo>
                  <a:pt x="3879284" y="3230879"/>
                </a:lnTo>
                <a:lnTo>
                  <a:pt x="3915694" y="3169919"/>
                </a:lnTo>
                <a:lnTo>
                  <a:pt x="3933089" y="3139439"/>
                </a:lnTo>
                <a:lnTo>
                  <a:pt x="4466959" y="3139439"/>
                </a:lnTo>
                <a:lnTo>
                  <a:pt x="4475520" y="3108959"/>
                </a:lnTo>
                <a:lnTo>
                  <a:pt x="4491141" y="3108959"/>
                </a:lnTo>
                <a:lnTo>
                  <a:pt x="4498178" y="3078479"/>
                </a:lnTo>
                <a:lnTo>
                  <a:pt x="4510648" y="3078479"/>
                </a:lnTo>
                <a:lnTo>
                  <a:pt x="4516057" y="3047999"/>
                </a:lnTo>
                <a:lnTo>
                  <a:pt x="4520901" y="3047999"/>
                </a:lnTo>
                <a:lnTo>
                  <a:pt x="4525166" y="3017519"/>
                </a:lnTo>
                <a:lnTo>
                  <a:pt x="4528843" y="3017519"/>
                </a:lnTo>
                <a:lnTo>
                  <a:pt x="4613677" y="2621279"/>
                </a:lnTo>
                <a:lnTo>
                  <a:pt x="4617501" y="2621279"/>
                </a:lnTo>
                <a:lnTo>
                  <a:pt x="4619595" y="2590799"/>
                </a:lnTo>
                <a:lnTo>
                  <a:pt x="4620012" y="2560319"/>
                </a:lnTo>
                <a:lnTo>
                  <a:pt x="4618800" y="2560319"/>
                </a:lnTo>
                <a:lnTo>
                  <a:pt x="4616010" y="2529839"/>
                </a:lnTo>
                <a:lnTo>
                  <a:pt x="4611692" y="2499359"/>
                </a:lnTo>
                <a:lnTo>
                  <a:pt x="4605897" y="2499359"/>
                </a:lnTo>
                <a:lnTo>
                  <a:pt x="4598675" y="2468879"/>
                </a:lnTo>
                <a:lnTo>
                  <a:pt x="4590075" y="2468879"/>
                </a:lnTo>
                <a:lnTo>
                  <a:pt x="4580149" y="2438399"/>
                </a:lnTo>
                <a:lnTo>
                  <a:pt x="4568947" y="2438399"/>
                </a:lnTo>
                <a:lnTo>
                  <a:pt x="4556518" y="2407919"/>
                </a:lnTo>
                <a:lnTo>
                  <a:pt x="4542913" y="2407919"/>
                </a:lnTo>
                <a:lnTo>
                  <a:pt x="4528182" y="2377439"/>
                </a:lnTo>
                <a:lnTo>
                  <a:pt x="4512376" y="2377439"/>
                </a:lnTo>
                <a:lnTo>
                  <a:pt x="4495544" y="2346959"/>
                </a:lnTo>
                <a:lnTo>
                  <a:pt x="4439401" y="2346959"/>
                </a:lnTo>
                <a:lnTo>
                  <a:pt x="4418971" y="2316479"/>
                </a:lnTo>
                <a:lnTo>
                  <a:pt x="4139073" y="2255519"/>
                </a:lnTo>
                <a:lnTo>
                  <a:pt x="4138361" y="2225039"/>
                </a:lnTo>
                <a:lnTo>
                  <a:pt x="4136877" y="2194559"/>
                </a:lnTo>
                <a:lnTo>
                  <a:pt x="4134621" y="2164079"/>
                </a:lnTo>
                <a:lnTo>
                  <a:pt x="4131596" y="2103119"/>
                </a:lnTo>
                <a:lnTo>
                  <a:pt x="4127804" y="2072639"/>
                </a:lnTo>
                <a:lnTo>
                  <a:pt x="4123247" y="2042159"/>
                </a:lnTo>
                <a:lnTo>
                  <a:pt x="4117927" y="2011679"/>
                </a:lnTo>
                <a:lnTo>
                  <a:pt x="4111845" y="1981199"/>
                </a:lnTo>
                <a:lnTo>
                  <a:pt x="4105005" y="1920239"/>
                </a:lnTo>
                <a:lnTo>
                  <a:pt x="4089054" y="1859279"/>
                </a:lnTo>
                <a:lnTo>
                  <a:pt x="4070089" y="1798319"/>
                </a:lnTo>
                <a:lnTo>
                  <a:pt x="4059482" y="1767839"/>
                </a:lnTo>
                <a:lnTo>
                  <a:pt x="4048127" y="1706879"/>
                </a:lnTo>
                <a:lnTo>
                  <a:pt x="4023184" y="1645919"/>
                </a:lnTo>
                <a:lnTo>
                  <a:pt x="3995274" y="1584959"/>
                </a:lnTo>
                <a:lnTo>
                  <a:pt x="3980211" y="1554479"/>
                </a:lnTo>
                <a:lnTo>
                  <a:pt x="4195068" y="1371599"/>
                </a:lnTo>
                <a:lnTo>
                  <a:pt x="4204855" y="1371599"/>
                </a:lnTo>
                <a:lnTo>
                  <a:pt x="4214176" y="1341119"/>
                </a:lnTo>
                <a:lnTo>
                  <a:pt x="4231367" y="1341119"/>
                </a:lnTo>
                <a:lnTo>
                  <a:pt x="4239206" y="1310639"/>
                </a:lnTo>
                <a:lnTo>
                  <a:pt x="4253296" y="1310639"/>
                </a:lnTo>
                <a:lnTo>
                  <a:pt x="4259517" y="1280159"/>
                </a:lnTo>
                <a:lnTo>
                  <a:pt x="4270239" y="1280159"/>
                </a:lnTo>
                <a:lnTo>
                  <a:pt x="4274709" y="1249679"/>
                </a:lnTo>
                <a:lnTo>
                  <a:pt x="4278565" y="1249679"/>
                </a:lnTo>
                <a:lnTo>
                  <a:pt x="4281792" y="1219199"/>
                </a:lnTo>
                <a:lnTo>
                  <a:pt x="4284376" y="1219199"/>
                </a:lnTo>
                <a:lnTo>
                  <a:pt x="4286301" y="1188719"/>
                </a:lnTo>
                <a:lnTo>
                  <a:pt x="4288463" y="1188719"/>
                </a:lnTo>
                <a:lnTo>
                  <a:pt x="4288562" y="1158239"/>
                </a:lnTo>
                <a:lnTo>
                  <a:pt x="4288016" y="1158239"/>
                </a:lnTo>
                <a:lnTo>
                  <a:pt x="4286832" y="1127759"/>
                </a:lnTo>
                <a:lnTo>
                  <a:pt x="4285016" y="1127759"/>
                </a:lnTo>
                <a:lnTo>
                  <a:pt x="4282577" y="1097279"/>
                </a:lnTo>
                <a:close/>
              </a:path>
              <a:path w="4620259" h="4511040">
                <a:moveTo>
                  <a:pt x="693690" y="3169919"/>
                </a:moveTo>
                <a:lnTo>
                  <a:pt x="191362" y="3169919"/>
                </a:lnTo>
                <a:lnTo>
                  <a:pt x="207661" y="3200399"/>
                </a:lnTo>
                <a:lnTo>
                  <a:pt x="242542" y="3200399"/>
                </a:lnTo>
                <a:lnTo>
                  <a:pt x="260961" y="3230879"/>
                </a:lnTo>
                <a:lnTo>
                  <a:pt x="400451" y="3230879"/>
                </a:lnTo>
                <a:lnTo>
                  <a:pt x="693690" y="3169919"/>
                </a:lnTo>
                <a:close/>
              </a:path>
              <a:path w="4620259" h="4511040">
                <a:moveTo>
                  <a:pt x="4448397" y="3139439"/>
                </a:moveTo>
                <a:lnTo>
                  <a:pt x="3933089" y="3139439"/>
                </a:lnTo>
                <a:lnTo>
                  <a:pt x="4224173" y="3200399"/>
                </a:lnTo>
                <a:lnTo>
                  <a:pt x="4394937" y="3200399"/>
                </a:lnTo>
                <a:lnTo>
                  <a:pt x="4406146" y="3169919"/>
                </a:lnTo>
                <a:lnTo>
                  <a:pt x="4438418" y="3169919"/>
                </a:lnTo>
                <a:lnTo>
                  <a:pt x="4448397" y="3139439"/>
                </a:lnTo>
                <a:close/>
              </a:path>
              <a:path w="4620259" h="4511040">
                <a:moveTo>
                  <a:pt x="4255249" y="1036319"/>
                </a:moveTo>
                <a:lnTo>
                  <a:pt x="363195" y="1036319"/>
                </a:lnTo>
                <a:lnTo>
                  <a:pt x="352216" y="1066799"/>
                </a:lnTo>
                <a:lnTo>
                  <a:pt x="4261279" y="1066799"/>
                </a:lnTo>
                <a:lnTo>
                  <a:pt x="4255249" y="1036319"/>
                </a:lnTo>
                <a:close/>
              </a:path>
              <a:path w="4620259" h="4511040">
                <a:moveTo>
                  <a:pt x="973620" y="670559"/>
                </a:moveTo>
                <a:lnTo>
                  <a:pt x="650913" y="670559"/>
                </a:lnTo>
                <a:lnTo>
                  <a:pt x="641418" y="701039"/>
                </a:lnTo>
                <a:lnTo>
                  <a:pt x="623736" y="701039"/>
                </a:lnTo>
                <a:lnTo>
                  <a:pt x="615565" y="731519"/>
                </a:lnTo>
                <a:lnTo>
                  <a:pt x="375805" y="1036319"/>
                </a:lnTo>
                <a:lnTo>
                  <a:pt x="4241476" y="1036319"/>
                </a:lnTo>
                <a:lnTo>
                  <a:pt x="4233747" y="1005839"/>
                </a:lnTo>
                <a:lnTo>
                  <a:pt x="4111414" y="853439"/>
                </a:lnTo>
                <a:lnTo>
                  <a:pt x="1184037" y="853439"/>
                </a:lnTo>
                <a:lnTo>
                  <a:pt x="973620" y="670559"/>
                </a:lnTo>
                <a:close/>
              </a:path>
              <a:path w="4620259" h="4511040">
                <a:moveTo>
                  <a:pt x="3172204" y="670559"/>
                </a:moveTo>
                <a:lnTo>
                  <a:pt x="1438085" y="670559"/>
                </a:lnTo>
                <a:lnTo>
                  <a:pt x="1405034" y="701039"/>
                </a:lnTo>
                <a:lnTo>
                  <a:pt x="1372338" y="731519"/>
                </a:lnTo>
                <a:lnTo>
                  <a:pt x="1340007" y="731519"/>
                </a:lnTo>
                <a:lnTo>
                  <a:pt x="1308045" y="761999"/>
                </a:lnTo>
                <a:lnTo>
                  <a:pt x="1276461" y="792479"/>
                </a:lnTo>
                <a:lnTo>
                  <a:pt x="1245260" y="792479"/>
                </a:lnTo>
                <a:lnTo>
                  <a:pt x="1214450" y="822959"/>
                </a:lnTo>
                <a:lnTo>
                  <a:pt x="1184037" y="853439"/>
                </a:lnTo>
                <a:lnTo>
                  <a:pt x="3422697" y="853439"/>
                </a:lnTo>
                <a:lnTo>
                  <a:pt x="3392619" y="822959"/>
                </a:lnTo>
                <a:lnTo>
                  <a:pt x="3362179" y="792479"/>
                </a:lnTo>
                <a:lnTo>
                  <a:pt x="3331381" y="761999"/>
                </a:lnTo>
                <a:lnTo>
                  <a:pt x="3300232" y="761999"/>
                </a:lnTo>
                <a:lnTo>
                  <a:pt x="3268734" y="731519"/>
                </a:lnTo>
                <a:lnTo>
                  <a:pt x="3236894" y="701039"/>
                </a:lnTo>
                <a:lnTo>
                  <a:pt x="3204716" y="701039"/>
                </a:lnTo>
                <a:lnTo>
                  <a:pt x="3172204" y="670559"/>
                </a:lnTo>
                <a:close/>
              </a:path>
              <a:path w="4620259" h="4511040">
                <a:moveTo>
                  <a:pt x="3960754" y="670559"/>
                </a:moveTo>
                <a:lnTo>
                  <a:pt x="3628655" y="670559"/>
                </a:lnTo>
                <a:lnTo>
                  <a:pt x="3422697" y="853439"/>
                </a:lnTo>
                <a:lnTo>
                  <a:pt x="4111414" y="853439"/>
                </a:lnTo>
                <a:lnTo>
                  <a:pt x="3989081" y="701039"/>
                </a:lnTo>
                <a:lnTo>
                  <a:pt x="3975440" y="701039"/>
                </a:lnTo>
                <a:lnTo>
                  <a:pt x="3960754" y="670559"/>
                </a:lnTo>
                <a:close/>
              </a:path>
              <a:path w="4620259" h="4511040">
                <a:moveTo>
                  <a:pt x="920365" y="640079"/>
                </a:moveTo>
                <a:lnTo>
                  <a:pt x="704630" y="640079"/>
                </a:lnTo>
                <a:lnTo>
                  <a:pt x="693080" y="670559"/>
                </a:lnTo>
                <a:lnTo>
                  <a:pt x="931644" y="670559"/>
                </a:lnTo>
                <a:lnTo>
                  <a:pt x="920365" y="640079"/>
                </a:lnTo>
                <a:close/>
              </a:path>
              <a:path w="4620259" h="4511040">
                <a:moveTo>
                  <a:pt x="3106201" y="640079"/>
                </a:moveTo>
                <a:lnTo>
                  <a:pt x="1505232" y="640079"/>
                </a:lnTo>
                <a:lnTo>
                  <a:pt x="1471487" y="670559"/>
                </a:lnTo>
                <a:lnTo>
                  <a:pt x="3139364" y="670559"/>
                </a:lnTo>
                <a:lnTo>
                  <a:pt x="3106201" y="640079"/>
                </a:lnTo>
                <a:close/>
              </a:path>
              <a:path w="4620259" h="4511040">
                <a:moveTo>
                  <a:pt x="3928633" y="640079"/>
                </a:moveTo>
                <a:lnTo>
                  <a:pt x="3663056" y="640079"/>
                </a:lnTo>
                <a:lnTo>
                  <a:pt x="3645501" y="670559"/>
                </a:lnTo>
                <a:lnTo>
                  <a:pt x="3945119" y="670559"/>
                </a:lnTo>
                <a:lnTo>
                  <a:pt x="3928633" y="640079"/>
                </a:lnTo>
                <a:close/>
              </a:path>
              <a:path w="4620259" h="4511040">
                <a:moveTo>
                  <a:pt x="3038921" y="609599"/>
                </a:moveTo>
                <a:lnTo>
                  <a:pt x="1573723" y="609599"/>
                </a:lnTo>
                <a:lnTo>
                  <a:pt x="1539313" y="640079"/>
                </a:lnTo>
                <a:lnTo>
                  <a:pt x="3072718" y="640079"/>
                </a:lnTo>
                <a:lnTo>
                  <a:pt x="3038921" y="609599"/>
                </a:lnTo>
                <a:close/>
              </a:path>
              <a:path w="4620259" h="4511040">
                <a:moveTo>
                  <a:pt x="3856128" y="609599"/>
                </a:moveTo>
                <a:lnTo>
                  <a:pt x="3718996" y="609599"/>
                </a:lnTo>
                <a:lnTo>
                  <a:pt x="3699900" y="640079"/>
                </a:lnTo>
                <a:lnTo>
                  <a:pt x="3875043" y="640079"/>
                </a:lnTo>
                <a:lnTo>
                  <a:pt x="3856128" y="609599"/>
                </a:lnTo>
                <a:close/>
              </a:path>
              <a:path w="4620259" h="4511040">
                <a:moveTo>
                  <a:pt x="2970404" y="579119"/>
                </a:moveTo>
                <a:lnTo>
                  <a:pt x="1643505" y="579119"/>
                </a:lnTo>
                <a:lnTo>
                  <a:pt x="1608456" y="609599"/>
                </a:lnTo>
                <a:lnTo>
                  <a:pt x="3004815" y="609599"/>
                </a:lnTo>
                <a:lnTo>
                  <a:pt x="2970404" y="579119"/>
                </a:lnTo>
                <a:close/>
              </a:path>
              <a:path w="4620259" h="4511040">
                <a:moveTo>
                  <a:pt x="2900688" y="548639"/>
                </a:moveTo>
                <a:lnTo>
                  <a:pt x="1714524" y="548639"/>
                </a:lnTo>
                <a:lnTo>
                  <a:pt x="1678863" y="579119"/>
                </a:lnTo>
                <a:lnTo>
                  <a:pt x="2935694" y="579119"/>
                </a:lnTo>
                <a:lnTo>
                  <a:pt x="2900688" y="548639"/>
                </a:lnTo>
                <a:close/>
              </a:path>
              <a:path w="4620259" h="4511040">
                <a:moveTo>
                  <a:pt x="2793949" y="518159"/>
                </a:moveTo>
                <a:lnTo>
                  <a:pt x="1823251" y="518159"/>
                </a:lnTo>
                <a:lnTo>
                  <a:pt x="1786725" y="548639"/>
                </a:lnTo>
                <a:lnTo>
                  <a:pt x="2829811" y="548639"/>
                </a:lnTo>
                <a:lnTo>
                  <a:pt x="2793949" y="518159"/>
                </a:lnTo>
                <a:close/>
              </a:path>
              <a:path w="4620259" h="4511040">
                <a:moveTo>
                  <a:pt x="2757811" y="243839"/>
                </a:moveTo>
                <a:lnTo>
                  <a:pt x="1860053" y="243839"/>
                </a:lnTo>
                <a:lnTo>
                  <a:pt x="1860053" y="518159"/>
                </a:lnTo>
                <a:lnTo>
                  <a:pt x="2757811" y="518159"/>
                </a:lnTo>
                <a:lnTo>
                  <a:pt x="2757811" y="243839"/>
                </a:lnTo>
                <a:close/>
              </a:path>
              <a:path w="4620259" h="4511040">
                <a:moveTo>
                  <a:pt x="2750393" y="182879"/>
                </a:moveTo>
                <a:lnTo>
                  <a:pt x="1867604" y="182879"/>
                </a:lnTo>
                <a:lnTo>
                  <a:pt x="1863455" y="213359"/>
                </a:lnTo>
                <a:lnTo>
                  <a:pt x="1860915" y="243839"/>
                </a:lnTo>
                <a:lnTo>
                  <a:pt x="2756965" y="243839"/>
                </a:lnTo>
                <a:lnTo>
                  <a:pt x="2754472" y="213359"/>
                </a:lnTo>
                <a:lnTo>
                  <a:pt x="2750393" y="182879"/>
                </a:lnTo>
                <a:close/>
              </a:path>
              <a:path w="4620259" h="4511040">
                <a:moveTo>
                  <a:pt x="2729287" y="121919"/>
                </a:moveTo>
                <a:lnTo>
                  <a:pt x="1889016" y="121919"/>
                </a:lnTo>
                <a:lnTo>
                  <a:pt x="1880453" y="152399"/>
                </a:lnTo>
                <a:lnTo>
                  <a:pt x="1873293" y="182879"/>
                </a:lnTo>
                <a:lnTo>
                  <a:pt x="2744794" y="182879"/>
                </a:lnTo>
                <a:lnTo>
                  <a:pt x="2737737" y="152399"/>
                </a:lnTo>
                <a:lnTo>
                  <a:pt x="2729287" y="121919"/>
                </a:lnTo>
                <a:close/>
              </a:path>
              <a:path w="4620259" h="4511040">
                <a:moveTo>
                  <a:pt x="2708463" y="91439"/>
                </a:moveTo>
                <a:lnTo>
                  <a:pt x="1910071" y="91439"/>
                </a:lnTo>
                <a:lnTo>
                  <a:pt x="1898911" y="121919"/>
                </a:lnTo>
                <a:lnTo>
                  <a:pt x="2719508" y="121919"/>
                </a:lnTo>
                <a:lnTo>
                  <a:pt x="2708463" y="91439"/>
                </a:lnTo>
                <a:close/>
              </a:path>
              <a:path w="4620259" h="4511040">
                <a:moveTo>
                  <a:pt x="2682830" y="60959"/>
                </a:moveTo>
                <a:lnTo>
                  <a:pt x="1935906" y="60959"/>
                </a:lnTo>
                <a:lnTo>
                  <a:pt x="1922425" y="91439"/>
                </a:lnTo>
                <a:lnTo>
                  <a:pt x="2696216" y="91439"/>
                </a:lnTo>
                <a:lnTo>
                  <a:pt x="2682830" y="60959"/>
                </a:lnTo>
                <a:close/>
              </a:path>
              <a:path w="4620259" h="4511040">
                <a:moveTo>
                  <a:pt x="2636483" y="30479"/>
                </a:moveTo>
                <a:lnTo>
                  <a:pt x="1982417" y="30479"/>
                </a:lnTo>
                <a:lnTo>
                  <a:pt x="1965971" y="60959"/>
                </a:lnTo>
                <a:lnTo>
                  <a:pt x="2652900" y="60959"/>
                </a:lnTo>
                <a:lnTo>
                  <a:pt x="2636483" y="30479"/>
                </a:lnTo>
                <a:close/>
              </a:path>
              <a:path w="4620259" h="4511040">
                <a:moveTo>
                  <a:pt x="2582188" y="0"/>
                </a:moveTo>
                <a:lnTo>
                  <a:pt x="2036582" y="0"/>
                </a:lnTo>
                <a:lnTo>
                  <a:pt x="2017791" y="30479"/>
                </a:lnTo>
                <a:lnTo>
                  <a:pt x="2601063" y="30479"/>
                </a:lnTo>
                <a:lnTo>
                  <a:pt x="25821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3" name="object 3"/>
          <p:cNvSpPr>
            <a:spLocks/>
          </p:cNvSpPr>
          <p:nvPr/>
        </p:nvSpPr>
        <p:spPr bwMode="auto">
          <a:xfrm>
            <a:off x="3067050" y="2432050"/>
            <a:ext cx="2663825" cy="2665413"/>
          </a:xfrm>
          <a:custGeom>
            <a:avLst/>
            <a:gdLst>
              <a:gd name="T0" fmla="*/ 1220703 w 2664460"/>
              <a:gd name="T1" fmla="*/ 4429 h 2664460"/>
              <a:gd name="T2" fmla="*/ 1010217 w 2664460"/>
              <a:gd name="T3" fmla="*/ 38811 h 2664460"/>
              <a:gd name="T4" fmla="*/ 812176 w 2664460"/>
              <a:gd name="T5" fmla="*/ 104941 h 2664460"/>
              <a:gd name="T6" fmla="*/ 629322 w 2664460"/>
              <a:gd name="T7" fmla="*/ 200072 h 2664460"/>
              <a:gd name="T8" fmla="*/ 464386 w 2664460"/>
              <a:gd name="T9" fmla="*/ 321454 h 2664460"/>
              <a:gd name="T10" fmla="*/ 320117 w 2664460"/>
              <a:gd name="T11" fmla="*/ 466329 h 2664460"/>
              <a:gd name="T12" fmla="*/ 199239 w 2664460"/>
              <a:gd name="T13" fmla="*/ 631953 h 2664460"/>
              <a:gd name="T14" fmla="*/ 104506 w 2664460"/>
              <a:gd name="T15" fmla="*/ 815572 h 2664460"/>
              <a:gd name="T16" fmla="*/ 38650 w 2664460"/>
              <a:gd name="T17" fmla="*/ 1014439 h 2664460"/>
              <a:gd name="T18" fmla="*/ 4408 w 2664460"/>
              <a:gd name="T19" fmla="*/ 1225804 h 2664460"/>
              <a:gd name="T20" fmla="*/ 4408 w 2664460"/>
              <a:gd name="T21" fmla="*/ 1444823 h 2664460"/>
              <a:gd name="T22" fmla="*/ 38650 w 2664460"/>
              <a:gd name="T23" fmla="*/ 1656189 h 2664460"/>
              <a:gd name="T24" fmla="*/ 104506 w 2664460"/>
              <a:gd name="T25" fmla="*/ 1855057 h 2664460"/>
              <a:gd name="T26" fmla="*/ 199239 w 2664460"/>
              <a:gd name="T27" fmla="*/ 2038677 h 2664460"/>
              <a:gd name="T28" fmla="*/ 320117 w 2664460"/>
              <a:gd name="T29" fmla="*/ 2204302 h 2664460"/>
              <a:gd name="T30" fmla="*/ 464386 w 2664460"/>
              <a:gd name="T31" fmla="*/ 2349176 h 2664460"/>
              <a:gd name="T32" fmla="*/ 629322 w 2664460"/>
              <a:gd name="T33" fmla="*/ 2470554 h 2664460"/>
              <a:gd name="T34" fmla="*/ 812176 w 2664460"/>
              <a:gd name="T35" fmla="*/ 2565684 h 2664460"/>
              <a:gd name="T36" fmla="*/ 1010217 w 2664460"/>
              <a:gd name="T37" fmla="*/ 2631818 h 2664460"/>
              <a:gd name="T38" fmla="*/ 1220703 w 2664460"/>
              <a:gd name="T39" fmla="*/ 2666202 h 2664460"/>
              <a:gd name="T40" fmla="*/ 1438810 w 2664460"/>
              <a:gd name="T41" fmla="*/ 2666202 h 2664460"/>
              <a:gd name="T42" fmla="*/ 1649292 w 2664460"/>
              <a:gd name="T43" fmla="*/ 2631818 h 2664460"/>
              <a:gd name="T44" fmla="*/ 1847331 w 2664460"/>
              <a:gd name="T45" fmla="*/ 2565684 h 2664460"/>
              <a:gd name="T46" fmla="*/ 2030189 w 2664460"/>
              <a:gd name="T47" fmla="*/ 2470554 h 2664460"/>
              <a:gd name="T48" fmla="*/ 2195122 w 2664460"/>
              <a:gd name="T49" fmla="*/ 2349176 h 2664460"/>
              <a:gd name="T50" fmla="*/ 2339396 w 2664460"/>
              <a:gd name="T51" fmla="*/ 2204302 h 2664460"/>
              <a:gd name="T52" fmla="*/ 2460269 w 2664460"/>
              <a:gd name="T53" fmla="*/ 2038677 h 2664460"/>
              <a:gd name="T54" fmla="*/ 2555004 w 2664460"/>
              <a:gd name="T55" fmla="*/ 1855057 h 2664460"/>
              <a:gd name="T56" fmla="*/ 2620860 w 2664460"/>
              <a:gd name="T57" fmla="*/ 1656189 h 2664460"/>
              <a:gd name="T58" fmla="*/ 2655102 w 2664460"/>
              <a:gd name="T59" fmla="*/ 1444823 h 2664460"/>
              <a:gd name="T60" fmla="*/ 2655102 w 2664460"/>
              <a:gd name="T61" fmla="*/ 1225804 h 2664460"/>
              <a:gd name="T62" fmla="*/ 2620860 w 2664460"/>
              <a:gd name="T63" fmla="*/ 1014439 h 2664460"/>
              <a:gd name="T64" fmla="*/ 2555004 w 2664460"/>
              <a:gd name="T65" fmla="*/ 815572 h 2664460"/>
              <a:gd name="T66" fmla="*/ 2460269 w 2664460"/>
              <a:gd name="T67" fmla="*/ 631953 h 2664460"/>
              <a:gd name="T68" fmla="*/ 2339396 w 2664460"/>
              <a:gd name="T69" fmla="*/ 466329 h 2664460"/>
              <a:gd name="T70" fmla="*/ 2195122 w 2664460"/>
              <a:gd name="T71" fmla="*/ 321454 h 2664460"/>
              <a:gd name="T72" fmla="*/ 2030189 w 2664460"/>
              <a:gd name="T73" fmla="*/ 200072 h 2664460"/>
              <a:gd name="T74" fmla="*/ 1847331 w 2664460"/>
              <a:gd name="T75" fmla="*/ 104941 h 2664460"/>
              <a:gd name="T76" fmla="*/ 1649292 w 2664460"/>
              <a:gd name="T77" fmla="*/ 38811 h 2664460"/>
              <a:gd name="T78" fmla="*/ 1438810 w 2664460"/>
              <a:gd name="T79" fmla="*/ 4429 h 26644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64460"/>
              <a:gd name="T121" fmla="*/ 0 h 2664460"/>
              <a:gd name="T122" fmla="*/ 2664460 w 2664460"/>
              <a:gd name="T123" fmla="*/ 2664460 h 26644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64460" h="2664460">
                <a:moveTo>
                  <a:pt x="1331975" y="0"/>
                </a:moveTo>
                <a:lnTo>
                  <a:pt x="1222740" y="4415"/>
                </a:lnTo>
                <a:lnTo>
                  <a:pt x="1115936" y="17434"/>
                </a:lnTo>
                <a:lnTo>
                  <a:pt x="1011904" y="38713"/>
                </a:lnTo>
                <a:lnTo>
                  <a:pt x="910990" y="67910"/>
                </a:lnTo>
                <a:lnTo>
                  <a:pt x="813534" y="104681"/>
                </a:lnTo>
                <a:lnTo>
                  <a:pt x="719881" y="148683"/>
                </a:lnTo>
                <a:lnTo>
                  <a:pt x="630372" y="199574"/>
                </a:lnTo>
                <a:lnTo>
                  <a:pt x="545352" y="257010"/>
                </a:lnTo>
                <a:lnTo>
                  <a:pt x="465163" y="320649"/>
                </a:lnTo>
                <a:lnTo>
                  <a:pt x="390147" y="390147"/>
                </a:lnTo>
                <a:lnTo>
                  <a:pt x="320649" y="465163"/>
                </a:lnTo>
                <a:lnTo>
                  <a:pt x="257010" y="545352"/>
                </a:lnTo>
                <a:lnTo>
                  <a:pt x="199574" y="630372"/>
                </a:lnTo>
                <a:lnTo>
                  <a:pt x="148683" y="719881"/>
                </a:lnTo>
                <a:lnTo>
                  <a:pt x="104681" y="813534"/>
                </a:lnTo>
                <a:lnTo>
                  <a:pt x="67910" y="910990"/>
                </a:lnTo>
                <a:lnTo>
                  <a:pt x="38713" y="1011904"/>
                </a:lnTo>
                <a:lnTo>
                  <a:pt x="17434" y="1115936"/>
                </a:lnTo>
                <a:lnTo>
                  <a:pt x="4415" y="1222740"/>
                </a:lnTo>
                <a:lnTo>
                  <a:pt x="0" y="1331975"/>
                </a:lnTo>
                <a:lnTo>
                  <a:pt x="4415" y="1441211"/>
                </a:lnTo>
                <a:lnTo>
                  <a:pt x="17434" y="1548017"/>
                </a:lnTo>
                <a:lnTo>
                  <a:pt x="38713" y="1652048"/>
                </a:lnTo>
                <a:lnTo>
                  <a:pt x="67910" y="1752964"/>
                </a:lnTo>
                <a:lnTo>
                  <a:pt x="104681" y="1850419"/>
                </a:lnTo>
                <a:lnTo>
                  <a:pt x="148683" y="1944073"/>
                </a:lnTo>
                <a:lnTo>
                  <a:pt x="199574" y="2033581"/>
                </a:lnTo>
                <a:lnTo>
                  <a:pt x="257010" y="2118602"/>
                </a:lnTo>
                <a:lnTo>
                  <a:pt x="320649" y="2198791"/>
                </a:lnTo>
                <a:lnTo>
                  <a:pt x="390147" y="2273806"/>
                </a:lnTo>
                <a:lnTo>
                  <a:pt x="465163" y="2343304"/>
                </a:lnTo>
                <a:lnTo>
                  <a:pt x="545352" y="2406943"/>
                </a:lnTo>
                <a:lnTo>
                  <a:pt x="630372" y="2464379"/>
                </a:lnTo>
                <a:lnTo>
                  <a:pt x="719881" y="2515269"/>
                </a:lnTo>
                <a:lnTo>
                  <a:pt x="813534" y="2559271"/>
                </a:lnTo>
                <a:lnTo>
                  <a:pt x="910990" y="2596042"/>
                </a:lnTo>
                <a:lnTo>
                  <a:pt x="1011904" y="2625238"/>
                </a:lnTo>
                <a:lnTo>
                  <a:pt x="1115936" y="2646517"/>
                </a:lnTo>
                <a:lnTo>
                  <a:pt x="1222740" y="2659536"/>
                </a:lnTo>
                <a:lnTo>
                  <a:pt x="1331975" y="2663951"/>
                </a:lnTo>
                <a:lnTo>
                  <a:pt x="1441211" y="2659536"/>
                </a:lnTo>
                <a:lnTo>
                  <a:pt x="1548015" y="2646517"/>
                </a:lnTo>
                <a:lnTo>
                  <a:pt x="1652046" y="2625238"/>
                </a:lnTo>
                <a:lnTo>
                  <a:pt x="1752961" y="2596042"/>
                </a:lnTo>
                <a:lnTo>
                  <a:pt x="1850417" y="2559271"/>
                </a:lnTo>
                <a:lnTo>
                  <a:pt x="1944070" y="2515269"/>
                </a:lnTo>
                <a:lnTo>
                  <a:pt x="2033579" y="2464379"/>
                </a:lnTo>
                <a:lnTo>
                  <a:pt x="2118599" y="2406943"/>
                </a:lnTo>
                <a:lnTo>
                  <a:pt x="2198788" y="2343304"/>
                </a:lnTo>
                <a:lnTo>
                  <a:pt x="2273804" y="2273806"/>
                </a:lnTo>
                <a:lnTo>
                  <a:pt x="2343302" y="2198791"/>
                </a:lnTo>
                <a:lnTo>
                  <a:pt x="2406941" y="2118602"/>
                </a:lnTo>
                <a:lnTo>
                  <a:pt x="2464377" y="2033581"/>
                </a:lnTo>
                <a:lnTo>
                  <a:pt x="2515268" y="1944073"/>
                </a:lnTo>
                <a:lnTo>
                  <a:pt x="2559270" y="1850419"/>
                </a:lnTo>
                <a:lnTo>
                  <a:pt x="2596041" y="1752964"/>
                </a:lnTo>
                <a:lnTo>
                  <a:pt x="2625237" y="1652048"/>
                </a:lnTo>
                <a:lnTo>
                  <a:pt x="2646517" y="1548017"/>
                </a:lnTo>
                <a:lnTo>
                  <a:pt x="2659536" y="1441211"/>
                </a:lnTo>
                <a:lnTo>
                  <a:pt x="2663951" y="1331975"/>
                </a:lnTo>
                <a:lnTo>
                  <a:pt x="2659536" y="1222740"/>
                </a:lnTo>
                <a:lnTo>
                  <a:pt x="2646517" y="1115936"/>
                </a:lnTo>
                <a:lnTo>
                  <a:pt x="2625237" y="1011904"/>
                </a:lnTo>
                <a:lnTo>
                  <a:pt x="2596041" y="910990"/>
                </a:lnTo>
                <a:lnTo>
                  <a:pt x="2559270" y="813534"/>
                </a:lnTo>
                <a:lnTo>
                  <a:pt x="2515268" y="719881"/>
                </a:lnTo>
                <a:lnTo>
                  <a:pt x="2464377" y="630372"/>
                </a:lnTo>
                <a:lnTo>
                  <a:pt x="2406941" y="545352"/>
                </a:lnTo>
                <a:lnTo>
                  <a:pt x="2343302" y="465163"/>
                </a:lnTo>
                <a:lnTo>
                  <a:pt x="2273804" y="390147"/>
                </a:lnTo>
                <a:lnTo>
                  <a:pt x="2198788" y="320649"/>
                </a:lnTo>
                <a:lnTo>
                  <a:pt x="2118599" y="257010"/>
                </a:lnTo>
                <a:lnTo>
                  <a:pt x="2033579" y="199574"/>
                </a:lnTo>
                <a:lnTo>
                  <a:pt x="1944070" y="148683"/>
                </a:lnTo>
                <a:lnTo>
                  <a:pt x="1850417" y="104681"/>
                </a:lnTo>
                <a:lnTo>
                  <a:pt x="1752961" y="67910"/>
                </a:lnTo>
                <a:lnTo>
                  <a:pt x="1652046" y="38713"/>
                </a:lnTo>
                <a:lnTo>
                  <a:pt x="1548015" y="17434"/>
                </a:lnTo>
                <a:lnTo>
                  <a:pt x="1441211" y="4415"/>
                </a:lnTo>
                <a:lnTo>
                  <a:pt x="13319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4" name="object 4"/>
          <p:cNvSpPr>
            <a:spLocks/>
          </p:cNvSpPr>
          <p:nvPr/>
        </p:nvSpPr>
        <p:spPr bwMode="auto">
          <a:xfrm>
            <a:off x="3711575" y="4283075"/>
            <a:ext cx="1293813" cy="2119313"/>
          </a:xfrm>
          <a:custGeom>
            <a:avLst/>
            <a:gdLst>
              <a:gd name="T0" fmla="*/ 380600 w 1293495"/>
              <a:gd name="T1" fmla="*/ 2045541 h 2118360"/>
              <a:gd name="T2" fmla="*/ 470437 w 1293495"/>
              <a:gd name="T3" fmla="*/ 2125039 h 2118360"/>
              <a:gd name="T4" fmla="*/ 557668 w 1293495"/>
              <a:gd name="T5" fmla="*/ 2109751 h 2118360"/>
              <a:gd name="T6" fmla="*/ 598298 w 1293495"/>
              <a:gd name="T7" fmla="*/ 2073059 h 2118360"/>
              <a:gd name="T8" fmla="*/ 619140 w 1293495"/>
              <a:gd name="T9" fmla="*/ 2024137 h 2118360"/>
              <a:gd name="T10" fmla="*/ 674778 w 1293495"/>
              <a:gd name="T11" fmla="*/ 1244447 h 2118360"/>
              <a:gd name="T12" fmla="*/ 733978 w 1293495"/>
              <a:gd name="T13" fmla="*/ 2109751 h 2118360"/>
              <a:gd name="T14" fmla="*/ 833403 w 1293495"/>
              <a:gd name="T15" fmla="*/ 2118923 h 2118360"/>
              <a:gd name="T16" fmla="*/ 882871 w 1293495"/>
              <a:gd name="T17" fmla="*/ 2094463 h 2118360"/>
              <a:gd name="T18" fmla="*/ 914273 w 1293495"/>
              <a:gd name="T19" fmla="*/ 2051657 h 2118360"/>
              <a:gd name="T20" fmla="*/ 924265 w 1293495"/>
              <a:gd name="T21" fmla="*/ 1244447 h 2118360"/>
              <a:gd name="T22" fmla="*/ 383965 w 1293495"/>
              <a:gd name="T23" fmla="*/ 409719 h 2118360"/>
              <a:gd name="T24" fmla="*/ 380664 w 1293495"/>
              <a:gd name="T25" fmla="*/ 434180 h 2118360"/>
              <a:gd name="T26" fmla="*/ 368767 w 1293495"/>
              <a:gd name="T27" fmla="*/ 495332 h 2118360"/>
              <a:gd name="T28" fmla="*/ 326707 w 1293495"/>
              <a:gd name="T29" fmla="*/ 709365 h 2118360"/>
              <a:gd name="T30" fmla="*/ 259252 w 1293495"/>
              <a:gd name="T31" fmla="*/ 1057933 h 2118360"/>
              <a:gd name="T32" fmla="*/ 242535 w 1293495"/>
              <a:gd name="T33" fmla="*/ 1213871 h 2118360"/>
              <a:gd name="T34" fmla="*/ 283671 w 1293495"/>
              <a:gd name="T35" fmla="*/ 1244447 h 2118360"/>
              <a:gd name="T36" fmla="*/ 1060531 w 1293495"/>
              <a:gd name="T37" fmla="*/ 1186352 h 2118360"/>
              <a:gd name="T38" fmla="*/ 984164 w 1293495"/>
              <a:gd name="T39" fmla="*/ 785805 h 2118360"/>
              <a:gd name="T40" fmla="*/ 941009 w 1293495"/>
              <a:gd name="T41" fmla="*/ 559541 h 2118360"/>
              <a:gd name="T42" fmla="*/ 921206 w 1293495"/>
              <a:gd name="T43" fmla="*/ 452524 h 2118360"/>
              <a:gd name="T44" fmla="*/ 914887 w 1293495"/>
              <a:gd name="T45" fmla="*/ 415835 h 2118360"/>
              <a:gd name="T46" fmla="*/ 912174 w 1293495"/>
              <a:gd name="T47" fmla="*/ 397488 h 2118360"/>
              <a:gd name="T48" fmla="*/ 361509 w 1293495"/>
              <a:gd name="T49" fmla="*/ 27515 h 2118360"/>
              <a:gd name="T50" fmla="*/ 289408 w 1293495"/>
              <a:gd name="T51" fmla="*/ 91726 h 2118360"/>
              <a:gd name="T52" fmla="*/ 251143 w 1293495"/>
              <a:gd name="T53" fmla="*/ 152882 h 2118360"/>
              <a:gd name="T54" fmla="*/ 221942 w 1293495"/>
              <a:gd name="T55" fmla="*/ 229320 h 2118360"/>
              <a:gd name="T56" fmla="*/ 136710 w 1293495"/>
              <a:gd name="T57" fmla="*/ 473930 h 2118360"/>
              <a:gd name="T58" fmla="*/ 26707 w 1293495"/>
              <a:gd name="T59" fmla="*/ 791920 h 2118360"/>
              <a:gd name="T60" fmla="*/ 5997 w 1293495"/>
              <a:gd name="T61" fmla="*/ 850015 h 2118360"/>
              <a:gd name="T62" fmla="*/ 979 w 1293495"/>
              <a:gd name="T63" fmla="*/ 901995 h 2118360"/>
              <a:gd name="T64" fmla="*/ 18363 w 1293495"/>
              <a:gd name="T65" fmla="*/ 944800 h 2118360"/>
              <a:gd name="T66" fmla="*/ 54633 w 1293495"/>
              <a:gd name="T67" fmla="*/ 978435 h 2118360"/>
              <a:gd name="T68" fmla="*/ 161935 w 1293495"/>
              <a:gd name="T69" fmla="*/ 972319 h 2118360"/>
              <a:gd name="T70" fmla="*/ 194488 w 1293495"/>
              <a:gd name="T71" fmla="*/ 935628 h 2118360"/>
              <a:gd name="T72" fmla="*/ 209819 w 1293495"/>
              <a:gd name="T73" fmla="*/ 895878 h 2118360"/>
              <a:gd name="T74" fmla="*/ 249829 w 1293495"/>
              <a:gd name="T75" fmla="*/ 782748 h 2118360"/>
              <a:gd name="T76" fmla="*/ 306449 w 1293495"/>
              <a:gd name="T77" fmla="*/ 623751 h 2118360"/>
              <a:gd name="T78" fmla="*/ 353776 w 1293495"/>
              <a:gd name="T79" fmla="*/ 489217 h 2118360"/>
              <a:gd name="T80" fmla="*/ 1131822 w 1293495"/>
              <a:gd name="T81" fmla="*/ 397488 h 2118360"/>
              <a:gd name="T82" fmla="*/ 1091090 w 1293495"/>
              <a:gd name="T83" fmla="*/ 278242 h 2118360"/>
              <a:gd name="T84" fmla="*/ 1060640 w 1293495"/>
              <a:gd name="T85" fmla="*/ 192629 h 2118360"/>
              <a:gd name="T86" fmla="*/ 1025888 w 1293495"/>
              <a:gd name="T87" fmla="*/ 119248 h 2118360"/>
              <a:gd name="T88" fmla="*/ 983672 w 1293495"/>
              <a:gd name="T89" fmla="*/ 64210 h 2118360"/>
              <a:gd name="T90" fmla="*/ 933975 w 1293495"/>
              <a:gd name="T91" fmla="*/ 27515 h 2118360"/>
              <a:gd name="T92" fmla="*/ 845383 w 1293495"/>
              <a:gd name="T93" fmla="*/ 0 h 2118360"/>
              <a:gd name="T94" fmla="*/ 933145 w 1293495"/>
              <a:gd name="T95" fmla="*/ 458641 h 2118360"/>
              <a:gd name="T96" fmla="*/ 991432 w 1293495"/>
              <a:gd name="T97" fmla="*/ 623751 h 2118360"/>
              <a:gd name="T98" fmla="*/ 1036640 w 1293495"/>
              <a:gd name="T99" fmla="*/ 752171 h 2118360"/>
              <a:gd name="T100" fmla="*/ 1072756 w 1293495"/>
              <a:gd name="T101" fmla="*/ 856130 h 2118360"/>
              <a:gd name="T102" fmla="*/ 1092561 w 1293495"/>
              <a:gd name="T103" fmla="*/ 914225 h 2118360"/>
              <a:gd name="T104" fmla="*/ 1112887 w 1293495"/>
              <a:gd name="T105" fmla="*/ 953974 h 2118360"/>
              <a:gd name="T106" fmla="*/ 1151735 w 1293495"/>
              <a:gd name="T107" fmla="*/ 981492 h 2118360"/>
              <a:gd name="T108" fmla="*/ 1199380 w 1293495"/>
              <a:gd name="T109" fmla="*/ 990664 h 2118360"/>
              <a:gd name="T110" fmla="*/ 1267028 w 1293495"/>
              <a:gd name="T111" fmla="*/ 957031 h 2118360"/>
              <a:gd name="T112" fmla="*/ 1291355 w 1293495"/>
              <a:gd name="T113" fmla="*/ 917282 h 2118360"/>
              <a:gd name="T114" fmla="*/ 1294306 w 1293495"/>
              <a:gd name="T115" fmla="*/ 868360 h 2118360"/>
              <a:gd name="T116" fmla="*/ 1284075 w 1293495"/>
              <a:gd name="T117" fmla="*/ 834727 h 2118360"/>
              <a:gd name="T118" fmla="*/ 1189424 w 1293495"/>
              <a:gd name="T119" fmla="*/ 562600 h 2118360"/>
              <a:gd name="T120" fmla="*/ 1131822 w 1293495"/>
              <a:gd name="T121" fmla="*/ 397488 h 21183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93495"/>
              <a:gd name="T184" fmla="*/ 0 h 2118360"/>
              <a:gd name="T185" fmla="*/ 1293495 w 1293495"/>
              <a:gd name="T186" fmla="*/ 2118360 h 21183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93495" h="2118360">
                <a:moveTo>
                  <a:pt x="620040" y="1240535"/>
                </a:moveTo>
                <a:lnTo>
                  <a:pt x="372634" y="1240535"/>
                </a:lnTo>
                <a:lnTo>
                  <a:pt x="372634" y="1996439"/>
                </a:lnTo>
                <a:lnTo>
                  <a:pt x="379947" y="2039111"/>
                </a:lnTo>
                <a:lnTo>
                  <a:pt x="400217" y="2075687"/>
                </a:lnTo>
                <a:lnTo>
                  <a:pt x="430944" y="2103119"/>
                </a:lnTo>
                <a:lnTo>
                  <a:pt x="456003" y="2112263"/>
                </a:lnTo>
                <a:lnTo>
                  <a:pt x="469627" y="2118359"/>
                </a:lnTo>
                <a:lnTo>
                  <a:pt x="515547" y="2118359"/>
                </a:lnTo>
                <a:lnTo>
                  <a:pt x="530175" y="2112263"/>
                </a:lnTo>
                <a:lnTo>
                  <a:pt x="543915" y="2109215"/>
                </a:lnTo>
                <a:lnTo>
                  <a:pt x="556709" y="2103119"/>
                </a:lnTo>
                <a:lnTo>
                  <a:pt x="568499" y="2093975"/>
                </a:lnTo>
                <a:lnTo>
                  <a:pt x="579227" y="2087879"/>
                </a:lnTo>
                <a:lnTo>
                  <a:pt x="588837" y="2078735"/>
                </a:lnTo>
                <a:lnTo>
                  <a:pt x="597269" y="2066543"/>
                </a:lnTo>
                <a:lnTo>
                  <a:pt x="604467" y="2054351"/>
                </a:lnTo>
                <a:lnTo>
                  <a:pt x="610373" y="2045207"/>
                </a:lnTo>
                <a:lnTo>
                  <a:pt x="614928" y="2029967"/>
                </a:lnTo>
                <a:lnTo>
                  <a:pt x="618076" y="2017775"/>
                </a:lnTo>
                <a:lnTo>
                  <a:pt x="619758" y="2002535"/>
                </a:lnTo>
                <a:lnTo>
                  <a:pt x="620040" y="1240535"/>
                </a:lnTo>
                <a:close/>
              </a:path>
              <a:path w="1293495" h="2118360">
                <a:moveTo>
                  <a:pt x="922676" y="1240535"/>
                </a:moveTo>
                <a:lnTo>
                  <a:pt x="673616" y="1240535"/>
                </a:lnTo>
                <a:lnTo>
                  <a:pt x="673624" y="1996439"/>
                </a:lnTo>
                <a:lnTo>
                  <a:pt x="681130" y="2039111"/>
                </a:lnTo>
                <a:lnTo>
                  <a:pt x="701768" y="2075687"/>
                </a:lnTo>
                <a:lnTo>
                  <a:pt x="732718" y="2103119"/>
                </a:lnTo>
                <a:lnTo>
                  <a:pt x="757687" y="2112263"/>
                </a:lnTo>
                <a:lnTo>
                  <a:pt x="771159" y="2118359"/>
                </a:lnTo>
                <a:lnTo>
                  <a:pt x="817204" y="2118359"/>
                </a:lnTo>
                <a:lnTo>
                  <a:pt x="831968" y="2112263"/>
                </a:lnTo>
                <a:lnTo>
                  <a:pt x="845818" y="2109215"/>
                </a:lnTo>
                <a:lnTo>
                  <a:pt x="858701" y="2103119"/>
                </a:lnTo>
                <a:lnTo>
                  <a:pt x="870563" y="2093975"/>
                </a:lnTo>
                <a:lnTo>
                  <a:pt x="881352" y="2087879"/>
                </a:lnTo>
                <a:lnTo>
                  <a:pt x="891014" y="2078735"/>
                </a:lnTo>
                <a:lnTo>
                  <a:pt x="899495" y="2066543"/>
                </a:lnTo>
                <a:lnTo>
                  <a:pt x="906741" y="2057399"/>
                </a:lnTo>
                <a:lnTo>
                  <a:pt x="912701" y="2045207"/>
                </a:lnTo>
                <a:lnTo>
                  <a:pt x="917320" y="2033015"/>
                </a:lnTo>
                <a:lnTo>
                  <a:pt x="920545" y="2017775"/>
                </a:lnTo>
                <a:lnTo>
                  <a:pt x="922322" y="2005583"/>
                </a:lnTo>
                <a:lnTo>
                  <a:pt x="922676" y="1240535"/>
                </a:lnTo>
                <a:close/>
              </a:path>
              <a:path w="1293495" h="2118360">
                <a:moveTo>
                  <a:pt x="910606" y="396239"/>
                </a:moveTo>
                <a:lnTo>
                  <a:pt x="384826" y="396239"/>
                </a:lnTo>
                <a:lnTo>
                  <a:pt x="383948" y="405383"/>
                </a:lnTo>
                <a:lnTo>
                  <a:pt x="383307" y="408431"/>
                </a:lnTo>
                <a:lnTo>
                  <a:pt x="382747" y="414527"/>
                </a:lnTo>
                <a:lnTo>
                  <a:pt x="382114" y="417575"/>
                </a:lnTo>
                <a:lnTo>
                  <a:pt x="381253" y="423671"/>
                </a:lnTo>
                <a:lnTo>
                  <a:pt x="380010" y="432815"/>
                </a:lnTo>
                <a:lnTo>
                  <a:pt x="378231" y="441959"/>
                </a:lnTo>
                <a:lnTo>
                  <a:pt x="375761" y="454151"/>
                </a:lnTo>
                <a:lnTo>
                  <a:pt x="372446" y="469391"/>
                </a:lnTo>
                <a:lnTo>
                  <a:pt x="368130" y="493775"/>
                </a:lnTo>
                <a:lnTo>
                  <a:pt x="355882" y="554735"/>
                </a:lnTo>
                <a:lnTo>
                  <a:pt x="347640" y="597407"/>
                </a:lnTo>
                <a:lnTo>
                  <a:pt x="337780" y="646175"/>
                </a:lnTo>
                <a:lnTo>
                  <a:pt x="326147" y="707135"/>
                </a:lnTo>
                <a:lnTo>
                  <a:pt x="312588" y="777239"/>
                </a:lnTo>
                <a:lnTo>
                  <a:pt x="296947" y="856487"/>
                </a:lnTo>
                <a:lnTo>
                  <a:pt x="279071" y="950975"/>
                </a:lnTo>
                <a:lnTo>
                  <a:pt x="258804" y="1054607"/>
                </a:lnTo>
                <a:lnTo>
                  <a:pt x="235992" y="1173479"/>
                </a:lnTo>
                <a:lnTo>
                  <a:pt x="235009" y="1185671"/>
                </a:lnTo>
                <a:lnTo>
                  <a:pt x="237162" y="1197863"/>
                </a:lnTo>
                <a:lnTo>
                  <a:pt x="242115" y="1210055"/>
                </a:lnTo>
                <a:lnTo>
                  <a:pt x="249530" y="1222247"/>
                </a:lnTo>
                <a:lnTo>
                  <a:pt x="259071" y="1228343"/>
                </a:lnTo>
                <a:lnTo>
                  <a:pt x="270400" y="1237487"/>
                </a:lnTo>
                <a:lnTo>
                  <a:pt x="283181" y="1240535"/>
                </a:lnTo>
                <a:lnTo>
                  <a:pt x="1002314" y="1240535"/>
                </a:lnTo>
                <a:lnTo>
                  <a:pt x="1038988" y="1228343"/>
                </a:lnTo>
                <a:lnTo>
                  <a:pt x="1057814" y="1194815"/>
                </a:lnTo>
                <a:lnTo>
                  <a:pt x="1058708" y="1182623"/>
                </a:lnTo>
                <a:lnTo>
                  <a:pt x="1036001" y="1063751"/>
                </a:lnTo>
                <a:lnTo>
                  <a:pt x="1015828" y="957071"/>
                </a:lnTo>
                <a:lnTo>
                  <a:pt x="998036" y="865631"/>
                </a:lnTo>
                <a:lnTo>
                  <a:pt x="982470" y="783335"/>
                </a:lnTo>
                <a:lnTo>
                  <a:pt x="968976" y="713231"/>
                </a:lnTo>
                <a:lnTo>
                  <a:pt x="957401" y="652271"/>
                </a:lnTo>
                <a:lnTo>
                  <a:pt x="947591" y="600455"/>
                </a:lnTo>
                <a:lnTo>
                  <a:pt x="939392" y="557783"/>
                </a:lnTo>
                <a:lnTo>
                  <a:pt x="932650" y="521207"/>
                </a:lnTo>
                <a:lnTo>
                  <a:pt x="927210" y="493775"/>
                </a:lnTo>
                <a:lnTo>
                  <a:pt x="922919" y="469391"/>
                </a:lnTo>
                <a:lnTo>
                  <a:pt x="919624" y="451103"/>
                </a:lnTo>
                <a:lnTo>
                  <a:pt x="917169" y="438911"/>
                </a:lnTo>
                <a:lnTo>
                  <a:pt x="915402" y="429767"/>
                </a:lnTo>
                <a:lnTo>
                  <a:pt x="914167" y="420623"/>
                </a:lnTo>
                <a:lnTo>
                  <a:pt x="913312" y="414527"/>
                </a:lnTo>
                <a:lnTo>
                  <a:pt x="912683" y="411479"/>
                </a:lnTo>
                <a:lnTo>
                  <a:pt x="912124" y="408431"/>
                </a:lnTo>
                <a:lnTo>
                  <a:pt x="911483" y="402335"/>
                </a:lnTo>
                <a:lnTo>
                  <a:pt x="910606" y="396239"/>
                </a:lnTo>
                <a:close/>
              </a:path>
              <a:path w="1293495" h="2118360">
                <a:moveTo>
                  <a:pt x="843928" y="0"/>
                </a:moveTo>
                <a:lnTo>
                  <a:pt x="449727" y="0"/>
                </a:lnTo>
                <a:lnTo>
                  <a:pt x="403250" y="9143"/>
                </a:lnTo>
                <a:lnTo>
                  <a:pt x="360886" y="27431"/>
                </a:lnTo>
                <a:lnTo>
                  <a:pt x="322738" y="54863"/>
                </a:lnTo>
                <a:lnTo>
                  <a:pt x="310977" y="64007"/>
                </a:lnTo>
                <a:lnTo>
                  <a:pt x="299700" y="76199"/>
                </a:lnTo>
                <a:lnTo>
                  <a:pt x="288911" y="91439"/>
                </a:lnTo>
                <a:lnTo>
                  <a:pt x="278614" y="103631"/>
                </a:lnTo>
                <a:lnTo>
                  <a:pt x="268811" y="118871"/>
                </a:lnTo>
                <a:lnTo>
                  <a:pt x="259508" y="137159"/>
                </a:lnTo>
                <a:lnTo>
                  <a:pt x="250709" y="152399"/>
                </a:lnTo>
                <a:lnTo>
                  <a:pt x="242416" y="170687"/>
                </a:lnTo>
                <a:lnTo>
                  <a:pt x="234634" y="192023"/>
                </a:lnTo>
                <a:lnTo>
                  <a:pt x="227366" y="210311"/>
                </a:lnTo>
                <a:lnTo>
                  <a:pt x="221560" y="228599"/>
                </a:lnTo>
                <a:lnTo>
                  <a:pt x="213650" y="249935"/>
                </a:lnTo>
                <a:lnTo>
                  <a:pt x="203894" y="277367"/>
                </a:lnTo>
                <a:lnTo>
                  <a:pt x="192551" y="310895"/>
                </a:lnTo>
                <a:lnTo>
                  <a:pt x="136472" y="472439"/>
                </a:lnTo>
                <a:lnTo>
                  <a:pt x="105625" y="560831"/>
                </a:lnTo>
                <a:lnTo>
                  <a:pt x="75663" y="646175"/>
                </a:lnTo>
                <a:lnTo>
                  <a:pt x="48651" y="725423"/>
                </a:lnTo>
                <a:lnTo>
                  <a:pt x="26658" y="789431"/>
                </a:lnTo>
                <a:lnTo>
                  <a:pt x="18188" y="813815"/>
                </a:lnTo>
                <a:lnTo>
                  <a:pt x="11748" y="832103"/>
                </a:lnTo>
                <a:lnTo>
                  <a:pt x="7596" y="844295"/>
                </a:lnTo>
                <a:lnTo>
                  <a:pt x="5990" y="847343"/>
                </a:lnTo>
                <a:lnTo>
                  <a:pt x="2450" y="859535"/>
                </a:lnTo>
                <a:lnTo>
                  <a:pt x="472" y="871727"/>
                </a:lnTo>
                <a:lnTo>
                  <a:pt x="0" y="886967"/>
                </a:lnTo>
                <a:lnTo>
                  <a:pt x="979" y="899159"/>
                </a:lnTo>
                <a:lnTo>
                  <a:pt x="3357" y="911351"/>
                </a:lnTo>
                <a:lnTo>
                  <a:pt x="7077" y="920495"/>
                </a:lnTo>
                <a:lnTo>
                  <a:pt x="12085" y="932687"/>
                </a:lnTo>
                <a:lnTo>
                  <a:pt x="18328" y="941831"/>
                </a:lnTo>
                <a:lnTo>
                  <a:pt x="25749" y="954023"/>
                </a:lnTo>
                <a:lnTo>
                  <a:pt x="34295" y="960119"/>
                </a:lnTo>
                <a:lnTo>
                  <a:pt x="43911" y="969263"/>
                </a:lnTo>
                <a:lnTo>
                  <a:pt x="54542" y="975359"/>
                </a:lnTo>
                <a:lnTo>
                  <a:pt x="66134" y="981455"/>
                </a:lnTo>
                <a:lnTo>
                  <a:pt x="91784" y="987551"/>
                </a:lnTo>
                <a:lnTo>
                  <a:pt x="116800" y="987551"/>
                </a:lnTo>
                <a:lnTo>
                  <a:pt x="161655" y="969263"/>
                </a:lnTo>
                <a:lnTo>
                  <a:pt x="171193" y="960119"/>
                </a:lnTo>
                <a:lnTo>
                  <a:pt x="179857" y="954023"/>
                </a:lnTo>
                <a:lnTo>
                  <a:pt x="187544" y="944879"/>
                </a:lnTo>
                <a:lnTo>
                  <a:pt x="194152" y="932687"/>
                </a:lnTo>
                <a:lnTo>
                  <a:pt x="199578" y="923543"/>
                </a:lnTo>
                <a:lnTo>
                  <a:pt x="201421" y="917447"/>
                </a:lnTo>
                <a:lnTo>
                  <a:pt x="204753" y="908303"/>
                </a:lnTo>
                <a:lnTo>
                  <a:pt x="209456" y="893063"/>
                </a:lnTo>
                <a:lnTo>
                  <a:pt x="215411" y="877823"/>
                </a:lnTo>
                <a:lnTo>
                  <a:pt x="222501" y="856487"/>
                </a:lnTo>
                <a:lnTo>
                  <a:pt x="230608" y="835151"/>
                </a:lnTo>
                <a:lnTo>
                  <a:pt x="249402" y="780287"/>
                </a:lnTo>
                <a:lnTo>
                  <a:pt x="270847" y="719327"/>
                </a:lnTo>
                <a:lnTo>
                  <a:pt x="282270" y="688847"/>
                </a:lnTo>
                <a:lnTo>
                  <a:pt x="294001" y="655319"/>
                </a:lnTo>
                <a:lnTo>
                  <a:pt x="305924" y="621791"/>
                </a:lnTo>
                <a:lnTo>
                  <a:pt x="317920" y="588263"/>
                </a:lnTo>
                <a:lnTo>
                  <a:pt x="329871" y="554735"/>
                </a:lnTo>
                <a:lnTo>
                  <a:pt x="341659" y="521207"/>
                </a:lnTo>
                <a:lnTo>
                  <a:pt x="353167" y="487679"/>
                </a:lnTo>
                <a:lnTo>
                  <a:pt x="364276" y="457199"/>
                </a:lnTo>
                <a:lnTo>
                  <a:pt x="374868" y="426719"/>
                </a:lnTo>
                <a:lnTo>
                  <a:pt x="384826" y="396239"/>
                </a:lnTo>
                <a:lnTo>
                  <a:pt x="1129876" y="396239"/>
                </a:lnTo>
                <a:lnTo>
                  <a:pt x="1126759" y="387095"/>
                </a:lnTo>
                <a:lnTo>
                  <a:pt x="1113052" y="347471"/>
                </a:lnTo>
                <a:lnTo>
                  <a:pt x="1100450" y="310895"/>
                </a:lnTo>
                <a:lnTo>
                  <a:pt x="1089214" y="277367"/>
                </a:lnTo>
                <a:lnTo>
                  <a:pt x="1079607" y="249935"/>
                </a:lnTo>
                <a:lnTo>
                  <a:pt x="1071891" y="228599"/>
                </a:lnTo>
                <a:lnTo>
                  <a:pt x="1066328" y="210311"/>
                </a:lnTo>
                <a:lnTo>
                  <a:pt x="1058817" y="192023"/>
                </a:lnTo>
                <a:lnTo>
                  <a:pt x="1050842" y="170687"/>
                </a:lnTo>
                <a:lnTo>
                  <a:pt x="1042401" y="152399"/>
                </a:lnTo>
                <a:lnTo>
                  <a:pt x="1033495" y="137159"/>
                </a:lnTo>
                <a:lnTo>
                  <a:pt x="1024124" y="118871"/>
                </a:lnTo>
                <a:lnTo>
                  <a:pt x="1014287" y="103631"/>
                </a:lnTo>
                <a:lnTo>
                  <a:pt x="1003984" y="91439"/>
                </a:lnTo>
                <a:lnTo>
                  <a:pt x="993215" y="76199"/>
                </a:lnTo>
                <a:lnTo>
                  <a:pt x="981980" y="64007"/>
                </a:lnTo>
                <a:lnTo>
                  <a:pt x="970278" y="54863"/>
                </a:lnTo>
                <a:lnTo>
                  <a:pt x="958109" y="42671"/>
                </a:lnTo>
                <a:lnTo>
                  <a:pt x="945474" y="33527"/>
                </a:lnTo>
                <a:lnTo>
                  <a:pt x="932371" y="27431"/>
                </a:lnTo>
                <a:lnTo>
                  <a:pt x="918800" y="21335"/>
                </a:lnTo>
                <a:lnTo>
                  <a:pt x="904762" y="15239"/>
                </a:lnTo>
                <a:lnTo>
                  <a:pt x="890256" y="9143"/>
                </a:lnTo>
                <a:lnTo>
                  <a:pt x="843928" y="0"/>
                </a:lnTo>
                <a:close/>
              </a:path>
              <a:path w="1293495" h="2118360">
                <a:moveTo>
                  <a:pt x="1129876" y="396239"/>
                </a:moveTo>
                <a:lnTo>
                  <a:pt x="910606" y="396239"/>
                </a:lnTo>
                <a:lnTo>
                  <a:pt x="920794" y="426719"/>
                </a:lnTo>
                <a:lnTo>
                  <a:pt x="931542" y="457199"/>
                </a:lnTo>
                <a:lnTo>
                  <a:pt x="942736" y="487679"/>
                </a:lnTo>
                <a:lnTo>
                  <a:pt x="954265" y="521207"/>
                </a:lnTo>
                <a:lnTo>
                  <a:pt x="966015" y="554735"/>
                </a:lnTo>
                <a:lnTo>
                  <a:pt x="989729" y="621791"/>
                </a:lnTo>
                <a:lnTo>
                  <a:pt x="1001467" y="655319"/>
                </a:lnTo>
                <a:lnTo>
                  <a:pt x="1012976" y="688847"/>
                </a:lnTo>
                <a:lnTo>
                  <a:pt x="1024144" y="719327"/>
                </a:lnTo>
                <a:lnTo>
                  <a:pt x="1034857" y="749807"/>
                </a:lnTo>
                <a:lnTo>
                  <a:pt x="1045003" y="780287"/>
                </a:lnTo>
                <a:lnTo>
                  <a:pt x="1054469" y="807719"/>
                </a:lnTo>
                <a:lnTo>
                  <a:pt x="1063143" y="832103"/>
                </a:lnTo>
                <a:lnTo>
                  <a:pt x="1070912" y="853439"/>
                </a:lnTo>
                <a:lnTo>
                  <a:pt x="1077663" y="874775"/>
                </a:lnTo>
                <a:lnTo>
                  <a:pt x="1083283" y="890015"/>
                </a:lnTo>
                <a:lnTo>
                  <a:pt x="1087661" y="902207"/>
                </a:lnTo>
                <a:lnTo>
                  <a:pt x="1090683" y="911351"/>
                </a:lnTo>
                <a:lnTo>
                  <a:pt x="1092236" y="917447"/>
                </a:lnTo>
                <a:lnTo>
                  <a:pt x="1097259" y="929639"/>
                </a:lnTo>
                <a:lnTo>
                  <a:pt x="1103544" y="938783"/>
                </a:lnTo>
                <a:lnTo>
                  <a:pt x="1110974" y="950975"/>
                </a:lnTo>
                <a:lnTo>
                  <a:pt x="1119429" y="960119"/>
                </a:lnTo>
                <a:lnTo>
                  <a:pt x="1128790" y="966215"/>
                </a:lnTo>
                <a:lnTo>
                  <a:pt x="1138938" y="972311"/>
                </a:lnTo>
                <a:lnTo>
                  <a:pt x="1149754" y="978407"/>
                </a:lnTo>
                <a:lnTo>
                  <a:pt x="1161119" y="984503"/>
                </a:lnTo>
                <a:lnTo>
                  <a:pt x="1172914" y="984503"/>
                </a:lnTo>
                <a:lnTo>
                  <a:pt x="1185020" y="987551"/>
                </a:lnTo>
                <a:lnTo>
                  <a:pt x="1197318" y="987551"/>
                </a:lnTo>
                <a:lnTo>
                  <a:pt x="1234310" y="978407"/>
                </a:lnTo>
                <a:lnTo>
                  <a:pt x="1245577" y="969263"/>
                </a:lnTo>
                <a:lnTo>
                  <a:pt x="1255772" y="963167"/>
                </a:lnTo>
                <a:lnTo>
                  <a:pt x="1264851" y="954023"/>
                </a:lnTo>
                <a:lnTo>
                  <a:pt x="1272770" y="944879"/>
                </a:lnTo>
                <a:lnTo>
                  <a:pt x="1279487" y="935735"/>
                </a:lnTo>
                <a:lnTo>
                  <a:pt x="1284957" y="923543"/>
                </a:lnTo>
                <a:lnTo>
                  <a:pt x="1289136" y="914399"/>
                </a:lnTo>
                <a:lnTo>
                  <a:pt x="1291982" y="902207"/>
                </a:lnTo>
                <a:lnTo>
                  <a:pt x="1293450" y="890015"/>
                </a:lnTo>
                <a:lnTo>
                  <a:pt x="1293498" y="877823"/>
                </a:lnTo>
                <a:lnTo>
                  <a:pt x="1292080" y="865631"/>
                </a:lnTo>
                <a:lnTo>
                  <a:pt x="1289155" y="853439"/>
                </a:lnTo>
                <a:lnTo>
                  <a:pt x="1287674" y="847343"/>
                </a:lnTo>
                <a:lnTo>
                  <a:pt x="1286055" y="844295"/>
                </a:lnTo>
                <a:lnTo>
                  <a:pt x="1281868" y="832103"/>
                </a:lnTo>
                <a:lnTo>
                  <a:pt x="1266837" y="789431"/>
                </a:lnTo>
                <a:lnTo>
                  <a:pt x="1231584" y="685799"/>
                </a:lnTo>
                <a:lnTo>
                  <a:pt x="1202672" y="603503"/>
                </a:lnTo>
                <a:lnTo>
                  <a:pt x="1187380" y="560831"/>
                </a:lnTo>
                <a:lnTo>
                  <a:pt x="1171880" y="515111"/>
                </a:lnTo>
                <a:lnTo>
                  <a:pt x="1156435" y="472439"/>
                </a:lnTo>
                <a:lnTo>
                  <a:pt x="1141307" y="429767"/>
                </a:lnTo>
                <a:lnTo>
                  <a:pt x="1129876" y="396239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5" name="object 5"/>
          <p:cNvSpPr>
            <a:spLocks/>
          </p:cNvSpPr>
          <p:nvPr/>
        </p:nvSpPr>
        <p:spPr bwMode="auto">
          <a:xfrm>
            <a:off x="4144963" y="3783013"/>
            <a:ext cx="428625" cy="430212"/>
          </a:xfrm>
          <a:custGeom>
            <a:avLst/>
            <a:gdLst>
              <a:gd name="T0" fmla="*/ 214121 w 428625"/>
              <a:gd name="T1" fmla="*/ 0 h 429895"/>
              <a:gd name="T2" fmla="*/ 162386 w 428625"/>
              <a:gd name="T3" fmla="*/ 6225 h 429895"/>
              <a:gd name="T4" fmla="*/ 115341 w 428625"/>
              <a:gd name="T5" fmla="*/ 23930 h 429895"/>
              <a:gd name="T6" fmla="*/ 74422 w 428625"/>
              <a:gd name="T7" fmla="*/ 51672 h 429895"/>
              <a:gd name="T8" fmla="*/ 41065 w 428625"/>
              <a:gd name="T9" fmla="*/ 88017 h 429895"/>
              <a:gd name="T10" fmla="*/ 16705 w 428625"/>
              <a:gd name="T11" fmla="*/ 131515 h 429895"/>
              <a:gd name="T12" fmla="*/ 2779 w 428625"/>
              <a:gd name="T13" fmla="*/ 180727 h 429895"/>
              <a:gd name="T14" fmla="*/ 0 w 428625"/>
              <a:gd name="T15" fmla="*/ 215995 h 429895"/>
              <a:gd name="T16" fmla="*/ 703 w 428625"/>
              <a:gd name="T17" fmla="*/ 233599 h 429895"/>
              <a:gd name="T18" fmla="*/ 10833 w 428625"/>
              <a:gd name="T19" fmla="*/ 283951 h 429895"/>
              <a:gd name="T20" fmla="*/ 31875 w 428625"/>
              <a:gd name="T21" fmla="*/ 329409 h 429895"/>
              <a:gd name="T22" fmla="*/ 62392 w 428625"/>
              <a:gd name="T23" fmla="*/ 368418 h 429895"/>
              <a:gd name="T24" fmla="*/ 100950 w 428625"/>
              <a:gd name="T25" fmla="*/ 399433 h 429895"/>
              <a:gd name="T26" fmla="*/ 146112 w 428625"/>
              <a:gd name="T27" fmla="*/ 420900 h 429895"/>
              <a:gd name="T28" fmla="*/ 196444 w 428625"/>
              <a:gd name="T29" fmla="*/ 431269 h 429895"/>
              <a:gd name="T30" fmla="*/ 214121 w 428625"/>
              <a:gd name="T31" fmla="*/ 431990 h 429895"/>
              <a:gd name="T32" fmla="*/ 231576 w 428625"/>
              <a:gd name="T33" fmla="*/ 431269 h 429895"/>
              <a:gd name="T34" fmla="*/ 281499 w 428625"/>
              <a:gd name="T35" fmla="*/ 420900 h 429895"/>
              <a:gd name="T36" fmla="*/ 326563 w 428625"/>
              <a:gd name="T37" fmla="*/ 399433 h 429895"/>
              <a:gd name="T38" fmla="*/ 365234 w 428625"/>
              <a:gd name="T39" fmla="*/ 368418 h 429895"/>
              <a:gd name="T40" fmla="*/ 395975 w 428625"/>
              <a:gd name="T41" fmla="*/ 329409 h 429895"/>
              <a:gd name="T42" fmla="*/ 417252 w 428625"/>
              <a:gd name="T43" fmla="*/ 283951 h 429895"/>
              <a:gd name="T44" fmla="*/ 427528 w 428625"/>
              <a:gd name="T45" fmla="*/ 233599 h 429895"/>
              <a:gd name="T46" fmla="*/ 428243 w 428625"/>
              <a:gd name="T47" fmla="*/ 215995 h 429895"/>
              <a:gd name="T48" fmla="*/ 427528 w 428625"/>
              <a:gd name="T49" fmla="*/ 198150 h 429895"/>
              <a:gd name="T50" fmla="*/ 417252 w 428625"/>
              <a:gd name="T51" fmla="*/ 147354 h 429895"/>
              <a:gd name="T52" fmla="*/ 395975 w 428625"/>
              <a:gd name="T53" fmla="*/ 101792 h 429895"/>
              <a:gd name="T54" fmla="*/ 365234 w 428625"/>
              <a:gd name="T55" fmla="*/ 62901 h 429895"/>
              <a:gd name="T56" fmla="*/ 326563 w 428625"/>
              <a:gd name="T57" fmla="*/ 32133 h 429895"/>
              <a:gd name="T58" fmla="*/ 281499 w 428625"/>
              <a:gd name="T59" fmla="*/ 10919 h 429895"/>
              <a:gd name="T60" fmla="*/ 231576 w 428625"/>
              <a:gd name="T61" fmla="*/ 712 h 429895"/>
              <a:gd name="T62" fmla="*/ 214121 w 428625"/>
              <a:gd name="T63" fmla="*/ 0 h 4298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8625"/>
              <a:gd name="T97" fmla="*/ 0 h 429895"/>
              <a:gd name="T98" fmla="*/ 428625 w 428625"/>
              <a:gd name="T99" fmla="*/ 429895 h 4298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8625" h="429895">
                <a:moveTo>
                  <a:pt x="214121" y="0"/>
                </a:moveTo>
                <a:lnTo>
                  <a:pt x="162386" y="6190"/>
                </a:lnTo>
                <a:lnTo>
                  <a:pt x="115341" y="23804"/>
                </a:lnTo>
                <a:lnTo>
                  <a:pt x="74422" y="51406"/>
                </a:lnTo>
                <a:lnTo>
                  <a:pt x="41065" y="87562"/>
                </a:lnTo>
                <a:lnTo>
                  <a:pt x="16705" y="130837"/>
                </a:lnTo>
                <a:lnTo>
                  <a:pt x="2779" y="179796"/>
                </a:lnTo>
                <a:lnTo>
                  <a:pt x="0" y="214883"/>
                </a:lnTo>
                <a:lnTo>
                  <a:pt x="703" y="232397"/>
                </a:lnTo>
                <a:lnTo>
                  <a:pt x="10833" y="282490"/>
                </a:lnTo>
                <a:lnTo>
                  <a:pt x="31875" y="327713"/>
                </a:lnTo>
                <a:lnTo>
                  <a:pt x="62392" y="366523"/>
                </a:lnTo>
                <a:lnTo>
                  <a:pt x="100950" y="397378"/>
                </a:lnTo>
                <a:lnTo>
                  <a:pt x="146112" y="418734"/>
                </a:lnTo>
                <a:lnTo>
                  <a:pt x="196444" y="429049"/>
                </a:lnTo>
                <a:lnTo>
                  <a:pt x="214121" y="429767"/>
                </a:lnTo>
                <a:lnTo>
                  <a:pt x="231576" y="429049"/>
                </a:lnTo>
                <a:lnTo>
                  <a:pt x="281499" y="418734"/>
                </a:lnTo>
                <a:lnTo>
                  <a:pt x="326563" y="397378"/>
                </a:lnTo>
                <a:lnTo>
                  <a:pt x="365234" y="366523"/>
                </a:lnTo>
                <a:lnTo>
                  <a:pt x="395975" y="327713"/>
                </a:lnTo>
                <a:lnTo>
                  <a:pt x="417252" y="282490"/>
                </a:lnTo>
                <a:lnTo>
                  <a:pt x="427528" y="232397"/>
                </a:lnTo>
                <a:lnTo>
                  <a:pt x="428243" y="214883"/>
                </a:lnTo>
                <a:lnTo>
                  <a:pt x="427528" y="197130"/>
                </a:lnTo>
                <a:lnTo>
                  <a:pt x="417252" y="146596"/>
                </a:lnTo>
                <a:lnTo>
                  <a:pt x="395975" y="101267"/>
                </a:lnTo>
                <a:lnTo>
                  <a:pt x="365234" y="62579"/>
                </a:lnTo>
                <a:lnTo>
                  <a:pt x="326563" y="31965"/>
                </a:lnTo>
                <a:lnTo>
                  <a:pt x="281499" y="10863"/>
                </a:lnTo>
                <a:lnTo>
                  <a:pt x="231576" y="705"/>
                </a:lnTo>
                <a:lnTo>
                  <a:pt x="214121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6" name="object 6"/>
          <p:cNvSpPr txBox="1">
            <a:spLocks noChangeArrowheads="1"/>
          </p:cNvSpPr>
          <p:nvPr/>
        </p:nvSpPr>
        <p:spPr bwMode="auto">
          <a:xfrm>
            <a:off x="708025" y="668338"/>
            <a:ext cx="68357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2.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Be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accountable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for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465C6C"/>
                </a:solidFill>
                <a:latin typeface="Arial" panose="020B0604020202020204" pitchFamily="34" charset="0"/>
              </a:rPr>
              <a:t>integrated</a:t>
            </a:r>
            <a:r>
              <a:rPr lang="en-US" altLang="en-US" sz="2600" b="1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465C6C"/>
                </a:solidFill>
                <a:latin typeface="Arial" panose="020B0604020202020204" pitchFamily="34" charset="0"/>
              </a:rPr>
              <a:t>financing</a:t>
            </a:r>
            <a:r>
              <a:rPr lang="en-US" altLang="en-US" sz="2600" b="1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that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aims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achieve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universal</a:t>
            </a:r>
            <a:r>
              <a:rPr lang="en-US" altLang="en-US" sz="26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solidFill>
                  <a:srgbClr val="465C6C"/>
                </a:solidFill>
                <a:latin typeface="Arial" panose="020B0604020202020204" pitchFamily="34" charset="0"/>
              </a:rPr>
              <a:t>outcomes</a:t>
            </a: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66567" name="object 7"/>
          <p:cNvSpPr txBox="1">
            <a:spLocks noChangeArrowheads="1"/>
          </p:cNvSpPr>
          <p:nvPr/>
        </p:nvSpPr>
        <p:spPr bwMode="auto">
          <a:xfrm>
            <a:off x="3106738" y="2470150"/>
            <a:ext cx="25717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38"/>
              </a:lnSpc>
            </a:pP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Aim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for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more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universal,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integrated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outcomes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and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where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you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can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be</a:t>
            </a:r>
            <a:r>
              <a:rPr lang="en-US" altLang="en-US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investing ‘</a:t>
            </a:r>
            <a:r>
              <a:rPr lang="en-US" altLang="en-US" b="1">
                <a:latin typeface="Arial" panose="020B0604020202020204" pitchFamily="34" charset="0"/>
              </a:rPr>
              <a:t>double duty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’ or ‘</a:t>
            </a:r>
            <a:r>
              <a:rPr lang="en-US" altLang="en-US" b="1">
                <a:latin typeface="Arial" panose="020B0604020202020204" pitchFamily="34" charset="0"/>
              </a:rPr>
              <a:t>triple duty</a:t>
            </a:r>
            <a:r>
              <a:rPr lang="en-US" altLang="en-US" b="1">
                <a:solidFill>
                  <a:srgbClr val="DE5D09"/>
                </a:solidFill>
                <a:latin typeface="Arial" panose="020B0604020202020204" pitchFamily="34" charset="0"/>
              </a:rPr>
              <a:t>’.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8" name="object 8"/>
          <p:cNvSpPr>
            <a:spLocks/>
          </p:cNvSpPr>
          <p:nvPr/>
        </p:nvSpPr>
        <p:spPr bwMode="auto">
          <a:xfrm>
            <a:off x="3208338" y="5010150"/>
            <a:ext cx="2673350" cy="1036638"/>
          </a:xfrm>
          <a:custGeom>
            <a:avLst/>
            <a:gdLst>
              <a:gd name="T0" fmla="*/ 2500364 w 2673350"/>
              <a:gd name="T1" fmla="*/ 0 h 1036320"/>
              <a:gd name="T2" fmla="*/ 169255 w 2673350"/>
              <a:gd name="T3" fmla="*/ 34 h 1036320"/>
              <a:gd name="T4" fmla="*/ 126431 w 2673350"/>
              <a:gd name="T5" fmla="*/ 6292 h 1036320"/>
              <a:gd name="T6" fmla="*/ 87692 w 2673350"/>
              <a:gd name="T7" fmla="*/ 22404 h 1036320"/>
              <a:gd name="T8" fmla="*/ 54391 w 2673350"/>
              <a:gd name="T9" fmla="*/ 47015 h 1036320"/>
              <a:gd name="T10" fmla="*/ 27877 w 2673350"/>
              <a:gd name="T11" fmla="*/ 78780 h 1036320"/>
              <a:gd name="T12" fmla="*/ 9503 w 2673350"/>
              <a:gd name="T13" fmla="*/ 116342 h 1036320"/>
              <a:gd name="T14" fmla="*/ 618 w 2673350"/>
              <a:gd name="T15" fmla="*/ 158340 h 1036320"/>
              <a:gd name="T16" fmla="*/ 0 w 2673350"/>
              <a:gd name="T17" fmla="*/ 173095 h 1036320"/>
              <a:gd name="T18" fmla="*/ 34 w 2673350"/>
              <a:gd name="T19" fmla="*/ 868930 h 1036320"/>
              <a:gd name="T20" fmla="*/ 6279 w 2673350"/>
              <a:gd name="T21" fmla="*/ 911854 h 1036320"/>
              <a:gd name="T22" fmla="*/ 22359 w 2673350"/>
              <a:gd name="T23" fmla="*/ 950676 h 1036320"/>
              <a:gd name="T24" fmla="*/ 46923 w 2673350"/>
              <a:gd name="T25" fmla="*/ 984048 h 1036320"/>
              <a:gd name="T26" fmla="*/ 78620 w 2673350"/>
              <a:gd name="T27" fmla="*/ 1010614 h 1036320"/>
              <a:gd name="T28" fmla="*/ 116099 w 2673350"/>
              <a:gd name="T29" fmla="*/ 1029022 h 1036320"/>
              <a:gd name="T30" fmla="*/ 158009 w 2673350"/>
              <a:gd name="T31" fmla="*/ 1037923 h 1036320"/>
              <a:gd name="T32" fmla="*/ 172730 w 2673350"/>
              <a:gd name="T33" fmla="*/ 1038542 h 1036320"/>
              <a:gd name="T34" fmla="*/ 2503840 w 2673350"/>
              <a:gd name="T35" fmla="*/ 1038508 h 1036320"/>
              <a:gd name="T36" fmla="*/ 2546674 w 2673350"/>
              <a:gd name="T37" fmla="*/ 1032252 h 1036320"/>
              <a:gd name="T38" fmla="*/ 2585416 w 2673350"/>
              <a:gd name="T39" fmla="*/ 1016142 h 1036320"/>
              <a:gd name="T40" fmla="*/ 2618716 w 2673350"/>
              <a:gd name="T41" fmla="*/ 991531 h 1036320"/>
              <a:gd name="T42" fmla="*/ 2645224 w 2673350"/>
              <a:gd name="T43" fmla="*/ 959767 h 1036320"/>
              <a:gd name="T44" fmla="*/ 2663594 w 2673350"/>
              <a:gd name="T45" fmla="*/ 922210 h 1036320"/>
              <a:gd name="T46" fmla="*/ 2672476 w 2673350"/>
              <a:gd name="T47" fmla="*/ 880205 h 1036320"/>
              <a:gd name="T48" fmla="*/ 2673094 w 2673350"/>
              <a:gd name="T49" fmla="*/ 865446 h 1036320"/>
              <a:gd name="T50" fmla="*/ 2673060 w 2673350"/>
              <a:gd name="T51" fmla="*/ 169613 h 1036320"/>
              <a:gd name="T52" fmla="*/ 2666818 w 2673350"/>
              <a:gd name="T53" fmla="*/ 126695 h 1036320"/>
              <a:gd name="T54" fmla="*/ 2650742 w 2673350"/>
              <a:gd name="T55" fmla="*/ 87873 h 1036320"/>
              <a:gd name="T56" fmla="*/ 2626182 w 2673350"/>
              <a:gd name="T57" fmla="*/ 54503 h 1036320"/>
              <a:gd name="T58" fmla="*/ 2594488 w 2673350"/>
              <a:gd name="T59" fmla="*/ 27936 h 1036320"/>
              <a:gd name="T60" fmla="*/ 2557008 w 2673350"/>
              <a:gd name="T61" fmla="*/ 9522 h 1036320"/>
              <a:gd name="T62" fmla="*/ 2515090 w 2673350"/>
              <a:gd name="T63" fmla="*/ 618 h 1036320"/>
              <a:gd name="T64" fmla="*/ 2500364 w 2673350"/>
              <a:gd name="T65" fmla="*/ 0 h 10363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73350"/>
              <a:gd name="T100" fmla="*/ 0 h 1036320"/>
              <a:gd name="T101" fmla="*/ 2673350 w 2673350"/>
              <a:gd name="T102" fmla="*/ 1036320 h 10363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73350" h="1036320">
                <a:moveTo>
                  <a:pt x="2500365" y="0"/>
                </a:moveTo>
                <a:lnTo>
                  <a:pt x="169255" y="34"/>
                </a:lnTo>
                <a:lnTo>
                  <a:pt x="126431" y="6278"/>
                </a:lnTo>
                <a:lnTo>
                  <a:pt x="87692" y="22355"/>
                </a:lnTo>
                <a:lnTo>
                  <a:pt x="54391" y="46917"/>
                </a:lnTo>
                <a:lnTo>
                  <a:pt x="27877" y="78612"/>
                </a:lnTo>
                <a:lnTo>
                  <a:pt x="9503" y="116090"/>
                </a:lnTo>
                <a:lnTo>
                  <a:pt x="618" y="158001"/>
                </a:lnTo>
                <a:lnTo>
                  <a:pt x="0" y="172724"/>
                </a:lnTo>
                <a:lnTo>
                  <a:pt x="34" y="867070"/>
                </a:lnTo>
                <a:lnTo>
                  <a:pt x="6279" y="909901"/>
                </a:lnTo>
                <a:lnTo>
                  <a:pt x="22359" y="948641"/>
                </a:lnTo>
                <a:lnTo>
                  <a:pt x="46923" y="981940"/>
                </a:lnTo>
                <a:lnTo>
                  <a:pt x="78620" y="1008449"/>
                </a:lnTo>
                <a:lnTo>
                  <a:pt x="116099" y="1026819"/>
                </a:lnTo>
                <a:lnTo>
                  <a:pt x="158009" y="1035701"/>
                </a:lnTo>
                <a:lnTo>
                  <a:pt x="172730" y="1036319"/>
                </a:lnTo>
                <a:lnTo>
                  <a:pt x="2503841" y="1036285"/>
                </a:lnTo>
                <a:lnTo>
                  <a:pt x="2546675" y="1030042"/>
                </a:lnTo>
                <a:lnTo>
                  <a:pt x="2585416" y="1013966"/>
                </a:lnTo>
                <a:lnTo>
                  <a:pt x="2618716" y="989407"/>
                </a:lnTo>
                <a:lnTo>
                  <a:pt x="2645225" y="957713"/>
                </a:lnTo>
                <a:lnTo>
                  <a:pt x="2663595" y="920234"/>
                </a:lnTo>
                <a:lnTo>
                  <a:pt x="2672477" y="878319"/>
                </a:lnTo>
                <a:lnTo>
                  <a:pt x="2673095" y="863595"/>
                </a:lnTo>
                <a:lnTo>
                  <a:pt x="2673061" y="169249"/>
                </a:lnTo>
                <a:lnTo>
                  <a:pt x="2666818" y="126422"/>
                </a:lnTo>
                <a:lnTo>
                  <a:pt x="2650743" y="87684"/>
                </a:lnTo>
                <a:lnTo>
                  <a:pt x="2626183" y="54384"/>
                </a:lnTo>
                <a:lnTo>
                  <a:pt x="2594489" y="27873"/>
                </a:lnTo>
                <a:lnTo>
                  <a:pt x="2557008" y="9501"/>
                </a:lnTo>
                <a:lnTo>
                  <a:pt x="2515091" y="618"/>
                </a:lnTo>
                <a:lnTo>
                  <a:pt x="2500365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9" name="object 9"/>
          <p:cNvSpPr txBox="1">
            <a:spLocks noChangeArrowheads="1"/>
          </p:cNvSpPr>
          <p:nvPr/>
        </p:nvSpPr>
        <p:spPr bwMode="auto">
          <a:xfrm>
            <a:off x="3117850" y="5111750"/>
            <a:ext cx="2816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13"/>
              </a:lnSpc>
            </a:pP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Investors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who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think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have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nothing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do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with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nutrition</a:t>
            </a:r>
            <a:r>
              <a:rPr lang="en-US" altLang="en-US"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</a:rPr>
              <a:t>– </a:t>
            </a:r>
            <a:r>
              <a:rPr lang="en-US" altLang="en-US" sz="1400">
                <a:latin typeface="Arial" panose="020B0604020202020204" pitchFamily="34" charset="0"/>
              </a:rPr>
              <a:t>make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sure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what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you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are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funding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is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benefitting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nutrition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for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all.</a:t>
            </a:r>
          </a:p>
        </p:txBody>
      </p:sp>
      <p:sp>
        <p:nvSpPr>
          <p:cNvPr id="66570" name="object 10"/>
          <p:cNvSpPr>
            <a:spLocks/>
          </p:cNvSpPr>
          <p:nvPr/>
        </p:nvSpPr>
        <p:spPr bwMode="auto">
          <a:xfrm>
            <a:off x="5534025" y="4132263"/>
            <a:ext cx="815975" cy="171450"/>
          </a:xfrm>
          <a:custGeom>
            <a:avLst/>
            <a:gdLst>
              <a:gd name="T0" fmla="*/ 0 w 815975"/>
              <a:gd name="T1" fmla="*/ 0 h 171450"/>
              <a:gd name="T2" fmla="*/ 815980 w 815975"/>
              <a:gd name="T3" fmla="*/ 171318 h 171450"/>
              <a:gd name="T4" fmla="*/ 0 60000 65536"/>
              <a:gd name="T5" fmla="*/ 0 60000 65536"/>
              <a:gd name="T6" fmla="*/ 0 w 815975"/>
              <a:gd name="T7" fmla="*/ 0 h 171450"/>
              <a:gd name="T8" fmla="*/ 815975 w 815975"/>
              <a:gd name="T9" fmla="*/ 171450 h 1714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5975" h="171450">
                <a:moveTo>
                  <a:pt x="0" y="0"/>
                </a:moveTo>
                <a:lnTo>
                  <a:pt x="815980" y="171318"/>
                </a:lnTo>
              </a:path>
            </a:pathLst>
          </a:custGeom>
          <a:noFill/>
          <a:ln w="6095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1" name="object 11"/>
          <p:cNvSpPr>
            <a:spLocks/>
          </p:cNvSpPr>
          <p:nvPr/>
        </p:nvSpPr>
        <p:spPr bwMode="auto">
          <a:xfrm>
            <a:off x="5532438" y="4043363"/>
            <a:ext cx="136525" cy="209550"/>
          </a:xfrm>
          <a:custGeom>
            <a:avLst/>
            <a:gdLst>
              <a:gd name="T0" fmla="*/ 95371 w 136525"/>
              <a:gd name="T1" fmla="*/ 0 h 208279"/>
              <a:gd name="T2" fmla="*/ 0 w 136525"/>
              <a:gd name="T3" fmla="*/ 80966 h 208279"/>
              <a:gd name="T4" fmla="*/ 36941 w 136525"/>
              <a:gd name="T5" fmla="*/ 204875 h 208279"/>
              <a:gd name="T6" fmla="*/ 76961 w 136525"/>
              <a:gd name="T7" fmla="*/ 217336 h 208279"/>
              <a:gd name="T8" fmla="*/ 40873 w 136525"/>
              <a:gd name="T9" fmla="*/ 93553 h 208279"/>
              <a:gd name="T10" fmla="*/ 136276 w 136525"/>
              <a:gd name="T11" fmla="*/ 12721 h 208279"/>
              <a:gd name="T12" fmla="*/ 95371 w 136525"/>
              <a:gd name="T13" fmla="*/ 0 h 2082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525"/>
              <a:gd name="T22" fmla="*/ 0 h 208279"/>
              <a:gd name="T23" fmla="*/ 136525 w 136525"/>
              <a:gd name="T24" fmla="*/ 208279 h 2082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525" h="208279">
                <a:moveTo>
                  <a:pt x="95371" y="0"/>
                </a:moveTo>
                <a:lnTo>
                  <a:pt x="0" y="77592"/>
                </a:lnTo>
                <a:lnTo>
                  <a:pt x="36941" y="196333"/>
                </a:lnTo>
                <a:lnTo>
                  <a:pt x="76961" y="208275"/>
                </a:lnTo>
                <a:lnTo>
                  <a:pt x="40873" y="89653"/>
                </a:lnTo>
                <a:lnTo>
                  <a:pt x="136276" y="12191"/>
                </a:lnTo>
                <a:lnTo>
                  <a:pt x="95371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2" name="object 12"/>
          <p:cNvSpPr>
            <a:spLocks/>
          </p:cNvSpPr>
          <p:nvPr/>
        </p:nvSpPr>
        <p:spPr bwMode="auto">
          <a:xfrm>
            <a:off x="5532438" y="4043363"/>
            <a:ext cx="136525" cy="209550"/>
          </a:xfrm>
          <a:custGeom>
            <a:avLst/>
            <a:gdLst>
              <a:gd name="T0" fmla="*/ 76961 w 136525"/>
              <a:gd name="T1" fmla="*/ 217336 h 208279"/>
              <a:gd name="T2" fmla="*/ 40873 w 136525"/>
              <a:gd name="T3" fmla="*/ 93553 h 208279"/>
              <a:gd name="T4" fmla="*/ 136276 w 136525"/>
              <a:gd name="T5" fmla="*/ 12721 h 208279"/>
              <a:gd name="T6" fmla="*/ 95371 w 136525"/>
              <a:gd name="T7" fmla="*/ 0 h 208279"/>
              <a:gd name="T8" fmla="*/ 0 w 136525"/>
              <a:gd name="T9" fmla="*/ 80966 h 208279"/>
              <a:gd name="T10" fmla="*/ 36941 w 136525"/>
              <a:gd name="T11" fmla="*/ 204875 h 208279"/>
              <a:gd name="T12" fmla="*/ 76961 w 136525"/>
              <a:gd name="T13" fmla="*/ 217336 h 2082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525"/>
              <a:gd name="T22" fmla="*/ 0 h 208279"/>
              <a:gd name="T23" fmla="*/ 136525 w 136525"/>
              <a:gd name="T24" fmla="*/ 208279 h 2082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525" h="208279">
                <a:moveTo>
                  <a:pt x="76961" y="208275"/>
                </a:moveTo>
                <a:lnTo>
                  <a:pt x="40873" y="89653"/>
                </a:lnTo>
                <a:lnTo>
                  <a:pt x="136276" y="12191"/>
                </a:lnTo>
                <a:lnTo>
                  <a:pt x="95371" y="0"/>
                </a:lnTo>
                <a:lnTo>
                  <a:pt x="0" y="77592"/>
                </a:lnTo>
                <a:lnTo>
                  <a:pt x="36941" y="196333"/>
                </a:lnTo>
                <a:lnTo>
                  <a:pt x="76961" y="208275"/>
                </a:lnTo>
                <a:close/>
              </a:path>
            </a:pathLst>
          </a:custGeom>
          <a:noFill/>
          <a:ln w="9524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3" name="object 13"/>
          <p:cNvSpPr>
            <a:spLocks/>
          </p:cNvSpPr>
          <p:nvPr/>
        </p:nvSpPr>
        <p:spPr bwMode="auto">
          <a:xfrm>
            <a:off x="6042025" y="3582988"/>
            <a:ext cx="2408238" cy="2409825"/>
          </a:xfrm>
          <a:custGeom>
            <a:avLst/>
            <a:gdLst>
              <a:gd name="T0" fmla="*/ 1106231 w 2407920"/>
              <a:gd name="T1" fmla="*/ 3993 h 2409825"/>
              <a:gd name="T2" fmla="*/ 915464 w 2407920"/>
              <a:gd name="T3" fmla="*/ 35011 h 2409825"/>
              <a:gd name="T4" fmla="*/ 735980 w 2407920"/>
              <a:gd name="T5" fmla="*/ 94671 h 2409825"/>
              <a:gd name="T6" fmla="*/ 570266 w 2407920"/>
              <a:gd name="T7" fmla="*/ 180493 h 2409825"/>
              <a:gd name="T8" fmla="*/ 420805 w 2407920"/>
              <a:gd name="T9" fmla="*/ 289995 h 2409825"/>
              <a:gd name="T10" fmla="*/ 290062 w 2407920"/>
              <a:gd name="T11" fmla="*/ 420698 h 2409825"/>
              <a:gd name="T12" fmla="*/ 180536 w 2407920"/>
              <a:gd name="T13" fmla="*/ 570122 h 2409825"/>
              <a:gd name="T14" fmla="*/ 94691 w 2407920"/>
              <a:gd name="T15" fmla="*/ 735786 h 2409825"/>
              <a:gd name="T16" fmla="*/ 35022 w 2407920"/>
              <a:gd name="T17" fmla="*/ 915210 h 2409825"/>
              <a:gd name="T18" fmla="*/ 3997 w 2407920"/>
              <a:gd name="T19" fmla="*/ 1105916 h 2409825"/>
              <a:gd name="T20" fmla="*/ 3997 w 2407920"/>
              <a:gd name="T21" fmla="*/ 1303529 h 2409825"/>
              <a:gd name="T22" fmla="*/ 35022 w 2407920"/>
              <a:gd name="T23" fmla="*/ 1494234 h 2409825"/>
              <a:gd name="T24" fmla="*/ 94691 w 2407920"/>
              <a:gd name="T25" fmla="*/ 1673658 h 2409825"/>
              <a:gd name="T26" fmla="*/ 180536 w 2407920"/>
              <a:gd name="T27" fmla="*/ 1839322 h 2409825"/>
              <a:gd name="T28" fmla="*/ 290062 w 2407920"/>
              <a:gd name="T29" fmla="*/ 1988746 h 2409825"/>
              <a:gd name="T30" fmla="*/ 420805 w 2407920"/>
              <a:gd name="T31" fmla="*/ 2119449 h 2409825"/>
              <a:gd name="T32" fmla="*/ 570266 w 2407920"/>
              <a:gd name="T33" fmla="*/ 2228951 h 2409825"/>
              <a:gd name="T34" fmla="*/ 735980 w 2407920"/>
              <a:gd name="T35" fmla="*/ 2314771 h 2409825"/>
              <a:gd name="T36" fmla="*/ 915464 w 2407920"/>
              <a:gd name="T37" fmla="*/ 2374431 h 2409825"/>
              <a:gd name="T38" fmla="*/ 1106231 w 2407920"/>
              <a:gd name="T39" fmla="*/ 2405451 h 2409825"/>
              <a:gd name="T40" fmla="*/ 1303914 w 2407920"/>
              <a:gd name="T41" fmla="*/ 2405451 h 2409825"/>
              <a:gd name="T42" fmla="*/ 1494681 w 2407920"/>
              <a:gd name="T43" fmla="*/ 2374431 h 2409825"/>
              <a:gd name="T44" fmla="*/ 1674165 w 2407920"/>
              <a:gd name="T45" fmla="*/ 2314771 h 2409825"/>
              <a:gd name="T46" fmla="*/ 1839879 w 2407920"/>
              <a:gd name="T47" fmla="*/ 2228951 h 2409825"/>
              <a:gd name="T48" fmla="*/ 1989345 w 2407920"/>
              <a:gd name="T49" fmla="*/ 2119449 h 2409825"/>
              <a:gd name="T50" fmla="*/ 2120082 w 2407920"/>
              <a:gd name="T51" fmla="*/ 1988746 h 2409825"/>
              <a:gd name="T52" fmla="*/ 2229608 w 2407920"/>
              <a:gd name="T53" fmla="*/ 1839322 h 2409825"/>
              <a:gd name="T54" fmla="*/ 2315456 w 2407920"/>
              <a:gd name="T55" fmla="*/ 1673658 h 2409825"/>
              <a:gd name="T56" fmla="*/ 2375126 w 2407920"/>
              <a:gd name="T57" fmla="*/ 1494234 h 2409825"/>
              <a:gd name="T58" fmla="*/ 2406154 w 2407920"/>
              <a:gd name="T59" fmla="*/ 1303529 h 2409825"/>
              <a:gd name="T60" fmla="*/ 2406154 w 2407920"/>
              <a:gd name="T61" fmla="*/ 1105916 h 2409825"/>
              <a:gd name="T62" fmla="*/ 2375126 w 2407920"/>
              <a:gd name="T63" fmla="*/ 915210 h 2409825"/>
              <a:gd name="T64" fmla="*/ 2315456 w 2407920"/>
              <a:gd name="T65" fmla="*/ 735786 h 2409825"/>
              <a:gd name="T66" fmla="*/ 2229608 w 2407920"/>
              <a:gd name="T67" fmla="*/ 570122 h 2409825"/>
              <a:gd name="T68" fmla="*/ 2120082 w 2407920"/>
              <a:gd name="T69" fmla="*/ 420698 h 2409825"/>
              <a:gd name="T70" fmla="*/ 1989345 w 2407920"/>
              <a:gd name="T71" fmla="*/ 289995 h 2409825"/>
              <a:gd name="T72" fmla="*/ 1839879 w 2407920"/>
              <a:gd name="T73" fmla="*/ 180493 h 2409825"/>
              <a:gd name="T74" fmla="*/ 1674165 w 2407920"/>
              <a:gd name="T75" fmla="*/ 94671 h 2409825"/>
              <a:gd name="T76" fmla="*/ 1494681 w 2407920"/>
              <a:gd name="T77" fmla="*/ 35011 h 2409825"/>
              <a:gd name="T78" fmla="*/ 1303914 w 2407920"/>
              <a:gd name="T79" fmla="*/ 3993 h 24098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407920"/>
              <a:gd name="T121" fmla="*/ 0 h 2409825"/>
              <a:gd name="T122" fmla="*/ 2407920 w 2407920"/>
              <a:gd name="T123" fmla="*/ 2409825 h 24098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407920" h="2409825">
                <a:moveTo>
                  <a:pt x="1203959" y="0"/>
                </a:moveTo>
                <a:lnTo>
                  <a:pt x="1105209" y="3993"/>
                </a:lnTo>
                <a:lnTo>
                  <a:pt x="1008658" y="15767"/>
                </a:lnTo>
                <a:lnTo>
                  <a:pt x="914617" y="35011"/>
                </a:lnTo>
                <a:lnTo>
                  <a:pt x="823394" y="61416"/>
                </a:lnTo>
                <a:lnTo>
                  <a:pt x="735301" y="94671"/>
                </a:lnTo>
                <a:lnTo>
                  <a:pt x="650647" y="134467"/>
                </a:lnTo>
                <a:lnTo>
                  <a:pt x="569741" y="180493"/>
                </a:lnTo>
                <a:lnTo>
                  <a:pt x="492893" y="232439"/>
                </a:lnTo>
                <a:lnTo>
                  <a:pt x="420413" y="289995"/>
                </a:lnTo>
                <a:lnTo>
                  <a:pt x="352611" y="352852"/>
                </a:lnTo>
                <a:lnTo>
                  <a:pt x="289796" y="420698"/>
                </a:lnTo>
                <a:lnTo>
                  <a:pt x="232279" y="493225"/>
                </a:lnTo>
                <a:lnTo>
                  <a:pt x="180368" y="570122"/>
                </a:lnTo>
                <a:lnTo>
                  <a:pt x="134373" y="651079"/>
                </a:lnTo>
                <a:lnTo>
                  <a:pt x="94605" y="735786"/>
                </a:lnTo>
                <a:lnTo>
                  <a:pt x="61373" y="823933"/>
                </a:lnTo>
                <a:lnTo>
                  <a:pt x="34987" y="915210"/>
                </a:lnTo>
                <a:lnTo>
                  <a:pt x="15756" y="1009307"/>
                </a:lnTo>
                <a:lnTo>
                  <a:pt x="3990" y="1105915"/>
                </a:lnTo>
                <a:lnTo>
                  <a:pt x="0" y="1204721"/>
                </a:lnTo>
                <a:lnTo>
                  <a:pt x="3990" y="1303528"/>
                </a:lnTo>
                <a:lnTo>
                  <a:pt x="15756" y="1400135"/>
                </a:lnTo>
                <a:lnTo>
                  <a:pt x="34987" y="1494233"/>
                </a:lnTo>
                <a:lnTo>
                  <a:pt x="61373" y="1585510"/>
                </a:lnTo>
                <a:lnTo>
                  <a:pt x="94605" y="1673657"/>
                </a:lnTo>
                <a:lnTo>
                  <a:pt x="134373" y="1758364"/>
                </a:lnTo>
                <a:lnTo>
                  <a:pt x="180368" y="1839321"/>
                </a:lnTo>
                <a:lnTo>
                  <a:pt x="232279" y="1916218"/>
                </a:lnTo>
                <a:lnTo>
                  <a:pt x="289796" y="1988745"/>
                </a:lnTo>
                <a:lnTo>
                  <a:pt x="352611" y="2056591"/>
                </a:lnTo>
                <a:lnTo>
                  <a:pt x="420413" y="2119448"/>
                </a:lnTo>
                <a:lnTo>
                  <a:pt x="492893" y="2177004"/>
                </a:lnTo>
                <a:lnTo>
                  <a:pt x="569741" y="2228950"/>
                </a:lnTo>
                <a:lnTo>
                  <a:pt x="650647" y="2274976"/>
                </a:lnTo>
                <a:lnTo>
                  <a:pt x="735301" y="2314771"/>
                </a:lnTo>
                <a:lnTo>
                  <a:pt x="823394" y="2348027"/>
                </a:lnTo>
                <a:lnTo>
                  <a:pt x="914617" y="2374431"/>
                </a:lnTo>
                <a:lnTo>
                  <a:pt x="1008658" y="2393676"/>
                </a:lnTo>
                <a:lnTo>
                  <a:pt x="1105209" y="2405450"/>
                </a:lnTo>
                <a:lnTo>
                  <a:pt x="1203959" y="2409443"/>
                </a:lnTo>
                <a:lnTo>
                  <a:pt x="1302710" y="2405450"/>
                </a:lnTo>
                <a:lnTo>
                  <a:pt x="1399261" y="2393676"/>
                </a:lnTo>
                <a:lnTo>
                  <a:pt x="1493302" y="2374431"/>
                </a:lnTo>
                <a:lnTo>
                  <a:pt x="1584524" y="2348027"/>
                </a:lnTo>
                <a:lnTo>
                  <a:pt x="1672618" y="2314771"/>
                </a:lnTo>
                <a:lnTo>
                  <a:pt x="1757272" y="2274976"/>
                </a:lnTo>
                <a:lnTo>
                  <a:pt x="1838178" y="2228950"/>
                </a:lnTo>
                <a:lnTo>
                  <a:pt x="1915026" y="2177004"/>
                </a:lnTo>
                <a:lnTo>
                  <a:pt x="1987506" y="2119448"/>
                </a:lnTo>
                <a:lnTo>
                  <a:pt x="2055308" y="2056591"/>
                </a:lnTo>
                <a:lnTo>
                  <a:pt x="2118123" y="1988745"/>
                </a:lnTo>
                <a:lnTo>
                  <a:pt x="2175640" y="1916218"/>
                </a:lnTo>
                <a:lnTo>
                  <a:pt x="2227551" y="1839321"/>
                </a:lnTo>
                <a:lnTo>
                  <a:pt x="2273546" y="1758364"/>
                </a:lnTo>
                <a:lnTo>
                  <a:pt x="2313314" y="1673657"/>
                </a:lnTo>
                <a:lnTo>
                  <a:pt x="2346546" y="1585510"/>
                </a:lnTo>
                <a:lnTo>
                  <a:pt x="2372932" y="1494233"/>
                </a:lnTo>
                <a:lnTo>
                  <a:pt x="2392163" y="1400135"/>
                </a:lnTo>
                <a:lnTo>
                  <a:pt x="2403929" y="1303528"/>
                </a:lnTo>
                <a:lnTo>
                  <a:pt x="2407919" y="1204721"/>
                </a:lnTo>
                <a:lnTo>
                  <a:pt x="2403929" y="1105915"/>
                </a:lnTo>
                <a:lnTo>
                  <a:pt x="2392163" y="1009307"/>
                </a:lnTo>
                <a:lnTo>
                  <a:pt x="2372932" y="915210"/>
                </a:lnTo>
                <a:lnTo>
                  <a:pt x="2346546" y="823933"/>
                </a:lnTo>
                <a:lnTo>
                  <a:pt x="2313314" y="735786"/>
                </a:lnTo>
                <a:lnTo>
                  <a:pt x="2273546" y="651079"/>
                </a:lnTo>
                <a:lnTo>
                  <a:pt x="2227551" y="570122"/>
                </a:lnTo>
                <a:lnTo>
                  <a:pt x="2175640" y="493225"/>
                </a:lnTo>
                <a:lnTo>
                  <a:pt x="2118123" y="420698"/>
                </a:lnTo>
                <a:lnTo>
                  <a:pt x="2055308" y="352852"/>
                </a:lnTo>
                <a:lnTo>
                  <a:pt x="1987506" y="289995"/>
                </a:lnTo>
                <a:lnTo>
                  <a:pt x="1915026" y="232439"/>
                </a:lnTo>
                <a:lnTo>
                  <a:pt x="1838178" y="180493"/>
                </a:lnTo>
                <a:lnTo>
                  <a:pt x="1757272" y="134467"/>
                </a:lnTo>
                <a:lnTo>
                  <a:pt x="1672618" y="94671"/>
                </a:lnTo>
                <a:lnTo>
                  <a:pt x="1584524" y="61416"/>
                </a:lnTo>
                <a:lnTo>
                  <a:pt x="1493302" y="35011"/>
                </a:lnTo>
                <a:lnTo>
                  <a:pt x="1399261" y="15767"/>
                </a:lnTo>
                <a:lnTo>
                  <a:pt x="1302710" y="3993"/>
                </a:lnTo>
                <a:lnTo>
                  <a:pt x="1203959" y="0"/>
                </a:lnTo>
                <a:close/>
              </a:path>
            </a:pathLst>
          </a:custGeom>
          <a:solidFill>
            <a:srgbClr val="BE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4" name="object 14"/>
          <p:cNvSpPr>
            <a:spLocks/>
          </p:cNvSpPr>
          <p:nvPr/>
        </p:nvSpPr>
        <p:spPr bwMode="auto">
          <a:xfrm>
            <a:off x="2538413" y="4132263"/>
            <a:ext cx="815975" cy="171450"/>
          </a:xfrm>
          <a:custGeom>
            <a:avLst/>
            <a:gdLst>
              <a:gd name="T0" fmla="*/ 815980 w 815975"/>
              <a:gd name="T1" fmla="*/ 0 h 171450"/>
              <a:gd name="T2" fmla="*/ 0 w 815975"/>
              <a:gd name="T3" fmla="*/ 171318 h 171450"/>
              <a:gd name="T4" fmla="*/ 0 60000 65536"/>
              <a:gd name="T5" fmla="*/ 0 60000 65536"/>
              <a:gd name="T6" fmla="*/ 0 w 815975"/>
              <a:gd name="T7" fmla="*/ 0 h 171450"/>
              <a:gd name="T8" fmla="*/ 815975 w 815975"/>
              <a:gd name="T9" fmla="*/ 171450 h 1714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5975" h="171450">
                <a:moveTo>
                  <a:pt x="815980" y="0"/>
                </a:moveTo>
                <a:lnTo>
                  <a:pt x="0" y="171318"/>
                </a:lnTo>
              </a:path>
            </a:pathLst>
          </a:custGeom>
          <a:noFill/>
          <a:ln w="6095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5" name="object 15"/>
          <p:cNvSpPr>
            <a:spLocks/>
          </p:cNvSpPr>
          <p:nvPr/>
        </p:nvSpPr>
        <p:spPr bwMode="auto">
          <a:xfrm>
            <a:off x="3219450" y="4043363"/>
            <a:ext cx="136525" cy="209550"/>
          </a:xfrm>
          <a:custGeom>
            <a:avLst/>
            <a:gdLst>
              <a:gd name="T0" fmla="*/ 41026 w 136525"/>
              <a:gd name="T1" fmla="*/ 0 h 208279"/>
              <a:gd name="T2" fmla="*/ 0 w 136525"/>
              <a:gd name="T3" fmla="*/ 12721 h 208279"/>
              <a:gd name="T4" fmla="*/ 95402 w 136525"/>
              <a:gd name="T5" fmla="*/ 93553 h 208279"/>
              <a:gd name="T6" fmla="*/ 59314 w 136525"/>
              <a:gd name="T7" fmla="*/ 217336 h 208279"/>
              <a:gd name="T8" fmla="*/ 99334 w 136525"/>
              <a:gd name="T9" fmla="*/ 204875 h 208279"/>
              <a:gd name="T10" fmla="*/ 136276 w 136525"/>
              <a:gd name="T11" fmla="*/ 80966 h 208279"/>
              <a:gd name="T12" fmla="*/ 41026 w 136525"/>
              <a:gd name="T13" fmla="*/ 0 h 2082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525"/>
              <a:gd name="T22" fmla="*/ 0 h 208279"/>
              <a:gd name="T23" fmla="*/ 136525 w 136525"/>
              <a:gd name="T24" fmla="*/ 208279 h 2082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525" h="208279">
                <a:moveTo>
                  <a:pt x="41026" y="0"/>
                </a:moveTo>
                <a:lnTo>
                  <a:pt x="0" y="12191"/>
                </a:lnTo>
                <a:lnTo>
                  <a:pt x="95402" y="89653"/>
                </a:lnTo>
                <a:lnTo>
                  <a:pt x="59314" y="208275"/>
                </a:lnTo>
                <a:lnTo>
                  <a:pt x="99334" y="196333"/>
                </a:lnTo>
                <a:lnTo>
                  <a:pt x="136276" y="77592"/>
                </a:lnTo>
                <a:lnTo>
                  <a:pt x="41026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6" name="object 16"/>
          <p:cNvSpPr>
            <a:spLocks/>
          </p:cNvSpPr>
          <p:nvPr/>
        </p:nvSpPr>
        <p:spPr bwMode="auto">
          <a:xfrm>
            <a:off x="3219450" y="4043363"/>
            <a:ext cx="136525" cy="209550"/>
          </a:xfrm>
          <a:custGeom>
            <a:avLst/>
            <a:gdLst>
              <a:gd name="T0" fmla="*/ 59314 w 136525"/>
              <a:gd name="T1" fmla="*/ 217336 h 208279"/>
              <a:gd name="T2" fmla="*/ 95402 w 136525"/>
              <a:gd name="T3" fmla="*/ 93553 h 208279"/>
              <a:gd name="T4" fmla="*/ 0 w 136525"/>
              <a:gd name="T5" fmla="*/ 12721 h 208279"/>
              <a:gd name="T6" fmla="*/ 41026 w 136525"/>
              <a:gd name="T7" fmla="*/ 0 h 208279"/>
              <a:gd name="T8" fmla="*/ 136276 w 136525"/>
              <a:gd name="T9" fmla="*/ 80966 h 208279"/>
              <a:gd name="T10" fmla="*/ 99334 w 136525"/>
              <a:gd name="T11" fmla="*/ 204875 h 208279"/>
              <a:gd name="T12" fmla="*/ 59314 w 136525"/>
              <a:gd name="T13" fmla="*/ 217336 h 2082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525"/>
              <a:gd name="T22" fmla="*/ 0 h 208279"/>
              <a:gd name="T23" fmla="*/ 136525 w 136525"/>
              <a:gd name="T24" fmla="*/ 208279 h 2082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525" h="208279">
                <a:moveTo>
                  <a:pt x="59314" y="208275"/>
                </a:moveTo>
                <a:lnTo>
                  <a:pt x="95402" y="89653"/>
                </a:lnTo>
                <a:lnTo>
                  <a:pt x="0" y="12191"/>
                </a:lnTo>
                <a:lnTo>
                  <a:pt x="41026" y="0"/>
                </a:lnTo>
                <a:lnTo>
                  <a:pt x="136276" y="77592"/>
                </a:lnTo>
                <a:lnTo>
                  <a:pt x="99334" y="196333"/>
                </a:lnTo>
                <a:lnTo>
                  <a:pt x="59314" y="208275"/>
                </a:lnTo>
                <a:close/>
              </a:path>
            </a:pathLst>
          </a:custGeom>
          <a:noFill/>
          <a:ln w="9524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7" name="object 17"/>
          <p:cNvSpPr>
            <a:spLocks/>
          </p:cNvSpPr>
          <p:nvPr/>
        </p:nvSpPr>
        <p:spPr bwMode="auto">
          <a:xfrm>
            <a:off x="620713" y="3713163"/>
            <a:ext cx="2409825" cy="2409825"/>
          </a:xfrm>
          <a:custGeom>
            <a:avLst/>
            <a:gdLst>
              <a:gd name="T0" fmla="*/ 1105916 w 2409825"/>
              <a:gd name="T1" fmla="*/ 3993 h 2409825"/>
              <a:gd name="T2" fmla="*/ 915210 w 2409825"/>
              <a:gd name="T3" fmla="*/ 35011 h 2409825"/>
              <a:gd name="T4" fmla="*/ 735786 w 2409825"/>
              <a:gd name="T5" fmla="*/ 94671 h 2409825"/>
              <a:gd name="T6" fmla="*/ 570122 w 2409825"/>
              <a:gd name="T7" fmla="*/ 180493 h 2409825"/>
              <a:gd name="T8" fmla="*/ 420698 w 2409825"/>
              <a:gd name="T9" fmla="*/ 289995 h 2409825"/>
              <a:gd name="T10" fmla="*/ 289995 w 2409825"/>
              <a:gd name="T11" fmla="*/ 420698 h 2409825"/>
              <a:gd name="T12" fmla="*/ 180493 w 2409825"/>
              <a:gd name="T13" fmla="*/ 570122 h 2409825"/>
              <a:gd name="T14" fmla="*/ 94671 w 2409825"/>
              <a:gd name="T15" fmla="*/ 735786 h 2409825"/>
              <a:gd name="T16" fmla="*/ 35011 w 2409825"/>
              <a:gd name="T17" fmla="*/ 915210 h 2409825"/>
              <a:gd name="T18" fmla="*/ 3993 w 2409825"/>
              <a:gd name="T19" fmla="*/ 1105916 h 2409825"/>
              <a:gd name="T20" fmla="*/ 3993 w 2409825"/>
              <a:gd name="T21" fmla="*/ 1303529 h 2409825"/>
              <a:gd name="T22" fmla="*/ 35011 w 2409825"/>
              <a:gd name="T23" fmla="*/ 1494234 h 2409825"/>
              <a:gd name="T24" fmla="*/ 94671 w 2409825"/>
              <a:gd name="T25" fmla="*/ 1673658 h 2409825"/>
              <a:gd name="T26" fmla="*/ 180493 w 2409825"/>
              <a:gd name="T27" fmla="*/ 1839322 h 2409825"/>
              <a:gd name="T28" fmla="*/ 289995 w 2409825"/>
              <a:gd name="T29" fmla="*/ 1988746 h 2409825"/>
              <a:gd name="T30" fmla="*/ 420698 w 2409825"/>
              <a:gd name="T31" fmla="*/ 2119449 h 2409825"/>
              <a:gd name="T32" fmla="*/ 570122 w 2409825"/>
              <a:gd name="T33" fmla="*/ 2228951 h 2409825"/>
              <a:gd name="T34" fmla="*/ 735786 w 2409825"/>
              <a:gd name="T35" fmla="*/ 2314771 h 2409825"/>
              <a:gd name="T36" fmla="*/ 915210 w 2409825"/>
              <a:gd name="T37" fmla="*/ 2374431 h 2409825"/>
              <a:gd name="T38" fmla="*/ 1105916 w 2409825"/>
              <a:gd name="T39" fmla="*/ 2405451 h 2409825"/>
              <a:gd name="T40" fmla="*/ 1303529 w 2409825"/>
              <a:gd name="T41" fmla="*/ 2405451 h 2409825"/>
              <a:gd name="T42" fmla="*/ 1494234 w 2409825"/>
              <a:gd name="T43" fmla="*/ 2374431 h 2409825"/>
              <a:gd name="T44" fmla="*/ 1673658 w 2409825"/>
              <a:gd name="T45" fmla="*/ 2314771 h 2409825"/>
              <a:gd name="T46" fmla="*/ 1839322 w 2409825"/>
              <a:gd name="T47" fmla="*/ 2228951 h 2409825"/>
              <a:gd name="T48" fmla="*/ 1988746 w 2409825"/>
              <a:gd name="T49" fmla="*/ 2119449 h 2409825"/>
              <a:gd name="T50" fmla="*/ 2119449 w 2409825"/>
              <a:gd name="T51" fmla="*/ 1988746 h 2409825"/>
              <a:gd name="T52" fmla="*/ 2228951 w 2409825"/>
              <a:gd name="T53" fmla="*/ 1839322 h 2409825"/>
              <a:gd name="T54" fmla="*/ 2314771 w 2409825"/>
              <a:gd name="T55" fmla="*/ 1673658 h 2409825"/>
              <a:gd name="T56" fmla="*/ 2374431 w 2409825"/>
              <a:gd name="T57" fmla="*/ 1494234 h 2409825"/>
              <a:gd name="T58" fmla="*/ 2405451 w 2409825"/>
              <a:gd name="T59" fmla="*/ 1303529 h 2409825"/>
              <a:gd name="T60" fmla="*/ 2405451 w 2409825"/>
              <a:gd name="T61" fmla="*/ 1105916 h 2409825"/>
              <a:gd name="T62" fmla="*/ 2374431 w 2409825"/>
              <a:gd name="T63" fmla="*/ 915210 h 2409825"/>
              <a:gd name="T64" fmla="*/ 2314771 w 2409825"/>
              <a:gd name="T65" fmla="*/ 735786 h 2409825"/>
              <a:gd name="T66" fmla="*/ 2228951 w 2409825"/>
              <a:gd name="T67" fmla="*/ 570122 h 2409825"/>
              <a:gd name="T68" fmla="*/ 2119449 w 2409825"/>
              <a:gd name="T69" fmla="*/ 420698 h 2409825"/>
              <a:gd name="T70" fmla="*/ 1988746 w 2409825"/>
              <a:gd name="T71" fmla="*/ 289995 h 2409825"/>
              <a:gd name="T72" fmla="*/ 1839322 w 2409825"/>
              <a:gd name="T73" fmla="*/ 180493 h 2409825"/>
              <a:gd name="T74" fmla="*/ 1673658 w 2409825"/>
              <a:gd name="T75" fmla="*/ 94671 h 2409825"/>
              <a:gd name="T76" fmla="*/ 1494234 w 2409825"/>
              <a:gd name="T77" fmla="*/ 35011 h 2409825"/>
              <a:gd name="T78" fmla="*/ 1303529 w 2409825"/>
              <a:gd name="T79" fmla="*/ 3993 h 24098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409825"/>
              <a:gd name="T121" fmla="*/ 0 h 2409825"/>
              <a:gd name="T122" fmla="*/ 2409825 w 2409825"/>
              <a:gd name="T123" fmla="*/ 2409825 h 24098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409825" h="2409825">
                <a:moveTo>
                  <a:pt x="1204721" y="0"/>
                </a:moveTo>
                <a:lnTo>
                  <a:pt x="1105915" y="3993"/>
                </a:lnTo>
                <a:lnTo>
                  <a:pt x="1009307" y="15767"/>
                </a:lnTo>
                <a:lnTo>
                  <a:pt x="915210" y="35011"/>
                </a:lnTo>
                <a:lnTo>
                  <a:pt x="823933" y="61416"/>
                </a:lnTo>
                <a:lnTo>
                  <a:pt x="735786" y="94671"/>
                </a:lnTo>
                <a:lnTo>
                  <a:pt x="651079" y="134467"/>
                </a:lnTo>
                <a:lnTo>
                  <a:pt x="570122" y="180493"/>
                </a:lnTo>
                <a:lnTo>
                  <a:pt x="493225" y="232439"/>
                </a:lnTo>
                <a:lnTo>
                  <a:pt x="420698" y="289995"/>
                </a:lnTo>
                <a:lnTo>
                  <a:pt x="352852" y="352852"/>
                </a:lnTo>
                <a:lnTo>
                  <a:pt x="289995" y="420698"/>
                </a:lnTo>
                <a:lnTo>
                  <a:pt x="232439" y="493225"/>
                </a:lnTo>
                <a:lnTo>
                  <a:pt x="180493" y="570122"/>
                </a:lnTo>
                <a:lnTo>
                  <a:pt x="134467" y="651079"/>
                </a:lnTo>
                <a:lnTo>
                  <a:pt x="94671" y="735786"/>
                </a:lnTo>
                <a:lnTo>
                  <a:pt x="61416" y="823933"/>
                </a:lnTo>
                <a:lnTo>
                  <a:pt x="35011" y="915210"/>
                </a:lnTo>
                <a:lnTo>
                  <a:pt x="15767" y="1009307"/>
                </a:lnTo>
                <a:lnTo>
                  <a:pt x="3993" y="1105915"/>
                </a:lnTo>
                <a:lnTo>
                  <a:pt x="0" y="1204721"/>
                </a:lnTo>
                <a:lnTo>
                  <a:pt x="3993" y="1303528"/>
                </a:lnTo>
                <a:lnTo>
                  <a:pt x="15767" y="1400135"/>
                </a:lnTo>
                <a:lnTo>
                  <a:pt x="35011" y="1494233"/>
                </a:lnTo>
                <a:lnTo>
                  <a:pt x="61416" y="1585510"/>
                </a:lnTo>
                <a:lnTo>
                  <a:pt x="94671" y="1673657"/>
                </a:lnTo>
                <a:lnTo>
                  <a:pt x="134467" y="1758364"/>
                </a:lnTo>
                <a:lnTo>
                  <a:pt x="180493" y="1839321"/>
                </a:lnTo>
                <a:lnTo>
                  <a:pt x="232439" y="1916218"/>
                </a:lnTo>
                <a:lnTo>
                  <a:pt x="289995" y="1988745"/>
                </a:lnTo>
                <a:lnTo>
                  <a:pt x="352852" y="2056591"/>
                </a:lnTo>
                <a:lnTo>
                  <a:pt x="420698" y="2119448"/>
                </a:lnTo>
                <a:lnTo>
                  <a:pt x="493225" y="2177004"/>
                </a:lnTo>
                <a:lnTo>
                  <a:pt x="570122" y="2228950"/>
                </a:lnTo>
                <a:lnTo>
                  <a:pt x="651079" y="2274976"/>
                </a:lnTo>
                <a:lnTo>
                  <a:pt x="735786" y="2314771"/>
                </a:lnTo>
                <a:lnTo>
                  <a:pt x="823933" y="2348027"/>
                </a:lnTo>
                <a:lnTo>
                  <a:pt x="915210" y="2374431"/>
                </a:lnTo>
                <a:lnTo>
                  <a:pt x="1009307" y="2393676"/>
                </a:lnTo>
                <a:lnTo>
                  <a:pt x="1105915" y="2405450"/>
                </a:lnTo>
                <a:lnTo>
                  <a:pt x="1204721" y="2409443"/>
                </a:lnTo>
                <a:lnTo>
                  <a:pt x="1303528" y="2405450"/>
                </a:lnTo>
                <a:lnTo>
                  <a:pt x="1400135" y="2393676"/>
                </a:lnTo>
                <a:lnTo>
                  <a:pt x="1494233" y="2374431"/>
                </a:lnTo>
                <a:lnTo>
                  <a:pt x="1585510" y="2348027"/>
                </a:lnTo>
                <a:lnTo>
                  <a:pt x="1673657" y="2314771"/>
                </a:lnTo>
                <a:lnTo>
                  <a:pt x="1758364" y="2274976"/>
                </a:lnTo>
                <a:lnTo>
                  <a:pt x="1839321" y="2228950"/>
                </a:lnTo>
                <a:lnTo>
                  <a:pt x="1916218" y="2177004"/>
                </a:lnTo>
                <a:lnTo>
                  <a:pt x="1988745" y="2119448"/>
                </a:lnTo>
                <a:lnTo>
                  <a:pt x="2056591" y="2056591"/>
                </a:lnTo>
                <a:lnTo>
                  <a:pt x="2119448" y="1988745"/>
                </a:lnTo>
                <a:lnTo>
                  <a:pt x="2177004" y="1916218"/>
                </a:lnTo>
                <a:lnTo>
                  <a:pt x="2228950" y="1839321"/>
                </a:lnTo>
                <a:lnTo>
                  <a:pt x="2274976" y="1758364"/>
                </a:lnTo>
                <a:lnTo>
                  <a:pt x="2314771" y="1673657"/>
                </a:lnTo>
                <a:lnTo>
                  <a:pt x="2348027" y="1585510"/>
                </a:lnTo>
                <a:lnTo>
                  <a:pt x="2374431" y="1494233"/>
                </a:lnTo>
                <a:lnTo>
                  <a:pt x="2393676" y="1400135"/>
                </a:lnTo>
                <a:lnTo>
                  <a:pt x="2405450" y="1303528"/>
                </a:lnTo>
                <a:lnTo>
                  <a:pt x="2409443" y="1204721"/>
                </a:lnTo>
                <a:lnTo>
                  <a:pt x="2405450" y="1105915"/>
                </a:lnTo>
                <a:lnTo>
                  <a:pt x="2393676" y="1009307"/>
                </a:lnTo>
                <a:lnTo>
                  <a:pt x="2374431" y="915210"/>
                </a:lnTo>
                <a:lnTo>
                  <a:pt x="2348027" y="823933"/>
                </a:lnTo>
                <a:lnTo>
                  <a:pt x="2314771" y="735786"/>
                </a:lnTo>
                <a:lnTo>
                  <a:pt x="2274976" y="651079"/>
                </a:lnTo>
                <a:lnTo>
                  <a:pt x="2228950" y="570122"/>
                </a:lnTo>
                <a:lnTo>
                  <a:pt x="2177004" y="493225"/>
                </a:lnTo>
                <a:lnTo>
                  <a:pt x="2119448" y="420698"/>
                </a:lnTo>
                <a:lnTo>
                  <a:pt x="2056591" y="352852"/>
                </a:lnTo>
                <a:lnTo>
                  <a:pt x="1988745" y="289995"/>
                </a:lnTo>
                <a:lnTo>
                  <a:pt x="1916218" y="232439"/>
                </a:lnTo>
                <a:lnTo>
                  <a:pt x="1839321" y="180493"/>
                </a:lnTo>
                <a:lnTo>
                  <a:pt x="1758364" y="134467"/>
                </a:lnTo>
                <a:lnTo>
                  <a:pt x="1673657" y="94671"/>
                </a:lnTo>
                <a:lnTo>
                  <a:pt x="1585510" y="61416"/>
                </a:lnTo>
                <a:lnTo>
                  <a:pt x="1494233" y="35011"/>
                </a:lnTo>
                <a:lnTo>
                  <a:pt x="1400135" y="15767"/>
                </a:lnTo>
                <a:lnTo>
                  <a:pt x="1303528" y="3993"/>
                </a:lnTo>
                <a:lnTo>
                  <a:pt x="1204721" y="0"/>
                </a:lnTo>
                <a:close/>
              </a:path>
            </a:pathLst>
          </a:custGeom>
          <a:solidFill>
            <a:srgbClr val="BE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8" name="object 18"/>
          <p:cNvSpPr txBox="1">
            <a:spLocks noChangeArrowheads="1"/>
          </p:cNvSpPr>
          <p:nvPr/>
        </p:nvSpPr>
        <p:spPr bwMode="auto">
          <a:xfrm>
            <a:off x="6245225" y="4633913"/>
            <a:ext cx="19954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The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>
                <a:latin typeface="Arial" panose="020B0604020202020204" pitchFamily="34" charset="0"/>
              </a:rPr>
              <a:t>measure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>
                <a:latin typeface="Arial" panose="020B0604020202020204" pitchFamily="34" charset="0"/>
              </a:rPr>
              <a:t>of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success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will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be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investors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across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sectors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reporting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on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how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they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are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helping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achieve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nutrition</a:t>
            </a:r>
            <a:r>
              <a:rPr lang="en-US" altLang="en-US"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0070C0"/>
                </a:solidFill>
                <a:latin typeface="Arial" panose="020B0604020202020204" pitchFamily="34" charset="0"/>
              </a:rPr>
              <a:t>outcomes</a:t>
            </a:r>
          </a:p>
        </p:txBody>
      </p:sp>
      <p:sp>
        <p:nvSpPr>
          <p:cNvPr id="66579" name="object 19"/>
          <p:cNvSpPr>
            <a:spLocks noChangeArrowheads="1"/>
          </p:cNvSpPr>
          <p:nvPr/>
        </p:nvSpPr>
        <p:spPr bwMode="auto">
          <a:xfrm>
            <a:off x="6853238" y="3722688"/>
            <a:ext cx="814387" cy="7413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0" name="object 20"/>
          <p:cNvSpPr txBox="1">
            <a:spLocks noChangeArrowheads="1"/>
          </p:cNvSpPr>
          <p:nvPr/>
        </p:nvSpPr>
        <p:spPr bwMode="auto">
          <a:xfrm>
            <a:off x="614363" y="4633913"/>
            <a:ext cx="2297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Innovative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>
                <a:latin typeface="Arial" panose="020B0604020202020204" pitchFamily="34" charset="0"/>
              </a:rPr>
              <a:t>funders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–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fund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for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innovative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change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food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systems,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health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systems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areas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of</a:t>
            </a:r>
            <a:r>
              <a:rPr lang="en-US" altLang="en-US" sz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C00000"/>
                </a:solidFill>
                <a:latin typeface="Arial" panose="020B0604020202020204" pitchFamily="34" charset="0"/>
              </a:rPr>
              <a:t>development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in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ways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that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can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truly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drive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down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malnutrition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</a:rPr>
              <a:t>burdens.</a:t>
            </a:r>
          </a:p>
        </p:txBody>
      </p:sp>
      <p:sp>
        <p:nvSpPr>
          <p:cNvPr id="66581" name="object 21"/>
          <p:cNvSpPr>
            <a:spLocks/>
          </p:cNvSpPr>
          <p:nvPr/>
        </p:nvSpPr>
        <p:spPr bwMode="auto">
          <a:xfrm>
            <a:off x="1452563" y="3829050"/>
            <a:ext cx="298450" cy="631825"/>
          </a:xfrm>
          <a:custGeom>
            <a:avLst/>
            <a:gdLst>
              <a:gd name="T0" fmla="*/ 75577 w 299719"/>
              <a:gd name="T1" fmla="*/ 202091 h 630554"/>
              <a:gd name="T2" fmla="*/ 74691 w 299719"/>
              <a:gd name="T3" fmla="*/ 230798 h 630554"/>
              <a:gd name="T4" fmla="*/ 73609 w 299719"/>
              <a:gd name="T5" fmla="*/ 258572 h 630554"/>
              <a:gd name="T6" fmla="*/ 71927 w 299719"/>
              <a:gd name="T7" fmla="*/ 298992 h 630554"/>
              <a:gd name="T8" fmla="*/ 70122 w 299719"/>
              <a:gd name="T9" fmla="*/ 378648 h 630554"/>
              <a:gd name="T10" fmla="*/ 71615 w 299719"/>
              <a:gd name="T11" fmla="*/ 432488 h 630554"/>
              <a:gd name="T12" fmla="*/ 91416 w 299719"/>
              <a:gd name="T13" fmla="*/ 621320 h 630554"/>
              <a:gd name="T14" fmla="*/ 125234 w 299719"/>
              <a:gd name="T15" fmla="*/ 637172 h 630554"/>
              <a:gd name="T16" fmla="*/ 139963 w 299719"/>
              <a:gd name="T17" fmla="*/ 622092 h 630554"/>
              <a:gd name="T18" fmla="*/ 141262 w 299719"/>
              <a:gd name="T19" fmla="*/ 588031 h 630554"/>
              <a:gd name="T20" fmla="*/ 139612 w 299719"/>
              <a:gd name="T21" fmla="*/ 515321 h 630554"/>
              <a:gd name="T22" fmla="*/ 137723 w 299719"/>
              <a:gd name="T23" fmla="*/ 412939 h 630554"/>
              <a:gd name="T24" fmla="*/ 137468 w 299719"/>
              <a:gd name="T25" fmla="*/ 367341 h 630554"/>
              <a:gd name="T26" fmla="*/ 221137 w 299719"/>
              <a:gd name="T27" fmla="*/ 348847 h 630554"/>
              <a:gd name="T28" fmla="*/ 220946 w 299719"/>
              <a:gd name="T29" fmla="*/ 326969 h 630554"/>
              <a:gd name="T30" fmla="*/ 220473 w 299719"/>
              <a:gd name="T31" fmla="*/ 288773 h 630554"/>
              <a:gd name="T32" fmla="*/ 220337 w 299719"/>
              <a:gd name="T33" fmla="*/ 269834 h 630554"/>
              <a:gd name="T34" fmla="*/ 220485 w 299719"/>
              <a:gd name="T35" fmla="*/ 237446 h 630554"/>
              <a:gd name="T36" fmla="*/ 221171 w 299719"/>
              <a:gd name="T37" fmla="*/ 211207 h 630554"/>
              <a:gd name="T38" fmla="*/ 264009 w 299719"/>
              <a:gd name="T39" fmla="*/ 202091 h 630554"/>
              <a:gd name="T40" fmla="*/ 137468 w 299719"/>
              <a:gd name="T41" fmla="*/ 367341 h 630554"/>
              <a:gd name="T42" fmla="*/ 153036 w 299719"/>
              <a:gd name="T43" fmla="*/ 398725 h 630554"/>
              <a:gd name="T44" fmla="*/ 152215 w 299719"/>
              <a:gd name="T45" fmla="*/ 448791 h 630554"/>
              <a:gd name="T46" fmla="*/ 153106 w 299719"/>
              <a:gd name="T47" fmla="*/ 626470 h 630554"/>
              <a:gd name="T48" fmla="*/ 169889 w 299719"/>
              <a:gd name="T49" fmla="*/ 638483 h 630554"/>
              <a:gd name="T50" fmla="*/ 189520 w 299719"/>
              <a:gd name="T51" fmla="*/ 635324 h 630554"/>
              <a:gd name="T52" fmla="*/ 219362 w 299719"/>
              <a:gd name="T53" fmla="*/ 432462 h 630554"/>
              <a:gd name="T54" fmla="*/ 221087 w 299719"/>
              <a:gd name="T55" fmla="*/ 378648 h 630554"/>
              <a:gd name="T56" fmla="*/ 267375 w 299719"/>
              <a:gd name="T57" fmla="*/ 211207 h 630554"/>
              <a:gd name="T58" fmla="*/ 226958 w 299719"/>
              <a:gd name="T59" fmla="*/ 221500 h 630554"/>
              <a:gd name="T60" fmla="*/ 245805 w 299719"/>
              <a:gd name="T61" fmla="*/ 277059 h 630554"/>
              <a:gd name="T62" fmla="*/ 253845 w 299719"/>
              <a:gd name="T63" fmla="*/ 336308 h 630554"/>
              <a:gd name="T64" fmla="*/ 254456 w 299719"/>
              <a:gd name="T65" fmla="*/ 345315 h 630554"/>
              <a:gd name="T66" fmla="*/ 262015 w 299719"/>
              <a:gd name="T67" fmla="*/ 364209 h 630554"/>
              <a:gd name="T68" fmla="*/ 281306 w 299719"/>
              <a:gd name="T69" fmla="*/ 365347 h 630554"/>
              <a:gd name="T70" fmla="*/ 290957 w 299719"/>
              <a:gd name="T71" fmla="*/ 346607 h 630554"/>
              <a:gd name="T72" fmla="*/ 290332 w 299719"/>
              <a:gd name="T73" fmla="*/ 337587 h 630554"/>
              <a:gd name="T74" fmla="*/ 287550 w 299719"/>
              <a:gd name="T75" fmla="*/ 311472 h 630554"/>
              <a:gd name="T76" fmla="*/ 279187 w 299719"/>
              <a:gd name="T77" fmla="*/ 255507 h 630554"/>
              <a:gd name="T78" fmla="*/ 267375 w 299719"/>
              <a:gd name="T79" fmla="*/ 211207 h 630554"/>
              <a:gd name="T80" fmla="*/ 117195 w 299719"/>
              <a:gd name="T81" fmla="*/ 123063 h 630554"/>
              <a:gd name="T82" fmla="*/ 50093 w 299719"/>
              <a:gd name="T83" fmla="*/ 159782 h 630554"/>
              <a:gd name="T84" fmla="*/ 16133 w 299719"/>
              <a:gd name="T85" fmla="*/ 236085 h 630554"/>
              <a:gd name="T86" fmla="*/ 2496 w 299719"/>
              <a:gd name="T87" fmla="*/ 319916 h 630554"/>
              <a:gd name="T88" fmla="*/ 357 w 299719"/>
              <a:gd name="T89" fmla="*/ 339764 h 630554"/>
              <a:gd name="T90" fmla="*/ 177 w 299719"/>
              <a:gd name="T91" fmla="*/ 352554 h 630554"/>
              <a:gd name="T92" fmla="*/ 13561 w 299719"/>
              <a:gd name="T93" fmla="*/ 366611 h 630554"/>
              <a:gd name="T94" fmla="*/ 31755 w 299719"/>
              <a:gd name="T95" fmla="*/ 360498 h 630554"/>
              <a:gd name="T96" fmla="*/ 37094 w 299719"/>
              <a:gd name="T97" fmla="*/ 339605 h 630554"/>
              <a:gd name="T98" fmla="*/ 40505 w 299719"/>
              <a:gd name="T99" fmla="*/ 306082 h 630554"/>
              <a:gd name="T100" fmla="*/ 63345 w 299719"/>
              <a:gd name="T101" fmla="*/ 222761 h 630554"/>
              <a:gd name="T102" fmla="*/ 264009 w 299719"/>
              <a:gd name="T103" fmla="*/ 202091 h 630554"/>
              <a:gd name="T104" fmla="*/ 243640 w 299719"/>
              <a:gd name="T105" fmla="*/ 163619 h 630554"/>
              <a:gd name="T106" fmla="*/ 177894 w 299719"/>
              <a:gd name="T107" fmla="*/ 122595 h 630554"/>
              <a:gd name="T108" fmla="*/ 157276 w 299719"/>
              <a:gd name="T109" fmla="*/ 121822 h 630554"/>
              <a:gd name="T110" fmla="*/ 108229 w 299719"/>
              <a:gd name="T111" fmla="*/ 15592 h 630554"/>
              <a:gd name="T112" fmla="*/ 93382 w 299719"/>
              <a:gd name="T113" fmla="*/ 68824 h 630554"/>
              <a:gd name="T114" fmla="*/ 141016 w 299719"/>
              <a:gd name="T115" fmla="*/ 112122 h 630554"/>
              <a:gd name="T116" fmla="*/ 189698 w 299719"/>
              <a:gd name="T117" fmla="*/ 87859 h 630554"/>
              <a:gd name="T118" fmla="*/ 197519 w 299719"/>
              <a:gd name="T119" fmla="*/ 46264 h 630554"/>
              <a:gd name="T120" fmla="*/ 145478 w 299719"/>
              <a:gd name="T121" fmla="*/ 0 h 6305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9719"/>
              <a:gd name="T184" fmla="*/ 0 h 630554"/>
              <a:gd name="T185" fmla="*/ 299719 w 299719"/>
              <a:gd name="T186" fmla="*/ 630554 h 6305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9719" h="630554">
                <a:moveTo>
                  <a:pt x="271969" y="199262"/>
                </a:moveTo>
                <a:lnTo>
                  <a:pt x="77855" y="199262"/>
                </a:lnTo>
                <a:lnTo>
                  <a:pt x="77433" y="213545"/>
                </a:lnTo>
                <a:lnTo>
                  <a:pt x="76943" y="227568"/>
                </a:lnTo>
                <a:lnTo>
                  <a:pt x="76402" y="241362"/>
                </a:lnTo>
                <a:lnTo>
                  <a:pt x="75828" y="254953"/>
                </a:lnTo>
                <a:lnTo>
                  <a:pt x="74656" y="281648"/>
                </a:lnTo>
                <a:lnTo>
                  <a:pt x="74095" y="294808"/>
                </a:lnTo>
                <a:lnTo>
                  <a:pt x="72731" y="333886"/>
                </a:lnTo>
                <a:lnTo>
                  <a:pt x="72236" y="373347"/>
                </a:lnTo>
                <a:lnTo>
                  <a:pt x="72349" y="386363"/>
                </a:lnTo>
                <a:lnTo>
                  <a:pt x="73774" y="426434"/>
                </a:lnTo>
                <a:lnTo>
                  <a:pt x="77225" y="468506"/>
                </a:lnTo>
                <a:lnTo>
                  <a:pt x="94172" y="612624"/>
                </a:lnTo>
                <a:lnTo>
                  <a:pt x="118651" y="630256"/>
                </a:lnTo>
                <a:lnTo>
                  <a:pt x="129009" y="628254"/>
                </a:lnTo>
                <a:lnTo>
                  <a:pt x="138010" y="622578"/>
                </a:lnTo>
                <a:lnTo>
                  <a:pt x="144182" y="613386"/>
                </a:lnTo>
                <a:lnTo>
                  <a:pt x="146054" y="600836"/>
                </a:lnTo>
                <a:lnTo>
                  <a:pt x="145521" y="579800"/>
                </a:lnTo>
                <a:lnTo>
                  <a:pt x="144920" y="555305"/>
                </a:lnTo>
                <a:lnTo>
                  <a:pt x="143821" y="508110"/>
                </a:lnTo>
                <a:lnTo>
                  <a:pt x="142687" y="454219"/>
                </a:lnTo>
                <a:lnTo>
                  <a:pt x="141876" y="407159"/>
                </a:lnTo>
                <a:lnTo>
                  <a:pt x="141557" y="370351"/>
                </a:lnTo>
                <a:lnTo>
                  <a:pt x="141613" y="362199"/>
                </a:lnTo>
                <a:lnTo>
                  <a:pt x="227826" y="362199"/>
                </a:lnTo>
                <a:lnTo>
                  <a:pt x="227802" y="343964"/>
                </a:lnTo>
                <a:lnTo>
                  <a:pt x="227749" y="336041"/>
                </a:lnTo>
                <a:lnTo>
                  <a:pt x="227606" y="322393"/>
                </a:lnTo>
                <a:lnTo>
                  <a:pt x="227228" y="293789"/>
                </a:lnTo>
                <a:lnTo>
                  <a:pt x="227118" y="284731"/>
                </a:lnTo>
                <a:lnTo>
                  <a:pt x="227004" y="272164"/>
                </a:lnTo>
                <a:lnTo>
                  <a:pt x="226980" y="266057"/>
                </a:lnTo>
                <a:lnTo>
                  <a:pt x="226989" y="246866"/>
                </a:lnTo>
                <a:lnTo>
                  <a:pt x="227133" y="234121"/>
                </a:lnTo>
                <a:lnTo>
                  <a:pt x="227408" y="221251"/>
                </a:lnTo>
                <a:lnTo>
                  <a:pt x="227838" y="208251"/>
                </a:lnTo>
                <a:lnTo>
                  <a:pt x="275435" y="208251"/>
                </a:lnTo>
                <a:lnTo>
                  <a:pt x="271969" y="199262"/>
                </a:lnTo>
                <a:close/>
              </a:path>
              <a:path w="299719" h="630554">
                <a:moveTo>
                  <a:pt x="227826" y="362199"/>
                </a:moveTo>
                <a:lnTo>
                  <a:pt x="141613" y="362199"/>
                </a:lnTo>
                <a:lnTo>
                  <a:pt x="158091" y="363830"/>
                </a:lnTo>
                <a:lnTo>
                  <a:pt x="157649" y="393145"/>
                </a:lnTo>
                <a:lnTo>
                  <a:pt x="157316" y="413234"/>
                </a:lnTo>
                <a:lnTo>
                  <a:pt x="156804" y="442509"/>
                </a:lnTo>
                <a:lnTo>
                  <a:pt x="153849" y="606568"/>
                </a:lnTo>
                <a:lnTo>
                  <a:pt x="157722" y="617701"/>
                </a:lnTo>
                <a:lnTo>
                  <a:pt x="165265" y="625414"/>
                </a:lnTo>
                <a:lnTo>
                  <a:pt x="175011" y="629546"/>
                </a:lnTo>
                <a:lnTo>
                  <a:pt x="185490" y="629939"/>
                </a:lnTo>
                <a:lnTo>
                  <a:pt x="195234" y="626432"/>
                </a:lnTo>
                <a:lnTo>
                  <a:pt x="222503" y="468498"/>
                </a:lnTo>
                <a:lnTo>
                  <a:pt x="225977" y="426409"/>
                </a:lnTo>
                <a:lnTo>
                  <a:pt x="227548" y="386123"/>
                </a:lnTo>
                <a:lnTo>
                  <a:pt x="227751" y="373347"/>
                </a:lnTo>
                <a:lnTo>
                  <a:pt x="227826" y="362199"/>
                </a:lnTo>
                <a:close/>
              </a:path>
              <a:path w="299719" h="630554">
                <a:moveTo>
                  <a:pt x="275435" y="208251"/>
                </a:moveTo>
                <a:lnTo>
                  <a:pt x="227838" y="208251"/>
                </a:lnTo>
                <a:lnTo>
                  <a:pt x="233800" y="218399"/>
                </a:lnTo>
                <a:lnTo>
                  <a:pt x="238952" y="228600"/>
                </a:lnTo>
                <a:lnTo>
                  <a:pt x="253216" y="273181"/>
                </a:lnTo>
                <a:lnTo>
                  <a:pt x="259683" y="315130"/>
                </a:lnTo>
                <a:lnTo>
                  <a:pt x="261497" y="331601"/>
                </a:lnTo>
                <a:lnTo>
                  <a:pt x="261497" y="336041"/>
                </a:lnTo>
                <a:lnTo>
                  <a:pt x="262127" y="340482"/>
                </a:lnTo>
                <a:lnTo>
                  <a:pt x="263601" y="350314"/>
                </a:lnTo>
                <a:lnTo>
                  <a:pt x="269914" y="359111"/>
                </a:lnTo>
                <a:lnTo>
                  <a:pt x="279622" y="362299"/>
                </a:lnTo>
                <a:lnTo>
                  <a:pt x="289786" y="360233"/>
                </a:lnTo>
                <a:lnTo>
                  <a:pt x="297467" y="353267"/>
                </a:lnTo>
                <a:lnTo>
                  <a:pt x="299728" y="341756"/>
                </a:lnTo>
                <a:lnTo>
                  <a:pt x="299084" y="337946"/>
                </a:lnTo>
                <a:lnTo>
                  <a:pt x="299084" y="332862"/>
                </a:lnTo>
                <a:lnTo>
                  <a:pt x="297632" y="319884"/>
                </a:lnTo>
                <a:lnTo>
                  <a:pt x="296219" y="307112"/>
                </a:lnTo>
                <a:lnTo>
                  <a:pt x="294575" y="293789"/>
                </a:lnTo>
                <a:lnTo>
                  <a:pt x="287603" y="251930"/>
                </a:lnTo>
                <a:lnTo>
                  <a:pt x="276186" y="210197"/>
                </a:lnTo>
                <a:lnTo>
                  <a:pt x="275435" y="208251"/>
                </a:lnTo>
                <a:close/>
              </a:path>
              <a:path w="299719" h="630554">
                <a:moveTo>
                  <a:pt x="162017" y="120116"/>
                </a:moveTo>
                <a:lnTo>
                  <a:pt x="120728" y="121339"/>
                </a:lnTo>
                <a:lnTo>
                  <a:pt x="81371" y="132258"/>
                </a:lnTo>
                <a:lnTo>
                  <a:pt x="51604" y="157546"/>
                </a:lnTo>
                <a:lnTo>
                  <a:pt x="30610" y="192326"/>
                </a:lnTo>
                <a:lnTo>
                  <a:pt x="16619" y="232781"/>
                </a:lnTo>
                <a:lnTo>
                  <a:pt x="7864" y="275091"/>
                </a:lnTo>
                <a:lnTo>
                  <a:pt x="2573" y="315438"/>
                </a:lnTo>
                <a:lnTo>
                  <a:pt x="1274" y="327791"/>
                </a:lnTo>
                <a:lnTo>
                  <a:pt x="371" y="335009"/>
                </a:lnTo>
                <a:lnTo>
                  <a:pt x="0" y="337946"/>
                </a:lnTo>
                <a:lnTo>
                  <a:pt x="184" y="347619"/>
                </a:lnTo>
                <a:lnTo>
                  <a:pt x="5111" y="356831"/>
                </a:lnTo>
                <a:lnTo>
                  <a:pt x="13970" y="361479"/>
                </a:lnTo>
                <a:lnTo>
                  <a:pt x="24068" y="361156"/>
                </a:lnTo>
                <a:lnTo>
                  <a:pt x="32713" y="355453"/>
                </a:lnTo>
                <a:lnTo>
                  <a:pt x="37213" y="343964"/>
                </a:lnTo>
                <a:lnTo>
                  <a:pt x="38212" y="334852"/>
                </a:lnTo>
                <a:lnTo>
                  <a:pt x="39818" y="317074"/>
                </a:lnTo>
                <a:lnTo>
                  <a:pt x="41726" y="301798"/>
                </a:lnTo>
                <a:lnTo>
                  <a:pt x="48934" y="262580"/>
                </a:lnTo>
                <a:lnTo>
                  <a:pt x="65254" y="219643"/>
                </a:lnTo>
                <a:lnTo>
                  <a:pt x="77855" y="199262"/>
                </a:lnTo>
                <a:lnTo>
                  <a:pt x="271969" y="199262"/>
                </a:lnTo>
                <a:lnTo>
                  <a:pt x="271086" y="196972"/>
                </a:lnTo>
                <a:lnTo>
                  <a:pt x="250985" y="161329"/>
                </a:lnTo>
                <a:lnTo>
                  <a:pt x="222300" y="134696"/>
                </a:lnTo>
                <a:lnTo>
                  <a:pt x="183257" y="120878"/>
                </a:lnTo>
                <a:lnTo>
                  <a:pt x="173684" y="120369"/>
                </a:lnTo>
                <a:lnTo>
                  <a:pt x="162017" y="120116"/>
                </a:lnTo>
                <a:close/>
              </a:path>
              <a:path w="299719" h="630554">
                <a:moveTo>
                  <a:pt x="149864" y="0"/>
                </a:moveTo>
                <a:lnTo>
                  <a:pt x="111491" y="15375"/>
                </a:lnTo>
                <a:lnTo>
                  <a:pt x="94427" y="52815"/>
                </a:lnTo>
                <a:lnTo>
                  <a:pt x="96197" y="67861"/>
                </a:lnTo>
                <a:lnTo>
                  <a:pt x="119422" y="101540"/>
                </a:lnTo>
                <a:lnTo>
                  <a:pt x="145267" y="110552"/>
                </a:lnTo>
                <a:lnTo>
                  <a:pt x="160858" y="108908"/>
                </a:lnTo>
                <a:lnTo>
                  <a:pt x="195416" y="86629"/>
                </a:lnTo>
                <a:lnTo>
                  <a:pt x="205009" y="61608"/>
                </a:lnTo>
                <a:lnTo>
                  <a:pt x="203473" y="45616"/>
                </a:lnTo>
                <a:lnTo>
                  <a:pt x="181843" y="10498"/>
                </a:lnTo>
                <a:lnTo>
                  <a:pt x="1498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2" name="object 22"/>
          <p:cNvSpPr>
            <a:spLocks/>
          </p:cNvSpPr>
          <p:nvPr/>
        </p:nvSpPr>
        <p:spPr bwMode="auto">
          <a:xfrm>
            <a:off x="1797050" y="4021138"/>
            <a:ext cx="211138" cy="442912"/>
          </a:xfrm>
          <a:custGeom>
            <a:avLst/>
            <a:gdLst>
              <a:gd name="T0" fmla="*/ 53925 w 211455"/>
              <a:gd name="T1" fmla="*/ 154170 h 441960"/>
              <a:gd name="T2" fmla="*/ 52924 w 211455"/>
              <a:gd name="T3" fmla="*/ 180480 h 441960"/>
              <a:gd name="T4" fmla="*/ 50406 w 211455"/>
              <a:gd name="T5" fmla="*/ 268091 h 441960"/>
              <a:gd name="T6" fmla="*/ 52561 w 211455"/>
              <a:gd name="T7" fmla="*/ 319811 h 441960"/>
              <a:gd name="T8" fmla="*/ 80755 w 211455"/>
              <a:gd name="T9" fmla="*/ 448225 h 441960"/>
              <a:gd name="T10" fmla="*/ 99067 w 211455"/>
              <a:gd name="T11" fmla="*/ 439381 h 441960"/>
              <a:gd name="T12" fmla="*/ 101400 w 211455"/>
              <a:gd name="T13" fmla="*/ 406646 h 441960"/>
              <a:gd name="T14" fmla="*/ 99942 w 211455"/>
              <a:gd name="T15" fmla="*/ 343658 h 441960"/>
              <a:gd name="T16" fmla="*/ 98746 w 211455"/>
              <a:gd name="T17" fmla="*/ 268091 h 441960"/>
              <a:gd name="T18" fmla="*/ 98778 w 211455"/>
              <a:gd name="T19" fmla="*/ 257596 h 441960"/>
              <a:gd name="T20" fmla="*/ 158936 w 211455"/>
              <a:gd name="T21" fmla="*/ 242258 h 441960"/>
              <a:gd name="T22" fmla="*/ 158692 w 211455"/>
              <a:gd name="T23" fmla="*/ 218376 h 441960"/>
              <a:gd name="T24" fmla="*/ 158473 w 211455"/>
              <a:gd name="T25" fmla="*/ 198604 h 441960"/>
              <a:gd name="T26" fmla="*/ 158448 w 211455"/>
              <a:gd name="T27" fmla="*/ 178657 h 441960"/>
              <a:gd name="T28" fmla="*/ 158681 w 211455"/>
              <a:gd name="T29" fmla="*/ 161050 h 441960"/>
              <a:gd name="T30" fmla="*/ 158963 w 211455"/>
              <a:gd name="T31" fmla="*/ 257596 h 441960"/>
              <a:gd name="T32" fmla="*/ 110305 w 211455"/>
              <a:gd name="T33" fmla="*/ 260230 h 441960"/>
              <a:gd name="T34" fmla="*/ 109617 w 211455"/>
              <a:gd name="T35" fmla="*/ 300070 h 441960"/>
              <a:gd name="T36" fmla="*/ 111383 w 211455"/>
              <a:gd name="T37" fmla="*/ 441238 h 441960"/>
              <a:gd name="T38" fmla="*/ 130480 w 211455"/>
              <a:gd name="T39" fmla="*/ 447913 h 441960"/>
              <a:gd name="T40" fmla="*/ 155893 w 211455"/>
              <a:gd name="T41" fmla="*/ 327569 h 441960"/>
              <a:gd name="T42" fmla="*/ 158959 w 211455"/>
              <a:gd name="T43" fmla="*/ 260950 h 441960"/>
              <a:gd name="T44" fmla="*/ 191254 w 211455"/>
              <a:gd name="T45" fmla="*/ 148256 h 441960"/>
              <a:gd name="T46" fmla="*/ 164816 w 211455"/>
              <a:gd name="T47" fmla="*/ 158568 h 441960"/>
              <a:gd name="T48" fmla="*/ 180572 w 211455"/>
              <a:gd name="T49" fmla="*/ 219537 h 441960"/>
              <a:gd name="T50" fmla="*/ 182853 w 211455"/>
              <a:gd name="T51" fmla="*/ 242258 h 441960"/>
              <a:gd name="T52" fmla="*/ 196194 w 211455"/>
              <a:gd name="T53" fmla="*/ 257716 h 441960"/>
              <a:gd name="T54" fmla="*/ 209129 w 211455"/>
              <a:gd name="T55" fmla="*/ 243152 h 441960"/>
              <a:gd name="T56" fmla="*/ 208621 w 211455"/>
              <a:gd name="T57" fmla="*/ 236845 h 441960"/>
              <a:gd name="T58" fmla="*/ 195351 w 211455"/>
              <a:gd name="T59" fmla="*/ 159906 h 441960"/>
              <a:gd name="T60" fmla="*/ 105829 w 211455"/>
              <a:gd name="T61" fmla="*/ 85337 h 441960"/>
              <a:gd name="T62" fmla="*/ 34974 w 211455"/>
              <a:gd name="T63" fmla="*/ 113364 h 441960"/>
              <a:gd name="T64" fmla="*/ 5957 w 211455"/>
              <a:gd name="T65" fmla="*/ 192977 h 441960"/>
              <a:gd name="T66" fmla="*/ 505 w 211455"/>
              <a:gd name="T67" fmla="*/ 236845 h 441960"/>
              <a:gd name="T68" fmla="*/ 1772 w 211455"/>
              <a:gd name="T69" fmla="*/ 251621 h 441960"/>
              <a:gd name="T70" fmla="*/ 20187 w 211455"/>
              <a:gd name="T71" fmla="*/ 255843 h 441960"/>
              <a:gd name="T72" fmla="*/ 26272 w 211455"/>
              <a:gd name="T73" fmla="*/ 242258 h 441960"/>
              <a:gd name="T74" fmla="*/ 33151 w 211455"/>
              <a:gd name="T75" fmla="*/ 191827 h 441960"/>
              <a:gd name="T76" fmla="*/ 158899 w 211455"/>
              <a:gd name="T77" fmla="*/ 154170 h 441960"/>
              <a:gd name="T78" fmla="*/ 191254 w 211455"/>
              <a:gd name="T79" fmla="*/ 148256 h 441960"/>
              <a:gd name="T80" fmla="*/ 169362 w 211455"/>
              <a:gd name="T81" fmla="*/ 111170 h 441960"/>
              <a:gd name="T82" fmla="*/ 119048 w 211455"/>
              <a:gd name="T83" fmla="*/ 85531 h 441960"/>
              <a:gd name="T84" fmla="*/ 104565 w 211455"/>
              <a:gd name="T85" fmla="*/ 0 h 441960"/>
              <a:gd name="T86" fmla="*/ 78903 w 211455"/>
              <a:gd name="T87" fmla="*/ 9919 h 441960"/>
              <a:gd name="T88" fmla="*/ 66176 w 211455"/>
              <a:gd name="T89" fmla="*/ 34393 h 441960"/>
              <a:gd name="T90" fmla="*/ 74533 w 211455"/>
              <a:gd name="T91" fmla="*/ 63226 h 441960"/>
              <a:gd name="T92" fmla="*/ 96042 w 211455"/>
              <a:gd name="T93" fmla="*/ 77796 h 441960"/>
              <a:gd name="T94" fmla="*/ 126098 w 211455"/>
              <a:gd name="T95" fmla="*/ 70635 h 441960"/>
              <a:gd name="T96" fmla="*/ 141580 w 211455"/>
              <a:gd name="T97" fmla="*/ 50768 h 441960"/>
              <a:gd name="T98" fmla="*/ 105603 w 211455"/>
              <a:gd name="T99" fmla="*/ 13 h 4419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1455"/>
              <a:gd name="T151" fmla="*/ 0 h 441960"/>
              <a:gd name="T152" fmla="*/ 211455 w 211455"/>
              <a:gd name="T153" fmla="*/ 441960 h 44196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1455" h="441960">
                <a:moveTo>
                  <a:pt x="160577" y="151865"/>
                </a:moveTo>
                <a:lnTo>
                  <a:pt x="54494" y="151865"/>
                </a:lnTo>
                <a:lnTo>
                  <a:pt x="54014" y="164960"/>
                </a:lnTo>
                <a:lnTo>
                  <a:pt x="53483" y="177782"/>
                </a:lnTo>
                <a:lnTo>
                  <a:pt x="51470" y="227344"/>
                </a:lnTo>
                <a:lnTo>
                  <a:pt x="50938" y="264083"/>
                </a:lnTo>
                <a:lnTo>
                  <a:pt x="51111" y="276510"/>
                </a:lnTo>
                <a:lnTo>
                  <a:pt x="53116" y="315030"/>
                </a:lnTo>
                <a:lnTo>
                  <a:pt x="66127" y="428162"/>
                </a:lnTo>
                <a:lnTo>
                  <a:pt x="81607" y="441526"/>
                </a:lnTo>
                <a:lnTo>
                  <a:pt x="91982" y="439765"/>
                </a:lnTo>
                <a:lnTo>
                  <a:pt x="100113" y="432815"/>
                </a:lnTo>
                <a:lnTo>
                  <a:pt x="103001" y="421004"/>
                </a:lnTo>
                <a:lnTo>
                  <a:pt x="102470" y="400567"/>
                </a:lnTo>
                <a:lnTo>
                  <a:pt x="102143" y="387516"/>
                </a:lnTo>
                <a:lnTo>
                  <a:pt x="100997" y="338521"/>
                </a:lnTo>
                <a:lnTo>
                  <a:pt x="100037" y="288181"/>
                </a:lnTo>
                <a:lnTo>
                  <a:pt x="99788" y="264083"/>
                </a:lnTo>
                <a:lnTo>
                  <a:pt x="99808" y="256340"/>
                </a:lnTo>
                <a:lnTo>
                  <a:pt x="99821" y="253745"/>
                </a:lnTo>
                <a:lnTo>
                  <a:pt x="160641" y="253745"/>
                </a:lnTo>
                <a:lnTo>
                  <a:pt x="160614" y="238637"/>
                </a:lnTo>
                <a:lnTo>
                  <a:pt x="160571" y="232270"/>
                </a:lnTo>
                <a:lnTo>
                  <a:pt x="160367" y="215114"/>
                </a:lnTo>
                <a:lnTo>
                  <a:pt x="160274" y="207832"/>
                </a:lnTo>
                <a:lnTo>
                  <a:pt x="160146" y="195636"/>
                </a:lnTo>
                <a:lnTo>
                  <a:pt x="160095" y="184836"/>
                </a:lnTo>
                <a:lnTo>
                  <a:pt x="160121" y="175986"/>
                </a:lnTo>
                <a:lnTo>
                  <a:pt x="160144" y="171084"/>
                </a:lnTo>
                <a:lnTo>
                  <a:pt x="160356" y="158643"/>
                </a:lnTo>
                <a:lnTo>
                  <a:pt x="160577" y="151865"/>
                </a:lnTo>
                <a:close/>
              </a:path>
              <a:path w="211455" h="441960">
                <a:moveTo>
                  <a:pt x="160641" y="253745"/>
                </a:moveTo>
                <a:lnTo>
                  <a:pt x="99821" y="253745"/>
                </a:lnTo>
                <a:lnTo>
                  <a:pt x="111470" y="256340"/>
                </a:lnTo>
                <a:lnTo>
                  <a:pt x="111165" y="274083"/>
                </a:lnTo>
                <a:lnTo>
                  <a:pt x="110775" y="295584"/>
                </a:lnTo>
                <a:lnTo>
                  <a:pt x="108353" y="423802"/>
                </a:lnTo>
                <a:lnTo>
                  <a:pt x="112558" y="434644"/>
                </a:lnTo>
                <a:lnTo>
                  <a:pt x="121393" y="440559"/>
                </a:lnTo>
                <a:lnTo>
                  <a:pt x="131857" y="441217"/>
                </a:lnTo>
                <a:lnTo>
                  <a:pt x="140950" y="436288"/>
                </a:lnTo>
                <a:lnTo>
                  <a:pt x="157538" y="322671"/>
                </a:lnTo>
                <a:lnTo>
                  <a:pt x="160128" y="282501"/>
                </a:lnTo>
                <a:lnTo>
                  <a:pt x="160637" y="257049"/>
                </a:lnTo>
                <a:lnTo>
                  <a:pt x="160641" y="253745"/>
                </a:lnTo>
                <a:close/>
              </a:path>
              <a:path w="211455" h="441960">
                <a:moveTo>
                  <a:pt x="193273" y="146039"/>
                </a:moveTo>
                <a:lnTo>
                  <a:pt x="160767" y="146039"/>
                </a:lnTo>
                <a:lnTo>
                  <a:pt x="166556" y="156198"/>
                </a:lnTo>
                <a:lnTo>
                  <a:pt x="171243" y="166537"/>
                </a:lnTo>
                <a:lnTo>
                  <a:pt x="182479" y="216254"/>
                </a:lnTo>
                <a:lnTo>
                  <a:pt x="184285" y="235457"/>
                </a:lnTo>
                <a:lnTo>
                  <a:pt x="184784" y="238637"/>
                </a:lnTo>
                <a:lnTo>
                  <a:pt x="188775" y="250328"/>
                </a:lnTo>
                <a:lnTo>
                  <a:pt x="198265" y="253863"/>
                </a:lnTo>
                <a:lnTo>
                  <a:pt x="207782" y="250011"/>
                </a:lnTo>
                <a:lnTo>
                  <a:pt x="211336" y="239517"/>
                </a:lnTo>
                <a:lnTo>
                  <a:pt x="210824" y="236850"/>
                </a:lnTo>
                <a:lnTo>
                  <a:pt x="210824" y="233303"/>
                </a:lnTo>
                <a:lnTo>
                  <a:pt x="204233" y="184836"/>
                </a:lnTo>
                <a:lnTo>
                  <a:pt x="197414" y="157516"/>
                </a:lnTo>
                <a:lnTo>
                  <a:pt x="193273" y="146039"/>
                </a:lnTo>
                <a:close/>
              </a:path>
              <a:path w="211455" h="441960">
                <a:moveTo>
                  <a:pt x="106946" y="84062"/>
                </a:moveTo>
                <a:lnTo>
                  <a:pt x="66795" y="88372"/>
                </a:lnTo>
                <a:lnTo>
                  <a:pt x="35345" y="111668"/>
                </a:lnTo>
                <a:lnTo>
                  <a:pt x="16295" y="148155"/>
                </a:lnTo>
                <a:lnTo>
                  <a:pt x="6020" y="190093"/>
                </a:lnTo>
                <a:lnTo>
                  <a:pt x="893" y="229742"/>
                </a:lnTo>
                <a:lnTo>
                  <a:pt x="512" y="233303"/>
                </a:lnTo>
                <a:lnTo>
                  <a:pt x="0" y="236850"/>
                </a:lnTo>
                <a:lnTo>
                  <a:pt x="1793" y="247859"/>
                </a:lnTo>
                <a:lnTo>
                  <a:pt x="10320" y="253534"/>
                </a:lnTo>
                <a:lnTo>
                  <a:pt x="20399" y="252018"/>
                </a:lnTo>
                <a:lnTo>
                  <a:pt x="26039" y="242565"/>
                </a:lnTo>
                <a:lnTo>
                  <a:pt x="26551" y="238637"/>
                </a:lnTo>
                <a:lnTo>
                  <a:pt x="27050" y="235457"/>
                </a:lnTo>
                <a:lnTo>
                  <a:pt x="33501" y="188959"/>
                </a:lnTo>
                <a:lnTo>
                  <a:pt x="54494" y="151865"/>
                </a:lnTo>
                <a:lnTo>
                  <a:pt x="160577" y="151865"/>
                </a:lnTo>
                <a:lnTo>
                  <a:pt x="160767" y="146039"/>
                </a:lnTo>
                <a:lnTo>
                  <a:pt x="193273" y="146039"/>
                </a:lnTo>
                <a:lnTo>
                  <a:pt x="192644" y="144294"/>
                </a:lnTo>
                <a:lnTo>
                  <a:pt x="171150" y="109509"/>
                </a:lnTo>
                <a:lnTo>
                  <a:pt x="135830" y="87521"/>
                </a:lnTo>
                <a:lnTo>
                  <a:pt x="120305" y="84253"/>
                </a:lnTo>
                <a:lnTo>
                  <a:pt x="106946" y="84062"/>
                </a:lnTo>
                <a:close/>
              </a:path>
              <a:path w="211455" h="441960">
                <a:moveTo>
                  <a:pt x="105668" y="0"/>
                </a:moveTo>
                <a:lnTo>
                  <a:pt x="91562" y="2605"/>
                </a:lnTo>
                <a:lnTo>
                  <a:pt x="79736" y="9772"/>
                </a:lnTo>
                <a:lnTo>
                  <a:pt x="71178" y="20522"/>
                </a:lnTo>
                <a:lnTo>
                  <a:pt x="66874" y="33879"/>
                </a:lnTo>
                <a:lnTo>
                  <a:pt x="69021" y="49581"/>
                </a:lnTo>
                <a:lnTo>
                  <a:pt x="75320" y="62281"/>
                </a:lnTo>
                <a:lnTo>
                  <a:pt x="84942" y="71469"/>
                </a:lnTo>
                <a:lnTo>
                  <a:pt x="97055" y="76634"/>
                </a:lnTo>
                <a:lnTo>
                  <a:pt x="113958" y="75041"/>
                </a:lnTo>
                <a:lnTo>
                  <a:pt x="127429" y="69578"/>
                </a:lnTo>
                <a:lnTo>
                  <a:pt x="137217" y="60987"/>
                </a:lnTo>
                <a:lnTo>
                  <a:pt x="143075" y="50009"/>
                </a:lnTo>
                <a:lnTo>
                  <a:pt x="141963" y="32543"/>
                </a:lnTo>
                <a:lnTo>
                  <a:pt x="106719" y="13"/>
                </a:lnTo>
                <a:lnTo>
                  <a:pt x="1056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3" name="object 23"/>
          <p:cNvSpPr>
            <a:spLocks/>
          </p:cNvSpPr>
          <p:nvPr/>
        </p:nvSpPr>
        <p:spPr bwMode="auto">
          <a:xfrm>
            <a:off x="1195388" y="4021138"/>
            <a:ext cx="211137" cy="442912"/>
          </a:xfrm>
          <a:custGeom>
            <a:avLst/>
            <a:gdLst>
              <a:gd name="T0" fmla="*/ 53894 w 211455"/>
              <a:gd name="T1" fmla="*/ 154178 h 441960"/>
              <a:gd name="T2" fmla="*/ 52888 w 211455"/>
              <a:gd name="T3" fmla="*/ 180487 h 441960"/>
              <a:gd name="T4" fmla="*/ 50382 w 211455"/>
              <a:gd name="T5" fmla="*/ 268093 h 441960"/>
              <a:gd name="T6" fmla="*/ 52580 w 211455"/>
              <a:gd name="T7" fmla="*/ 319811 h 441960"/>
              <a:gd name="T8" fmla="*/ 80737 w 211455"/>
              <a:gd name="T9" fmla="*/ 448225 h 441960"/>
              <a:gd name="T10" fmla="*/ 99042 w 211455"/>
              <a:gd name="T11" fmla="*/ 439381 h 441960"/>
              <a:gd name="T12" fmla="*/ 101371 w 211455"/>
              <a:gd name="T13" fmla="*/ 406646 h 441960"/>
              <a:gd name="T14" fmla="*/ 99914 w 211455"/>
              <a:gd name="T15" fmla="*/ 343658 h 441960"/>
              <a:gd name="T16" fmla="*/ 98717 w 211455"/>
              <a:gd name="T17" fmla="*/ 268093 h 441960"/>
              <a:gd name="T18" fmla="*/ 98751 w 211455"/>
              <a:gd name="T19" fmla="*/ 257596 h 441960"/>
              <a:gd name="T20" fmla="*/ 158907 w 211455"/>
              <a:gd name="T21" fmla="*/ 242258 h 441960"/>
              <a:gd name="T22" fmla="*/ 158663 w 211455"/>
              <a:gd name="T23" fmla="*/ 218381 h 441960"/>
              <a:gd name="T24" fmla="*/ 158443 w 211455"/>
              <a:gd name="T25" fmla="*/ 198604 h 441960"/>
              <a:gd name="T26" fmla="*/ 158419 w 211455"/>
              <a:gd name="T27" fmla="*/ 178653 h 441960"/>
              <a:gd name="T28" fmla="*/ 158652 w 211455"/>
              <a:gd name="T29" fmla="*/ 161050 h 441960"/>
              <a:gd name="T30" fmla="*/ 158934 w 211455"/>
              <a:gd name="T31" fmla="*/ 257596 h 441960"/>
              <a:gd name="T32" fmla="*/ 110277 w 211455"/>
              <a:gd name="T33" fmla="*/ 260230 h 441960"/>
              <a:gd name="T34" fmla="*/ 109589 w 211455"/>
              <a:gd name="T35" fmla="*/ 300070 h 441960"/>
              <a:gd name="T36" fmla="*/ 111355 w 211455"/>
              <a:gd name="T37" fmla="*/ 441238 h 441960"/>
              <a:gd name="T38" fmla="*/ 130451 w 211455"/>
              <a:gd name="T39" fmla="*/ 447913 h 441960"/>
              <a:gd name="T40" fmla="*/ 155863 w 211455"/>
              <a:gd name="T41" fmla="*/ 327569 h 441960"/>
              <a:gd name="T42" fmla="*/ 158929 w 211455"/>
              <a:gd name="T43" fmla="*/ 260950 h 441960"/>
              <a:gd name="T44" fmla="*/ 191225 w 211455"/>
              <a:gd name="T45" fmla="*/ 148256 h 441960"/>
              <a:gd name="T46" fmla="*/ 164786 w 211455"/>
              <a:gd name="T47" fmla="*/ 158568 h 441960"/>
              <a:gd name="T48" fmla="*/ 180543 w 211455"/>
              <a:gd name="T49" fmla="*/ 219537 h 441960"/>
              <a:gd name="T50" fmla="*/ 182824 w 211455"/>
              <a:gd name="T51" fmla="*/ 242258 h 441960"/>
              <a:gd name="T52" fmla="*/ 196163 w 211455"/>
              <a:gd name="T53" fmla="*/ 257716 h 441960"/>
              <a:gd name="T54" fmla="*/ 209097 w 211455"/>
              <a:gd name="T55" fmla="*/ 243152 h 441960"/>
              <a:gd name="T56" fmla="*/ 208589 w 211455"/>
              <a:gd name="T57" fmla="*/ 236845 h 441960"/>
              <a:gd name="T58" fmla="*/ 195322 w 211455"/>
              <a:gd name="T59" fmla="*/ 159911 h 441960"/>
              <a:gd name="T60" fmla="*/ 105810 w 211455"/>
              <a:gd name="T61" fmla="*/ 85337 h 441960"/>
              <a:gd name="T62" fmla="*/ 34951 w 211455"/>
              <a:gd name="T63" fmla="*/ 113357 h 441960"/>
              <a:gd name="T64" fmla="*/ 5926 w 211455"/>
              <a:gd name="T65" fmla="*/ 192974 h 441960"/>
              <a:gd name="T66" fmla="*/ 444 w 211455"/>
              <a:gd name="T67" fmla="*/ 236845 h 441960"/>
              <a:gd name="T68" fmla="*/ 1784 w 211455"/>
              <a:gd name="T69" fmla="*/ 251652 h 441960"/>
              <a:gd name="T70" fmla="*/ 20209 w 211455"/>
              <a:gd name="T71" fmla="*/ 255837 h 441960"/>
              <a:gd name="T72" fmla="*/ 26246 w 211455"/>
              <a:gd name="T73" fmla="*/ 242258 h 441960"/>
              <a:gd name="T74" fmla="*/ 33107 w 211455"/>
              <a:gd name="T75" fmla="*/ 191822 h 441960"/>
              <a:gd name="T76" fmla="*/ 158871 w 211455"/>
              <a:gd name="T77" fmla="*/ 154178 h 441960"/>
              <a:gd name="T78" fmla="*/ 191225 w 211455"/>
              <a:gd name="T79" fmla="*/ 148256 h 441960"/>
              <a:gd name="T80" fmla="*/ 169338 w 211455"/>
              <a:gd name="T81" fmla="*/ 111172 h 441960"/>
              <a:gd name="T82" fmla="*/ 119030 w 211455"/>
              <a:gd name="T83" fmla="*/ 85531 h 441960"/>
              <a:gd name="T84" fmla="*/ 104536 w 211455"/>
              <a:gd name="T85" fmla="*/ 0 h 441960"/>
              <a:gd name="T86" fmla="*/ 78876 w 211455"/>
              <a:gd name="T87" fmla="*/ 9919 h 441960"/>
              <a:gd name="T88" fmla="*/ 66149 w 211455"/>
              <a:gd name="T89" fmla="*/ 34393 h 441960"/>
              <a:gd name="T90" fmla="*/ 74507 w 211455"/>
              <a:gd name="T91" fmla="*/ 63226 h 441960"/>
              <a:gd name="T92" fmla="*/ 96014 w 211455"/>
              <a:gd name="T93" fmla="*/ 77796 h 441960"/>
              <a:gd name="T94" fmla="*/ 126069 w 211455"/>
              <a:gd name="T95" fmla="*/ 70635 h 441960"/>
              <a:gd name="T96" fmla="*/ 141552 w 211455"/>
              <a:gd name="T97" fmla="*/ 50768 h 441960"/>
              <a:gd name="T98" fmla="*/ 105578 w 211455"/>
              <a:gd name="T99" fmla="*/ 13 h 4419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1455"/>
              <a:gd name="T151" fmla="*/ 0 h 441960"/>
              <a:gd name="T152" fmla="*/ 211455 w 211455"/>
              <a:gd name="T153" fmla="*/ 441960 h 44196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1455" h="441960">
                <a:moveTo>
                  <a:pt x="160553" y="151873"/>
                </a:moveTo>
                <a:lnTo>
                  <a:pt x="54465" y="151873"/>
                </a:lnTo>
                <a:lnTo>
                  <a:pt x="53981" y="164967"/>
                </a:lnTo>
                <a:lnTo>
                  <a:pt x="53448" y="177789"/>
                </a:lnTo>
                <a:lnTo>
                  <a:pt x="51433" y="227348"/>
                </a:lnTo>
                <a:lnTo>
                  <a:pt x="50915" y="264085"/>
                </a:lnTo>
                <a:lnTo>
                  <a:pt x="51097" y="276512"/>
                </a:lnTo>
                <a:lnTo>
                  <a:pt x="53137" y="315030"/>
                </a:lnTo>
                <a:lnTo>
                  <a:pt x="66106" y="428162"/>
                </a:lnTo>
                <a:lnTo>
                  <a:pt x="81593" y="441526"/>
                </a:lnTo>
                <a:lnTo>
                  <a:pt x="91964" y="439765"/>
                </a:lnTo>
                <a:lnTo>
                  <a:pt x="100091" y="432815"/>
                </a:lnTo>
                <a:lnTo>
                  <a:pt x="102976" y="421004"/>
                </a:lnTo>
                <a:lnTo>
                  <a:pt x="102445" y="400567"/>
                </a:lnTo>
                <a:lnTo>
                  <a:pt x="102118" y="387516"/>
                </a:lnTo>
                <a:lnTo>
                  <a:pt x="100972" y="338521"/>
                </a:lnTo>
                <a:lnTo>
                  <a:pt x="100013" y="288181"/>
                </a:lnTo>
                <a:lnTo>
                  <a:pt x="99763" y="264085"/>
                </a:lnTo>
                <a:lnTo>
                  <a:pt x="99784" y="256340"/>
                </a:lnTo>
                <a:lnTo>
                  <a:pt x="99797" y="253745"/>
                </a:lnTo>
                <a:lnTo>
                  <a:pt x="160617" y="253745"/>
                </a:lnTo>
                <a:lnTo>
                  <a:pt x="160590" y="238637"/>
                </a:lnTo>
                <a:lnTo>
                  <a:pt x="160547" y="232270"/>
                </a:lnTo>
                <a:lnTo>
                  <a:pt x="160343" y="215119"/>
                </a:lnTo>
                <a:lnTo>
                  <a:pt x="160249" y="207832"/>
                </a:lnTo>
                <a:lnTo>
                  <a:pt x="160121" y="195636"/>
                </a:lnTo>
                <a:lnTo>
                  <a:pt x="160070" y="184840"/>
                </a:lnTo>
                <a:lnTo>
                  <a:pt x="160097" y="175982"/>
                </a:lnTo>
                <a:lnTo>
                  <a:pt x="160119" y="171084"/>
                </a:lnTo>
                <a:lnTo>
                  <a:pt x="160332" y="158643"/>
                </a:lnTo>
                <a:lnTo>
                  <a:pt x="160553" y="151873"/>
                </a:lnTo>
                <a:close/>
              </a:path>
              <a:path w="211455" h="441960">
                <a:moveTo>
                  <a:pt x="160617" y="253745"/>
                </a:moveTo>
                <a:lnTo>
                  <a:pt x="99797" y="253745"/>
                </a:lnTo>
                <a:lnTo>
                  <a:pt x="111445" y="256340"/>
                </a:lnTo>
                <a:lnTo>
                  <a:pt x="111141" y="274083"/>
                </a:lnTo>
                <a:lnTo>
                  <a:pt x="110750" y="295584"/>
                </a:lnTo>
                <a:lnTo>
                  <a:pt x="108328" y="423802"/>
                </a:lnTo>
                <a:lnTo>
                  <a:pt x="112534" y="434644"/>
                </a:lnTo>
                <a:lnTo>
                  <a:pt x="121368" y="440559"/>
                </a:lnTo>
                <a:lnTo>
                  <a:pt x="131832" y="441217"/>
                </a:lnTo>
                <a:lnTo>
                  <a:pt x="140926" y="436288"/>
                </a:lnTo>
                <a:lnTo>
                  <a:pt x="157514" y="322671"/>
                </a:lnTo>
                <a:lnTo>
                  <a:pt x="160104" y="282501"/>
                </a:lnTo>
                <a:lnTo>
                  <a:pt x="160612" y="257049"/>
                </a:lnTo>
                <a:lnTo>
                  <a:pt x="160617" y="253745"/>
                </a:lnTo>
                <a:close/>
              </a:path>
              <a:path w="211455" h="441960">
                <a:moveTo>
                  <a:pt x="193250" y="146039"/>
                </a:moveTo>
                <a:lnTo>
                  <a:pt x="160743" y="146039"/>
                </a:lnTo>
                <a:lnTo>
                  <a:pt x="166531" y="156198"/>
                </a:lnTo>
                <a:lnTo>
                  <a:pt x="171218" y="166537"/>
                </a:lnTo>
                <a:lnTo>
                  <a:pt x="182455" y="216254"/>
                </a:lnTo>
                <a:lnTo>
                  <a:pt x="184260" y="235457"/>
                </a:lnTo>
                <a:lnTo>
                  <a:pt x="184760" y="238637"/>
                </a:lnTo>
                <a:lnTo>
                  <a:pt x="188750" y="250328"/>
                </a:lnTo>
                <a:lnTo>
                  <a:pt x="198240" y="253863"/>
                </a:lnTo>
                <a:lnTo>
                  <a:pt x="207757" y="250011"/>
                </a:lnTo>
                <a:lnTo>
                  <a:pt x="211311" y="239517"/>
                </a:lnTo>
                <a:lnTo>
                  <a:pt x="210799" y="236850"/>
                </a:lnTo>
                <a:lnTo>
                  <a:pt x="210799" y="233303"/>
                </a:lnTo>
                <a:lnTo>
                  <a:pt x="204210" y="184840"/>
                </a:lnTo>
                <a:lnTo>
                  <a:pt x="197391" y="157520"/>
                </a:lnTo>
                <a:lnTo>
                  <a:pt x="193250" y="146039"/>
                </a:lnTo>
                <a:close/>
              </a:path>
              <a:path w="211455" h="441960">
                <a:moveTo>
                  <a:pt x="106931" y="84062"/>
                </a:moveTo>
                <a:lnTo>
                  <a:pt x="66783" y="88368"/>
                </a:lnTo>
                <a:lnTo>
                  <a:pt x="35322" y="111661"/>
                </a:lnTo>
                <a:lnTo>
                  <a:pt x="16261" y="148149"/>
                </a:lnTo>
                <a:lnTo>
                  <a:pt x="5989" y="190090"/>
                </a:lnTo>
                <a:lnTo>
                  <a:pt x="893" y="229742"/>
                </a:lnTo>
                <a:lnTo>
                  <a:pt x="451" y="233303"/>
                </a:lnTo>
                <a:lnTo>
                  <a:pt x="0" y="236850"/>
                </a:lnTo>
                <a:lnTo>
                  <a:pt x="1805" y="247890"/>
                </a:lnTo>
                <a:lnTo>
                  <a:pt x="10341" y="253539"/>
                </a:lnTo>
                <a:lnTo>
                  <a:pt x="20424" y="252012"/>
                </a:lnTo>
                <a:lnTo>
                  <a:pt x="26075" y="242565"/>
                </a:lnTo>
                <a:lnTo>
                  <a:pt x="26526" y="238637"/>
                </a:lnTo>
                <a:lnTo>
                  <a:pt x="26968" y="235457"/>
                </a:lnTo>
                <a:lnTo>
                  <a:pt x="33457" y="188954"/>
                </a:lnTo>
                <a:lnTo>
                  <a:pt x="54465" y="151873"/>
                </a:lnTo>
                <a:lnTo>
                  <a:pt x="160553" y="151873"/>
                </a:lnTo>
                <a:lnTo>
                  <a:pt x="160743" y="146039"/>
                </a:lnTo>
                <a:lnTo>
                  <a:pt x="193250" y="146039"/>
                </a:lnTo>
                <a:lnTo>
                  <a:pt x="192622" y="144297"/>
                </a:lnTo>
                <a:lnTo>
                  <a:pt x="171131" y="109511"/>
                </a:lnTo>
                <a:lnTo>
                  <a:pt x="135814" y="87522"/>
                </a:lnTo>
                <a:lnTo>
                  <a:pt x="120291" y="84253"/>
                </a:lnTo>
                <a:lnTo>
                  <a:pt x="106931" y="84062"/>
                </a:lnTo>
                <a:close/>
              </a:path>
              <a:path w="211455" h="441960">
                <a:moveTo>
                  <a:pt x="105643" y="0"/>
                </a:moveTo>
                <a:lnTo>
                  <a:pt x="91538" y="2605"/>
                </a:lnTo>
                <a:lnTo>
                  <a:pt x="79712" y="9772"/>
                </a:lnTo>
                <a:lnTo>
                  <a:pt x="71154" y="20522"/>
                </a:lnTo>
                <a:lnTo>
                  <a:pt x="66850" y="33879"/>
                </a:lnTo>
                <a:lnTo>
                  <a:pt x="68997" y="49581"/>
                </a:lnTo>
                <a:lnTo>
                  <a:pt x="75296" y="62281"/>
                </a:lnTo>
                <a:lnTo>
                  <a:pt x="84917" y="71469"/>
                </a:lnTo>
                <a:lnTo>
                  <a:pt x="97031" y="76634"/>
                </a:lnTo>
                <a:lnTo>
                  <a:pt x="113934" y="75041"/>
                </a:lnTo>
                <a:lnTo>
                  <a:pt x="127404" y="69578"/>
                </a:lnTo>
                <a:lnTo>
                  <a:pt x="137193" y="60987"/>
                </a:lnTo>
                <a:lnTo>
                  <a:pt x="143050" y="50009"/>
                </a:lnTo>
                <a:lnTo>
                  <a:pt x="141939" y="32543"/>
                </a:lnTo>
                <a:lnTo>
                  <a:pt x="106695" y="13"/>
                </a:lnTo>
                <a:lnTo>
                  <a:pt x="105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4" name="object 24"/>
          <p:cNvSpPr>
            <a:spLocks/>
          </p:cNvSpPr>
          <p:nvPr/>
        </p:nvSpPr>
        <p:spPr bwMode="auto">
          <a:xfrm>
            <a:off x="1289050" y="3716338"/>
            <a:ext cx="153988" cy="173037"/>
          </a:xfrm>
          <a:custGeom>
            <a:avLst/>
            <a:gdLst>
              <a:gd name="T0" fmla="*/ 76014 w 154305"/>
              <a:gd name="T1" fmla="*/ 0 h 172720"/>
              <a:gd name="T2" fmla="*/ 36052 w 154305"/>
              <a:gd name="T3" fmla="*/ 11585 h 172720"/>
              <a:gd name="T4" fmla="*/ 8388 w 154305"/>
              <a:gd name="T5" fmla="*/ 41842 h 172720"/>
              <a:gd name="T6" fmla="*/ 0 w 154305"/>
              <a:gd name="T7" fmla="*/ 69046 h 172720"/>
              <a:gd name="T8" fmla="*/ 757 w 154305"/>
              <a:gd name="T9" fmla="*/ 85446 h 172720"/>
              <a:gd name="T10" fmla="*/ 13941 w 154305"/>
              <a:gd name="T11" fmla="*/ 124468 h 172720"/>
              <a:gd name="T12" fmla="*/ 40096 w 154305"/>
              <a:gd name="T13" fmla="*/ 148696 h 172720"/>
              <a:gd name="T14" fmla="*/ 40840 w 154305"/>
              <a:gd name="T15" fmla="*/ 160542 h 172720"/>
              <a:gd name="T16" fmla="*/ 40840 w 154305"/>
              <a:gd name="T17" fmla="*/ 168514 h 172720"/>
              <a:gd name="T18" fmla="*/ 40581 w 154305"/>
              <a:gd name="T19" fmla="*/ 174436 h 172720"/>
              <a:gd name="T20" fmla="*/ 106679 w 154305"/>
              <a:gd name="T21" fmla="*/ 174436 h 172720"/>
              <a:gd name="T22" fmla="*/ 106679 w 154305"/>
              <a:gd name="T23" fmla="*/ 151147 h 172720"/>
              <a:gd name="T24" fmla="*/ 118201 w 154305"/>
              <a:gd name="T25" fmla="*/ 144730 h 172720"/>
              <a:gd name="T26" fmla="*/ 128421 w 154305"/>
              <a:gd name="T27" fmla="*/ 136439 h 172720"/>
              <a:gd name="T28" fmla="*/ 137127 w 154305"/>
              <a:gd name="T29" fmla="*/ 126496 h 172720"/>
              <a:gd name="T30" fmla="*/ 144104 w 154305"/>
              <a:gd name="T31" fmla="*/ 115127 h 172720"/>
              <a:gd name="T32" fmla="*/ 149136 w 154305"/>
              <a:gd name="T33" fmla="*/ 102551 h 172720"/>
              <a:gd name="T34" fmla="*/ 152011 w 154305"/>
              <a:gd name="T35" fmla="*/ 88994 h 172720"/>
              <a:gd name="T36" fmla="*/ 151025 w 154305"/>
              <a:gd name="T37" fmla="*/ 72299 h 172720"/>
              <a:gd name="T38" fmla="*/ 135461 w 154305"/>
              <a:gd name="T39" fmla="*/ 31150 h 172720"/>
              <a:gd name="T40" fmla="*/ 105250 w 154305"/>
              <a:gd name="T41" fmla="*/ 6108 h 172720"/>
              <a:gd name="T42" fmla="*/ 79677 w 154305"/>
              <a:gd name="T43" fmla="*/ 87 h 172720"/>
              <a:gd name="T44" fmla="*/ 76014 w 154305"/>
              <a:gd name="T45" fmla="*/ 0 h 1727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4305"/>
              <a:gd name="T70" fmla="*/ 0 h 172720"/>
              <a:gd name="T71" fmla="*/ 154305 w 154305"/>
              <a:gd name="T72" fmla="*/ 172720 h 17272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54305" h="172720">
                <a:moveTo>
                  <a:pt x="77115" y="0"/>
                </a:moveTo>
                <a:lnTo>
                  <a:pt x="36575" y="11438"/>
                </a:lnTo>
                <a:lnTo>
                  <a:pt x="8507" y="41308"/>
                </a:lnTo>
                <a:lnTo>
                  <a:pt x="0" y="68166"/>
                </a:lnTo>
                <a:lnTo>
                  <a:pt x="771" y="84356"/>
                </a:lnTo>
                <a:lnTo>
                  <a:pt x="14144" y="122880"/>
                </a:lnTo>
                <a:lnTo>
                  <a:pt x="40678" y="146801"/>
                </a:lnTo>
                <a:lnTo>
                  <a:pt x="41432" y="158495"/>
                </a:lnTo>
                <a:lnTo>
                  <a:pt x="41432" y="166365"/>
                </a:lnTo>
                <a:lnTo>
                  <a:pt x="41170" y="172211"/>
                </a:lnTo>
                <a:lnTo>
                  <a:pt x="108226" y="172211"/>
                </a:lnTo>
                <a:lnTo>
                  <a:pt x="108226" y="149220"/>
                </a:lnTo>
                <a:lnTo>
                  <a:pt x="119914" y="142884"/>
                </a:lnTo>
                <a:lnTo>
                  <a:pt x="130283" y="134698"/>
                </a:lnTo>
                <a:lnTo>
                  <a:pt x="139115" y="124883"/>
                </a:lnTo>
                <a:lnTo>
                  <a:pt x="146193" y="113658"/>
                </a:lnTo>
                <a:lnTo>
                  <a:pt x="151299" y="101243"/>
                </a:lnTo>
                <a:lnTo>
                  <a:pt x="154216" y="87859"/>
                </a:lnTo>
                <a:lnTo>
                  <a:pt x="153215" y="71378"/>
                </a:lnTo>
                <a:lnTo>
                  <a:pt x="137425" y="30752"/>
                </a:lnTo>
                <a:lnTo>
                  <a:pt x="106776" y="6031"/>
                </a:lnTo>
                <a:lnTo>
                  <a:pt x="80832" y="87"/>
                </a:lnTo>
                <a:lnTo>
                  <a:pt x="771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5" name="object 25"/>
          <p:cNvSpPr>
            <a:spLocks/>
          </p:cNvSpPr>
          <p:nvPr/>
        </p:nvSpPr>
        <p:spPr bwMode="auto">
          <a:xfrm>
            <a:off x="1325563" y="3895725"/>
            <a:ext cx="76200" cy="14288"/>
          </a:xfrm>
          <a:custGeom>
            <a:avLst/>
            <a:gdLst>
              <a:gd name="T0" fmla="*/ 73151 w 76200"/>
              <a:gd name="T1" fmla="*/ 0 h 13970"/>
              <a:gd name="T2" fmla="*/ 3047 w 76200"/>
              <a:gd name="T3" fmla="*/ 0 h 13970"/>
              <a:gd name="T4" fmla="*/ 0 w 76200"/>
              <a:gd name="T5" fmla="*/ 3721 h 13970"/>
              <a:gd name="T6" fmla="*/ 0 w 76200"/>
              <a:gd name="T7" fmla="*/ 12641 h 13970"/>
              <a:gd name="T8" fmla="*/ 3047 w 76200"/>
              <a:gd name="T9" fmla="*/ 16055 h 13970"/>
              <a:gd name="T10" fmla="*/ 73151 w 76200"/>
              <a:gd name="T11" fmla="*/ 16055 h 13970"/>
              <a:gd name="T12" fmla="*/ 76199 w 76200"/>
              <a:gd name="T13" fmla="*/ 12641 h 13970"/>
              <a:gd name="T14" fmla="*/ 76199 w 76200"/>
              <a:gd name="T15" fmla="*/ 3721 h 13970"/>
              <a:gd name="T16" fmla="*/ 73151 w 76200"/>
              <a:gd name="T17" fmla="*/ 0 h 139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200"/>
              <a:gd name="T28" fmla="*/ 0 h 13970"/>
              <a:gd name="T29" fmla="*/ 76200 w 76200"/>
              <a:gd name="T30" fmla="*/ 13970 h 139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200" h="13970">
                <a:moveTo>
                  <a:pt x="73151" y="0"/>
                </a:moveTo>
                <a:lnTo>
                  <a:pt x="3047" y="0"/>
                </a:lnTo>
                <a:lnTo>
                  <a:pt x="0" y="3179"/>
                </a:lnTo>
                <a:lnTo>
                  <a:pt x="0" y="10799"/>
                </a:lnTo>
                <a:lnTo>
                  <a:pt x="3047" y="13715"/>
                </a:lnTo>
                <a:lnTo>
                  <a:pt x="73151" y="13715"/>
                </a:lnTo>
                <a:lnTo>
                  <a:pt x="76199" y="10799"/>
                </a:lnTo>
                <a:lnTo>
                  <a:pt x="76199" y="3179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6" name="object 26"/>
          <p:cNvSpPr>
            <a:spLocks/>
          </p:cNvSpPr>
          <p:nvPr/>
        </p:nvSpPr>
        <p:spPr bwMode="auto">
          <a:xfrm>
            <a:off x="1325563" y="3911600"/>
            <a:ext cx="76200" cy="14288"/>
          </a:xfrm>
          <a:custGeom>
            <a:avLst/>
            <a:gdLst>
              <a:gd name="T0" fmla="*/ 73151 w 76200"/>
              <a:gd name="T1" fmla="*/ 0 h 13970"/>
              <a:gd name="T2" fmla="*/ 3047 w 76200"/>
              <a:gd name="T3" fmla="*/ 0 h 13970"/>
              <a:gd name="T4" fmla="*/ 0 w 76200"/>
              <a:gd name="T5" fmla="*/ 3721 h 13970"/>
              <a:gd name="T6" fmla="*/ 0 w 76200"/>
              <a:gd name="T7" fmla="*/ 12641 h 13970"/>
              <a:gd name="T8" fmla="*/ 3047 w 76200"/>
              <a:gd name="T9" fmla="*/ 16055 h 13970"/>
              <a:gd name="T10" fmla="*/ 73151 w 76200"/>
              <a:gd name="T11" fmla="*/ 16055 h 13970"/>
              <a:gd name="T12" fmla="*/ 76199 w 76200"/>
              <a:gd name="T13" fmla="*/ 12641 h 13970"/>
              <a:gd name="T14" fmla="*/ 76199 w 76200"/>
              <a:gd name="T15" fmla="*/ 3721 h 13970"/>
              <a:gd name="T16" fmla="*/ 73151 w 76200"/>
              <a:gd name="T17" fmla="*/ 0 h 139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200"/>
              <a:gd name="T28" fmla="*/ 0 h 13970"/>
              <a:gd name="T29" fmla="*/ 76200 w 76200"/>
              <a:gd name="T30" fmla="*/ 13970 h 139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200" h="13970">
                <a:moveTo>
                  <a:pt x="73151" y="0"/>
                </a:moveTo>
                <a:lnTo>
                  <a:pt x="3047" y="0"/>
                </a:lnTo>
                <a:lnTo>
                  <a:pt x="0" y="3179"/>
                </a:lnTo>
                <a:lnTo>
                  <a:pt x="0" y="10799"/>
                </a:lnTo>
                <a:lnTo>
                  <a:pt x="3047" y="13715"/>
                </a:lnTo>
                <a:lnTo>
                  <a:pt x="73151" y="13715"/>
                </a:lnTo>
                <a:lnTo>
                  <a:pt x="76199" y="10799"/>
                </a:lnTo>
                <a:lnTo>
                  <a:pt x="76199" y="3179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87" name="object 27"/>
          <p:cNvSpPr>
            <a:spLocks/>
          </p:cNvSpPr>
          <p:nvPr/>
        </p:nvSpPr>
        <p:spPr bwMode="auto">
          <a:xfrm>
            <a:off x="1325563" y="3930650"/>
            <a:ext cx="76200" cy="12700"/>
          </a:xfrm>
          <a:custGeom>
            <a:avLst/>
            <a:gdLst>
              <a:gd name="T0" fmla="*/ 73151 w 76200"/>
              <a:gd name="T1" fmla="*/ 0 h 12700"/>
              <a:gd name="T2" fmla="*/ 3047 w 76200"/>
              <a:gd name="T3" fmla="*/ 0 h 12700"/>
              <a:gd name="T4" fmla="*/ 0 w 76200"/>
              <a:gd name="T5" fmla="*/ 2666 h 12700"/>
              <a:gd name="T6" fmla="*/ 0 w 76200"/>
              <a:gd name="T7" fmla="*/ 9524 h 12700"/>
              <a:gd name="T8" fmla="*/ 3047 w 76200"/>
              <a:gd name="T9" fmla="*/ 12191 h 12700"/>
              <a:gd name="T10" fmla="*/ 73151 w 76200"/>
              <a:gd name="T11" fmla="*/ 12191 h 12700"/>
              <a:gd name="T12" fmla="*/ 76199 w 76200"/>
              <a:gd name="T13" fmla="*/ 9524 h 12700"/>
              <a:gd name="T14" fmla="*/ 76199 w 76200"/>
              <a:gd name="T15" fmla="*/ 2666 h 12700"/>
              <a:gd name="T16" fmla="*/ 73151 w 76200"/>
              <a:gd name="T17" fmla="*/ 0 h 12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200"/>
              <a:gd name="T28" fmla="*/ 0 h 12700"/>
              <a:gd name="T29" fmla="*/ 76200 w 76200"/>
              <a:gd name="T30" fmla="*/ 12700 h 127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200" h="12700">
                <a:moveTo>
                  <a:pt x="73151" y="0"/>
                </a:moveTo>
                <a:lnTo>
                  <a:pt x="3047" y="0"/>
                </a:lnTo>
                <a:lnTo>
                  <a:pt x="0" y="2666"/>
                </a:lnTo>
                <a:lnTo>
                  <a:pt x="0" y="9524"/>
                </a:lnTo>
                <a:lnTo>
                  <a:pt x="3047" y="12191"/>
                </a:lnTo>
                <a:lnTo>
                  <a:pt x="73151" y="12191"/>
                </a:lnTo>
                <a:lnTo>
                  <a:pt x="76199" y="9524"/>
                </a:lnTo>
                <a:lnTo>
                  <a:pt x="76199" y="2666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object 28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eaLnBrk="1" hangingPunct="1">
              <a:lnSpc>
                <a:spcPts val="2813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accountable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embedding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</a:p>
        </p:txBody>
      </p:sp>
      <p:sp>
        <p:nvSpPr>
          <p:cNvPr id="68611" name="object 3"/>
          <p:cNvSpPr>
            <a:spLocks noChangeArrowheads="1"/>
          </p:cNvSpPr>
          <p:nvPr/>
        </p:nvSpPr>
        <p:spPr bwMode="auto">
          <a:xfrm>
            <a:off x="2160588" y="1736725"/>
            <a:ext cx="4441825" cy="4352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bject 4"/>
          <p:cNvSpPr txBox="1"/>
          <p:nvPr/>
        </p:nvSpPr>
        <p:spPr>
          <a:xfrm>
            <a:off x="4259263" y="3036888"/>
            <a:ext cx="228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8613" name="object 5"/>
          <p:cNvSpPr txBox="1">
            <a:spLocks noChangeArrowheads="1"/>
          </p:cNvSpPr>
          <p:nvPr/>
        </p:nvSpPr>
        <p:spPr bwMode="auto">
          <a:xfrm>
            <a:off x="5076825" y="3665538"/>
            <a:ext cx="279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8614" name="object 6"/>
          <p:cNvSpPr txBox="1">
            <a:spLocks noChangeArrowheads="1"/>
          </p:cNvSpPr>
          <p:nvPr/>
        </p:nvSpPr>
        <p:spPr bwMode="auto">
          <a:xfrm>
            <a:off x="4764088" y="4625975"/>
            <a:ext cx="246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A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8615" name="object 7"/>
          <p:cNvSpPr txBox="1">
            <a:spLocks noChangeArrowheads="1"/>
          </p:cNvSpPr>
          <p:nvPr/>
        </p:nvSpPr>
        <p:spPr bwMode="auto">
          <a:xfrm>
            <a:off x="3756025" y="4625975"/>
            <a:ext cx="2444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R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1063" y="3665538"/>
            <a:ext cx="21272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8617" name="object 9"/>
          <p:cNvSpPr>
            <a:spLocks noChangeArrowheads="1"/>
          </p:cNvSpPr>
          <p:nvPr/>
        </p:nvSpPr>
        <p:spPr bwMode="auto">
          <a:xfrm>
            <a:off x="3678238" y="3413125"/>
            <a:ext cx="1411287" cy="14112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8" name="object 10"/>
          <p:cNvSpPr>
            <a:spLocks noChangeArrowheads="1"/>
          </p:cNvSpPr>
          <p:nvPr/>
        </p:nvSpPr>
        <p:spPr bwMode="auto">
          <a:xfrm>
            <a:off x="2035175" y="2689225"/>
            <a:ext cx="4124325" cy="34988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bject 11"/>
          <p:cNvSpPr txBox="1"/>
          <p:nvPr/>
        </p:nvSpPr>
        <p:spPr>
          <a:xfrm>
            <a:off x="3919538" y="3960813"/>
            <a:ext cx="930275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solidFill>
                  <a:srgbClr val="46526C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46526C"/>
                </a:solidFill>
                <a:latin typeface="Arial"/>
                <a:cs typeface="Arial"/>
              </a:rPr>
              <a:t>MART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620" name="object 12"/>
          <p:cNvSpPr>
            <a:spLocks/>
          </p:cNvSpPr>
          <p:nvPr/>
        </p:nvSpPr>
        <p:spPr bwMode="auto">
          <a:xfrm>
            <a:off x="3987800" y="2667000"/>
            <a:ext cx="112713" cy="133350"/>
          </a:xfrm>
          <a:custGeom>
            <a:avLst/>
            <a:gdLst>
              <a:gd name="T0" fmla="*/ 8827 w 112395"/>
              <a:gd name="T1" fmla="*/ 104976 h 132714"/>
              <a:gd name="T2" fmla="*/ 23297 w 112395"/>
              <a:gd name="T3" fmla="*/ 126386 h 132714"/>
              <a:gd name="T4" fmla="*/ 45573 w 112395"/>
              <a:gd name="T5" fmla="*/ 136775 h 132714"/>
              <a:gd name="T6" fmla="*/ 73879 w 112395"/>
              <a:gd name="T7" fmla="*/ 134114 h 132714"/>
              <a:gd name="T8" fmla="*/ 97161 w 112395"/>
              <a:gd name="T9" fmla="*/ 123594 h 132714"/>
              <a:gd name="T10" fmla="*/ 106878 w 112395"/>
              <a:gd name="T11" fmla="*/ 114801 h 132714"/>
              <a:gd name="T12" fmla="*/ 51461 w 112395"/>
              <a:gd name="T13" fmla="*/ 114297 h 132714"/>
              <a:gd name="T14" fmla="*/ 40423 w 112395"/>
              <a:gd name="T15" fmla="*/ 108497 h 132714"/>
              <a:gd name="T16" fmla="*/ 32527 w 112395"/>
              <a:gd name="T17" fmla="*/ 94850 h 132714"/>
              <a:gd name="T18" fmla="*/ 14651 w 112395"/>
              <a:gd name="T19" fmla="*/ 12653 h 132714"/>
              <a:gd name="T20" fmla="*/ 2643 w 112395"/>
              <a:gd name="T21" fmla="*/ 55497 h 132714"/>
              <a:gd name="T22" fmla="*/ 61283 w 112395"/>
              <a:gd name="T23" fmla="*/ 78178 h 132714"/>
              <a:gd name="T24" fmla="*/ 71792 w 112395"/>
              <a:gd name="T25" fmla="*/ 78839 h 132714"/>
              <a:gd name="T26" fmla="*/ 80062 w 112395"/>
              <a:gd name="T27" fmla="*/ 80416 h 132714"/>
              <a:gd name="T28" fmla="*/ 84601 w 112395"/>
              <a:gd name="T29" fmla="*/ 83945 h 132714"/>
              <a:gd name="T30" fmla="*/ 86683 w 112395"/>
              <a:gd name="T31" fmla="*/ 89334 h 132714"/>
              <a:gd name="T32" fmla="*/ 86683 w 112395"/>
              <a:gd name="T33" fmla="*/ 98664 h 132714"/>
              <a:gd name="T34" fmla="*/ 79938 w 112395"/>
              <a:gd name="T35" fmla="*/ 107709 h 132714"/>
              <a:gd name="T36" fmla="*/ 58175 w 112395"/>
              <a:gd name="T37" fmla="*/ 114801 h 132714"/>
              <a:gd name="T38" fmla="*/ 108446 w 112395"/>
              <a:gd name="T39" fmla="*/ 112720 h 132714"/>
              <a:gd name="T40" fmla="*/ 113639 w 112395"/>
              <a:gd name="T41" fmla="*/ 97877 h 132714"/>
              <a:gd name="T42" fmla="*/ 55719 w 112395"/>
              <a:gd name="T43" fmla="*/ 51514 h 132714"/>
              <a:gd name="T44" fmla="*/ 34082 w 112395"/>
              <a:gd name="T45" fmla="*/ 50474 h 132714"/>
              <a:gd name="T46" fmla="*/ 27211 w 112395"/>
              <a:gd name="T47" fmla="*/ 46912 h 132714"/>
              <a:gd name="T48" fmla="*/ 24630 w 112395"/>
              <a:gd name="T49" fmla="*/ 41521 h 132714"/>
              <a:gd name="T50" fmla="*/ 50403 w 112395"/>
              <a:gd name="T51" fmla="*/ 22107 h 132714"/>
              <a:gd name="T52" fmla="*/ 86921 w 112395"/>
              <a:gd name="T53" fmla="*/ 12126 h 132714"/>
              <a:gd name="T54" fmla="*/ 65753 w 112395"/>
              <a:gd name="T55" fmla="*/ 625 h 132714"/>
              <a:gd name="T56" fmla="*/ 93236 w 112395"/>
              <a:gd name="T57" fmla="*/ 22107 h 132714"/>
              <a:gd name="T58" fmla="*/ 56124 w 112395"/>
              <a:gd name="T59" fmla="*/ 22236 h 132714"/>
              <a:gd name="T60" fmla="*/ 64672 w 112395"/>
              <a:gd name="T61" fmla="*/ 26299 h 132714"/>
              <a:gd name="T62" fmla="*/ 70735 w 112395"/>
              <a:gd name="T63" fmla="*/ 36921 h 132714"/>
              <a:gd name="T64" fmla="*/ 93236 w 112395"/>
              <a:gd name="T65" fmla="*/ 22107 h 1327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2395"/>
              <a:gd name="T100" fmla="*/ 0 h 132714"/>
              <a:gd name="T101" fmla="*/ 112395 w 112395"/>
              <a:gd name="T102" fmla="*/ 132714 h 1327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2395" h="132714">
                <a:moveTo>
                  <a:pt x="31890" y="91728"/>
                </a:moveTo>
                <a:lnTo>
                  <a:pt x="8653" y="101520"/>
                </a:lnTo>
                <a:lnTo>
                  <a:pt x="14549" y="112927"/>
                </a:lnTo>
                <a:lnTo>
                  <a:pt x="22840" y="122226"/>
                </a:lnTo>
                <a:lnTo>
                  <a:pt x="34256" y="129733"/>
                </a:lnTo>
                <a:lnTo>
                  <a:pt x="44681" y="132274"/>
                </a:lnTo>
                <a:lnTo>
                  <a:pt x="57256" y="132296"/>
                </a:lnTo>
                <a:lnTo>
                  <a:pt x="72432" y="129697"/>
                </a:lnTo>
                <a:lnTo>
                  <a:pt x="85178" y="125321"/>
                </a:lnTo>
                <a:lnTo>
                  <a:pt x="95258" y="119526"/>
                </a:lnTo>
                <a:lnTo>
                  <a:pt x="101872" y="114832"/>
                </a:lnTo>
                <a:lnTo>
                  <a:pt x="104785" y="111022"/>
                </a:lnTo>
                <a:lnTo>
                  <a:pt x="57036" y="111022"/>
                </a:lnTo>
                <a:lnTo>
                  <a:pt x="50453" y="110535"/>
                </a:lnTo>
                <a:lnTo>
                  <a:pt x="45119" y="107730"/>
                </a:lnTo>
                <a:lnTo>
                  <a:pt x="39632" y="104926"/>
                </a:lnTo>
                <a:lnTo>
                  <a:pt x="35334" y="99592"/>
                </a:lnTo>
                <a:lnTo>
                  <a:pt x="31890" y="91728"/>
                </a:lnTo>
                <a:close/>
              </a:path>
              <a:path w="112395" h="132714">
                <a:moveTo>
                  <a:pt x="52078" y="0"/>
                </a:moveTo>
                <a:lnTo>
                  <a:pt x="14364" y="12237"/>
                </a:lnTo>
                <a:lnTo>
                  <a:pt x="0" y="39043"/>
                </a:lnTo>
                <a:lnTo>
                  <a:pt x="2594" y="53671"/>
                </a:lnTo>
                <a:lnTo>
                  <a:pt x="49050" y="75483"/>
                </a:lnTo>
                <a:lnTo>
                  <a:pt x="60084" y="75605"/>
                </a:lnTo>
                <a:lnTo>
                  <a:pt x="67217" y="75848"/>
                </a:lnTo>
                <a:lnTo>
                  <a:pt x="70386" y="76245"/>
                </a:lnTo>
                <a:lnTo>
                  <a:pt x="75080" y="76732"/>
                </a:lnTo>
                <a:lnTo>
                  <a:pt x="78494" y="77769"/>
                </a:lnTo>
                <a:lnTo>
                  <a:pt x="80658" y="79536"/>
                </a:lnTo>
                <a:lnTo>
                  <a:pt x="82944" y="81182"/>
                </a:lnTo>
                <a:lnTo>
                  <a:pt x="84346" y="83468"/>
                </a:lnTo>
                <a:lnTo>
                  <a:pt x="84986" y="86394"/>
                </a:lnTo>
                <a:lnTo>
                  <a:pt x="86114" y="90966"/>
                </a:lnTo>
                <a:lnTo>
                  <a:pt x="84986" y="95417"/>
                </a:lnTo>
                <a:lnTo>
                  <a:pt x="81695" y="99867"/>
                </a:lnTo>
                <a:lnTo>
                  <a:pt x="78372" y="104164"/>
                </a:lnTo>
                <a:lnTo>
                  <a:pt x="72672" y="107334"/>
                </a:lnTo>
                <a:lnTo>
                  <a:pt x="57036" y="111022"/>
                </a:lnTo>
                <a:lnTo>
                  <a:pt x="104785" y="111022"/>
                </a:lnTo>
                <a:lnTo>
                  <a:pt x="106322" y="109011"/>
                </a:lnTo>
                <a:lnTo>
                  <a:pt x="108852" y="101756"/>
                </a:lnTo>
                <a:lnTo>
                  <a:pt x="111413" y="94655"/>
                </a:lnTo>
                <a:lnTo>
                  <a:pt x="95898" y="57195"/>
                </a:lnTo>
                <a:lnTo>
                  <a:pt x="54628" y="49818"/>
                </a:lnTo>
                <a:lnTo>
                  <a:pt x="41796" y="49697"/>
                </a:lnTo>
                <a:lnTo>
                  <a:pt x="33414" y="48813"/>
                </a:lnTo>
                <a:lnTo>
                  <a:pt x="29604" y="46892"/>
                </a:lnTo>
                <a:lnTo>
                  <a:pt x="26678" y="45368"/>
                </a:lnTo>
                <a:lnTo>
                  <a:pt x="24788" y="43082"/>
                </a:lnTo>
                <a:lnTo>
                  <a:pt x="24148" y="40156"/>
                </a:lnTo>
                <a:lnTo>
                  <a:pt x="23386" y="36986"/>
                </a:lnTo>
                <a:lnTo>
                  <a:pt x="49416" y="21381"/>
                </a:lnTo>
                <a:lnTo>
                  <a:pt x="91410" y="21381"/>
                </a:lnTo>
                <a:lnTo>
                  <a:pt x="85219" y="11727"/>
                </a:lnTo>
                <a:lnTo>
                  <a:pt x="74894" y="3940"/>
                </a:lnTo>
                <a:lnTo>
                  <a:pt x="64466" y="604"/>
                </a:lnTo>
                <a:lnTo>
                  <a:pt x="52078" y="0"/>
                </a:lnTo>
                <a:close/>
              </a:path>
              <a:path w="112395" h="132714">
                <a:moveTo>
                  <a:pt x="91410" y="21381"/>
                </a:moveTo>
                <a:lnTo>
                  <a:pt x="49416" y="21381"/>
                </a:lnTo>
                <a:lnTo>
                  <a:pt x="55025" y="21503"/>
                </a:lnTo>
                <a:lnTo>
                  <a:pt x="59200" y="23514"/>
                </a:lnTo>
                <a:lnTo>
                  <a:pt x="63407" y="25434"/>
                </a:lnTo>
                <a:lnTo>
                  <a:pt x="66820" y="29488"/>
                </a:lnTo>
                <a:lnTo>
                  <a:pt x="69350" y="35706"/>
                </a:lnTo>
                <a:lnTo>
                  <a:pt x="92125" y="22495"/>
                </a:lnTo>
                <a:lnTo>
                  <a:pt x="91410" y="213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1" name="object 13"/>
          <p:cNvSpPr>
            <a:spLocks/>
          </p:cNvSpPr>
          <p:nvPr/>
        </p:nvSpPr>
        <p:spPr bwMode="auto">
          <a:xfrm>
            <a:off x="4106863" y="2646363"/>
            <a:ext cx="103187" cy="134937"/>
          </a:xfrm>
          <a:custGeom>
            <a:avLst/>
            <a:gdLst>
              <a:gd name="T0" fmla="*/ 67018 w 103504"/>
              <a:gd name="T1" fmla="*/ 0 h 135255"/>
              <a:gd name="T2" fmla="*/ 56221 w 103504"/>
              <a:gd name="T3" fmla="*/ 525 h 135255"/>
              <a:gd name="T4" fmla="*/ 40035 w 103504"/>
              <a:gd name="T5" fmla="*/ 2451 h 135255"/>
              <a:gd name="T6" fmla="*/ 0 w 103504"/>
              <a:gd name="T7" fmla="*/ 8060 h 135255"/>
              <a:gd name="T8" fmla="*/ 17152 w 103504"/>
              <a:gd name="T9" fmla="*/ 132484 h 135255"/>
              <a:gd name="T10" fmla="*/ 42154 w 103504"/>
              <a:gd name="T11" fmla="*/ 128976 h 135255"/>
              <a:gd name="T12" fmla="*/ 35679 w 103504"/>
              <a:gd name="T13" fmla="*/ 82024 h 135255"/>
              <a:gd name="T14" fmla="*/ 53617 w 103504"/>
              <a:gd name="T15" fmla="*/ 79536 h 135255"/>
              <a:gd name="T16" fmla="*/ 89735 w 103504"/>
              <a:gd name="T17" fmla="*/ 66644 h 135255"/>
              <a:gd name="T18" fmla="*/ 93615 w 103504"/>
              <a:gd name="T19" fmla="*/ 63165 h 135255"/>
              <a:gd name="T20" fmla="*/ 95057 w 103504"/>
              <a:gd name="T21" fmla="*/ 60916 h 135255"/>
              <a:gd name="T22" fmla="*/ 32697 w 103504"/>
              <a:gd name="T23" fmla="*/ 60916 h 135255"/>
              <a:gd name="T24" fmla="*/ 27832 w 103504"/>
              <a:gd name="T25" fmla="*/ 25688 h 135255"/>
              <a:gd name="T26" fmla="*/ 39915 w 103504"/>
              <a:gd name="T27" fmla="*/ 23919 h 135255"/>
              <a:gd name="T28" fmla="*/ 48986 w 103504"/>
              <a:gd name="T29" fmla="*/ 22690 h 135255"/>
              <a:gd name="T30" fmla="*/ 54952 w 103504"/>
              <a:gd name="T31" fmla="*/ 22180 h 135255"/>
              <a:gd name="T32" fmla="*/ 97023 w 103504"/>
              <a:gd name="T33" fmla="*/ 22180 h 135255"/>
              <a:gd name="T34" fmla="*/ 96295 w 103504"/>
              <a:gd name="T35" fmla="*/ 19614 h 135255"/>
              <a:gd name="T36" fmla="*/ 89497 w 103504"/>
              <a:gd name="T37" fmla="*/ 9947 h 135255"/>
              <a:gd name="T38" fmla="*/ 83918 w 103504"/>
              <a:gd name="T39" fmla="*/ 4313 h 135255"/>
              <a:gd name="T40" fmla="*/ 77445 w 103504"/>
              <a:gd name="T41" fmla="*/ 1070 h 135255"/>
              <a:gd name="T42" fmla="*/ 67018 w 103504"/>
              <a:gd name="T43" fmla="*/ 0 h 135255"/>
              <a:gd name="T44" fmla="*/ 97023 w 103504"/>
              <a:gd name="T45" fmla="*/ 22180 h 135255"/>
              <a:gd name="T46" fmla="*/ 54952 w 103504"/>
              <a:gd name="T47" fmla="*/ 22180 h 135255"/>
              <a:gd name="T48" fmla="*/ 62141 w 103504"/>
              <a:gd name="T49" fmla="*/ 22421 h 135255"/>
              <a:gd name="T50" fmla="*/ 65750 w 103504"/>
              <a:gd name="T51" fmla="*/ 23800 h 135255"/>
              <a:gd name="T52" fmla="*/ 68853 w 103504"/>
              <a:gd name="T53" fmla="*/ 26438 h 135255"/>
              <a:gd name="T54" fmla="*/ 71836 w 103504"/>
              <a:gd name="T55" fmla="*/ 28927 h 135255"/>
              <a:gd name="T56" fmla="*/ 73716 w 103504"/>
              <a:gd name="T57" fmla="*/ 32554 h 135255"/>
              <a:gd name="T58" fmla="*/ 74343 w 103504"/>
              <a:gd name="T59" fmla="*/ 37051 h 135255"/>
              <a:gd name="T60" fmla="*/ 74819 w 103504"/>
              <a:gd name="T61" fmla="*/ 40679 h 135255"/>
              <a:gd name="T62" fmla="*/ 74343 w 103504"/>
              <a:gd name="T63" fmla="*/ 44037 h 135255"/>
              <a:gd name="T64" fmla="*/ 32697 w 103504"/>
              <a:gd name="T65" fmla="*/ 60916 h 135255"/>
              <a:gd name="T66" fmla="*/ 95057 w 103504"/>
              <a:gd name="T67" fmla="*/ 60916 h 135255"/>
              <a:gd name="T68" fmla="*/ 96597 w 103504"/>
              <a:gd name="T69" fmla="*/ 58518 h 135255"/>
              <a:gd name="T70" fmla="*/ 98565 w 103504"/>
              <a:gd name="T71" fmla="*/ 52912 h 135255"/>
              <a:gd name="T72" fmla="*/ 100564 w 103504"/>
              <a:gd name="T73" fmla="*/ 47425 h 135255"/>
              <a:gd name="T74" fmla="*/ 101074 w 103504"/>
              <a:gd name="T75" fmla="*/ 40799 h 135255"/>
              <a:gd name="T76" fmla="*/ 99964 w 103504"/>
              <a:gd name="T77" fmla="*/ 32527 h 135255"/>
              <a:gd name="T78" fmla="*/ 97023 w 103504"/>
              <a:gd name="T79" fmla="*/ 22180 h 1352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3504"/>
              <a:gd name="T121" fmla="*/ 0 h 135255"/>
              <a:gd name="T122" fmla="*/ 103504 w 103504"/>
              <a:gd name="T123" fmla="*/ 135255 h 1352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3504" h="135255">
                <a:moveTo>
                  <a:pt x="68473" y="0"/>
                </a:moveTo>
                <a:lnTo>
                  <a:pt x="57441" y="532"/>
                </a:lnTo>
                <a:lnTo>
                  <a:pt x="40904" y="2493"/>
                </a:lnTo>
                <a:lnTo>
                  <a:pt x="0" y="8193"/>
                </a:lnTo>
                <a:lnTo>
                  <a:pt x="17525" y="134685"/>
                </a:lnTo>
                <a:lnTo>
                  <a:pt x="43068" y="131119"/>
                </a:lnTo>
                <a:lnTo>
                  <a:pt x="36454" y="83387"/>
                </a:lnTo>
                <a:lnTo>
                  <a:pt x="54781" y="80857"/>
                </a:lnTo>
                <a:lnTo>
                  <a:pt x="91683" y="67751"/>
                </a:lnTo>
                <a:lnTo>
                  <a:pt x="95646" y="64215"/>
                </a:lnTo>
                <a:lnTo>
                  <a:pt x="97121" y="61929"/>
                </a:lnTo>
                <a:lnTo>
                  <a:pt x="33406" y="61929"/>
                </a:lnTo>
                <a:lnTo>
                  <a:pt x="28437" y="26115"/>
                </a:lnTo>
                <a:lnTo>
                  <a:pt x="40782" y="24317"/>
                </a:lnTo>
                <a:lnTo>
                  <a:pt x="50048" y="23067"/>
                </a:lnTo>
                <a:lnTo>
                  <a:pt x="56144" y="22549"/>
                </a:lnTo>
                <a:lnTo>
                  <a:pt x="99130" y="22549"/>
                </a:lnTo>
                <a:lnTo>
                  <a:pt x="98385" y="19940"/>
                </a:lnTo>
                <a:lnTo>
                  <a:pt x="91439" y="10113"/>
                </a:lnTo>
                <a:lnTo>
                  <a:pt x="85740" y="4383"/>
                </a:lnTo>
                <a:lnTo>
                  <a:pt x="79126" y="1091"/>
                </a:lnTo>
                <a:lnTo>
                  <a:pt x="68473" y="0"/>
                </a:lnTo>
                <a:close/>
              </a:path>
              <a:path w="103504" h="135255">
                <a:moveTo>
                  <a:pt x="99130" y="22549"/>
                </a:moveTo>
                <a:lnTo>
                  <a:pt x="56144" y="22549"/>
                </a:lnTo>
                <a:lnTo>
                  <a:pt x="63489" y="22793"/>
                </a:lnTo>
                <a:lnTo>
                  <a:pt x="67177" y="24195"/>
                </a:lnTo>
                <a:lnTo>
                  <a:pt x="70347" y="26877"/>
                </a:lnTo>
                <a:lnTo>
                  <a:pt x="73395" y="29407"/>
                </a:lnTo>
                <a:lnTo>
                  <a:pt x="75316" y="33095"/>
                </a:lnTo>
                <a:lnTo>
                  <a:pt x="75956" y="37667"/>
                </a:lnTo>
                <a:lnTo>
                  <a:pt x="76443" y="41355"/>
                </a:lnTo>
                <a:lnTo>
                  <a:pt x="75956" y="44769"/>
                </a:lnTo>
                <a:lnTo>
                  <a:pt x="33406" y="61929"/>
                </a:lnTo>
                <a:lnTo>
                  <a:pt x="97121" y="61929"/>
                </a:lnTo>
                <a:lnTo>
                  <a:pt x="98694" y="59491"/>
                </a:lnTo>
                <a:lnTo>
                  <a:pt x="100705" y="53791"/>
                </a:lnTo>
                <a:lnTo>
                  <a:pt x="102748" y="48213"/>
                </a:lnTo>
                <a:lnTo>
                  <a:pt x="103266" y="41477"/>
                </a:lnTo>
                <a:lnTo>
                  <a:pt x="102134" y="33068"/>
                </a:lnTo>
                <a:lnTo>
                  <a:pt x="99130" y="2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2" name="object 14"/>
          <p:cNvSpPr>
            <a:spLocks/>
          </p:cNvSpPr>
          <p:nvPr/>
        </p:nvSpPr>
        <p:spPr bwMode="auto">
          <a:xfrm>
            <a:off x="4230688" y="2633663"/>
            <a:ext cx="104775" cy="133350"/>
          </a:xfrm>
          <a:custGeom>
            <a:avLst/>
            <a:gdLst>
              <a:gd name="T0" fmla="*/ 90574 w 105410"/>
              <a:gd name="T1" fmla="*/ 0 h 133350"/>
              <a:gd name="T2" fmla="*/ 0 w 105410"/>
              <a:gd name="T3" fmla="*/ 5974 h 133350"/>
              <a:gd name="T4" fmla="*/ 7801 w 105410"/>
              <a:gd name="T5" fmla="*/ 133349 h 133350"/>
              <a:gd name="T6" fmla="*/ 100568 w 105410"/>
              <a:gd name="T7" fmla="*/ 127253 h 133350"/>
              <a:gd name="T8" fmla="*/ 99594 w 105410"/>
              <a:gd name="T9" fmla="*/ 110246 h 133350"/>
              <a:gd name="T10" fmla="*/ 31058 w 105410"/>
              <a:gd name="T11" fmla="*/ 110246 h 133350"/>
              <a:gd name="T12" fmla="*/ 28983 w 105410"/>
              <a:gd name="T13" fmla="*/ 75590 h 133350"/>
              <a:gd name="T14" fmla="*/ 90340 w 105410"/>
              <a:gd name="T15" fmla="*/ 71627 h 133350"/>
              <a:gd name="T16" fmla="*/ 89243 w 105410"/>
              <a:gd name="T17" fmla="*/ 54101 h 133350"/>
              <a:gd name="T18" fmla="*/ 27758 w 105410"/>
              <a:gd name="T19" fmla="*/ 54101 h 133350"/>
              <a:gd name="T20" fmla="*/ 25946 w 105410"/>
              <a:gd name="T21" fmla="*/ 25907 h 133350"/>
              <a:gd name="T22" fmla="*/ 91919 w 105410"/>
              <a:gd name="T23" fmla="*/ 21610 h 133350"/>
              <a:gd name="T24" fmla="*/ 90574 w 105410"/>
              <a:gd name="T25" fmla="*/ 0 h 133350"/>
              <a:gd name="T26" fmla="*/ 99339 w 105410"/>
              <a:gd name="T27" fmla="*/ 105796 h 133350"/>
              <a:gd name="T28" fmla="*/ 31058 w 105410"/>
              <a:gd name="T29" fmla="*/ 110246 h 133350"/>
              <a:gd name="T30" fmla="*/ 99594 w 105410"/>
              <a:gd name="T31" fmla="*/ 110246 h 133350"/>
              <a:gd name="T32" fmla="*/ 99339 w 105410"/>
              <a:gd name="T33" fmla="*/ 105796 h 133350"/>
              <a:gd name="T34" fmla="*/ 88997 w 105410"/>
              <a:gd name="T35" fmla="*/ 50170 h 133350"/>
              <a:gd name="T36" fmla="*/ 27758 w 105410"/>
              <a:gd name="T37" fmla="*/ 54101 h 133350"/>
              <a:gd name="T38" fmla="*/ 89243 w 105410"/>
              <a:gd name="T39" fmla="*/ 54101 h 133350"/>
              <a:gd name="T40" fmla="*/ 88997 w 105410"/>
              <a:gd name="T41" fmla="*/ 50170 h 1333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410"/>
              <a:gd name="T64" fmla="*/ 0 h 133350"/>
              <a:gd name="T65" fmla="*/ 105410 w 105410"/>
              <a:gd name="T66" fmla="*/ 133350 h 1333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410" h="133350">
                <a:moveTo>
                  <a:pt x="94487" y="0"/>
                </a:moveTo>
                <a:lnTo>
                  <a:pt x="0" y="5974"/>
                </a:lnTo>
                <a:lnTo>
                  <a:pt x="8138" y="133349"/>
                </a:lnTo>
                <a:lnTo>
                  <a:pt x="104912" y="127253"/>
                </a:lnTo>
                <a:lnTo>
                  <a:pt x="103897" y="110246"/>
                </a:lnTo>
                <a:lnTo>
                  <a:pt x="32400" y="110246"/>
                </a:lnTo>
                <a:lnTo>
                  <a:pt x="30236" y="75590"/>
                </a:lnTo>
                <a:lnTo>
                  <a:pt x="94244" y="71627"/>
                </a:lnTo>
                <a:lnTo>
                  <a:pt x="93098" y="54101"/>
                </a:lnTo>
                <a:lnTo>
                  <a:pt x="28955" y="54101"/>
                </a:lnTo>
                <a:lnTo>
                  <a:pt x="27066" y="25907"/>
                </a:lnTo>
                <a:lnTo>
                  <a:pt x="95890" y="21610"/>
                </a:lnTo>
                <a:lnTo>
                  <a:pt x="94487" y="0"/>
                </a:lnTo>
                <a:close/>
              </a:path>
              <a:path w="105410" h="133350">
                <a:moveTo>
                  <a:pt x="103631" y="105796"/>
                </a:moveTo>
                <a:lnTo>
                  <a:pt x="32400" y="110246"/>
                </a:lnTo>
                <a:lnTo>
                  <a:pt x="103897" y="110246"/>
                </a:lnTo>
                <a:lnTo>
                  <a:pt x="103631" y="105796"/>
                </a:lnTo>
                <a:close/>
              </a:path>
              <a:path w="105410" h="133350">
                <a:moveTo>
                  <a:pt x="92842" y="50170"/>
                </a:moveTo>
                <a:lnTo>
                  <a:pt x="28955" y="54101"/>
                </a:lnTo>
                <a:lnTo>
                  <a:pt x="93098" y="54101"/>
                </a:lnTo>
                <a:lnTo>
                  <a:pt x="92842" y="50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3" name="object 15"/>
          <p:cNvSpPr>
            <a:spLocks/>
          </p:cNvSpPr>
          <p:nvPr/>
        </p:nvSpPr>
        <p:spPr bwMode="auto">
          <a:xfrm>
            <a:off x="4349750" y="2630488"/>
            <a:ext cx="109538" cy="131762"/>
          </a:xfrm>
          <a:custGeom>
            <a:avLst/>
            <a:gdLst>
              <a:gd name="T0" fmla="*/ 55700 w 110489"/>
              <a:gd name="T1" fmla="*/ 0 h 132080"/>
              <a:gd name="T2" fmla="*/ 13940 w 110489"/>
              <a:gd name="T3" fmla="*/ 18273 h 132080"/>
              <a:gd name="T4" fmla="*/ 255 w 110489"/>
              <a:gd name="T5" fmla="*/ 61303 h 132080"/>
              <a:gd name="T6" fmla="*/ 0 w 110489"/>
              <a:gd name="T7" fmla="*/ 79391 h 132080"/>
              <a:gd name="T8" fmla="*/ 2785 w 110489"/>
              <a:gd name="T9" fmla="*/ 92010 h 132080"/>
              <a:gd name="T10" fmla="*/ 32471 w 110489"/>
              <a:gd name="T11" fmla="*/ 125424 h 132080"/>
              <a:gd name="T12" fmla="*/ 59146 w 110489"/>
              <a:gd name="T13" fmla="*/ 129621 h 132080"/>
              <a:gd name="T14" fmla="*/ 69548 w 110489"/>
              <a:gd name="T15" fmla="*/ 127472 h 132080"/>
              <a:gd name="T16" fmla="*/ 80360 w 110489"/>
              <a:gd name="T17" fmla="*/ 122284 h 132080"/>
              <a:gd name="T18" fmla="*/ 92499 w 110489"/>
              <a:gd name="T19" fmla="*/ 113089 h 132080"/>
              <a:gd name="T20" fmla="*/ 95553 w 110489"/>
              <a:gd name="T21" fmla="*/ 108131 h 132080"/>
              <a:gd name="T22" fmla="*/ 59774 w 110489"/>
              <a:gd name="T23" fmla="*/ 108131 h 132080"/>
              <a:gd name="T24" fmla="*/ 50012 w 110489"/>
              <a:gd name="T25" fmla="*/ 107938 h 132080"/>
              <a:gd name="T26" fmla="*/ 24908 w 110489"/>
              <a:gd name="T27" fmla="*/ 71913 h 132080"/>
              <a:gd name="T28" fmla="*/ 24760 w 110489"/>
              <a:gd name="T29" fmla="*/ 53333 h 132080"/>
              <a:gd name="T30" fmla="*/ 27540 w 110489"/>
              <a:gd name="T31" fmla="*/ 40734 h 132080"/>
              <a:gd name="T32" fmla="*/ 32634 w 110489"/>
              <a:gd name="T33" fmla="*/ 31588 h 132080"/>
              <a:gd name="T34" fmla="*/ 38256 w 110489"/>
              <a:gd name="T35" fmla="*/ 24964 h 132080"/>
              <a:gd name="T36" fmla="*/ 45430 w 110489"/>
              <a:gd name="T37" fmla="*/ 21608 h 132080"/>
              <a:gd name="T38" fmla="*/ 97228 w 110489"/>
              <a:gd name="T39" fmla="*/ 21608 h 132080"/>
              <a:gd name="T40" fmla="*/ 89804 w 110489"/>
              <a:gd name="T41" fmla="*/ 12269 h 132080"/>
              <a:gd name="T42" fmla="*/ 80105 w 110489"/>
              <a:gd name="T43" fmla="*/ 5530 h 132080"/>
              <a:gd name="T44" fmla="*/ 68728 w 110489"/>
              <a:gd name="T45" fmla="*/ 1439 h 132080"/>
              <a:gd name="T46" fmla="*/ 55700 w 110489"/>
              <a:gd name="T47" fmla="*/ 0 h 132080"/>
              <a:gd name="T48" fmla="*/ 80229 w 110489"/>
              <a:gd name="T49" fmla="*/ 81667 h 132080"/>
              <a:gd name="T50" fmla="*/ 78077 w 110489"/>
              <a:gd name="T51" fmla="*/ 90898 h 132080"/>
              <a:gd name="T52" fmla="*/ 74722 w 110489"/>
              <a:gd name="T53" fmla="*/ 97641 h 132080"/>
              <a:gd name="T54" fmla="*/ 65396 w 110489"/>
              <a:gd name="T55" fmla="*/ 106123 h 132080"/>
              <a:gd name="T56" fmla="*/ 59774 w 110489"/>
              <a:gd name="T57" fmla="*/ 108131 h 132080"/>
              <a:gd name="T58" fmla="*/ 95553 w 110489"/>
              <a:gd name="T59" fmla="*/ 108131 h 132080"/>
              <a:gd name="T60" fmla="*/ 98931 w 110489"/>
              <a:gd name="T61" fmla="*/ 102650 h 132080"/>
              <a:gd name="T62" fmla="*/ 103641 w 110489"/>
              <a:gd name="T63" fmla="*/ 89641 h 132080"/>
              <a:gd name="T64" fmla="*/ 80229 w 110489"/>
              <a:gd name="T65" fmla="*/ 81667 h 132080"/>
              <a:gd name="T66" fmla="*/ 97228 w 110489"/>
              <a:gd name="T67" fmla="*/ 21608 h 132080"/>
              <a:gd name="T68" fmla="*/ 45430 w 110489"/>
              <a:gd name="T69" fmla="*/ 21608 h 132080"/>
              <a:gd name="T70" fmla="*/ 54409 w 110489"/>
              <a:gd name="T71" fmla="*/ 21727 h 132080"/>
              <a:gd name="T72" fmla="*/ 60864 w 110489"/>
              <a:gd name="T73" fmla="*/ 21727 h 132080"/>
              <a:gd name="T74" fmla="*/ 66345 w 110489"/>
              <a:gd name="T75" fmla="*/ 23586 h 132080"/>
              <a:gd name="T76" fmla="*/ 70763 w 110489"/>
              <a:gd name="T77" fmla="*/ 27452 h 132080"/>
              <a:gd name="T78" fmla="*/ 75324 w 110489"/>
              <a:gd name="T79" fmla="*/ 31199 h 132080"/>
              <a:gd name="T80" fmla="*/ 78192 w 110489"/>
              <a:gd name="T81" fmla="*/ 36443 h 132080"/>
              <a:gd name="T82" fmla="*/ 79629 w 110489"/>
              <a:gd name="T83" fmla="*/ 42946 h 132080"/>
              <a:gd name="T84" fmla="*/ 102545 w 110489"/>
              <a:gd name="T85" fmla="*/ 33256 h 132080"/>
              <a:gd name="T86" fmla="*/ 97524 w 110489"/>
              <a:gd name="T87" fmla="*/ 21981 h 132080"/>
              <a:gd name="T88" fmla="*/ 97228 w 110489"/>
              <a:gd name="T89" fmla="*/ 21608 h 132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489"/>
              <a:gd name="T136" fmla="*/ 0 h 132080"/>
              <a:gd name="T137" fmla="*/ 110489 w 110489"/>
              <a:gd name="T138" fmla="*/ 132080 h 132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489" h="132080">
                <a:moveTo>
                  <a:pt x="59175" y="0"/>
                </a:moveTo>
                <a:lnTo>
                  <a:pt x="14808" y="18584"/>
                </a:lnTo>
                <a:lnTo>
                  <a:pt x="269" y="62346"/>
                </a:lnTo>
                <a:lnTo>
                  <a:pt x="0" y="80742"/>
                </a:lnTo>
                <a:lnTo>
                  <a:pt x="2958" y="93576"/>
                </a:lnTo>
                <a:lnTo>
                  <a:pt x="34496" y="127558"/>
                </a:lnTo>
                <a:lnTo>
                  <a:pt x="62835" y="131827"/>
                </a:lnTo>
                <a:lnTo>
                  <a:pt x="73886" y="129641"/>
                </a:lnTo>
                <a:lnTo>
                  <a:pt x="85374" y="124365"/>
                </a:lnTo>
                <a:lnTo>
                  <a:pt x="98269" y="115014"/>
                </a:lnTo>
                <a:lnTo>
                  <a:pt x="101514" y="109971"/>
                </a:lnTo>
                <a:lnTo>
                  <a:pt x="63503" y="109971"/>
                </a:lnTo>
                <a:lnTo>
                  <a:pt x="53131" y="109775"/>
                </a:lnTo>
                <a:lnTo>
                  <a:pt x="26462" y="73137"/>
                </a:lnTo>
                <a:lnTo>
                  <a:pt x="26305" y="54241"/>
                </a:lnTo>
                <a:lnTo>
                  <a:pt x="29258" y="41428"/>
                </a:lnTo>
                <a:lnTo>
                  <a:pt x="34669" y="32125"/>
                </a:lnTo>
                <a:lnTo>
                  <a:pt x="40643" y="25389"/>
                </a:lnTo>
                <a:lnTo>
                  <a:pt x="48263" y="21976"/>
                </a:lnTo>
                <a:lnTo>
                  <a:pt x="103292" y="21976"/>
                </a:lnTo>
                <a:lnTo>
                  <a:pt x="95405" y="12479"/>
                </a:lnTo>
                <a:lnTo>
                  <a:pt x="85101" y="5623"/>
                </a:lnTo>
                <a:lnTo>
                  <a:pt x="73015" y="1463"/>
                </a:lnTo>
                <a:lnTo>
                  <a:pt x="59175" y="0"/>
                </a:lnTo>
                <a:close/>
              </a:path>
              <a:path w="110489" h="132080">
                <a:moveTo>
                  <a:pt x="85235" y="83057"/>
                </a:moveTo>
                <a:lnTo>
                  <a:pt x="82949" y="92445"/>
                </a:lnTo>
                <a:lnTo>
                  <a:pt x="79383" y="99303"/>
                </a:lnTo>
                <a:lnTo>
                  <a:pt x="69477" y="107929"/>
                </a:lnTo>
                <a:lnTo>
                  <a:pt x="63503" y="109971"/>
                </a:lnTo>
                <a:lnTo>
                  <a:pt x="101514" y="109971"/>
                </a:lnTo>
                <a:lnTo>
                  <a:pt x="105102" y="104397"/>
                </a:lnTo>
                <a:lnTo>
                  <a:pt x="110107" y="91165"/>
                </a:lnTo>
                <a:lnTo>
                  <a:pt x="85235" y="83057"/>
                </a:lnTo>
                <a:close/>
              </a:path>
              <a:path w="110489" h="132080">
                <a:moveTo>
                  <a:pt x="103292" y="21976"/>
                </a:moveTo>
                <a:lnTo>
                  <a:pt x="48263" y="21976"/>
                </a:lnTo>
                <a:lnTo>
                  <a:pt x="57803" y="22097"/>
                </a:lnTo>
                <a:lnTo>
                  <a:pt x="64661" y="22097"/>
                </a:lnTo>
                <a:lnTo>
                  <a:pt x="70483" y="23987"/>
                </a:lnTo>
                <a:lnTo>
                  <a:pt x="75177" y="27919"/>
                </a:lnTo>
                <a:lnTo>
                  <a:pt x="80023" y="31729"/>
                </a:lnTo>
                <a:lnTo>
                  <a:pt x="83071" y="37063"/>
                </a:lnTo>
                <a:lnTo>
                  <a:pt x="84595" y="43677"/>
                </a:lnTo>
                <a:lnTo>
                  <a:pt x="108943" y="33821"/>
                </a:lnTo>
                <a:lnTo>
                  <a:pt x="103607" y="22355"/>
                </a:lnTo>
                <a:lnTo>
                  <a:pt x="103292" y="21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4" name="object 16"/>
          <p:cNvSpPr>
            <a:spLocks/>
          </p:cNvSpPr>
          <p:nvPr/>
        </p:nvSpPr>
        <p:spPr bwMode="auto">
          <a:xfrm>
            <a:off x="4476750" y="2635250"/>
            <a:ext cx="33338" cy="128588"/>
          </a:xfrm>
          <a:custGeom>
            <a:avLst/>
            <a:gdLst>
              <a:gd name="T0" fmla="*/ 7593 w 33020"/>
              <a:gd name="T1" fmla="*/ 0 h 129539"/>
              <a:gd name="T2" fmla="*/ 0 w 33020"/>
              <a:gd name="T3" fmla="*/ 121001 h 129539"/>
              <a:gd name="T4" fmla="*/ 27412 w 33020"/>
              <a:gd name="T5" fmla="*/ 122447 h 129539"/>
              <a:gd name="T6" fmla="*/ 35169 w 33020"/>
              <a:gd name="T7" fmla="*/ 1332 h 129539"/>
              <a:gd name="T8" fmla="*/ 7593 w 33020"/>
              <a:gd name="T9" fmla="*/ 0 h 129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020"/>
              <a:gd name="T16" fmla="*/ 0 h 129539"/>
              <a:gd name="T17" fmla="*/ 33020 w 33020"/>
              <a:gd name="T18" fmla="*/ 129539 h 1295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020" h="129539">
                <a:moveTo>
                  <a:pt x="7101" y="0"/>
                </a:moveTo>
                <a:lnTo>
                  <a:pt x="0" y="127406"/>
                </a:lnTo>
                <a:lnTo>
                  <a:pt x="25633" y="128930"/>
                </a:lnTo>
                <a:lnTo>
                  <a:pt x="32887" y="1402"/>
                </a:lnTo>
                <a:lnTo>
                  <a:pt x="7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5" name="object 17"/>
          <p:cNvSpPr>
            <a:spLocks/>
          </p:cNvSpPr>
          <p:nvPr/>
        </p:nvSpPr>
        <p:spPr bwMode="auto">
          <a:xfrm>
            <a:off x="4525963" y="2638425"/>
            <a:ext cx="100012" cy="130175"/>
          </a:xfrm>
          <a:custGeom>
            <a:avLst/>
            <a:gdLst>
              <a:gd name="T0" fmla="*/ 12908 w 100329"/>
              <a:gd name="T1" fmla="*/ 0 h 130175"/>
              <a:gd name="T2" fmla="*/ 0 w 100329"/>
              <a:gd name="T3" fmla="*/ 127010 h 130175"/>
              <a:gd name="T4" fmla="*/ 24983 w 100329"/>
              <a:gd name="T5" fmla="*/ 129692 h 130175"/>
              <a:gd name="T6" fmla="*/ 30557 w 100329"/>
              <a:gd name="T7" fmla="*/ 75712 h 130175"/>
              <a:gd name="T8" fmla="*/ 82952 w 100329"/>
              <a:gd name="T9" fmla="*/ 75712 h 130175"/>
              <a:gd name="T10" fmla="*/ 84607 w 100329"/>
              <a:gd name="T11" fmla="*/ 59832 h 130175"/>
              <a:gd name="T12" fmla="*/ 32673 w 100329"/>
              <a:gd name="T13" fmla="*/ 54254 h 130175"/>
              <a:gd name="T14" fmla="*/ 35774 w 100329"/>
              <a:gd name="T15" fmla="*/ 24262 h 130175"/>
              <a:gd name="T16" fmla="*/ 96446 w 100329"/>
              <a:gd name="T17" fmla="*/ 24262 h 130175"/>
              <a:gd name="T18" fmla="*/ 98020 w 100329"/>
              <a:gd name="T19" fmla="*/ 9143 h 130175"/>
              <a:gd name="T20" fmla="*/ 12908 w 100329"/>
              <a:gd name="T21" fmla="*/ 0 h 130175"/>
              <a:gd name="T22" fmla="*/ 82952 w 100329"/>
              <a:gd name="T23" fmla="*/ 75712 h 130175"/>
              <a:gd name="T24" fmla="*/ 30557 w 100329"/>
              <a:gd name="T25" fmla="*/ 75712 h 130175"/>
              <a:gd name="T26" fmla="*/ 82371 w 100329"/>
              <a:gd name="T27" fmla="*/ 81290 h 130175"/>
              <a:gd name="T28" fmla="*/ 82952 w 100329"/>
              <a:gd name="T29" fmla="*/ 75712 h 130175"/>
              <a:gd name="T30" fmla="*/ 96446 w 100329"/>
              <a:gd name="T31" fmla="*/ 24262 h 130175"/>
              <a:gd name="T32" fmla="*/ 35774 w 100329"/>
              <a:gd name="T33" fmla="*/ 24262 h 130175"/>
              <a:gd name="T34" fmla="*/ 95786 w 100329"/>
              <a:gd name="T35" fmla="*/ 30632 h 130175"/>
              <a:gd name="T36" fmla="*/ 96446 w 100329"/>
              <a:gd name="T37" fmla="*/ 24262 h 1301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329"/>
              <a:gd name="T58" fmla="*/ 0 h 130175"/>
              <a:gd name="T59" fmla="*/ 100329 w 100329"/>
              <a:gd name="T60" fmla="*/ 130175 h 1301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329" h="130175">
                <a:moveTo>
                  <a:pt x="13197" y="0"/>
                </a:moveTo>
                <a:lnTo>
                  <a:pt x="0" y="127010"/>
                </a:lnTo>
                <a:lnTo>
                  <a:pt x="25542" y="129692"/>
                </a:lnTo>
                <a:lnTo>
                  <a:pt x="31241" y="75712"/>
                </a:lnTo>
                <a:lnTo>
                  <a:pt x="84810" y="75712"/>
                </a:lnTo>
                <a:lnTo>
                  <a:pt x="86502" y="59832"/>
                </a:lnTo>
                <a:lnTo>
                  <a:pt x="33406" y="54254"/>
                </a:lnTo>
                <a:lnTo>
                  <a:pt x="36575" y="24262"/>
                </a:lnTo>
                <a:lnTo>
                  <a:pt x="98609" y="24262"/>
                </a:lnTo>
                <a:lnTo>
                  <a:pt x="100218" y="9143"/>
                </a:lnTo>
                <a:lnTo>
                  <a:pt x="13197" y="0"/>
                </a:lnTo>
                <a:close/>
              </a:path>
              <a:path w="100329" h="130175">
                <a:moveTo>
                  <a:pt x="84810" y="75712"/>
                </a:moveTo>
                <a:lnTo>
                  <a:pt x="31241" y="75712"/>
                </a:lnTo>
                <a:lnTo>
                  <a:pt x="84216" y="81290"/>
                </a:lnTo>
                <a:lnTo>
                  <a:pt x="84810" y="75712"/>
                </a:lnTo>
                <a:close/>
              </a:path>
              <a:path w="100329" h="130175">
                <a:moveTo>
                  <a:pt x="98609" y="24262"/>
                </a:moveTo>
                <a:lnTo>
                  <a:pt x="36575" y="24262"/>
                </a:lnTo>
                <a:lnTo>
                  <a:pt x="97932" y="30632"/>
                </a:lnTo>
                <a:lnTo>
                  <a:pt x="98609" y="242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6" name="object 18"/>
          <p:cNvSpPr>
            <a:spLocks/>
          </p:cNvSpPr>
          <p:nvPr/>
        </p:nvSpPr>
        <p:spPr bwMode="auto">
          <a:xfrm>
            <a:off x="4630738" y="2651125"/>
            <a:ext cx="46037" cy="130175"/>
          </a:xfrm>
          <a:custGeom>
            <a:avLst/>
            <a:gdLst>
              <a:gd name="T0" fmla="*/ 20920 w 45720"/>
              <a:gd name="T1" fmla="*/ 0 h 130175"/>
              <a:gd name="T2" fmla="*/ 0 w 45720"/>
              <a:gd name="T3" fmla="*/ 126095 h 130175"/>
              <a:gd name="T4" fmla="*/ 26775 w 45720"/>
              <a:gd name="T5" fmla="*/ 130149 h 130175"/>
              <a:gd name="T6" fmla="*/ 47696 w 45720"/>
              <a:gd name="T7" fmla="*/ 4053 h 130175"/>
              <a:gd name="T8" fmla="*/ 20920 w 45720"/>
              <a:gd name="T9" fmla="*/ 0 h 130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20"/>
              <a:gd name="T16" fmla="*/ 0 h 130175"/>
              <a:gd name="T17" fmla="*/ 45720 w 45720"/>
              <a:gd name="T18" fmla="*/ 130175 h 130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" h="130175">
                <a:moveTo>
                  <a:pt x="19933" y="0"/>
                </a:moveTo>
                <a:lnTo>
                  <a:pt x="0" y="126095"/>
                </a:lnTo>
                <a:lnTo>
                  <a:pt x="25511" y="130149"/>
                </a:lnTo>
                <a:lnTo>
                  <a:pt x="45445" y="4053"/>
                </a:lnTo>
                <a:lnTo>
                  <a:pt x="199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7" name="object 19"/>
          <p:cNvSpPr>
            <a:spLocks/>
          </p:cNvSpPr>
          <p:nvPr/>
        </p:nvSpPr>
        <p:spPr bwMode="auto">
          <a:xfrm>
            <a:off x="4684713" y="2668588"/>
            <a:ext cx="117475" cy="130175"/>
          </a:xfrm>
          <a:custGeom>
            <a:avLst/>
            <a:gdLst>
              <a:gd name="T0" fmla="*/ 64746 w 116839"/>
              <a:gd name="T1" fmla="*/ 0 h 131444"/>
              <a:gd name="T2" fmla="*/ 19424 w 116839"/>
              <a:gd name="T3" fmla="*/ 17602 h 131444"/>
              <a:gd name="T4" fmla="*/ 1935 w 116839"/>
              <a:gd name="T5" fmla="*/ 52198 h 131444"/>
              <a:gd name="T6" fmla="*/ 0 w 116839"/>
              <a:gd name="T7" fmla="*/ 64797 h 131444"/>
              <a:gd name="T8" fmla="*/ 386 w 116839"/>
              <a:gd name="T9" fmla="*/ 76514 h 131444"/>
              <a:gd name="T10" fmla="*/ 24840 w 116839"/>
              <a:gd name="T11" fmla="*/ 113034 h 131444"/>
              <a:gd name="T12" fmla="*/ 64535 w 116839"/>
              <a:gd name="T13" fmla="*/ 122783 h 131444"/>
              <a:gd name="T14" fmla="*/ 77054 w 116839"/>
              <a:gd name="T15" fmla="*/ 120255 h 131444"/>
              <a:gd name="T16" fmla="*/ 91832 w 116839"/>
              <a:gd name="T17" fmla="*/ 114505 h 131444"/>
              <a:gd name="T18" fmla="*/ 101184 w 116839"/>
              <a:gd name="T19" fmla="*/ 106236 h 131444"/>
              <a:gd name="T20" fmla="*/ 103718 w 116839"/>
              <a:gd name="T21" fmla="*/ 102781 h 131444"/>
              <a:gd name="T22" fmla="*/ 57829 w 116839"/>
              <a:gd name="T23" fmla="*/ 102781 h 131444"/>
              <a:gd name="T24" fmla="*/ 46754 w 116839"/>
              <a:gd name="T25" fmla="*/ 100269 h 131444"/>
              <a:gd name="T26" fmla="*/ 36753 w 116839"/>
              <a:gd name="T27" fmla="*/ 94272 h 131444"/>
              <a:gd name="T28" fmla="*/ 28306 w 116839"/>
              <a:gd name="T29" fmla="*/ 82083 h 131444"/>
              <a:gd name="T30" fmla="*/ 27417 w 116839"/>
              <a:gd name="T31" fmla="*/ 73234 h 131444"/>
              <a:gd name="T32" fmla="*/ 28888 w 116839"/>
              <a:gd name="T33" fmla="*/ 60820 h 131444"/>
              <a:gd name="T34" fmla="*/ 33114 w 116839"/>
              <a:gd name="T35" fmla="*/ 43670 h 131444"/>
              <a:gd name="T36" fmla="*/ 39158 w 116839"/>
              <a:gd name="T37" fmla="*/ 32869 h 131444"/>
              <a:gd name="T38" fmla="*/ 47174 w 116839"/>
              <a:gd name="T39" fmla="*/ 25354 h 131444"/>
              <a:gd name="T40" fmla="*/ 58886 w 116839"/>
              <a:gd name="T41" fmla="*/ 20991 h 131444"/>
              <a:gd name="T42" fmla="*/ 112619 w 116839"/>
              <a:gd name="T43" fmla="*/ 20991 h 131444"/>
              <a:gd name="T44" fmla="*/ 112364 w 116839"/>
              <a:gd name="T45" fmla="*/ 20542 h 131444"/>
              <a:gd name="T46" fmla="*/ 103509 w 116839"/>
              <a:gd name="T47" fmla="*/ 12159 h 131444"/>
              <a:gd name="T48" fmla="*/ 92234 w 116839"/>
              <a:gd name="T49" fmla="*/ 5872 h 131444"/>
              <a:gd name="T50" fmla="*/ 78536 w 116839"/>
              <a:gd name="T51" fmla="*/ 1683 h 131444"/>
              <a:gd name="T52" fmla="*/ 77710 w 116839"/>
              <a:gd name="T53" fmla="*/ 1514 h 131444"/>
              <a:gd name="T54" fmla="*/ 64746 w 116839"/>
              <a:gd name="T55" fmla="*/ 0 h 131444"/>
              <a:gd name="T56" fmla="*/ 85913 w 116839"/>
              <a:gd name="T57" fmla="*/ 82734 h 131444"/>
              <a:gd name="T58" fmla="*/ 57829 w 116839"/>
              <a:gd name="T59" fmla="*/ 102781 h 131444"/>
              <a:gd name="T60" fmla="*/ 103718 w 116839"/>
              <a:gd name="T61" fmla="*/ 102781 h 131444"/>
              <a:gd name="T62" fmla="*/ 109278 w 116839"/>
              <a:gd name="T63" fmla="*/ 95207 h 131444"/>
              <a:gd name="T64" fmla="*/ 85913 w 116839"/>
              <a:gd name="T65" fmla="*/ 82734 h 131444"/>
              <a:gd name="T66" fmla="*/ 112619 w 116839"/>
              <a:gd name="T67" fmla="*/ 20991 h 131444"/>
              <a:gd name="T68" fmla="*/ 58886 w 116839"/>
              <a:gd name="T69" fmla="*/ 20991 h 131444"/>
              <a:gd name="T70" fmla="*/ 72077 w 116839"/>
              <a:gd name="T71" fmla="*/ 21503 h 131444"/>
              <a:gd name="T72" fmla="*/ 78916 w 116839"/>
              <a:gd name="T73" fmla="*/ 22927 h 131444"/>
              <a:gd name="T74" fmla="*/ 84456 w 116839"/>
              <a:gd name="T75" fmla="*/ 25890 h 131444"/>
              <a:gd name="T76" fmla="*/ 88287 w 116839"/>
              <a:gd name="T77" fmla="*/ 30419 h 131444"/>
              <a:gd name="T78" fmla="*/ 92244 w 116839"/>
              <a:gd name="T79" fmla="*/ 34918 h 131444"/>
              <a:gd name="T80" fmla="*/ 94239 w 116839"/>
              <a:gd name="T81" fmla="*/ 40272 h 131444"/>
              <a:gd name="T82" fmla="*/ 94239 w 116839"/>
              <a:gd name="T83" fmla="*/ 46680 h 131444"/>
              <a:gd name="T84" fmla="*/ 121189 w 116839"/>
              <a:gd name="T85" fmla="*/ 42772 h 131444"/>
              <a:gd name="T86" fmla="*/ 118363 w 116839"/>
              <a:gd name="T87" fmla="*/ 31178 h 131444"/>
              <a:gd name="T88" fmla="*/ 112619 w 116839"/>
              <a:gd name="T89" fmla="*/ 20991 h 1314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6839"/>
              <a:gd name="T136" fmla="*/ 0 h 131444"/>
              <a:gd name="T137" fmla="*/ 116839 w 116839"/>
              <a:gd name="T138" fmla="*/ 131444 h 13144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6839" h="131444">
                <a:moveTo>
                  <a:pt x="62331" y="0"/>
                </a:moveTo>
                <a:lnTo>
                  <a:pt x="18700" y="18839"/>
                </a:lnTo>
                <a:lnTo>
                  <a:pt x="1865" y="55866"/>
                </a:lnTo>
                <a:lnTo>
                  <a:pt x="0" y="69351"/>
                </a:lnTo>
                <a:lnTo>
                  <a:pt x="372" y="81891"/>
                </a:lnTo>
                <a:lnTo>
                  <a:pt x="23914" y="120978"/>
                </a:lnTo>
                <a:lnTo>
                  <a:pt x="62129" y="131410"/>
                </a:lnTo>
                <a:lnTo>
                  <a:pt x="74181" y="128706"/>
                </a:lnTo>
                <a:lnTo>
                  <a:pt x="88409" y="122550"/>
                </a:lnTo>
                <a:lnTo>
                  <a:pt x="97411" y="113702"/>
                </a:lnTo>
                <a:lnTo>
                  <a:pt x="99852" y="110005"/>
                </a:lnTo>
                <a:lnTo>
                  <a:pt x="55673" y="110005"/>
                </a:lnTo>
                <a:lnTo>
                  <a:pt x="45011" y="107314"/>
                </a:lnTo>
                <a:lnTo>
                  <a:pt x="35381" y="100896"/>
                </a:lnTo>
                <a:lnTo>
                  <a:pt x="27251" y="87851"/>
                </a:lnTo>
                <a:lnTo>
                  <a:pt x="26395" y="78380"/>
                </a:lnTo>
                <a:lnTo>
                  <a:pt x="27811" y="65093"/>
                </a:lnTo>
                <a:lnTo>
                  <a:pt x="31881" y="46739"/>
                </a:lnTo>
                <a:lnTo>
                  <a:pt x="37698" y="35179"/>
                </a:lnTo>
                <a:lnTo>
                  <a:pt x="45415" y="27135"/>
                </a:lnTo>
                <a:lnTo>
                  <a:pt x="56690" y="22468"/>
                </a:lnTo>
                <a:lnTo>
                  <a:pt x="108420" y="22468"/>
                </a:lnTo>
                <a:lnTo>
                  <a:pt x="108174" y="21984"/>
                </a:lnTo>
                <a:lnTo>
                  <a:pt x="99652" y="13014"/>
                </a:lnTo>
                <a:lnTo>
                  <a:pt x="88795" y="6284"/>
                </a:lnTo>
                <a:lnTo>
                  <a:pt x="75607" y="1801"/>
                </a:lnTo>
                <a:lnTo>
                  <a:pt x="74813" y="1620"/>
                </a:lnTo>
                <a:lnTo>
                  <a:pt x="62331" y="0"/>
                </a:lnTo>
                <a:close/>
              </a:path>
              <a:path w="116839" h="131444">
                <a:moveTo>
                  <a:pt x="82709" y="88547"/>
                </a:moveTo>
                <a:lnTo>
                  <a:pt x="55673" y="110005"/>
                </a:lnTo>
                <a:lnTo>
                  <a:pt x="99852" y="110005"/>
                </a:lnTo>
                <a:lnTo>
                  <a:pt x="105203" y="101897"/>
                </a:lnTo>
                <a:lnTo>
                  <a:pt x="82709" y="88547"/>
                </a:lnTo>
                <a:close/>
              </a:path>
              <a:path w="116839" h="131444">
                <a:moveTo>
                  <a:pt x="108420" y="22468"/>
                </a:moveTo>
                <a:lnTo>
                  <a:pt x="56690" y="22468"/>
                </a:lnTo>
                <a:lnTo>
                  <a:pt x="69389" y="23015"/>
                </a:lnTo>
                <a:lnTo>
                  <a:pt x="75973" y="24539"/>
                </a:lnTo>
                <a:lnTo>
                  <a:pt x="81307" y="27709"/>
                </a:lnTo>
                <a:lnTo>
                  <a:pt x="84995" y="32555"/>
                </a:lnTo>
                <a:lnTo>
                  <a:pt x="88805" y="37371"/>
                </a:lnTo>
                <a:lnTo>
                  <a:pt x="90725" y="43101"/>
                </a:lnTo>
                <a:lnTo>
                  <a:pt x="90725" y="49959"/>
                </a:lnTo>
                <a:lnTo>
                  <a:pt x="116669" y="45777"/>
                </a:lnTo>
                <a:lnTo>
                  <a:pt x="113950" y="33369"/>
                </a:lnTo>
                <a:lnTo>
                  <a:pt x="108420" y="224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8" name="object 20"/>
          <p:cNvSpPr>
            <a:spLocks/>
          </p:cNvSpPr>
          <p:nvPr/>
        </p:nvSpPr>
        <p:spPr bwMode="auto">
          <a:xfrm>
            <a:off x="5281613" y="3059113"/>
            <a:ext cx="177800" cy="177800"/>
          </a:xfrm>
          <a:custGeom>
            <a:avLst/>
            <a:gdLst>
              <a:gd name="T0" fmla="*/ 175504 w 177800"/>
              <a:gd name="T1" fmla="*/ 89763 h 177800"/>
              <a:gd name="T2" fmla="*/ 141335 w 177800"/>
              <a:gd name="T3" fmla="*/ 89763 h 177800"/>
              <a:gd name="T4" fmla="*/ 69829 w 177800"/>
              <a:gd name="T5" fmla="*/ 160385 h 177800"/>
              <a:gd name="T6" fmla="*/ 86593 w 177800"/>
              <a:gd name="T7" fmla="*/ 177393 h 177800"/>
              <a:gd name="T8" fmla="*/ 175504 w 177800"/>
              <a:gd name="T9" fmla="*/ 89763 h 177800"/>
              <a:gd name="T10" fmla="*/ 112873 w 177800"/>
              <a:gd name="T11" fmla="*/ 36057 h 177800"/>
              <a:gd name="T12" fmla="*/ 88391 w 177800"/>
              <a:gd name="T13" fmla="*/ 36057 h 177800"/>
              <a:gd name="T14" fmla="*/ 34533 w 177800"/>
              <a:gd name="T15" fmla="*/ 124571 h 177800"/>
              <a:gd name="T16" fmla="*/ 52059 w 177800"/>
              <a:gd name="T17" fmla="*/ 142341 h 177800"/>
              <a:gd name="T18" fmla="*/ 115458 w 177800"/>
              <a:gd name="T19" fmla="*/ 105003 h 177800"/>
              <a:gd name="T20" fmla="*/ 72237 w 177800"/>
              <a:gd name="T21" fmla="*/ 105003 h 177800"/>
              <a:gd name="T22" fmla="*/ 112873 w 177800"/>
              <a:gd name="T23" fmla="*/ 36057 h 177800"/>
              <a:gd name="T24" fmla="*/ 90921 w 177800"/>
              <a:gd name="T25" fmla="*/ 0 h 177800"/>
              <a:gd name="T26" fmla="*/ 0 w 177800"/>
              <a:gd name="T27" fmla="*/ 89641 h 177800"/>
              <a:gd name="T28" fmla="*/ 16885 w 177800"/>
              <a:gd name="T29" fmla="*/ 106679 h 177800"/>
              <a:gd name="T30" fmla="*/ 88391 w 177800"/>
              <a:gd name="T31" fmla="*/ 36057 h 177800"/>
              <a:gd name="T32" fmla="*/ 112873 w 177800"/>
              <a:gd name="T33" fmla="*/ 36057 h 177800"/>
              <a:gd name="T34" fmla="*/ 117957 w 177800"/>
              <a:gd name="T35" fmla="*/ 27431 h 177800"/>
              <a:gd name="T36" fmla="*/ 90921 w 177800"/>
              <a:gd name="T37" fmla="*/ 0 h 177800"/>
              <a:gd name="T38" fmla="*/ 150357 w 177800"/>
              <a:gd name="T39" fmla="*/ 60197 h 177800"/>
              <a:gd name="T40" fmla="*/ 72237 w 177800"/>
              <a:gd name="T41" fmla="*/ 105003 h 177800"/>
              <a:gd name="T42" fmla="*/ 115458 w 177800"/>
              <a:gd name="T43" fmla="*/ 105003 h 177800"/>
              <a:gd name="T44" fmla="*/ 141335 w 177800"/>
              <a:gd name="T45" fmla="*/ 89763 h 177800"/>
              <a:gd name="T46" fmla="*/ 175504 w 177800"/>
              <a:gd name="T47" fmla="*/ 89763 h 177800"/>
              <a:gd name="T48" fmla="*/ 177545 w 177800"/>
              <a:gd name="T49" fmla="*/ 87751 h 177800"/>
              <a:gd name="T50" fmla="*/ 150357 w 177800"/>
              <a:gd name="T51" fmla="*/ 60197 h 1778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7800"/>
              <a:gd name="T79" fmla="*/ 0 h 177800"/>
              <a:gd name="T80" fmla="*/ 177800 w 177800"/>
              <a:gd name="T81" fmla="*/ 177800 h 1778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7800" h="177800">
                <a:moveTo>
                  <a:pt x="175504" y="89763"/>
                </a:moveTo>
                <a:lnTo>
                  <a:pt x="141335" y="89763"/>
                </a:lnTo>
                <a:lnTo>
                  <a:pt x="69829" y="160385"/>
                </a:lnTo>
                <a:lnTo>
                  <a:pt x="86593" y="177393"/>
                </a:lnTo>
                <a:lnTo>
                  <a:pt x="175504" y="89763"/>
                </a:lnTo>
                <a:close/>
              </a:path>
              <a:path w="177800" h="177800">
                <a:moveTo>
                  <a:pt x="112873" y="36057"/>
                </a:moveTo>
                <a:lnTo>
                  <a:pt x="88391" y="36057"/>
                </a:lnTo>
                <a:lnTo>
                  <a:pt x="34533" y="124571"/>
                </a:lnTo>
                <a:lnTo>
                  <a:pt x="52059" y="142341"/>
                </a:lnTo>
                <a:lnTo>
                  <a:pt x="115458" y="105003"/>
                </a:lnTo>
                <a:lnTo>
                  <a:pt x="72237" y="105003"/>
                </a:lnTo>
                <a:lnTo>
                  <a:pt x="112873" y="36057"/>
                </a:lnTo>
                <a:close/>
              </a:path>
              <a:path w="177800" h="177800">
                <a:moveTo>
                  <a:pt x="90921" y="0"/>
                </a:moveTo>
                <a:lnTo>
                  <a:pt x="0" y="89641"/>
                </a:lnTo>
                <a:lnTo>
                  <a:pt x="16885" y="106679"/>
                </a:lnTo>
                <a:lnTo>
                  <a:pt x="88391" y="36057"/>
                </a:lnTo>
                <a:lnTo>
                  <a:pt x="112873" y="36057"/>
                </a:lnTo>
                <a:lnTo>
                  <a:pt x="117957" y="27431"/>
                </a:lnTo>
                <a:lnTo>
                  <a:pt x="90921" y="0"/>
                </a:lnTo>
                <a:close/>
              </a:path>
              <a:path w="177800" h="177800">
                <a:moveTo>
                  <a:pt x="150357" y="60197"/>
                </a:moveTo>
                <a:lnTo>
                  <a:pt x="72237" y="105003"/>
                </a:lnTo>
                <a:lnTo>
                  <a:pt x="115458" y="105003"/>
                </a:lnTo>
                <a:lnTo>
                  <a:pt x="141335" y="89763"/>
                </a:lnTo>
                <a:lnTo>
                  <a:pt x="175504" y="89763"/>
                </a:lnTo>
                <a:lnTo>
                  <a:pt x="177545" y="87751"/>
                </a:lnTo>
                <a:lnTo>
                  <a:pt x="150357" y="601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29" name="object 21"/>
          <p:cNvSpPr>
            <a:spLocks/>
          </p:cNvSpPr>
          <p:nvPr/>
        </p:nvSpPr>
        <p:spPr bwMode="auto">
          <a:xfrm>
            <a:off x="5380038" y="3178175"/>
            <a:ext cx="158750" cy="153988"/>
          </a:xfrm>
          <a:custGeom>
            <a:avLst/>
            <a:gdLst>
              <a:gd name="T0" fmla="*/ 100153 w 159385"/>
              <a:gd name="T1" fmla="*/ 0 h 154304"/>
              <a:gd name="T2" fmla="*/ 0 w 159385"/>
              <a:gd name="T3" fmla="*/ 74483 h 154304"/>
              <a:gd name="T4" fmla="*/ 55842 w 159385"/>
              <a:gd name="T5" fmla="*/ 151611 h 154304"/>
              <a:gd name="T6" fmla="*/ 72736 w 159385"/>
              <a:gd name="T7" fmla="*/ 139081 h 154304"/>
              <a:gd name="T8" fmla="*/ 31744 w 159385"/>
              <a:gd name="T9" fmla="*/ 82386 h 154304"/>
              <a:gd name="T10" fmla="*/ 58924 w 159385"/>
              <a:gd name="T11" fmla="*/ 62105 h 154304"/>
              <a:gd name="T12" fmla="*/ 84892 w 159385"/>
              <a:gd name="T13" fmla="*/ 62105 h 154304"/>
              <a:gd name="T14" fmla="*/ 75848 w 159385"/>
              <a:gd name="T15" fmla="*/ 49574 h 154304"/>
              <a:gd name="T16" fmla="*/ 98079 w 159385"/>
              <a:gd name="T17" fmla="*/ 33049 h 154304"/>
              <a:gd name="T18" fmla="*/ 124034 w 159385"/>
              <a:gd name="T19" fmla="*/ 33049 h 154304"/>
              <a:gd name="T20" fmla="*/ 100153 w 159385"/>
              <a:gd name="T21" fmla="*/ 0 h 154304"/>
              <a:gd name="T22" fmla="*/ 84892 w 159385"/>
              <a:gd name="T23" fmla="*/ 62105 h 154304"/>
              <a:gd name="T24" fmla="*/ 58924 w 159385"/>
              <a:gd name="T25" fmla="*/ 62105 h 154304"/>
              <a:gd name="T26" fmla="*/ 95856 w 159385"/>
              <a:gd name="T27" fmla="*/ 113062 h 154304"/>
              <a:gd name="T28" fmla="*/ 112631 w 159385"/>
              <a:gd name="T29" fmla="*/ 100533 h 154304"/>
              <a:gd name="T30" fmla="*/ 84892 w 159385"/>
              <a:gd name="T31" fmla="*/ 62105 h 154304"/>
              <a:gd name="T32" fmla="*/ 124034 w 159385"/>
              <a:gd name="T33" fmla="*/ 33049 h 154304"/>
              <a:gd name="T34" fmla="*/ 98079 w 159385"/>
              <a:gd name="T35" fmla="*/ 33049 h 154304"/>
              <a:gd name="T36" fmla="*/ 137589 w 159385"/>
              <a:gd name="T37" fmla="*/ 87883 h 154304"/>
              <a:gd name="T38" fmla="*/ 154513 w 159385"/>
              <a:gd name="T39" fmla="*/ 75234 h 154304"/>
              <a:gd name="T40" fmla="*/ 124034 w 159385"/>
              <a:gd name="T41" fmla="*/ 33049 h 1543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9385"/>
              <a:gd name="T64" fmla="*/ 0 h 154304"/>
              <a:gd name="T65" fmla="*/ 159385 w 159385"/>
              <a:gd name="T66" fmla="*/ 154304 h 1543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9385" h="154304">
                <a:moveTo>
                  <a:pt x="102991" y="0"/>
                </a:moveTo>
                <a:lnTo>
                  <a:pt x="0" y="75559"/>
                </a:lnTo>
                <a:lnTo>
                  <a:pt x="57424" y="153802"/>
                </a:lnTo>
                <a:lnTo>
                  <a:pt x="74797" y="141091"/>
                </a:lnTo>
                <a:lnTo>
                  <a:pt x="32644" y="83576"/>
                </a:lnTo>
                <a:lnTo>
                  <a:pt x="60594" y="63002"/>
                </a:lnTo>
                <a:lnTo>
                  <a:pt x="87298" y="63002"/>
                </a:lnTo>
                <a:lnTo>
                  <a:pt x="77998" y="50291"/>
                </a:lnTo>
                <a:lnTo>
                  <a:pt x="100858" y="33527"/>
                </a:lnTo>
                <a:lnTo>
                  <a:pt x="127548" y="33527"/>
                </a:lnTo>
                <a:lnTo>
                  <a:pt x="102991" y="0"/>
                </a:lnTo>
                <a:close/>
              </a:path>
              <a:path w="159385" h="154304">
                <a:moveTo>
                  <a:pt x="87298" y="63002"/>
                </a:moveTo>
                <a:lnTo>
                  <a:pt x="60594" y="63002"/>
                </a:lnTo>
                <a:lnTo>
                  <a:pt x="98572" y="114696"/>
                </a:lnTo>
                <a:lnTo>
                  <a:pt x="115823" y="101986"/>
                </a:lnTo>
                <a:lnTo>
                  <a:pt x="87298" y="63002"/>
                </a:lnTo>
                <a:close/>
              </a:path>
              <a:path w="159385" h="154304">
                <a:moveTo>
                  <a:pt x="127548" y="33527"/>
                </a:moveTo>
                <a:lnTo>
                  <a:pt x="100858" y="33527"/>
                </a:lnTo>
                <a:lnTo>
                  <a:pt x="141488" y="89153"/>
                </a:lnTo>
                <a:lnTo>
                  <a:pt x="158892" y="76321"/>
                </a:lnTo>
                <a:lnTo>
                  <a:pt x="127548" y="335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0" name="object 22"/>
          <p:cNvSpPr>
            <a:spLocks/>
          </p:cNvSpPr>
          <p:nvPr/>
        </p:nvSpPr>
        <p:spPr bwMode="auto">
          <a:xfrm>
            <a:off x="5438775" y="3313113"/>
            <a:ext cx="149225" cy="133350"/>
          </a:xfrm>
          <a:custGeom>
            <a:avLst/>
            <a:gdLst>
              <a:gd name="T0" fmla="*/ 69401 w 149225"/>
              <a:gd name="T1" fmla="*/ 41758 h 132714"/>
              <a:gd name="T2" fmla="*/ 44348 w 149225"/>
              <a:gd name="T3" fmla="*/ 41758 h 132714"/>
              <a:gd name="T4" fmla="*/ 70500 w 149225"/>
              <a:gd name="T5" fmla="*/ 87048 h 132714"/>
              <a:gd name="T6" fmla="*/ 51206 w 149225"/>
              <a:gd name="T7" fmla="*/ 112263 h 132714"/>
              <a:gd name="T8" fmla="*/ 65684 w 149225"/>
              <a:gd name="T9" fmla="*/ 137099 h 132714"/>
              <a:gd name="T10" fmla="*/ 116520 w 149225"/>
              <a:gd name="T11" fmla="*/ 68265 h 132714"/>
              <a:gd name="T12" fmla="*/ 84734 w 149225"/>
              <a:gd name="T13" fmla="*/ 68265 h 132714"/>
              <a:gd name="T14" fmla="*/ 69401 w 149225"/>
              <a:gd name="T15" fmla="*/ 41758 h 132714"/>
              <a:gd name="T16" fmla="*/ 146570 w 149225"/>
              <a:gd name="T17" fmla="*/ 27577 h 132714"/>
              <a:gd name="T18" fmla="*/ 116342 w 149225"/>
              <a:gd name="T19" fmla="*/ 27577 h 132714"/>
              <a:gd name="T20" fmla="*/ 84734 w 149225"/>
              <a:gd name="T21" fmla="*/ 68265 h 132714"/>
              <a:gd name="T22" fmla="*/ 116520 w 149225"/>
              <a:gd name="T23" fmla="*/ 68265 h 132714"/>
              <a:gd name="T24" fmla="*/ 146570 w 149225"/>
              <a:gd name="T25" fmla="*/ 27577 h 132714"/>
              <a:gd name="T26" fmla="*/ 135148 w 149225"/>
              <a:gd name="T27" fmla="*/ 0 h 132714"/>
              <a:gd name="T28" fmla="*/ 0 w 149225"/>
              <a:gd name="T29" fmla="*/ 23353 h 132714"/>
              <a:gd name="T30" fmla="*/ 13990 w 149225"/>
              <a:gd name="T31" fmla="*/ 47653 h 132714"/>
              <a:gd name="T32" fmla="*/ 44348 w 149225"/>
              <a:gd name="T33" fmla="*/ 41758 h 132714"/>
              <a:gd name="T34" fmla="*/ 69401 w 149225"/>
              <a:gd name="T35" fmla="*/ 41758 h 132714"/>
              <a:gd name="T36" fmla="*/ 66812 w 149225"/>
              <a:gd name="T37" fmla="*/ 37284 h 132714"/>
              <a:gd name="T38" fmla="*/ 116342 w 149225"/>
              <a:gd name="T39" fmla="*/ 27577 h 132714"/>
              <a:gd name="T40" fmla="*/ 146570 w 149225"/>
              <a:gd name="T41" fmla="*/ 27577 h 132714"/>
              <a:gd name="T42" fmla="*/ 149108 w 149225"/>
              <a:gd name="T43" fmla="*/ 24141 h 132714"/>
              <a:gd name="T44" fmla="*/ 135148 w 149225"/>
              <a:gd name="T45" fmla="*/ 0 h 1327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9225"/>
              <a:gd name="T70" fmla="*/ 0 h 132714"/>
              <a:gd name="T71" fmla="*/ 149225 w 149225"/>
              <a:gd name="T72" fmla="*/ 132714 h 1327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9225" h="132714">
                <a:moveTo>
                  <a:pt x="69401" y="40385"/>
                </a:moveTo>
                <a:lnTo>
                  <a:pt x="44348" y="40385"/>
                </a:lnTo>
                <a:lnTo>
                  <a:pt x="70500" y="84185"/>
                </a:lnTo>
                <a:lnTo>
                  <a:pt x="51206" y="108569"/>
                </a:lnTo>
                <a:lnTo>
                  <a:pt x="65684" y="132587"/>
                </a:lnTo>
                <a:lnTo>
                  <a:pt x="116520" y="66019"/>
                </a:lnTo>
                <a:lnTo>
                  <a:pt x="84734" y="66019"/>
                </a:lnTo>
                <a:lnTo>
                  <a:pt x="69401" y="40385"/>
                </a:lnTo>
                <a:close/>
              </a:path>
              <a:path w="149225" h="132714">
                <a:moveTo>
                  <a:pt x="146570" y="26669"/>
                </a:moveTo>
                <a:lnTo>
                  <a:pt x="116342" y="26669"/>
                </a:lnTo>
                <a:lnTo>
                  <a:pt x="84734" y="66019"/>
                </a:lnTo>
                <a:lnTo>
                  <a:pt x="116520" y="66019"/>
                </a:lnTo>
                <a:lnTo>
                  <a:pt x="146570" y="26669"/>
                </a:lnTo>
                <a:close/>
              </a:path>
              <a:path w="149225" h="132714">
                <a:moveTo>
                  <a:pt x="135148" y="0"/>
                </a:moveTo>
                <a:lnTo>
                  <a:pt x="0" y="22585"/>
                </a:lnTo>
                <a:lnTo>
                  <a:pt x="13990" y="46085"/>
                </a:lnTo>
                <a:lnTo>
                  <a:pt x="44348" y="40385"/>
                </a:lnTo>
                <a:lnTo>
                  <a:pt x="69401" y="40385"/>
                </a:lnTo>
                <a:lnTo>
                  <a:pt x="66812" y="36057"/>
                </a:lnTo>
                <a:lnTo>
                  <a:pt x="116342" y="26669"/>
                </a:lnTo>
                <a:lnTo>
                  <a:pt x="146570" y="26669"/>
                </a:lnTo>
                <a:lnTo>
                  <a:pt x="149108" y="23347"/>
                </a:lnTo>
                <a:lnTo>
                  <a:pt x="1351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1" name="object 23"/>
          <p:cNvSpPr>
            <a:spLocks/>
          </p:cNvSpPr>
          <p:nvPr/>
        </p:nvSpPr>
        <p:spPr bwMode="auto">
          <a:xfrm>
            <a:off x="5516563" y="3403600"/>
            <a:ext cx="133350" cy="122238"/>
          </a:xfrm>
          <a:custGeom>
            <a:avLst/>
            <a:gdLst>
              <a:gd name="T0" fmla="*/ 12173 w 132714"/>
              <a:gd name="T1" fmla="*/ 31382 h 122554"/>
              <a:gd name="T2" fmla="*/ 21 w 132714"/>
              <a:gd name="T3" fmla="*/ 54073 h 122554"/>
              <a:gd name="T4" fmla="*/ 2954 w 132714"/>
              <a:gd name="T5" fmla="*/ 76565 h 122554"/>
              <a:gd name="T6" fmla="*/ 45759 w 132714"/>
              <a:gd name="T7" fmla="*/ 118898 h 122554"/>
              <a:gd name="T8" fmla="*/ 60856 w 132714"/>
              <a:gd name="T9" fmla="*/ 118509 h 122554"/>
              <a:gd name="T10" fmla="*/ 80555 w 132714"/>
              <a:gd name="T11" fmla="*/ 107284 h 122554"/>
              <a:gd name="T12" fmla="*/ 87646 w 132714"/>
              <a:gd name="T13" fmla="*/ 96566 h 122554"/>
              <a:gd name="T14" fmla="*/ 46549 w 132714"/>
              <a:gd name="T15" fmla="*/ 94711 h 122554"/>
              <a:gd name="T16" fmla="*/ 23287 w 132714"/>
              <a:gd name="T17" fmla="*/ 65136 h 122554"/>
              <a:gd name="T18" fmla="*/ 26315 w 132714"/>
              <a:gd name="T19" fmla="*/ 53551 h 122554"/>
              <a:gd name="T20" fmla="*/ 37755 w 132714"/>
              <a:gd name="T21" fmla="*/ 43074 h 122554"/>
              <a:gd name="T22" fmla="*/ 93918 w 132714"/>
              <a:gd name="T23" fmla="*/ 0 h 122554"/>
              <a:gd name="T24" fmla="*/ 68970 w 132714"/>
              <a:gd name="T25" fmla="*/ 6637 h 122554"/>
              <a:gd name="T26" fmla="*/ 55481 w 132714"/>
              <a:gd name="T27" fmla="*/ 29605 h 122554"/>
              <a:gd name="T28" fmla="*/ 58082 w 132714"/>
              <a:gd name="T29" fmla="*/ 55797 h 122554"/>
              <a:gd name="T30" fmla="*/ 62022 w 132714"/>
              <a:gd name="T31" fmla="*/ 73249 h 122554"/>
              <a:gd name="T32" fmla="*/ 63094 w 132714"/>
              <a:gd name="T33" fmla="*/ 80972 h 122554"/>
              <a:gd name="T34" fmla="*/ 51402 w 132714"/>
              <a:gd name="T35" fmla="*/ 94711 h 122554"/>
              <a:gd name="T36" fmla="*/ 89476 w 132714"/>
              <a:gd name="T37" fmla="*/ 90580 h 122554"/>
              <a:gd name="T38" fmla="*/ 88387 w 132714"/>
              <a:gd name="T39" fmla="*/ 69761 h 122554"/>
              <a:gd name="T40" fmla="*/ 82318 w 132714"/>
              <a:gd name="T41" fmla="*/ 39947 h 122554"/>
              <a:gd name="T42" fmla="*/ 83170 w 132714"/>
              <a:gd name="T43" fmla="*/ 27599 h 122554"/>
              <a:gd name="T44" fmla="*/ 87775 w 132714"/>
              <a:gd name="T45" fmla="*/ 24097 h 122554"/>
              <a:gd name="T46" fmla="*/ 125457 w 132714"/>
              <a:gd name="T47" fmla="*/ 22600 h 122554"/>
              <a:gd name="T48" fmla="*/ 113522 w 132714"/>
              <a:gd name="T49" fmla="*/ 8380 h 122554"/>
              <a:gd name="T50" fmla="*/ 101168 w 132714"/>
              <a:gd name="T51" fmla="*/ 778 h 122554"/>
              <a:gd name="T52" fmla="*/ 125457 w 132714"/>
              <a:gd name="T53" fmla="*/ 22600 h 122554"/>
              <a:gd name="T54" fmla="*/ 93950 w 132714"/>
              <a:gd name="T55" fmla="*/ 22720 h 122554"/>
              <a:gd name="T56" fmla="*/ 105895 w 132714"/>
              <a:gd name="T57" fmla="*/ 31101 h 122554"/>
              <a:gd name="T58" fmla="*/ 112734 w 132714"/>
              <a:gd name="T59" fmla="*/ 44063 h 122554"/>
              <a:gd name="T60" fmla="*/ 112861 w 132714"/>
              <a:gd name="T61" fmla="*/ 53911 h 122554"/>
              <a:gd name="T62" fmla="*/ 108668 w 132714"/>
              <a:gd name="T63" fmla="*/ 62532 h 122554"/>
              <a:gd name="T64" fmla="*/ 121676 w 132714"/>
              <a:gd name="T65" fmla="*/ 85015 h 122554"/>
              <a:gd name="T66" fmla="*/ 136269 w 132714"/>
              <a:gd name="T67" fmla="*/ 64328 h 122554"/>
              <a:gd name="T68" fmla="*/ 137143 w 132714"/>
              <a:gd name="T69" fmla="*/ 53551 h 122554"/>
              <a:gd name="T70" fmla="*/ 129282 w 132714"/>
              <a:gd name="T71" fmla="*/ 28587 h 122554"/>
              <a:gd name="T72" fmla="*/ 125457 w 132714"/>
              <a:gd name="T73" fmla="*/ 22600 h 1225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2714"/>
              <a:gd name="T112" fmla="*/ 0 h 122554"/>
              <a:gd name="T113" fmla="*/ 132714 w 132714"/>
              <a:gd name="T114" fmla="*/ 122554 h 12255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2714" h="122554">
                <a:moveTo>
                  <a:pt x="21535" y="23614"/>
                </a:moveTo>
                <a:lnTo>
                  <a:pt x="11772" y="31954"/>
                </a:lnTo>
                <a:lnTo>
                  <a:pt x="4643" y="42178"/>
                </a:lnTo>
                <a:lnTo>
                  <a:pt x="21" y="55060"/>
                </a:lnTo>
                <a:lnTo>
                  <a:pt x="0" y="65754"/>
                </a:lnTo>
                <a:lnTo>
                  <a:pt x="2856" y="77960"/>
                </a:lnTo>
                <a:lnTo>
                  <a:pt x="23924" y="112044"/>
                </a:lnTo>
                <a:lnTo>
                  <a:pt x="44254" y="121066"/>
                </a:lnTo>
                <a:lnTo>
                  <a:pt x="51874" y="121950"/>
                </a:lnTo>
                <a:lnTo>
                  <a:pt x="58854" y="120670"/>
                </a:lnTo>
                <a:lnTo>
                  <a:pt x="72570" y="113812"/>
                </a:lnTo>
                <a:lnTo>
                  <a:pt x="77904" y="109240"/>
                </a:lnTo>
                <a:lnTo>
                  <a:pt x="81317" y="103784"/>
                </a:lnTo>
                <a:lnTo>
                  <a:pt x="84762" y="98328"/>
                </a:lnTo>
                <a:lnTo>
                  <a:pt x="85310" y="96438"/>
                </a:lnTo>
                <a:lnTo>
                  <a:pt x="45016" y="96438"/>
                </a:lnTo>
                <a:lnTo>
                  <a:pt x="40047" y="94152"/>
                </a:lnTo>
                <a:lnTo>
                  <a:pt x="22521" y="66324"/>
                </a:lnTo>
                <a:lnTo>
                  <a:pt x="23924" y="60350"/>
                </a:lnTo>
                <a:lnTo>
                  <a:pt x="25448" y="54528"/>
                </a:lnTo>
                <a:lnTo>
                  <a:pt x="29654" y="49042"/>
                </a:lnTo>
                <a:lnTo>
                  <a:pt x="36512" y="43860"/>
                </a:lnTo>
                <a:lnTo>
                  <a:pt x="21535" y="23614"/>
                </a:lnTo>
                <a:close/>
              </a:path>
              <a:path w="132714" h="122554">
                <a:moveTo>
                  <a:pt x="90827" y="0"/>
                </a:moveTo>
                <a:lnTo>
                  <a:pt x="80564" y="718"/>
                </a:lnTo>
                <a:lnTo>
                  <a:pt x="66700" y="6756"/>
                </a:lnTo>
                <a:lnTo>
                  <a:pt x="59058" y="15814"/>
                </a:lnTo>
                <a:lnTo>
                  <a:pt x="53655" y="30146"/>
                </a:lnTo>
                <a:lnTo>
                  <a:pt x="53745" y="41923"/>
                </a:lnTo>
                <a:lnTo>
                  <a:pt x="56171" y="56814"/>
                </a:lnTo>
                <a:lnTo>
                  <a:pt x="58610" y="67604"/>
                </a:lnTo>
                <a:lnTo>
                  <a:pt x="59981" y="74584"/>
                </a:lnTo>
                <a:lnTo>
                  <a:pt x="60406" y="77960"/>
                </a:lnTo>
                <a:lnTo>
                  <a:pt x="61018" y="82448"/>
                </a:lnTo>
                <a:lnTo>
                  <a:pt x="60621" y="86014"/>
                </a:lnTo>
                <a:lnTo>
                  <a:pt x="49710" y="96438"/>
                </a:lnTo>
                <a:lnTo>
                  <a:pt x="85310" y="96438"/>
                </a:lnTo>
                <a:lnTo>
                  <a:pt x="86529" y="92232"/>
                </a:lnTo>
                <a:lnTo>
                  <a:pt x="86632" y="82435"/>
                </a:lnTo>
                <a:lnTo>
                  <a:pt x="85475" y="71033"/>
                </a:lnTo>
                <a:lnTo>
                  <a:pt x="82559" y="56261"/>
                </a:lnTo>
                <a:lnTo>
                  <a:pt x="79608" y="40676"/>
                </a:lnTo>
                <a:lnTo>
                  <a:pt x="79671" y="31394"/>
                </a:lnTo>
                <a:lnTo>
                  <a:pt x="80433" y="28102"/>
                </a:lnTo>
                <a:lnTo>
                  <a:pt x="82232" y="25816"/>
                </a:lnTo>
                <a:lnTo>
                  <a:pt x="84884" y="24536"/>
                </a:lnTo>
                <a:lnTo>
                  <a:pt x="87810" y="23012"/>
                </a:lnTo>
                <a:lnTo>
                  <a:pt x="121329" y="23012"/>
                </a:lnTo>
                <a:lnTo>
                  <a:pt x="117860" y="17322"/>
                </a:lnTo>
                <a:lnTo>
                  <a:pt x="109786" y="8534"/>
                </a:lnTo>
                <a:lnTo>
                  <a:pt x="104055" y="3718"/>
                </a:lnTo>
                <a:lnTo>
                  <a:pt x="97838" y="792"/>
                </a:lnTo>
                <a:lnTo>
                  <a:pt x="90827" y="0"/>
                </a:lnTo>
                <a:close/>
              </a:path>
              <a:path w="132714" h="122554">
                <a:moveTo>
                  <a:pt x="121329" y="23012"/>
                </a:moveTo>
                <a:lnTo>
                  <a:pt x="87810" y="23012"/>
                </a:lnTo>
                <a:lnTo>
                  <a:pt x="90858" y="23134"/>
                </a:lnTo>
                <a:lnTo>
                  <a:pt x="98478" y="27096"/>
                </a:lnTo>
                <a:lnTo>
                  <a:pt x="102410" y="31668"/>
                </a:lnTo>
                <a:lnTo>
                  <a:pt x="105701" y="38374"/>
                </a:lnTo>
                <a:lnTo>
                  <a:pt x="109024" y="44866"/>
                </a:lnTo>
                <a:lnTo>
                  <a:pt x="110151" y="50322"/>
                </a:lnTo>
                <a:lnTo>
                  <a:pt x="109146" y="54894"/>
                </a:lnTo>
                <a:lnTo>
                  <a:pt x="108262" y="59466"/>
                </a:lnTo>
                <a:lnTo>
                  <a:pt x="105092" y="63672"/>
                </a:lnTo>
                <a:lnTo>
                  <a:pt x="99605" y="67604"/>
                </a:lnTo>
                <a:lnTo>
                  <a:pt x="117671" y="86565"/>
                </a:lnTo>
                <a:lnTo>
                  <a:pt x="126561" y="77432"/>
                </a:lnTo>
                <a:lnTo>
                  <a:pt x="131782" y="65501"/>
                </a:lnTo>
                <a:lnTo>
                  <a:pt x="132623" y="54894"/>
                </a:lnTo>
                <a:lnTo>
                  <a:pt x="132628" y="54528"/>
                </a:lnTo>
                <a:lnTo>
                  <a:pt x="130399" y="42498"/>
                </a:lnTo>
                <a:lnTo>
                  <a:pt x="125026" y="29108"/>
                </a:lnTo>
                <a:lnTo>
                  <a:pt x="124919" y="28900"/>
                </a:lnTo>
                <a:lnTo>
                  <a:pt x="121329" y="230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2" name="object 24"/>
          <p:cNvSpPr>
            <a:spLocks/>
          </p:cNvSpPr>
          <p:nvPr/>
        </p:nvSpPr>
        <p:spPr bwMode="auto">
          <a:xfrm>
            <a:off x="5568950" y="3505200"/>
            <a:ext cx="146050" cy="131763"/>
          </a:xfrm>
          <a:custGeom>
            <a:avLst/>
            <a:gdLst>
              <a:gd name="T0" fmla="*/ 106657 w 146050"/>
              <a:gd name="T1" fmla="*/ 0 h 131445"/>
              <a:gd name="T2" fmla="*/ 35588 w 146050"/>
              <a:gd name="T3" fmla="*/ 30142 h 131445"/>
              <a:gd name="T4" fmla="*/ 4396 w 146050"/>
              <a:gd name="T5" fmla="*/ 53846 h 131445"/>
              <a:gd name="T6" fmla="*/ 0 w 146050"/>
              <a:gd name="T7" fmla="*/ 74253 h 131445"/>
              <a:gd name="T8" fmla="*/ 1895 w 146050"/>
              <a:gd name="T9" fmla="*/ 85660 h 131445"/>
              <a:gd name="T10" fmla="*/ 6682 w 146050"/>
              <a:gd name="T11" fmla="*/ 99851 h 131445"/>
              <a:gd name="T12" fmla="*/ 10645 w 146050"/>
              <a:gd name="T13" fmla="*/ 109274 h 131445"/>
              <a:gd name="T14" fmla="*/ 14942 w 146050"/>
              <a:gd name="T15" fmla="*/ 116496 h 131445"/>
              <a:gd name="T16" fmla="*/ 19789 w 146050"/>
              <a:gd name="T17" fmla="*/ 121395 h 131445"/>
              <a:gd name="T18" fmla="*/ 24483 w 146050"/>
              <a:gd name="T19" fmla="*/ 126323 h 131445"/>
              <a:gd name="T20" fmla="*/ 29695 w 146050"/>
              <a:gd name="T21" fmla="*/ 129671 h 131445"/>
              <a:gd name="T22" fmla="*/ 35151 w 146050"/>
              <a:gd name="T23" fmla="*/ 131469 h 131445"/>
              <a:gd name="T24" fmla="*/ 40485 w 146050"/>
              <a:gd name="T25" fmla="*/ 133299 h 131445"/>
              <a:gd name="T26" fmla="*/ 83644 w 146050"/>
              <a:gd name="T27" fmla="*/ 121798 h 131445"/>
              <a:gd name="T28" fmla="*/ 117962 w 146050"/>
              <a:gd name="T29" fmla="*/ 107321 h 131445"/>
              <a:gd name="T30" fmla="*/ 45697 w 146050"/>
              <a:gd name="T31" fmla="*/ 107321 h 131445"/>
              <a:gd name="T32" fmla="*/ 41490 w 146050"/>
              <a:gd name="T33" fmla="*/ 106670 h 131445"/>
              <a:gd name="T34" fmla="*/ 23324 w 146050"/>
              <a:gd name="T35" fmla="*/ 77871 h 131445"/>
              <a:gd name="T36" fmla="*/ 24605 w 146050"/>
              <a:gd name="T37" fmla="*/ 72726 h 131445"/>
              <a:gd name="T38" fmla="*/ 116410 w 146050"/>
              <a:gd name="T39" fmla="*/ 24272 h 131445"/>
              <a:gd name="T40" fmla="*/ 106657 w 146050"/>
              <a:gd name="T41" fmla="*/ 0 h 131445"/>
              <a:gd name="T42" fmla="*/ 135735 w 146050"/>
              <a:gd name="T43" fmla="*/ 71423 h 131445"/>
              <a:gd name="T44" fmla="*/ 70446 w 146050"/>
              <a:gd name="T45" fmla="*/ 98920 h 131445"/>
              <a:gd name="T46" fmla="*/ 61181 w 146050"/>
              <a:gd name="T47" fmla="*/ 102950 h 131445"/>
              <a:gd name="T48" fmla="*/ 54323 w 146050"/>
              <a:gd name="T49" fmla="*/ 105399 h 131445"/>
              <a:gd name="T50" fmla="*/ 49994 w 146050"/>
              <a:gd name="T51" fmla="*/ 106298 h 131445"/>
              <a:gd name="T52" fmla="*/ 45697 w 146050"/>
              <a:gd name="T53" fmla="*/ 107321 h 131445"/>
              <a:gd name="T54" fmla="*/ 117962 w 146050"/>
              <a:gd name="T55" fmla="*/ 107321 h 131445"/>
              <a:gd name="T56" fmla="*/ 145519 w 146050"/>
              <a:gd name="T57" fmla="*/ 95696 h 131445"/>
              <a:gd name="T58" fmla="*/ 135735 w 146050"/>
              <a:gd name="T59" fmla="*/ 71423 h 1314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6050"/>
              <a:gd name="T91" fmla="*/ 0 h 131445"/>
              <a:gd name="T92" fmla="*/ 146050 w 146050"/>
              <a:gd name="T93" fmla="*/ 131445 h 1314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6050" h="131445">
                <a:moveTo>
                  <a:pt x="106657" y="0"/>
                </a:moveTo>
                <a:lnTo>
                  <a:pt x="35588" y="29636"/>
                </a:lnTo>
                <a:lnTo>
                  <a:pt x="4396" y="52943"/>
                </a:lnTo>
                <a:lnTo>
                  <a:pt x="0" y="73008"/>
                </a:lnTo>
                <a:lnTo>
                  <a:pt x="1895" y="84223"/>
                </a:lnTo>
                <a:lnTo>
                  <a:pt x="6682" y="98176"/>
                </a:lnTo>
                <a:lnTo>
                  <a:pt x="10645" y="107441"/>
                </a:lnTo>
                <a:lnTo>
                  <a:pt x="14942" y="114543"/>
                </a:lnTo>
                <a:lnTo>
                  <a:pt x="19789" y="119359"/>
                </a:lnTo>
                <a:lnTo>
                  <a:pt x="24483" y="124205"/>
                </a:lnTo>
                <a:lnTo>
                  <a:pt x="29695" y="127497"/>
                </a:lnTo>
                <a:lnTo>
                  <a:pt x="35151" y="129265"/>
                </a:lnTo>
                <a:lnTo>
                  <a:pt x="40485" y="131063"/>
                </a:lnTo>
                <a:lnTo>
                  <a:pt x="83644" y="119755"/>
                </a:lnTo>
                <a:lnTo>
                  <a:pt x="117962" y="105521"/>
                </a:lnTo>
                <a:lnTo>
                  <a:pt x="45697" y="105521"/>
                </a:lnTo>
                <a:lnTo>
                  <a:pt x="41490" y="104881"/>
                </a:lnTo>
                <a:lnTo>
                  <a:pt x="23324" y="76565"/>
                </a:lnTo>
                <a:lnTo>
                  <a:pt x="24605" y="71506"/>
                </a:lnTo>
                <a:lnTo>
                  <a:pt x="116410" y="23865"/>
                </a:lnTo>
                <a:lnTo>
                  <a:pt x="106657" y="0"/>
                </a:lnTo>
                <a:close/>
              </a:path>
              <a:path w="146050" h="131445">
                <a:moveTo>
                  <a:pt x="135735" y="70225"/>
                </a:moveTo>
                <a:lnTo>
                  <a:pt x="70446" y="97261"/>
                </a:lnTo>
                <a:lnTo>
                  <a:pt x="61181" y="101224"/>
                </a:lnTo>
                <a:lnTo>
                  <a:pt x="54323" y="103631"/>
                </a:lnTo>
                <a:lnTo>
                  <a:pt x="49994" y="104515"/>
                </a:lnTo>
                <a:lnTo>
                  <a:pt x="45697" y="105521"/>
                </a:lnTo>
                <a:lnTo>
                  <a:pt x="117962" y="105521"/>
                </a:lnTo>
                <a:lnTo>
                  <a:pt x="145519" y="94091"/>
                </a:lnTo>
                <a:lnTo>
                  <a:pt x="135735" y="70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3" name="object 25"/>
          <p:cNvSpPr>
            <a:spLocks/>
          </p:cNvSpPr>
          <p:nvPr/>
        </p:nvSpPr>
        <p:spPr bwMode="auto">
          <a:xfrm>
            <a:off x="5603875" y="3629025"/>
            <a:ext cx="144463" cy="150813"/>
          </a:xfrm>
          <a:custGeom>
            <a:avLst/>
            <a:gdLst>
              <a:gd name="T0" fmla="*/ 57903 w 144779"/>
              <a:gd name="T1" fmla="*/ 50182 h 149860"/>
              <a:gd name="T2" fmla="*/ 61265 w 144779"/>
              <a:gd name="T3" fmla="*/ 61208 h 149860"/>
              <a:gd name="T4" fmla="*/ 62135 w 144779"/>
              <a:gd name="T5" fmla="*/ 68633 h 149860"/>
              <a:gd name="T6" fmla="*/ 61265 w 144779"/>
              <a:gd name="T7" fmla="*/ 74875 h 149860"/>
              <a:gd name="T8" fmla="*/ 58023 w 144779"/>
              <a:gd name="T9" fmla="*/ 81377 h 149860"/>
              <a:gd name="T10" fmla="*/ 46376 w 144779"/>
              <a:gd name="T11" fmla="*/ 97851 h 149860"/>
              <a:gd name="T12" fmla="*/ 35871 w 144779"/>
              <a:gd name="T13" fmla="*/ 156128 h 149860"/>
              <a:gd name="T14" fmla="*/ 61655 w 144779"/>
              <a:gd name="T15" fmla="*/ 122927 h 149860"/>
              <a:gd name="T16" fmla="*/ 69039 w 144779"/>
              <a:gd name="T17" fmla="*/ 110977 h 149860"/>
              <a:gd name="T18" fmla="*/ 73391 w 144779"/>
              <a:gd name="T19" fmla="*/ 100241 h 149860"/>
              <a:gd name="T20" fmla="*/ 140020 w 144779"/>
              <a:gd name="T21" fmla="*/ 96884 h 149860"/>
              <a:gd name="T22" fmla="*/ 142075 w 144779"/>
              <a:gd name="T23" fmla="*/ 90936 h 149860"/>
              <a:gd name="T24" fmla="*/ 98786 w 144779"/>
              <a:gd name="T25" fmla="*/ 90139 h 149860"/>
              <a:gd name="T26" fmla="*/ 93534 w 144779"/>
              <a:gd name="T27" fmla="*/ 87495 h 149860"/>
              <a:gd name="T28" fmla="*/ 89661 w 144779"/>
              <a:gd name="T29" fmla="*/ 82045 h 149860"/>
              <a:gd name="T30" fmla="*/ 82788 w 144779"/>
              <a:gd name="T31" fmla="*/ 62259 h 149860"/>
              <a:gd name="T32" fmla="*/ 140020 w 144779"/>
              <a:gd name="T33" fmla="*/ 96884 h 149860"/>
              <a:gd name="T34" fmla="*/ 84311 w 144779"/>
              <a:gd name="T35" fmla="*/ 107972 h 149860"/>
              <a:gd name="T36" fmla="*/ 105853 w 144779"/>
              <a:gd name="T37" fmla="*/ 117514 h 149860"/>
              <a:gd name="T38" fmla="*/ 125562 w 144779"/>
              <a:gd name="T39" fmla="*/ 112826 h 149860"/>
              <a:gd name="T40" fmla="*/ 139819 w 144779"/>
              <a:gd name="T41" fmla="*/ 97436 h 149860"/>
              <a:gd name="T42" fmla="*/ 129534 w 144779"/>
              <a:gd name="T43" fmla="*/ 32658 h 149860"/>
              <a:gd name="T44" fmla="*/ 113435 w 144779"/>
              <a:gd name="T45" fmla="*/ 52573 h 149860"/>
              <a:gd name="T46" fmla="*/ 118568 w 144779"/>
              <a:gd name="T47" fmla="*/ 69174 h 149860"/>
              <a:gd name="T48" fmla="*/ 119558 w 144779"/>
              <a:gd name="T49" fmla="*/ 75801 h 149860"/>
              <a:gd name="T50" fmla="*/ 117307 w 144779"/>
              <a:gd name="T51" fmla="*/ 82716 h 149860"/>
              <a:gd name="T52" fmla="*/ 112684 w 144779"/>
              <a:gd name="T53" fmla="*/ 88132 h 149860"/>
              <a:gd name="T54" fmla="*/ 105060 w 144779"/>
              <a:gd name="T55" fmla="*/ 90808 h 149860"/>
              <a:gd name="T56" fmla="*/ 142075 w 144779"/>
              <a:gd name="T57" fmla="*/ 90936 h 149860"/>
              <a:gd name="T58" fmla="*/ 140384 w 144779"/>
              <a:gd name="T59" fmla="*/ 69017 h 149860"/>
              <a:gd name="T60" fmla="*/ 129534 w 144779"/>
              <a:gd name="T61" fmla="*/ 32658 h 149860"/>
              <a:gd name="T62" fmla="*/ 0 w 144779"/>
              <a:gd name="T63" fmla="*/ 42346 h 149860"/>
              <a:gd name="T64" fmla="*/ 57903 w 144779"/>
              <a:gd name="T65" fmla="*/ 50182 h 149860"/>
              <a:gd name="T66" fmla="*/ 76904 w 144779"/>
              <a:gd name="T67" fmla="*/ 43396 h 149860"/>
              <a:gd name="T68" fmla="*/ 129534 w 144779"/>
              <a:gd name="T69" fmla="*/ 32658 h 1498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4779"/>
              <a:gd name="T106" fmla="*/ 0 h 149860"/>
              <a:gd name="T107" fmla="*/ 144779 w 144779"/>
              <a:gd name="T108" fmla="*/ 149860 h 1498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4779" h="149860">
                <a:moveTo>
                  <a:pt x="80239" y="48005"/>
                </a:moveTo>
                <a:lnTo>
                  <a:pt x="58795" y="48005"/>
                </a:lnTo>
                <a:lnTo>
                  <a:pt x="60441" y="52943"/>
                </a:lnTo>
                <a:lnTo>
                  <a:pt x="62209" y="58552"/>
                </a:lnTo>
                <a:lnTo>
                  <a:pt x="63245" y="62849"/>
                </a:lnTo>
                <a:lnTo>
                  <a:pt x="63093" y="65653"/>
                </a:lnTo>
                <a:lnTo>
                  <a:pt x="63093" y="68579"/>
                </a:lnTo>
                <a:lnTo>
                  <a:pt x="62209" y="71627"/>
                </a:lnTo>
                <a:lnTo>
                  <a:pt x="60563" y="74675"/>
                </a:lnTo>
                <a:lnTo>
                  <a:pt x="58917" y="77845"/>
                </a:lnTo>
                <a:lnTo>
                  <a:pt x="54467" y="84185"/>
                </a:lnTo>
                <a:lnTo>
                  <a:pt x="47091" y="93604"/>
                </a:lnTo>
                <a:lnTo>
                  <a:pt x="26669" y="119999"/>
                </a:lnTo>
                <a:lnTo>
                  <a:pt x="36423" y="149351"/>
                </a:lnTo>
                <a:lnTo>
                  <a:pt x="55107" y="126613"/>
                </a:lnTo>
                <a:lnTo>
                  <a:pt x="62605" y="117591"/>
                </a:lnTo>
                <a:lnTo>
                  <a:pt x="67543" y="110733"/>
                </a:lnTo>
                <a:lnTo>
                  <a:pt x="70103" y="106161"/>
                </a:lnTo>
                <a:lnTo>
                  <a:pt x="72633" y="101467"/>
                </a:lnTo>
                <a:lnTo>
                  <a:pt x="74523" y="95890"/>
                </a:lnTo>
                <a:lnTo>
                  <a:pt x="77559" y="92679"/>
                </a:lnTo>
                <a:lnTo>
                  <a:pt x="142178" y="92679"/>
                </a:lnTo>
                <a:lnTo>
                  <a:pt x="144261" y="87233"/>
                </a:lnTo>
                <a:lnTo>
                  <a:pt x="144265" y="86989"/>
                </a:lnTo>
                <a:lnTo>
                  <a:pt x="103357" y="86989"/>
                </a:lnTo>
                <a:lnTo>
                  <a:pt x="100309" y="86227"/>
                </a:lnTo>
                <a:lnTo>
                  <a:pt x="97383" y="85343"/>
                </a:lnTo>
                <a:lnTo>
                  <a:pt x="94975" y="83698"/>
                </a:lnTo>
                <a:lnTo>
                  <a:pt x="92963" y="81015"/>
                </a:lnTo>
                <a:lnTo>
                  <a:pt x="91043" y="78485"/>
                </a:lnTo>
                <a:lnTo>
                  <a:pt x="87995" y="71353"/>
                </a:lnTo>
                <a:lnTo>
                  <a:pt x="84063" y="59557"/>
                </a:lnTo>
                <a:lnTo>
                  <a:pt x="80239" y="48005"/>
                </a:lnTo>
                <a:close/>
              </a:path>
              <a:path w="144779" h="149860">
                <a:moveTo>
                  <a:pt x="142178" y="92679"/>
                </a:moveTo>
                <a:lnTo>
                  <a:pt x="77559" y="92679"/>
                </a:lnTo>
                <a:lnTo>
                  <a:pt x="85610" y="103286"/>
                </a:lnTo>
                <a:lnTo>
                  <a:pt x="95604" y="110059"/>
                </a:lnTo>
                <a:lnTo>
                  <a:pt x="107486" y="112413"/>
                </a:lnTo>
                <a:lnTo>
                  <a:pt x="120243" y="110215"/>
                </a:lnTo>
                <a:lnTo>
                  <a:pt x="127497" y="107929"/>
                </a:lnTo>
                <a:lnTo>
                  <a:pt x="133197" y="103997"/>
                </a:lnTo>
                <a:lnTo>
                  <a:pt x="141975" y="93207"/>
                </a:lnTo>
                <a:lnTo>
                  <a:pt x="142178" y="92679"/>
                </a:lnTo>
                <a:close/>
              </a:path>
              <a:path w="144779" h="149860">
                <a:moveTo>
                  <a:pt x="131530" y="31241"/>
                </a:moveTo>
                <a:lnTo>
                  <a:pt x="108813" y="31241"/>
                </a:lnTo>
                <a:lnTo>
                  <a:pt x="115183" y="50291"/>
                </a:lnTo>
                <a:lnTo>
                  <a:pt x="118475" y="60197"/>
                </a:lnTo>
                <a:lnTo>
                  <a:pt x="120395" y="66172"/>
                </a:lnTo>
                <a:lnTo>
                  <a:pt x="120761" y="68305"/>
                </a:lnTo>
                <a:lnTo>
                  <a:pt x="121401" y="72511"/>
                </a:lnTo>
                <a:lnTo>
                  <a:pt x="120883" y="76078"/>
                </a:lnTo>
                <a:lnTo>
                  <a:pt x="119115" y="79126"/>
                </a:lnTo>
                <a:lnTo>
                  <a:pt x="117347" y="82021"/>
                </a:lnTo>
                <a:lnTo>
                  <a:pt x="114421" y="84307"/>
                </a:lnTo>
                <a:lnTo>
                  <a:pt x="110215" y="85587"/>
                </a:lnTo>
                <a:lnTo>
                  <a:pt x="106679" y="86867"/>
                </a:lnTo>
                <a:lnTo>
                  <a:pt x="103357" y="86989"/>
                </a:lnTo>
                <a:lnTo>
                  <a:pt x="144265" y="86989"/>
                </a:lnTo>
                <a:lnTo>
                  <a:pt x="144408" y="77348"/>
                </a:lnTo>
                <a:lnTo>
                  <a:pt x="142547" y="66021"/>
                </a:lnTo>
                <a:lnTo>
                  <a:pt x="138287" y="51297"/>
                </a:lnTo>
                <a:lnTo>
                  <a:pt x="131530" y="31241"/>
                </a:lnTo>
                <a:close/>
              </a:path>
              <a:path w="144779" h="149860">
                <a:moveTo>
                  <a:pt x="121005" y="0"/>
                </a:moveTo>
                <a:lnTo>
                  <a:pt x="0" y="40507"/>
                </a:lnTo>
                <a:lnTo>
                  <a:pt x="8229" y="64891"/>
                </a:lnTo>
                <a:lnTo>
                  <a:pt x="58795" y="48005"/>
                </a:lnTo>
                <a:lnTo>
                  <a:pt x="80239" y="48005"/>
                </a:lnTo>
                <a:lnTo>
                  <a:pt x="78089" y="41513"/>
                </a:lnTo>
                <a:lnTo>
                  <a:pt x="108813" y="31241"/>
                </a:lnTo>
                <a:lnTo>
                  <a:pt x="131530" y="31241"/>
                </a:lnTo>
                <a:lnTo>
                  <a:pt x="1210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4" name="object 26"/>
          <p:cNvSpPr>
            <a:spLocks/>
          </p:cNvSpPr>
          <p:nvPr/>
        </p:nvSpPr>
        <p:spPr bwMode="auto">
          <a:xfrm>
            <a:off x="5640388" y="3776663"/>
            <a:ext cx="142875" cy="125412"/>
          </a:xfrm>
          <a:custGeom>
            <a:avLst/>
            <a:gdLst>
              <a:gd name="T0" fmla="*/ 0 w 142875"/>
              <a:gd name="T1" fmla="*/ 0 h 124460"/>
              <a:gd name="T2" fmla="*/ 6736 w 142875"/>
              <a:gd name="T3" fmla="*/ 27841 h 124460"/>
              <a:gd name="T4" fmla="*/ 37459 w 142875"/>
              <a:gd name="T5" fmla="*/ 31056 h 124460"/>
              <a:gd name="T6" fmla="*/ 50048 w 142875"/>
              <a:gd name="T7" fmla="*/ 83180 h 124460"/>
              <a:gd name="T8" fmla="*/ 24749 w 142875"/>
              <a:gd name="T9" fmla="*/ 102194 h 124460"/>
              <a:gd name="T10" fmla="*/ 31607 w 142875"/>
              <a:gd name="T11" fmla="*/ 130865 h 124460"/>
              <a:gd name="T12" fmla="*/ 111742 w 142875"/>
              <a:gd name="T13" fmla="*/ 69242 h 124460"/>
              <a:gd name="T14" fmla="*/ 68823 w 142875"/>
              <a:gd name="T15" fmla="*/ 69242 h 124460"/>
              <a:gd name="T16" fmla="*/ 60197 w 142875"/>
              <a:gd name="T17" fmla="*/ 33595 h 124460"/>
              <a:gd name="T18" fmla="*/ 139885 w 142875"/>
              <a:gd name="T19" fmla="*/ 33595 h 124460"/>
              <a:gd name="T20" fmla="*/ 136001 w 142875"/>
              <a:gd name="T21" fmla="*/ 17521 h 124460"/>
              <a:gd name="T22" fmla="*/ 0 w 142875"/>
              <a:gd name="T23" fmla="*/ 0 h 124460"/>
              <a:gd name="T24" fmla="*/ 139885 w 142875"/>
              <a:gd name="T25" fmla="*/ 33595 h 124460"/>
              <a:gd name="T26" fmla="*/ 60197 w 142875"/>
              <a:gd name="T27" fmla="*/ 33595 h 124460"/>
              <a:gd name="T28" fmla="*/ 110368 w 142875"/>
              <a:gd name="T29" fmla="*/ 38837 h 124460"/>
              <a:gd name="T30" fmla="*/ 68823 w 142875"/>
              <a:gd name="T31" fmla="*/ 69242 h 124460"/>
              <a:gd name="T32" fmla="*/ 111742 w 142875"/>
              <a:gd name="T33" fmla="*/ 69242 h 124460"/>
              <a:gd name="T34" fmla="*/ 142737 w 142875"/>
              <a:gd name="T35" fmla="*/ 45404 h 124460"/>
              <a:gd name="T36" fmla="*/ 139885 w 142875"/>
              <a:gd name="T37" fmla="*/ 33595 h 1244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2875"/>
              <a:gd name="T58" fmla="*/ 0 h 124460"/>
              <a:gd name="T59" fmla="*/ 142875 w 142875"/>
              <a:gd name="T60" fmla="*/ 124460 h 1244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2875" h="124460">
                <a:moveTo>
                  <a:pt x="0" y="0"/>
                </a:moveTo>
                <a:lnTo>
                  <a:pt x="6736" y="26395"/>
                </a:lnTo>
                <a:lnTo>
                  <a:pt x="37459" y="29443"/>
                </a:lnTo>
                <a:lnTo>
                  <a:pt x="50048" y="78860"/>
                </a:lnTo>
                <a:lnTo>
                  <a:pt x="24749" y="96886"/>
                </a:lnTo>
                <a:lnTo>
                  <a:pt x="31607" y="124068"/>
                </a:lnTo>
                <a:lnTo>
                  <a:pt x="111742" y="65644"/>
                </a:lnTo>
                <a:lnTo>
                  <a:pt x="68823" y="65644"/>
                </a:lnTo>
                <a:lnTo>
                  <a:pt x="60197" y="31851"/>
                </a:lnTo>
                <a:lnTo>
                  <a:pt x="139885" y="31851"/>
                </a:lnTo>
                <a:lnTo>
                  <a:pt x="136001" y="16611"/>
                </a:lnTo>
                <a:lnTo>
                  <a:pt x="0" y="0"/>
                </a:lnTo>
                <a:close/>
              </a:path>
              <a:path w="142875" h="124460">
                <a:moveTo>
                  <a:pt x="139885" y="31851"/>
                </a:moveTo>
                <a:lnTo>
                  <a:pt x="60197" y="31851"/>
                </a:lnTo>
                <a:lnTo>
                  <a:pt x="110368" y="36819"/>
                </a:lnTo>
                <a:lnTo>
                  <a:pt x="68823" y="65644"/>
                </a:lnTo>
                <a:lnTo>
                  <a:pt x="111742" y="65644"/>
                </a:lnTo>
                <a:lnTo>
                  <a:pt x="142737" y="43046"/>
                </a:lnTo>
                <a:lnTo>
                  <a:pt x="139885" y="318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5" name="object 27"/>
          <p:cNvSpPr>
            <a:spLocks/>
          </p:cNvSpPr>
          <p:nvPr/>
        </p:nvSpPr>
        <p:spPr bwMode="auto">
          <a:xfrm>
            <a:off x="5672138" y="3884613"/>
            <a:ext cx="138112" cy="120650"/>
          </a:xfrm>
          <a:custGeom>
            <a:avLst/>
            <a:gdLst>
              <a:gd name="T0" fmla="*/ 0 w 137160"/>
              <a:gd name="T1" fmla="*/ 20198 h 121285"/>
              <a:gd name="T2" fmla="*/ 11810 w 137160"/>
              <a:gd name="T3" fmla="*/ 83113 h 121285"/>
              <a:gd name="T4" fmla="*/ 44661 w 137160"/>
              <a:gd name="T5" fmla="*/ 116533 h 121285"/>
              <a:gd name="T6" fmla="*/ 80523 w 137160"/>
              <a:gd name="T7" fmla="*/ 102211 h 121285"/>
              <a:gd name="T8" fmla="*/ 84106 w 137160"/>
              <a:gd name="T9" fmla="*/ 91193 h 121285"/>
              <a:gd name="T10" fmla="*/ 44787 w 137160"/>
              <a:gd name="T11" fmla="*/ 90711 h 121285"/>
              <a:gd name="T12" fmla="*/ 38390 w 137160"/>
              <a:gd name="T13" fmla="*/ 86912 h 121285"/>
              <a:gd name="T14" fmla="*/ 34679 w 137160"/>
              <a:gd name="T15" fmla="*/ 80668 h 121285"/>
              <a:gd name="T16" fmla="*/ 32407 w 137160"/>
              <a:gd name="T17" fmla="*/ 72831 h 121285"/>
              <a:gd name="T18" fmla="*/ 26681 w 137160"/>
              <a:gd name="T19" fmla="*/ 41372 h 121285"/>
              <a:gd name="T20" fmla="*/ 84607 w 137160"/>
              <a:gd name="T21" fmla="*/ 35993 h 121285"/>
              <a:gd name="T22" fmla="*/ 114531 w 137160"/>
              <a:gd name="T23" fmla="*/ 27910 h 121285"/>
              <a:gd name="T24" fmla="*/ 132127 w 137160"/>
              <a:gd name="T25" fmla="*/ 0 h 121285"/>
              <a:gd name="T26" fmla="*/ 84525 w 137160"/>
              <a:gd name="T27" fmla="*/ 88140 h 121285"/>
              <a:gd name="T28" fmla="*/ 92650 w 137160"/>
              <a:gd name="T29" fmla="*/ 96587 h 121285"/>
              <a:gd name="T30" fmla="*/ 104134 w 137160"/>
              <a:gd name="T31" fmla="*/ 101109 h 121285"/>
              <a:gd name="T32" fmla="*/ 121986 w 137160"/>
              <a:gd name="T33" fmla="*/ 99891 h 121285"/>
              <a:gd name="T34" fmla="*/ 135166 w 137160"/>
              <a:gd name="T35" fmla="*/ 91560 h 121285"/>
              <a:gd name="T36" fmla="*/ 84607 w 137160"/>
              <a:gd name="T37" fmla="*/ 35993 h 121285"/>
              <a:gd name="T38" fmla="*/ 65584 w 137160"/>
              <a:gd name="T39" fmla="*/ 55695 h 121285"/>
              <a:gd name="T40" fmla="*/ 68271 w 137160"/>
              <a:gd name="T41" fmla="*/ 74184 h 121285"/>
              <a:gd name="T42" fmla="*/ 67055 w 137160"/>
              <a:gd name="T43" fmla="*/ 81277 h 121285"/>
              <a:gd name="T44" fmla="*/ 84106 w 137160"/>
              <a:gd name="T45" fmla="*/ 91193 h 121285"/>
              <a:gd name="T46" fmla="*/ 138025 w 137160"/>
              <a:gd name="T47" fmla="*/ 88140 h 121285"/>
              <a:gd name="T48" fmla="*/ 142524 w 137160"/>
              <a:gd name="T49" fmla="*/ 79567 h 121285"/>
              <a:gd name="T50" fmla="*/ 103846 w 137160"/>
              <a:gd name="T51" fmla="*/ 78224 h 121285"/>
              <a:gd name="T52" fmla="*/ 97192 w 137160"/>
              <a:gd name="T53" fmla="*/ 75526 h 121285"/>
              <a:gd name="T54" fmla="*/ 91849 w 137160"/>
              <a:gd name="T55" fmla="*/ 70512 h 121285"/>
              <a:gd name="T56" fmla="*/ 89865 w 137160"/>
              <a:gd name="T57" fmla="*/ 64016 h 121285"/>
              <a:gd name="T58" fmla="*/ 86903 w 137160"/>
              <a:gd name="T59" fmla="*/ 48477 h 121285"/>
              <a:gd name="T60" fmla="*/ 137193 w 137160"/>
              <a:gd name="T61" fmla="*/ 27910 h 121285"/>
              <a:gd name="T62" fmla="*/ 117058 w 137160"/>
              <a:gd name="T63" fmla="*/ 41981 h 121285"/>
              <a:gd name="T64" fmla="*/ 120386 w 137160"/>
              <a:gd name="T65" fmla="*/ 60470 h 121285"/>
              <a:gd name="T66" fmla="*/ 120643 w 137160"/>
              <a:gd name="T67" fmla="*/ 67080 h 121285"/>
              <a:gd name="T68" fmla="*/ 117443 w 137160"/>
              <a:gd name="T69" fmla="*/ 72957 h 121285"/>
              <a:gd name="T70" fmla="*/ 112259 w 137160"/>
              <a:gd name="T71" fmla="*/ 76869 h 121285"/>
              <a:gd name="T72" fmla="*/ 103846 w 137160"/>
              <a:gd name="T73" fmla="*/ 78224 h 121285"/>
              <a:gd name="T74" fmla="*/ 143453 w 137160"/>
              <a:gd name="T75" fmla="*/ 75034 h 121285"/>
              <a:gd name="T76" fmla="*/ 143580 w 137160"/>
              <a:gd name="T77" fmla="*/ 65370 h 121285"/>
              <a:gd name="T78" fmla="*/ 140924 w 137160"/>
              <a:gd name="T79" fmla="*/ 48477 h 1212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7160"/>
              <a:gd name="T121" fmla="*/ 0 h 121285"/>
              <a:gd name="T122" fmla="*/ 137160 w 137160"/>
              <a:gd name="T123" fmla="*/ 121285 h 1212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7160" h="121285">
                <a:moveTo>
                  <a:pt x="125882" y="0"/>
                </a:moveTo>
                <a:lnTo>
                  <a:pt x="0" y="20954"/>
                </a:lnTo>
                <a:lnTo>
                  <a:pt x="8574" y="72101"/>
                </a:lnTo>
                <a:lnTo>
                  <a:pt x="11252" y="86223"/>
                </a:lnTo>
                <a:lnTo>
                  <a:pt x="36728" y="119121"/>
                </a:lnTo>
                <a:lnTo>
                  <a:pt x="42550" y="120895"/>
                </a:lnTo>
                <a:lnTo>
                  <a:pt x="72024" y="110989"/>
                </a:lnTo>
                <a:lnTo>
                  <a:pt x="76718" y="106036"/>
                </a:lnTo>
                <a:lnTo>
                  <a:pt x="79522" y="99440"/>
                </a:lnTo>
                <a:lnTo>
                  <a:pt x="80130" y="94606"/>
                </a:lnTo>
                <a:lnTo>
                  <a:pt x="46360" y="94606"/>
                </a:lnTo>
                <a:lnTo>
                  <a:pt x="42671" y="94106"/>
                </a:lnTo>
                <a:lnTo>
                  <a:pt x="39623" y="92070"/>
                </a:lnTo>
                <a:lnTo>
                  <a:pt x="36575" y="90165"/>
                </a:lnTo>
                <a:lnTo>
                  <a:pt x="34289" y="87367"/>
                </a:lnTo>
                <a:lnTo>
                  <a:pt x="33040" y="83688"/>
                </a:lnTo>
                <a:lnTo>
                  <a:pt x="32156" y="81402"/>
                </a:lnTo>
                <a:lnTo>
                  <a:pt x="30876" y="75556"/>
                </a:lnTo>
                <a:lnTo>
                  <a:pt x="29352" y="66412"/>
                </a:lnTo>
                <a:lnTo>
                  <a:pt x="25420" y="42921"/>
                </a:lnTo>
                <a:lnTo>
                  <a:pt x="59070" y="37337"/>
                </a:lnTo>
                <a:lnTo>
                  <a:pt x="80610" y="37337"/>
                </a:lnTo>
                <a:lnTo>
                  <a:pt x="80009" y="33777"/>
                </a:lnTo>
                <a:lnTo>
                  <a:pt x="109118" y="28955"/>
                </a:lnTo>
                <a:lnTo>
                  <a:pt x="130708" y="28955"/>
                </a:lnTo>
                <a:lnTo>
                  <a:pt x="125882" y="0"/>
                </a:lnTo>
                <a:close/>
              </a:path>
              <a:path w="137160" h="121285">
                <a:moveTo>
                  <a:pt x="131502" y="91439"/>
                </a:moveTo>
                <a:lnTo>
                  <a:pt x="80528" y="91439"/>
                </a:lnTo>
                <a:lnTo>
                  <a:pt x="83819" y="96511"/>
                </a:lnTo>
                <a:lnTo>
                  <a:pt x="88270" y="100202"/>
                </a:lnTo>
                <a:lnTo>
                  <a:pt x="93725" y="102488"/>
                </a:lnTo>
                <a:lnTo>
                  <a:pt x="99212" y="104893"/>
                </a:lnTo>
                <a:lnTo>
                  <a:pt x="104790" y="105536"/>
                </a:lnTo>
                <a:lnTo>
                  <a:pt x="116220" y="103631"/>
                </a:lnTo>
                <a:lnTo>
                  <a:pt x="120914" y="101595"/>
                </a:lnTo>
                <a:lnTo>
                  <a:pt x="128777" y="94987"/>
                </a:lnTo>
                <a:lnTo>
                  <a:pt x="131502" y="91439"/>
                </a:lnTo>
                <a:close/>
              </a:path>
              <a:path w="137160" h="121285">
                <a:moveTo>
                  <a:pt x="80610" y="37337"/>
                </a:moveTo>
                <a:lnTo>
                  <a:pt x="59070" y="37337"/>
                </a:lnTo>
                <a:lnTo>
                  <a:pt x="62483" y="57780"/>
                </a:lnTo>
                <a:lnTo>
                  <a:pt x="64404" y="69341"/>
                </a:lnTo>
                <a:lnTo>
                  <a:pt x="65044" y="76961"/>
                </a:lnTo>
                <a:lnTo>
                  <a:pt x="64404" y="80640"/>
                </a:lnTo>
                <a:lnTo>
                  <a:pt x="63886" y="84319"/>
                </a:lnTo>
                <a:lnTo>
                  <a:pt x="46360" y="94606"/>
                </a:lnTo>
                <a:lnTo>
                  <a:pt x="80130" y="94606"/>
                </a:lnTo>
                <a:lnTo>
                  <a:pt x="80528" y="91439"/>
                </a:lnTo>
                <a:lnTo>
                  <a:pt x="131502" y="91439"/>
                </a:lnTo>
                <a:lnTo>
                  <a:pt x="131704" y="91177"/>
                </a:lnTo>
                <a:lnTo>
                  <a:pt x="135788" y="82545"/>
                </a:lnTo>
                <a:lnTo>
                  <a:pt x="136050" y="81152"/>
                </a:lnTo>
                <a:lnTo>
                  <a:pt x="98938" y="81152"/>
                </a:lnTo>
                <a:lnTo>
                  <a:pt x="95402" y="80390"/>
                </a:lnTo>
                <a:lnTo>
                  <a:pt x="92598" y="78354"/>
                </a:lnTo>
                <a:lnTo>
                  <a:pt x="89672" y="76318"/>
                </a:lnTo>
                <a:lnTo>
                  <a:pt x="87508" y="73151"/>
                </a:lnTo>
                <a:lnTo>
                  <a:pt x="86380" y="68829"/>
                </a:lnTo>
                <a:lnTo>
                  <a:pt x="85618" y="66412"/>
                </a:lnTo>
                <a:lnTo>
                  <a:pt x="84460" y="60316"/>
                </a:lnTo>
                <a:lnTo>
                  <a:pt x="82794" y="50291"/>
                </a:lnTo>
                <a:lnTo>
                  <a:pt x="80610" y="37337"/>
                </a:lnTo>
                <a:close/>
              </a:path>
              <a:path w="137160" h="121285">
                <a:moveTo>
                  <a:pt x="130708" y="28955"/>
                </a:moveTo>
                <a:lnTo>
                  <a:pt x="109118" y="28955"/>
                </a:lnTo>
                <a:lnTo>
                  <a:pt x="111526" y="43552"/>
                </a:lnTo>
                <a:lnTo>
                  <a:pt x="113537" y="55494"/>
                </a:lnTo>
                <a:lnTo>
                  <a:pt x="114696" y="62733"/>
                </a:lnTo>
                <a:lnTo>
                  <a:pt x="114818" y="65269"/>
                </a:lnTo>
                <a:lnTo>
                  <a:pt x="114940" y="69591"/>
                </a:lnTo>
                <a:lnTo>
                  <a:pt x="114056" y="73020"/>
                </a:lnTo>
                <a:lnTo>
                  <a:pt x="111892" y="75687"/>
                </a:lnTo>
                <a:lnTo>
                  <a:pt x="109880" y="78223"/>
                </a:lnTo>
                <a:lnTo>
                  <a:pt x="106954" y="79747"/>
                </a:lnTo>
                <a:lnTo>
                  <a:pt x="103022" y="80390"/>
                </a:lnTo>
                <a:lnTo>
                  <a:pt x="98938" y="81152"/>
                </a:lnTo>
                <a:lnTo>
                  <a:pt x="136050" y="81152"/>
                </a:lnTo>
                <a:lnTo>
                  <a:pt x="136672" y="77842"/>
                </a:lnTo>
                <a:lnTo>
                  <a:pt x="136688" y="72101"/>
                </a:lnTo>
                <a:lnTo>
                  <a:pt x="136794" y="67817"/>
                </a:lnTo>
                <a:lnTo>
                  <a:pt x="135910" y="60316"/>
                </a:lnTo>
                <a:lnTo>
                  <a:pt x="134264" y="50291"/>
                </a:lnTo>
                <a:lnTo>
                  <a:pt x="130708" y="289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6" name="object 28"/>
          <p:cNvSpPr>
            <a:spLocks/>
          </p:cNvSpPr>
          <p:nvPr/>
        </p:nvSpPr>
        <p:spPr bwMode="auto">
          <a:xfrm>
            <a:off x="5692775" y="4019550"/>
            <a:ext cx="127000" cy="98425"/>
          </a:xfrm>
          <a:custGeom>
            <a:avLst/>
            <a:gdLst>
              <a:gd name="T0" fmla="*/ 117868 w 128270"/>
              <a:gd name="T1" fmla="*/ 0 h 98425"/>
              <a:gd name="T2" fmla="*/ 0 w 128270"/>
              <a:gd name="T3" fmla="*/ 8513 h 98425"/>
              <a:gd name="T4" fmla="*/ 5685 w 128270"/>
              <a:gd name="T5" fmla="*/ 98179 h 98425"/>
              <a:gd name="T6" fmla="*/ 25699 w 128270"/>
              <a:gd name="T7" fmla="*/ 96655 h 98425"/>
              <a:gd name="T8" fmla="*/ 21662 w 128270"/>
              <a:gd name="T9" fmla="*/ 32765 h 98425"/>
              <a:gd name="T10" fmla="*/ 119516 w 128270"/>
              <a:gd name="T11" fmla="*/ 25658 h 98425"/>
              <a:gd name="T12" fmla="*/ 117868 w 128270"/>
              <a:gd name="T13" fmla="*/ 0 h 98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270"/>
              <a:gd name="T22" fmla="*/ 0 h 98425"/>
              <a:gd name="T23" fmla="*/ 128270 w 128270"/>
              <a:gd name="T24" fmla="*/ 98425 h 98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270" h="98425">
                <a:moveTo>
                  <a:pt x="126370" y="0"/>
                </a:moveTo>
                <a:lnTo>
                  <a:pt x="0" y="8513"/>
                </a:lnTo>
                <a:lnTo>
                  <a:pt x="6095" y="98179"/>
                </a:lnTo>
                <a:lnTo>
                  <a:pt x="27553" y="96655"/>
                </a:lnTo>
                <a:lnTo>
                  <a:pt x="23225" y="32765"/>
                </a:lnTo>
                <a:lnTo>
                  <a:pt x="128137" y="25658"/>
                </a:lnTo>
                <a:lnTo>
                  <a:pt x="1263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7" name="object 29"/>
          <p:cNvSpPr>
            <a:spLocks/>
          </p:cNvSpPr>
          <p:nvPr/>
        </p:nvSpPr>
        <p:spPr bwMode="auto">
          <a:xfrm>
            <a:off x="5692775" y="4129088"/>
            <a:ext cx="133350" cy="103187"/>
          </a:xfrm>
          <a:custGeom>
            <a:avLst/>
            <a:gdLst>
              <a:gd name="T0" fmla="*/ 128016 w 133985"/>
              <a:gd name="T1" fmla="*/ 30334 h 103504"/>
              <a:gd name="T2" fmla="*/ 79721 w 133985"/>
              <a:gd name="T3" fmla="*/ 30334 h 103504"/>
              <a:gd name="T4" fmla="*/ 106994 w 133985"/>
              <a:gd name="T5" fmla="*/ 32326 h 103504"/>
              <a:gd name="T6" fmla="*/ 102452 w 133985"/>
              <a:gd name="T7" fmla="*/ 99563 h 103504"/>
              <a:gd name="T8" fmla="*/ 123327 w 133985"/>
              <a:gd name="T9" fmla="*/ 100941 h 103504"/>
              <a:gd name="T10" fmla="*/ 128016 w 133985"/>
              <a:gd name="T11" fmla="*/ 30334 h 103504"/>
              <a:gd name="T12" fmla="*/ 6368 w 133985"/>
              <a:gd name="T13" fmla="*/ 0 h 103504"/>
              <a:gd name="T14" fmla="*/ 0 w 133985"/>
              <a:gd name="T15" fmla="*/ 94847 h 103504"/>
              <a:gd name="T16" fmla="*/ 20755 w 133985"/>
              <a:gd name="T17" fmla="*/ 96210 h 103504"/>
              <a:gd name="T18" fmla="*/ 25413 w 133985"/>
              <a:gd name="T19" fmla="*/ 26605 h 103504"/>
              <a:gd name="T20" fmla="*/ 128263 w 133985"/>
              <a:gd name="T21" fmla="*/ 26605 h 103504"/>
              <a:gd name="T22" fmla="*/ 129462 w 133985"/>
              <a:gd name="T23" fmla="*/ 8575 h 103504"/>
              <a:gd name="T24" fmla="*/ 6368 w 133985"/>
              <a:gd name="T25" fmla="*/ 0 h 103504"/>
              <a:gd name="T26" fmla="*/ 128263 w 133985"/>
              <a:gd name="T27" fmla="*/ 26605 h 103504"/>
              <a:gd name="T28" fmla="*/ 25413 w 133985"/>
              <a:gd name="T29" fmla="*/ 26605 h 103504"/>
              <a:gd name="T30" fmla="*/ 58965 w 133985"/>
              <a:gd name="T31" fmla="*/ 28970 h 103504"/>
              <a:gd name="T32" fmla="*/ 54660 w 133985"/>
              <a:gd name="T33" fmla="*/ 91490 h 103504"/>
              <a:gd name="T34" fmla="*/ 75416 w 133985"/>
              <a:gd name="T35" fmla="*/ 92982 h 103504"/>
              <a:gd name="T36" fmla="*/ 79721 w 133985"/>
              <a:gd name="T37" fmla="*/ 30334 h 103504"/>
              <a:gd name="T38" fmla="*/ 128016 w 133985"/>
              <a:gd name="T39" fmla="*/ 30334 h 103504"/>
              <a:gd name="T40" fmla="*/ 128263 w 133985"/>
              <a:gd name="T41" fmla="*/ 26605 h 1035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3985"/>
              <a:gd name="T64" fmla="*/ 0 h 103504"/>
              <a:gd name="T65" fmla="*/ 133985 w 133985"/>
              <a:gd name="T66" fmla="*/ 103504 h 1035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3985" h="103504">
                <a:moveTo>
                  <a:pt x="132344" y="30992"/>
                </a:moveTo>
                <a:lnTo>
                  <a:pt x="82417" y="30992"/>
                </a:lnTo>
                <a:lnTo>
                  <a:pt x="110611" y="33028"/>
                </a:lnTo>
                <a:lnTo>
                  <a:pt x="105917" y="101726"/>
                </a:lnTo>
                <a:lnTo>
                  <a:pt x="127497" y="103132"/>
                </a:lnTo>
                <a:lnTo>
                  <a:pt x="132344" y="30992"/>
                </a:lnTo>
                <a:close/>
              </a:path>
              <a:path w="133985" h="103504">
                <a:moveTo>
                  <a:pt x="6583" y="0"/>
                </a:moveTo>
                <a:lnTo>
                  <a:pt x="0" y="96905"/>
                </a:lnTo>
                <a:lnTo>
                  <a:pt x="21457" y="98297"/>
                </a:lnTo>
                <a:lnTo>
                  <a:pt x="26273" y="27182"/>
                </a:lnTo>
                <a:lnTo>
                  <a:pt x="132600" y="27182"/>
                </a:lnTo>
                <a:lnTo>
                  <a:pt x="133837" y="8762"/>
                </a:lnTo>
                <a:lnTo>
                  <a:pt x="6583" y="0"/>
                </a:lnTo>
                <a:close/>
              </a:path>
              <a:path w="133985" h="103504">
                <a:moveTo>
                  <a:pt x="132600" y="27182"/>
                </a:moveTo>
                <a:lnTo>
                  <a:pt x="26273" y="27182"/>
                </a:lnTo>
                <a:lnTo>
                  <a:pt x="60959" y="29599"/>
                </a:lnTo>
                <a:lnTo>
                  <a:pt x="56509" y="93476"/>
                </a:lnTo>
                <a:lnTo>
                  <a:pt x="77967" y="95000"/>
                </a:lnTo>
                <a:lnTo>
                  <a:pt x="82417" y="30992"/>
                </a:lnTo>
                <a:lnTo>
                  <a:pt x="132344" y="30992"/>
                </a:lnTo>
                <a:lnTo>
                  <a:pt x="132600" y="27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8" name="object 30"/>
          <p:cNvSpPr>
            <a:spLocks/>
          </p:cNvSpPr>
          <p:nvPr/>
        </p:nvSpPr>
        <p:spPr bwMode="auto">
          <a:xfrm>
            <a:off x="4105275" y="1914525"/>
            <a:ext cx="280988" cy="420688"/>
          </a:xfrm>
          <a:custGeom>
            <a:avLst/>
            <a:gdLst>
              <a:gd name="T0" fmla="*/ 226456 w 280670"/>
              <a:gd name="T1" fmla="*/ 0 h 420369"/>
              <a:gd name="T2" fmla="*/ 224273 w 280670"/>
              <a:gd name="T3" fmla="*/ 1530 h 420369"/>
              <a:gd name="T4" fmla="*/ 224273 w 280670"/>
              <a:gd name="T5" fmla="*/ 23229 h 420369"/>
              <a:gd name="T6" fmla="*/ 205891 w 280670"/>
              <a:gd name="T7" fmla="*/ 23973 h 420369"/>
              <a:gd name="T8" fmla="*/ 153417 w 280670"/>
              <a:gd name="T9" fmla="*/ 34722 h 420369"/>
              <a:gd name="T10" fmla="*/ 106172 w 280670"/>
              <a:gd name="T11" fmla="*/ 57007 h 420369"/>
              <a:gd name="T12" fmla="*/ 65718 w 280670"/>
              <a:gd name="T13" fmla="*/ 89253 h 420369"/>
              <a:gd name="T14" fmla="*/ 33621 w 280670"/>
              <a:gd name="T15" fmla="*/ 129881 h 420369"/>
              <a:gd name="T16" fmla="*/ 11442 w 280670"/>
              <a:gd name="T17" fmla="*/ 177321 h 420369"/>
              <a:gd name="T18" fmla="*/ 745 w 280670"/>
              <a:gd name="T19" fmla="*/ 229997 h 420369"/>
              <a:gd name="T20" fmla="*/ 0 w 280670"/>
              <a:gd name="T21" fmla="*/ 248447 h 420369"/>
              <a:gd name="T22" fmla="*/ 404 w 280670"/>
              <a:gd name="T23" fmla="*/ 261847 h 420369"/>
              <a:gd name="T24" fmla="*/ 6369 w 280670"/>
              <a:gd name="T25" fmla="*/ 301264 h 420369"/>
              <a:gd name="T26" fmla="*/ 19069 w 280670"/>
              <a:gd name="T27" fmla="*/ 338783 h 420369"/>
              <a:gd name="T28" fmla="*/ 38012 w 280670"/>
              <a:gd name="T29" fmla="*/ 373468 h 420369"/>
              <a:gd name="T30" fmla="*/ 62713 w 280670"/>
              <a:gd name="T31" fmla="*/ 404387 h 420369"/>
              <a:gd name="T32" fmla="*/ 82137 w 280670"/>
              <a:gd name="T33" fmla="*/ 422447 h 420369"/>
              <a:gd name="T34" fmla="*/ 111588 w 280670"/>
              <a:gd name="T35" fmla="*/ 403890 h 420369"/>
              <a:gd name="T36" fmla="*/ 101194 w 280670"/>
              <a:gd name="T37" fmla="*/ 395569 h 420369"/>
              <a:gd name="T38" fmla="*/ 91440 w 280670"/>
              <a:gd name="T39" fmla="*/ 386578 h 420369"/>
              <a:gd name="T40" fmla="*/ 66280 w 280670"/>
              <a:gd name="T41" fmla="*/ 356051 h 420369"/>
              <a:gd name="T42" fmla="*/ 47785 w 280670"/>
              <a:gd name="T43" fmla="*/ 321165 h 420369"/>
              <a:gd name="T44" fmla="*/ 36630 w 280670"/>
              <a:gd name="T45" fmla="*/ 283178 h 420369"/>
              <a:gd name="T46" fmla="*/ 33428 w 280670"/>
              <a:gd name="T47" fmla="*/ 248447 h 420369"/>
              <a:gd name="T48" fmla="*/ 34060 w 280670"/>
              <a:gd name="T49" fmla="*/ 232713 h 420369"/>
              <a:gd name="T50" fmla="*/ 43186 w 280670"/>
              <a:gd name="T51" fmla="*/ 187827 h 420369"/>
              <a:gd name="T52" fmla="*/ 62091 w 280670"/>
              <a:gd name="T53" fmla="*/ 147447 h 420369"/>
              <a:gd name="T54" fmla="*/ 89438 w 280670"/>
              <a:gd name="T55" fmla="*/ 112892 h 420369"/>
              <a:gd name="T56" fmla="*/ 123877 w 280670"/>
              <a:gd name="T57" fmla="*/ 85495 h 420369"/>
              <a:gd name="T58" fmla="*/ 164066 w 280670"/>
              <a:gd name="T59" fmla="*/ 66566 h 420369"/>
              <a:gd name="T60" fmla="*/ 208663 w 280670"/>
              <a:gd name="T61" fmla="*/ 57443 h 420369"/>
              <a:gd name="T62" fmla="*/ 224273 w 280670"/>
              <a:gd name="T63" fmla="*/ 56810 h 420369"/>
              <a:gd name="T64" fmla="*/ 259613 w 280670"/>
              <a:gd name="T65" fmla="*/ 56810 h 420369"/>
              <a:gd name="T66" fmla="*/ 281110 w 280670"/>
              <a:gd name="T67" fmla="*/ 41890 h 420369"/>
              <a:gd name="T68" fmla="*/ 282647 w 280670"/>
              <a:gd name="T69" fmla="*/ 41121 h 420369"/>
              <a:gd name="T70" fmla="*/ 282647 w 280670"/>
              <a:gd name="T71" fmla="*/ 38821 h 420369"/>
              <a:gd name="T72" fmla="*/ 281110 w 280670"/>
              <a:gd name="T73" fmla="*/ 37658 h 420369"/>
              <a:gd name="T74" fmla="*/ 228360 w 280670"/>
              <a:gd name="T75" fmla="*/ 1134 h 420369"/>
              <a:gd name="T76" fmla="*/ 226456 w 280670"/>
              <a:gd name="T77" fmla="*/ 0 h 420369"/>
              <a:gd name="T78" fmla="*/ 259613 w 280670"/>
              <a:gd name="T79" fmla="*/ 56810 h 420369"/>
              <a:gd name="T80" fmla="*/ 224273 w 280670"/>
              <a:gd name="T81" fmla="*/ 56810 h 420369"/>
              <a:gd name="T82" fmla="*/ 224273 w 280670"/>
              <a:gd name="T83" fmla="*/ 78503 h 420369"/>
              <a:gd name="T84" fmla="*/ 226824 w 280670"/>
              <a:gd name="T85" fmla="*/ 79667 h 420369"/>
              <a:gd name="T86" fmla="*/ 228360 w 280670"/>
              <a:gd name="T87" fmla="*/ 78503 h 420369"/>
              <a:gd name="T88" fmla="*/ 259613 w 280670"/>
              <a:gd name="T89" fmla="*/ 56810 h 42036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0670"/>
              <a:gd name="T136" fmla="*/ 0 h 420369"/>
              <a:gd name="T137" fmla="*/ 280670 w 280670"/>
              <a:gd name="T138" fmla="*/ 420369 h 42036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0670" h="420369">
                <a:moveTo>
                  <a:pt x="224668" y="0"/>
                </a:moveTo>
                <a:lnTo>
                  <a:pt x="222503" y="1523"/>
                </a:lnTo>
                <a:lnTo>
                  <a:pt x="222503" y="23103"/>
                </a:lnTo>
                <a:lnTo>
                  <a:pt x="204266" y="23847"/>
                </a:lnTo>
                <a:lnTo>
                  <a:pt x="152206" y="34540"/>
                </a:lnTo>
                <a:lnTo>
                  <a:pt x="105334" y="56706"/>
                </a:lnTo>
                <a:lnTo>
                  <a:pt x="65200" y="88780"/>
                </a:lnTo>
                <a:lnTo>
                  <a:pt x="33355" y="129195"/>
                </a:lnTo>
                <a:lnTo>
                  <a:pt x="11351" y="176383"/>
                </a:lnTo>
                <a:lnTo>
                  <a:pt x="738" y="228779"/>
                </a:lnTo>
                <a:lnTo>
                  <a:pt x="0" y="247131"/>
                </a:lnTo>
                <a:lnTo>
                  <a:pt x="404" y="260460"/>
                </a:lnTo>
                <a:lnTo>
                  <a:pt x="6320" y="299669"/>
                </a:lnTo>
                <a:lnTo>
                  <a:pt x="18918" y="336988"/>
                </a:lnTo>
                <a:lnTo>
                  <a:pt x="37711" y="371490"/>
                </a:lnTo>
                <a:lnTo>
                  <a:pt x="62217" y="402246"/>
                </a:lnTo>
                <a:lnTo>
                  <a:pt x="81488" y="420210"/>
                </a:lnTo>
                <a:lnTo>
                  <a:pt x="110707" y="401751"/>
                </a:lnTo>
                <a:lnTo>
                  <a:pt x="100395" y="393474"/>
                </a:lnTo>
                <a:lnTo>
                  <a:pt x="90719" y="384531"/>
                </a:lnTo>
                <a:lnTo>
                  <a:pt x="65755" y="354165"/>
                </a:lnTo>
                <a:lnTo>
                  <a:pt x="47407" y="319464"/>
                </a:lnTo>
                <a:lnTo>
                  <a:pt x="36343" y="281678"/>
                </a:lnTo>
                <a:lnTo>
                  <a:pt x="33162" y="247131"/>
                </a:lnTo>
                <a:lnTo>
                  <a:pt x="33792" y="231481"/>
                </a:lnTo>
                <a:lnTo>
                  <a:pt x="42843" y="186833"/>
                </a:lnTo>
                <a:lnTo>
                  <a:pt x="61601" y="146666"/>
                </a:lnTo>
                <a:lnTo>
                  <a:pt x="88731" y="112295"/>
                </a:lnTo>
                <a:lnTo>
                  <a:pt x="122899" y="85040"/>
                </a:lnTo>
                <a:lnTo>
                  <a:pt x="162771" y="66216"/>
                </a:lnTo>
                <a:lnTo>
                  <a:pt x="207015" y="57140"/>
                </a:lnTo>
                <a:lnTo>
                  <a:pt x="222503" y="56509"/>
                </a:lnTo>
                <a:lnTo>
                  <a:pt x="257564" y="56509"/>
                </a:lnTo>
                <a:lnTo>
                  <a:pt x="278891" y="41666"/>
                </a:lnTo>
                <a:lnTo>
                  <a:pt x="280415" y="40904"/>
                </a:lnTo>
                <a:lnTo>
                  <a:pt x="280415" y="38618"/>
                </a:lnTo>
                <a:lnTo>
                  <a:pt x="278891" y="37459"/>
                </a:lnTo>
                <a:lnTo>
                  <a:pt x="226557" y="1127"/>
                </a:lnTo>
                <a:lnTo>
                  <a:pt x="224668" y="0"/>
                </a:lnTo>
                <a:close/>
              </a:path>
              <a:path w="280670" h="420369">
                <a:moveTo>
                  <a:pt x="257564" y="56509"/>
                </a:moveTo>
                <a:lnTo>
                  <a:pt x="222503" y="56509"/>
                </a:lnTo>
                <a:lnTo>
                  <a:pt x="222503" y="78089"/>
                </a:lnTo>
                <a:lnTo>
                  <a:pt x="225033" y="79247"/>
                </a:lnTo>
                <a:lnTo>
                  <a:pt x="226557" y="78089"/>
                </a:lnTo>
                <a:lnTo>
                  <a:pt x="257564" y="565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39" name="object 31"/>
          <p:cNvSpPr>
            <a:spLocks/>
          </p:cNvSpPr>
          <p:nvPr/>
        </p:nvSpPr>
        <p:spPr bwMode="auto">
          <a:xfrm>
            <a:off x="4270375" y="1981200"/>
            <a:ext cx="404813" cy="527050"/>
          </a:xfrm>
          <a:custGeom>
            <a:avLst/>
            <a:gdLst>
              <a:gd name="T0" fmla="*/ 202121 w 404495"/>
              <a:gd name="T1" fmla="*/ 345666 h 528319"/>
              <a:gd name="T2" fmla="*/ 226544 w 404495"/>
              <a:gd name="T3" fmla="*/ 382205 h 528319"/>
              <a:gd name="T4" fmla="*/ 364045 w 404495"/>
              <a:gd name="T5" fmla="*/ 519179 h 528319"/>
              <a:gd name="T6" fmla="*/ 387142 w 404495"/>
              <a:gd name="T7" fmla="*/ 511934 h 528319"/>
              <a:gd name="T8" fmla="*/ 403493 w 404495"/>
              <a:gd name="T9" fmla="*/ 489447 h 528319"/>
              <a:gd name="T10" fmla="*/ 406552 w 404495"/>
              <a:gd name="T11" fmla="*/ 466857 h 528319"/>
              <a:gd name="T12" fmla="*/ 293629 w 404495"/>
              <a:gd name="T13" fmla="*/ 347185 h 528319"/>
              <a:gd name="T14" fmla="*/ 55812 w 404495"/>
              <a:gd name="T15" fmla="*/ 342013 h 528319"/>
              <a:gd name="T16" fmla="*/ 1951 w 404495"/>
              <a:gd name="T17" fmla="*/ 378170 h 528319"/>
              <a:gd name="T18" fmla="*/ 0 w 404495"/>
              <a:gd name="T19" fmla="*/ 381842 h 528319"/>
              <a:gd name="T20" fmla="*/ 53480 w 404495"/>
              <a:gd name="T21" fmla="*/ 418017 h 528319"/>
              <a:gd name="T22" fmla="*/ 58110 w 404495"/>
              <a:gd name="T23" fmla="*/ 418286 h 528319"/>
              <a:gd name="T24" fmla="*/ 71781 w 404495"/>
              <a:gd name="T25" fmla="*/ 396666 h 528319"/>
              <a:gd name="T26" fmla="*/ 148085 w 404495"/>
              <a:gd name="T27" fmla="*/ 378588 h 528319"/>
              <a:gd name="T28" fmla="*/ 58110 w 404495"/>
              <a:gd name="T29" fmla="*/ 364338 h 528319"/>
              <a:gd name="T30" fmla="*/ 55812 w 404495"/>
              <a:gd name="T31" fmla="*/ 342013 h 528319"/>
              <a:gd name="T32" fmla="*/ 170500 w 404495"/>
              <a:gd name="T33" fmla="*/ 25085 h 528319"/>
              <a:gd name="T34" fmla="*/ 190921 w 404495"/>
              <a:gd name="T35" fmla="*/ 42046 h 528319"/>
              <a:gd name="T36" fmla="*/ 234839 w 404495"/>
              <a:gd name="T37" fmla="*/ 105758 h 528319"/>
              <a:gd name="T38" fmla="*/ 249057 w 404495"/>
              <a:gd name="T39" fmla="*/ 168630 h 528319"/>
              <a:gd name="T40" fmla="*/ 239415 w 404495"/>
              <a:gd name="T41" fmla="*/ 231865 h 528319"/>
              <a:gd name="T42" fmla="*/ 193264 w 404495"/>
              <a:gd name="T43" fmla="*/ 308361 h 528319"/>
              <a:gd name="T44" fmla="*/ 118543 w 404495"/>
              <a:gd name="T45" fmla="*/ 354706 h 528319"/>
              <a:gd name="T46" fmla="*/ 58110 w 404495"/>
              <a:gd name="T47" fmla="*/ 364338 h 528319"/>
              <a:gd name="T48" fmla="*/ 181715 w 404495"/>
              <a:gd name="T49" fmla="*/ 360565 h 528319"/>
              <a:gd name="T50" fmla="*/ 202121 w 404495"/>
              <a:gd name="T51" fmla="*/ 345666 h 528319"/>
              <a:gd name="T52" fmla="*/ 285281 w 404495"/>
              <a:gd name="T53" fmla="*/ 344178 h 528319"/>
              <a:gd name="T54" fmla="*/ 230825 w 404495"/>
              <a:gd name="T55" fmla="*/ 319527 h 528319"/>
              <a:gd name="T56" fmla="*/ 272684 w 404495"/>
              <a:gd name="T57" fmla="*/ 242461 h 528319"/>
              <a:gd name="T58" fmla="*/ 282602 w 404495"/>
              <a:gd name="T59" fmla="*/ 178495 h 528319"/>
              <a:gd name="T60" fmla="*/ 276555 w 404495"/>
              <a:gd name="T61" fmla="*/ 126477 h 528319"/>
              <a:gd name="T62" fmla="*/ 245485 w 404495"/>
              <a:gd name="T63" fmla="*/ 55949 h 528319"/>
              <a:gd name="T64" fmla="*/ 201780 w 404495"/>
              <a:gd name="T65" fmla="*/ 8045 h 528319"/>
              <a:gd name="T66" fmla="*/ 269671 w 404495"/>
              <a:gd name="T67" fmla="*/ 342032 h 528319"/>
              <a:gd name="T68" fmla="*/ 285281 w 404495"/>
              <a:gd name="T69" fmla="*/ 344178 h 528319"/>
              <a:gd name="T70" fmla="*/ 269671 w 404495"/>
              <a:gd name="T71" fmla="*/ 342032 h 5283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4495"/>
              <a:gd name="T109" fmla="*/ 0 h 528319"/>
              <a:gd name="T110" fmla="*/ 404495 w 404495"/>
              <a:gd name="T111" fmla="*/ 528319 h 52831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4495" h="528319">
                <a:moveTo>
                  <a:pt x="287813" y="351532"/>
                </a:moveTo>
                <a:lnTo>
                  <a:pt x="201012" y="351532"/>
                </a:lnTo>
                <a:lnTo>
                  <a:pt x="227352" y="376190"/>
                </a:lnTo>
                <a:lnTo>
                  <a:pt x="225301" y="388694"/>
                </a:lnTo>
                <a:lnTo>
                  <a:pt x="328665" y="514693"/>
                </a:lnTo>
                <a:lnTo>
                  <a:pt x="362047" y="527992"/>
                </a:lnTo>
                <a:lnTo>
                  <a:pt x="373941" y="525933"/>
                </a:lnTo>
                <a:lnTo>
                  <a:pt x="385018" y="520628"/>
                </a:lnTo>
                <a:lnTo>
                  <a:pt x="394883" y="509394"/>
                </a:lnTo>
                <a:lnTo>
                  <a:pt x="401280" y="497756"/>
                </a:lnTo>
                <a:lnTo>
                  <a:pt x="404372" y="486093"/>
                </a:lnTo>
                <a:lnTo>
                  <a:pt x="404322" y="474782"/>
                </a:lnTo>
                <a:lnTo>
                  <a:pt x="302270" y="360770"/>
                </a:lnTo>
                <a:lnTo>
                  <a:pt x="292017" y="353079"/>
                </a:lnTo>
                <a:lnTo>
                  <a:pt x="287813" y="351532"/>
                </a:lnTo>
                <a:close/>
              </a:path>
              <a:path w="404495" h="528319">
                <a:moveTo>
                  <a:pt x="55504" y="347816"/>
                </a:moveTo>
                <a:lnTo>
                  <a:pt x="53583" y="348578"/>
                </a:lnTo>
                <a:lnTo>
                  <a:pt x="1937" y="384591"/>
                </a:lnTo>
                <a:lnTo>
                  <a:pt x="0" y="386038"/>
                </a:lnTo>
                <a:lnTo>
                  <a:pt x="0" y="388324"/>
                </a:lnTo>
                <a:lnTo>
                  <a:pt x="1523" y="389452"/>
                </a:lnTo>
                <a:lnTo>
                  <a:pt x="53186" y="425113"/>
                </a:lnTo>
                <a:lnTo>
                  <a:pt x="55504" y="426546"/>
                </a:lnTo>
                <a:lnTo>
                  <a:pt x="57790" y="425387"/>
                </a:lnTo>
                <a:lnTo>
                  <a:pt x="57790" y="403808"/>
                </a:lnTo>
                <a:lnTo>
                  <a:pt x="71389" y="403400"/>
                </a:lnTo>
                <a:lnTo>
                  <a:pt x="110665" y="397475"/>
                </a:lnTo>
                <a:lnTo>
                  <a:pt x="147273" y="385016"/>
                </a:lnTo>
                <a:lnTo>
                  <a:pt x="174571" y="370523"/>
                </a:lnTo>
                <a:lnTo>
                  <a:pt x="57790" y="370523"/>
                </a:lnTo>
                <a:lnTo>
                  <a:pt x="57790" y="348944"/>
                </a:lnTo>
                <a:lnTo>
                  <a:pt x="55504" y="347816"/>
                </a:lnTo>
                <a:close/>
              </a:path>
              <a:path w="404495" h="528319">
                <a:moveTo>
                  <a:pt x="190253" y="0"/>
                </a:moveTo>
                <a:lnTo>
                  <a:pt x="169564" y="25511"/>
                </a:lnTo>
                <a:lnTo>
                  <a:pt x="180053" y="33814"/>
                </a:lnTo>
                <a:lnTo>
                  <a:pt x="189873" y="42759"/>
                </a:lnTo>
                <a:lnTo>
                  <a:pt x="215103" y="73024"/>
                </a:lnTo>
                <a:lnTo>
                  <a:pt x="233551" y="107553"/>
                </a:lnTo>
                <a:lnTo>
                  <a:pt x="244652" y="145210"/>
                </a:lnTo>
                <a:lnTo>
                  <a:pt x="247691" y="171493"/>
                </a:lnTo>
                <a:lnTo>
                  <a:pt x="247090" y="188310"/>
                </a:lnTo>
                <a:lnTo>
                  <a:pt x="238102" y="235801"/>
                </a:lnTo>
                <a:lnTo>
                  <a:pt x="219366" y="277950"/>
                </a:lnTo>
                <a:lnTo>
                  <a:pt x="192204" y="313595"/>
                </a:lnTo>
                <a:lnTo>
                  <a:pt x="157938" y="341574"/>
                </a:lnTo>
                <a:lnTo>
                  <a:pt x="117892" y="360726"/>
                </a:lnTo>
                <a:lnTo>
                  <a:pt x="73387" y="369890"/>
                </a:lnTo>
                <a:lnTo>
                  <a:pt x="57790" y="370523"/>
                </a:lnTo>
                <a:lnTo>
                  <a:pt x="174571" y="370523"/>
                </a:lnTo>
                <a:lnTo>
                  <a:pt x="180718" y="366686"/>
                </a:lnTo>
                <a:lnTo>
                  <a:pt x="191078" y="359386"/>
                </a:lnTo>
                <a:lnTo>
                  <a:pt x="201012" y="351532"/>
                </a:lnTo>
                <a:lnTo>
                  <a:pt x="287813" y="351532"/>
                </a:lnTo>
                <a:lnTo>
                  <a:pt x="283716" y="350023"/>
                </a:lnTo>
                <a:lnTo>
                  <a:pt x="255989" y="350023"/>
                </a:lnTo>
                <a:lnTo>
                  <a:pt x="229559" y="324952"/>
                </a:lnTo>
                <a:lnTo>
                  <a:pt x="256929" y="282253"/>
                </a:lnTo>
                <a:lnTo>
                  <a:pt x="271188" y="246577"/>
                </a:lnTo>
                <a:lnTo>
                  <a:pt x="279338" y="208283"/>
                </a:lnTo>
                <a:lnTo>
                  <a:pt x="281052" y="181526"/>
                </a:lnTo>
                <a:lnTo>
                  <a:pt x="280719" y="168052"/>
                </a:lnTo>
                <a:lnTo>
                  <a:pt x="275038" y="128624"/>
                </a:lnTo>
                <a:lnTo>
                  <a:pt x="262691" y="91307"/>
                </a:lnTo>
                <a:lnTo>
                  <a:pt x="244138" y="56899"/>
                </a:lnTo>
                <a:lnTo>
                  <a:pt x="219838" y="26197"/>
                </a:lnTo>
                <a:lnTo>
                  <a:pt x="200673" y="8182"/>
                </a:lnTo>
                <a:lnTo>
                  <a:pt x="190253" y="0"/>
                </a:lnTo>
                <a:close/>
              </a:path>
              <a:path w="404495" h="528319">
                <a:moveTo>
                  <a:pt x="268191" y="347837"/>
                </a:moveTo>
                <a:lnTo>
                  <a:pt x="255989" y="350023"/>
                </a:lnTo>
                <a:lnTo>
                  <a:pt x="283716" y="350023"/>
                </a:lnTo>
                <a:lnTo>
                  <a:pt x="280429" y="348812"/>
                </a:lnTo>
                <a:lnTo>
                  <a:pt x="268191" y="347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40" name="object 32"/>
          <p:cNvSpPr>
            <a:spLocks/>
          </p:cNvSpPr>
          <p:nvPr/>
        </p:nvSpPr>
        <p:spPr bwMode="auto">
          <a:xfrm>
            <a:off x="4187825" y="2020888"/>
            <a:ext cx="280988" cy="280987"/>
          </a:xfrm>
          <a:custGeom>
            <a:avLst/>
            <a:gdLst>
              <a:gd name="T0" fmla="*/ 86143 w 280670"/>
              <a:gd name="T1" fmla="*/ 236442 h 280669"/>
              <a:gd name="T2" fmla="*/ 109729 w 280670"/>
              <a:gd name="T3" fmla="*/ 246465 h 280669"/>
              <a:gd name="T4" fmla="*/ 119050 w 280670"/>
              <a:gd name="T5" fmla="*/ 273799 h 280669"/>
              <a:gd name="T6" fmla="*/ 124303 w 280670"/>
              <a:gd name="T7" fmla="*/ 282647 h 280669"/>
              <a:gd name="T8" fmla="*/ 164365 w 280670"/>
              <a:gd name="T9" fmla="*/ 278806 h 280669"/>
              <a:gd name="T10" fmla="*/ 169373 w 280670"/>
              <a:gd name="T11" fmla="*/ 247564 h 280669"/>
              <a:gd name="T12" fmla="*/ 193214 w 280670"/>
              <a:gd name="T13" fmla="*/ 238240 h 280669"/>
              <a:gd name="T14" fmla="*/ 245699 w 280670"/>
              <a:gd name="T15" fmla="*/ 236442 h 280669"/>
              <a:gd name="T16" fmla="*/ 28296 w 280670"/>
              <a:gd name="T17" fmla="*/ 54901 h 280669"/>
              <a:gd name="T18" fmla="*/ 30474 w 280670"/>
              <a:gd name="T19" fmla="*/ 64518 h 280669"/>
              <a:gd name="T20" fmla="*/ 40311 w 280670"/>
              <a:gd name="T21" fmla="*/ 98095 h 280669"/>
              <a:gd name="T22" fmla="*/ 8490 w 280670"/>
              <a:gd name="T23" fmla="*/ 119037 h 280669"/>
              <a:gd name="T24" fmla="*/ 0 w 280670"/>
              <a:gd name="T25" fmla="*/ 124303 h 280669"/>
              <a:gd name="T26" fmla="*/ 3472 w 280670"/>
              <a:gd name="T27" fmla="*/ 163966 h 280669"/>
              <a:gd name="T28" fmla="*/ 34683 w 280670"/>
              <a:gd name="T29" fmla="*/ 169342 h 280669"/>
              <a:gd name="T30" fmla="*/ 44334 w 280670"/>
              <a:gd name="T31" fmla="*/ 193072 h 280669"/>
              <a:gd name="T32" fmla="*/ 28539 w 280670"/>
              <a:gd name="T33" fmla="*/ 223106 h 280669"/>
              <a:gd name="T34" fmla="*/ 32381 w 280670"/>
              <a:gd name="T35" fmla="*/ 232323 h 280669"/>
              <a:gd name="T36" fmla="*/ 51459 w 280670"/>
              <a:gd name="T37" fmla="*/ 251033 h 280669"/>
              <a:gd name="T38" fmla="*/ 60308 w 280670"/>
              <a:gd name="T39" fmla="*/ 254751 h 280669"/>
              <a:gd name="T40" fmla="*/ 86143 w 280670"/>
              <a:gd name="T41" fmla="*/ 236442 h 280669"/>
              <a:gd name="T42" fmla="*/ 254107 w 280670"/>
              <a:gd name="T43" fmla="*/ 228114 h 280669"/>
              <a:gd name="T44" fmla="*/ 251802 w 280670"/>
              <a:gd name="T45" fmla="*/ 218498 h 280669"/>
              <a:gd name="T46" fmla="*/ 239399 w 280670"/>
              <a:gd name="T47" fmla="*/ 190294 h 280669"/>
              <a:gd name="T48" fmla="*/ 126470 w 280670"/>
              <a:gd name="T49" fmla="*/ 188398 h 280669"/>
              <a:gd name="T50" fmla="*/ 91673 w 280670"/>
              <a:gd name="T51" fmla="*/ 143279 h 280669"/>
              <a:gd name="T52" fmla="*/ 116531 w 280670"/>
              <a:gd name="T53" fmla="*/ 96630 h 280669"/>
              <a:gd name="T54" fmla="*/ 238668 w 280670"/>
              <a:gd name="T55" fmla="*/ 89714 h 280669"/>
              <a:gd name="T56" fmla="*/ 254351 w 280670"/>
              <a:gd name="T57" fmla="*/ 59508 h 280669"/>
              <a:gd name="T58" fmla="*/ 250266 w 280670"/>
              <a:gd name="T59" fmla="*/ 50294 h 280669"/>
              <a:gd name="T60" fmla="*/ 196872 w 280670"/>
              <a:gd name="T61" fmla="*/ 46605 h 280669"/>
              <a:gd name="T62" fmla="*/ 89854 w 280670"/>
              <a:gd name="T63" fmla="*/ 43966 h 280669"/>
              <a:gd name="T64" fmla="*/ 59141 w 280670"/>
              <a:gd name="T65" fmla="*/ 28943 h 280669"/>
              <a:gd name="T66" fmla="*/ 193214 w 280670"/>
              <a:gd name="T67" fmla="*/ 238240 h 280669"/>
              <a:gd name="T68" fmla="*/ 222738 w 280670"/>
              <a:gd name="T69" fmla="*/ 254351 h 280669"/>
              <a:gd name="T70" fmla="*/ 231955 w 280670"/>
              <a:gd name="T71" fmla="*/ 250266 h 280669"/>
              <a:gd name="T72" fmla="*/ 243884 w 280670"/>
              <a:gd name="T73" fmla="*/ 238240 h 280669"/>
              <a:gd name="T74" fmla="*/ 139952 w 280670"/>
              <a:gd name="T75" fmla="*/ 89714 h 280669"/>
              <a:gd name="T76" fmla="*/ 163707 w 280670"/>
              <a:gd name="T77" fmla="*/ 94449 h 280669"/>
              <a:gd name="T78" fmla="*/ 191946 w 280670"/>
              <a:gd name="T79" fmla="*/ 147236 h 280669"/>
              <a:gd name="T80" fmla="*/ 161009 w 280670"/>
              <a:gd name="T81" fmla="*/ 185692 h 280669"/>
              <a:gd name="T82" fmla="*/ 239399 w 280670"/>
              <a:gd name="T83" fmla="*/ 190294 h 280669"/>
              <a:gd name="T84" fmla="*/ 246433 w 280670"/>
              <a:gd name="T85" fmla="*/ 173410 h 280669"/>
              <a:gd name="T86" fmla="*/ 279207 w 280670"/>
              <a:gd name="T87" fmla="*/ 162828 h 280669"/>
              <a:gd name="T88" fmla="*/ 282647 w 280670"/>
              <a:gd name="T89" fmla="*/ 122767 h 280669"/>
              <a:gd name="T90" fmla="*/ 247963 w 280670"/>
              <a:gd name="T91" fmla="*/ 113673 h 280669"/>
              <a:gd name="T92" fmla="*/ 238597 w 280670"/>
              <a:gd name="T93" fmla="*/ 89861 h 280669"/>
              <a:gd name="T94" fmla="*/ 222370 w 280670"/>
              <a:gd name="T95" fmla="*/ 28296 h 280669"/>
              <a:gd name="T96" fmla="*/ 196872 w 280670"/>
              <a:gd name="T97" fmla="*/ 46605 h 280669"/>
              <a:gd name="T98" fmla="*/ 241049 w 280670"/>
              <a:gd name="T99" fmla="*/ 41230 h 280669"/>
              <a:gd name="T100" fmla="*/ 228114 w 280670"/>
              <a:gd name="T101" fmla="*/ 28539 h 280669"/>
              <a:gd name="T102" fmla="*/ 159111 w 280670"/>
              <a:gd name="T103" fmla="*/ 0 h 280669"/>
              <a:gd name="T104" fmla="*/ 119049 w 280670"/>
              <a:gd name="T105" fmla="*/ 3441 h 280669"/>
              <a:gd name="T106" fmla="*/ 113673 w 280670"/>
              <a:gd name="T107" fmla="*/ 34683 h 280669"/>
              <a:gd name="T108" fmla="*/ 89854 w 280670"/>
              <a:gd name="T109" fmla="*/ 43966 h 280669"/>
              <a:gd name="T110" fmla="*/ 185504 w 280670"/>
              <a:gd name="T111" fmla="*/ 40649 h 280669"/>
              <a:gd name="T112" fmla="*/ 164015 w 280670"/>
              <a:gd name="T113" fmla="*/ 8505 h 280669"/>
              <a:gd name="T114" fmla="*/ 159111 w 280670"/>
              <a:gd name="T115" fmla="*/ 0 h 2806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0670"/>
              <a:gd name="T175" fmla="*/ 0 h 280669"/>
              <a:gd name="T176" fmla="*/ 280670 w 280670"/>
              <a:gd name="T177" fmla="*/ 280669 h 28066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0670" h="280669">
                <a:moveTo>
                  <a:pt x="243760" y="234575"/>
                </a:moveTo>
                <a:lnTo>
                  <a:pt x="85464" y="234575"/>
                </a:lnTo>
                <a:lnTo>
                  <a:pt x="96977" y="240126"/>
                </a:lnTo>
                <a:lnTo>
                  <a:pt x="108863" y="244519"/>
                </a:lnTo>
                <a:lnTo>
                  <a:pt x="113934" y="246004"/>
                </a:lnTo>
                <a:lnTo>
                  <a:pt x="118110" y="271637"/>
                </a:lnTo>
                <a:lnTo>
                  <a:pt x="119268" y="276605"/>
                </a:lnTo>
                <a:lnTo>
                  <a:pt x="123322" y="280415"/>
                </a:lnTo>
                <a:lnTo>
                  <a:pt x="158892" y="280415"/>
                </a:lnTo>
                <a:lnTo>
                  <a:pt x="163067" y="276605"/>
                </a:lnTo>
                <a:lnTo>
                  <a:pt x="163830" y="271637"/>
                </a:lnTo>
                <a:lnTo>
                  <a:pt x="168036" y="245609"/>
                </a:lnTo>
                <a:lnTo>
                  <a:pt x="180136" y="241608"/>
                </a:lnTo>
                <a:lnTo>
                  <a:pt x="191689" y="236359"/>
                </a:lnTo>
                <a:lnTo>
                  <a:pt x="241959" y="236359"/>
                </a:lnTo>
                <a:lnTo>
                  <a:pt x="243760" y="234575"/>
                </a:lnTo>
                <a:close/>
              </a:path>
              <a:path w="280670" h="280669">
                <a:moveTo>
                  <a:pt x="58673" y="28712"/>
                </a:moveTo>
                <a:lnTo>
                  <a:pt x="28072" y="54467"/>
                </a:lnTo>
                <a:lnTo>
                  <a:pt x="27310" y="60197"/>
                </a:lnTo>
                <a:lnTo>
                  <a:pt x="30236" y="64007"/>
                </a:lnTo>
                <a:lnTo>
                  <a:pt x="45839" y="85858"/>
                </a:lnTo>
                <a:lnTo>
                  <a:pt x="39993" y="97320"/>
                </a:lnTo>
                <a:lnTo>
                  <a:pt x="35547" y="109144"/>
                </a:lnTo>
                <a:lnTo>
                  <a:pt x="8420" y="118097"/>
                </a:lnTo>
                <a:lnTo>
                  <a:pt x="3444" y="119237"/>
                </a:lnTo>
                <a:lnTo>
                  <a:pt x="0" y="123322"/>
                </a:lnTo>
                <a:lnTo>
                  <a:pt x="0" y="158861"/>
                </a:lnTo>
                <a:lnTo>
                  <a:pt x="3444" y="162671"/>
                </a:lnTo>
                <a:lnTo>
                  <a:pt x="8381" y="163829"/>
                </a:lnTo>
                <a:lnTo>
                  <a:pt x="34410" y="168005"/>
                </a:lnTo>
                <a:lnTo>
                  <a:pt x="38498" y="180020"/>
                </a:lnTo>
                <a:lnTo>
                  <a:pt x="43984" y="191547"/>
                </a:lnTo>
                <a:lnTo>
                  <a:pt x="31381" y="217135"/>
                </a:lnTo>
                <a:lnTo>
                  <a:pt x="28315" y="221345"/>
                </a:lnTo>
                <a:lnTo>
                  <a:pt x="28712" y="226679"/>
                </a:lnTo>
                <a:lnTo>
                  <a:pt x="32125" y="230489"/>
                </a:lnTo>
                <a:lnTo>
                  <a:pt x="41666" y="239511"/>
                </a:lnTo>
                <a:lnTo>
                  <a:pt x="51053" y="249052"/>
                </a:lnTo>
                <a:lnTo>
                  <a:pt x="54101" y="252343"/>
                </a:lnTo>
                <a:lnTo>
                  <a:pt x="59832" y="252740"/>
                </a:lnTo>
                <a:lnTo>
                  <a:pt x="64007" y="250179"/>
                </a:lnTo>
                <a:lnTo>
                  <a:pt x="85464" y="234575"/>
                </a:lnTo>
                <a:lnTo>
                  <a:pt x="243760" y="234575"/>
                </a:lnTo>
                <a:lnTo>
                  <a:pt x="252100" y="226313"/>
                </a:lnTo>
                <a:lnTo>
                  <a:pt x="252343" y="220583"/>
                </a:lnTo>
                <a:lnTo>
                  <a:pt x="249814" y="216773"/>
                </a:lnTo>
                <a:lnTo>
                  <a:pt x="234179" y="195317"/>
                </a:lnTo>
                <a:lnTo>
                  <a:pt x="237509" y="188792"/>
                </a:lnTo>
                <a:lnTo>
                  <a:pt x="136516" y="188792"/>
                </a:lnTo>
                <a:lnTo>
                  <a:pt x="125472" y="186911"/>
                </a:lnTo>
                <a:lnTo>
                  <a:pt x="93123" y="154031"/>
                </a:lnTo>
                <a:lnTo>
                  <a:pt x="90949" y="142148"/>
                </a:lnTo>
                <a:lnTo>
                  <a:pt x="91643" y="130180"/>
                </a:lnTo>
                <a:lnTo>
                  <a:pt x="115611" y="95867"/>
                </a:lnTo>
                <a:lnTo>
                  <a:pt x="138848" y="89006"/>
                </a:lnTo>
                <a:lnTo>
                  <a:pt x="236784" y="89006"/>
                </a:lnTo>
                <a:lnTo>
                  <a:pt x="249389" y="62908"/>
                </a:lnTo>
                <a:lnTo>
                  <a:pt x="252343" y="59039"/>
                </a:lnTo>
                <a:lnTo>
                  <a:pt x="252100" y="53339"/>
                </a:lnTo>
                <a:lnTo>
                  <a:pt x="248290" y="49895"/>
                </a:lnTo>
                <a:lnTo>
                  <a:pt x="244569" y="46236"/>
                </a:lnTo>
                <a:lnTo>
                  <a:pt x="195317" y="46236"/>
                </a:lnTo>
                <a:lnTo>
                  <a:pt x="190320" y="43618"/>
                </a:lnTo>
                <a:lnTo>
                  <a:pt x="89145" y="43618"/>
                </a:lnTo>
                <a:lnTo>
                  <a:pt x="62929" y="31387"/>
                </a:lnTo>
                <a:lnTo>
                  <a:pt x="58673" y="28712"/>
                </a:lnTo>
                <a:close/>
              </a:path>
              <a:path w="280670" h="280669">
                <a:moveTo>
                  <a:pt x="241959" y="236359"/>
                </a:moveTo>
                <a:lnTo>
                  <a:pt x="191689" y="236359"/>
                </a:lnTo>
                <a:lnTo>
                  <a:pt x="217133" y="249399"/>
                </a:lnTo>
                <a:lnTo>
                  <a:pt x="220979" y="252343"/>
                </a:lnTo>
                <a:lnTo>
                  <a:pt x="226710" y="252100"/>
                </a:lnTo>
                <a:lnTo>
                  <a:pt x="230123" y="248290"/>
                </a:lnTo>
                <a:lnTo>
                  <a:pt x="239146" y="239146"/>
                </a:lnTo>
                <a:lnTo>
                  <a:pt x="241959" y="236359"/>
                </a:lnTo>
                <a:close/>
              </a:path>
              <a:path w="280670" h="280669">
                <a:moveTo>
                  <a:pt x="236784" y="89006"/>
                </a:moveTo>
                <a:lnTo>
                  <a:pt x="138848" y="89006"/>
                </a:lnTo>
                <a:lnTo>
                  <a:pt x="150877" y="89910"/>
                </a:lnTo>
                <a:lnTo>
                  <a:pt x="162415" y="93703"/>
                </a:lnTo>
                <a:lnTo>
                  <a:pt x="187465" y="122525"/>
                </a:lnTo>
                <a:lnTo>
                  <a:pt x="190431" y="146073"/>
                </a:lnTo>
                <a:lnTo>
                  <a:pt x="187730" y="157350"/>
                </a:lnTo>
                <a:lnTo>
                  <a:pt x="159738" y="184226"/>
                </a:lnTo>
                <a:lnTo>
                  <a:pt x="136516" y="188792"/>
                </a:lnTo>
                <a:lnTo>
                  <a:pt x="237509" y="188792"/>
                </a:lnTo>
                <a:lnTo>
                  <a:pt x="240026" y="183861"/>
                </a:lnTo>
                <a:lnTo>
                  <a:pt x="244487" y="172041"/>
                </a:lnTo>
                <a:lnTo>
                  <a:pt x="271977" y="162690"/>
                </a:lnTo>
                <a:lnTo>
                  <a:pt x="277002" y="161543"/>
                </a:lnTo>
                <a:lnTo>
                  <a:pt x="280415" y="157490"/>
                </a:lnTo>
                <a:lnTo>
                  <a:pt x="280415" y="121798"/>
                </a:lnTo>
                <a:lnTo>
                  <a:pt x="277002" y="117713"/>
                </a:lnTo>
                <a:lnTo>
                  <a:pt x="246005" y="112776"/>
                </a:lnTo>
                <a:lnTo>
                  <a:pt x="241973" y="100662"/>
                </a:lnTo>
                <a:lnTo>
                  <a:pt x="236713" y="89152"/>
                </a:lnTo>
                <a:lnTo>
                  <a:pt x="236784" y="89006"/>
                </a:lnTo>
                <a:close/>
              </a:path>
              <a:path w="280670" h="280669">
                <a:moveTo>
                  <a:pt x="220614" y="28072"/>
                </a:moveTo>
                <a:lnTo>
                  <a:pt x="216804" y="30601"/>
                </a:lnTo>
                <a:lnTo>
                  <a:pt x="195317" y="46236"/>
                </a:lnTo>
                <a:lnTo>
                  <a:pt x="244569" y="46236"/>
                </a:lnTo>
                <a:lnTo>
                  <a:pt x="239146" y="40904"/>
                </a:lnTo>
                <a:lnTo>
                  <a:pt x="229758" y="31363"/>
                </a:lnTo>
                <a:lnTo>
                  <a:pt x="226313" y="28315"/>
                </a:lnTo>
                <a:lnTo>
                  <a:pt x="220614" y="28072"/>
                </a:lnTo>
                <a:close/>
              </a:path>
              <a:path w="280670" h="280669">
                <a:moveTo>
                  <a:pt x="157855" y="0"/>
                </a:moveTo>
                <a:lnTo>
                  <a:pt x="122163" y="0"/>
                </a:lnTo>
                <a:lnTo>
                  <a:pt x="118109" y="3413"/>
                </a:lnTo>
                <a:lnTo>
                  <a:pt x="117338" y="8435"/>
                </a:lnTo>
                <a:lnTo>
                  <a:pt x="112776" y="34410"/>
                </a:lnTo>
                <a:lnTo>
                  <a:pt x="100676" y="38299"/>
                </a:lnTo>
                <a:lnTo>
                  <a:pt x="89145" y="43618"/>
                </a:lnTo>
                <a:lnTo>
                  <a:pt x="190320" y="43618"/>
                </a:lnTo>
                <a:lnTo>
                  <a:pt x="184039" y="40327"/>
                </a:lnTo>
                <a:lnTo>
                  <a:pt x="172147" y="35837"/>
                </a:lnTo>
                <a:lnTo>
                  <a:pt x="162720" y="8435"/>
                </a:lnTo>
                <a:lnTo>
                  <a:pt x="161940" y="3413"/>
                </a:lnTo>
                <a:lnTo>
                  <a:pt x="1578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41" name="object 33"/>
          <p:cNvSpPr>
            <a:spLocks/>
          </p:cNvSpPr>
          <p:nvPr/>
        </p:nvSpPr>
        <p:spPr bwMode="auto">
          <a:xfrm>
            <a:off x="5851525" y="3171825"/>
            <a:ext cx="557213" cy="496888"/>
          </a:xfrm>
          <a:custGeom>
            <a:avLst/>
            <a:gdLst>
              <a:gd name="T0" fmla="*/ 254891 w 556260"/>
              <a:gd name="T1" fmla="*/ 81535 h 497204"/>
              <a:gd name="T2" fmla="*/ 253539 w 556260"/>
              <a:gd name="T3" fmla="*/ 381355 h 497204"/>
              <a:gd name="T4" fmla="*/ 200939 w 556260"/>
              <a:gd name="T5" fmla="*/ 441789 h 497204"/>
              <a:gd name="T6" fmla="*/ 155296 w 556260"/>
              <a:gd name="T7" fmla="*/ 453362 h 497204"/>
              <a:gd name="T8" fmla="*/ 140210 w 556260"/>
              <a:gd name="T9" fmla="*/ 472749 h 497204"/>
              <a:gd name="T10" fmla="*/ 151800 w 556260"/>
              <a:gd name="T11" fmla="*/ 494598 h 497204"/>
              <a:gd name="T12" fmla="*/ 423010 w 556260"/>
              <a:gd name="T13" fmla="*/ 488791 h 497204"/>
              <a:gd name="T14" fmla="*/ 420163 w 556260"/>
              <a:gd name="T15" fmla="*/ 467394 h 497204"/>
              <a:gd name="T16" fmla="*/ 400802 w 556260"/>
              <a:gd name="T17" fmla="*/ 448520 h 497204"/>
              <a:gd name="T18" fmla="*/ 368403 w 556260"/>
              <a:gd name="T19" fmla="*/ 442939 h 497204"/>
              <a:gd name="T20" fmla="*/ 311283 w 556260"/>
              <a:gd name="T21" fmla="*/ 388735 h 497204"/>
              <a:gd name="T22" fmla="*/ 308128 w 556260"/>
              <a:gd name="T23" fmla="*/ 81535 h 497204"/>
              <a:gd name="T24" fmla="*/ 275584 w 556260"/>
              <a:gd name="T25" fmla="*/ 4313 h 497204"/>
              <a:gd name="T26" fmla="*/ 256481 w 556260"/>
              <a:gd name="T27" fmla="*/ 17991 h 497204"/>
              <a:gd name="T28" fmla="*/ 95749 w 556260"/>
              <a:gd name="T29" fmla="*/ 96465 h 497204"/>
              <a:gd name="T30" fmla="*/ 93313 w 556260"/>
              <a:gd name="T31" fmla="*/ 97223 h 497204"/>
              <a:gd name="T32" fmla="*/ 91647 w 556260"/>
              <a:gd name="T33" fmla="*/ 98103 h 497204"/>
              <a:gd name="T34" fmla="*/ 89982 w 556260"/>
              <a:gd name="T35" fmla="*/ 99741 h 497204"/>
              <a:gd name="T36" fmla="*/ 89087 w 556260"/>
              <a:gd name="T37" fmla="*/ 100501 h 497204"/>
              <a:gd name="T38" fmla="*/ 88317 w 556260"/>
              <a:gd name="T39" fmla="*/ 102171 h 497204"/>
              <a:gd name="T40" fmla="*/ 87389 w 556260"/>
              <a:gd name="T41" fmla="*/ 103048 h 497204"/>
              <a:gd name="T42" fmla="*/ 770 w 556260"/>
              <a:gd name="T43" fmla="*/ 287636 h 497204"/>
              <a:gd name="T44" fmla="*/ 0 w 556260"/>
              <a:gd name="T45" fmla="*/ 294342 h 497204"/>
              <a:gd name="T46" fmla="*/ 35689 w 556260"/>
              <a:gd name="T47" fmla="*/ 366616 h 497204"/>
              <a:gd name="T48" fmla="*/ 88342 w 556260"/>
              <a:gd name="T49" fmla="*/ 387745 h 497204"/>
              <a:gd name="T50" fmla="*/ 148406 w 556260"/>
              <a:gd name="T51" fmla="*/ 373875 h 497204"/>
              <a:gd name="T52" fmla="*/ 196319 w 556260"/>
              <a:gd name="T53" fmla="*/ 312408 h 497204"/>
              <a:gd name="T54" fmla="*/ 197422 w 556260"/>
              <a:gd name="T55" fmla="*/ 289396 h 497204"/>
              <a:gd name="T56" fmla="*/ 192699 w 556260"/>
              <a:gd name="T57" fmla="*/ 279413 h 497204"/>
              <a:gd name="T58" fmla="*/ 99113 w 556260"/>
              <a:gd name="T59" fmla="*/ 140980 h 497204"/>
              <a:gd name="T60" fmla="*/ 117478 w 556260"/>
              <a:gd name="T61" fmla="*/ 117853 h 497204"/>
              <a:gd name="T62" fmla="*/ 308128 w 556260"/>
              <a:gd name="T63" fmla="*/ 81535 h 497204"/>
              <a:gd name="T64" fmla="*/ 411814 w 556260"/>
              <a:gd name="T65" fmla="*/ 40325 h 497204"/>
              <a:gd name="T66" fmla="*/ 308103 w 556260"/>
              <a:gd name="T67" fmla="*/ 26429 h 497204"/>
              <a:gd name="T68" fmla="*/ 294194 w 556260"/>
              <a:gd name="T69" fmla="*/ 3910 h 497204"/>
              <a:gd name="T70" fmla="*/ 439675 w 556260"/>
              <a:gd name="T71" fmla="*/ 32991 h 497204"/>
              <a:gd name="T72" fmla="*/ 365541 w 556260"/>
              <a:gd name="T73" fmla="*/ 192930 h 497204"/>
              <a:gd name="T74" fmla="*/ 364771 w 556260"/>
              <a:gd name="T75" fmla="*/ 198636 h 497204"/>
              <a:gd name="T76" fmla="*/ 400417 w 556260"/>
              <a:gd name="T77" fmla="*/ 270740 h 497204"/>
              <a:gd name="T78" fmla="*/ 453019 w 556260"/>
              <a:gd name="T79" fmla="*/ 292142 h 497204"/>
              <a:gd name="T80" fmla="*/ 513491 w 556260"/>
              <a:gd name="T81" fmla="*/ 278127 h 497204"/>
              <a:gd name="T82" fmla="*/ 561093 w 556260"/>
              <a:gd name="T83" fmla="*/ 216673 h 497204"/>
              <a:gd name="T84" fmla="*/ 562194 w 556260"/>
              <a:gd name="T85" fmla="*/ 192930 h 497204"/>
              <a:gd name="T86" fmla="*/ 557818 w 556260"/>
              <a:gd name="T87" fmla="*/ 183828 h 497204"/>
              <a:gd name="T88" fmla="*/ 463883 w 556260"/>
              <a:gd name="T89" fmla="*/ 44518 h 497204"/>
              <a:gd name="T90" fmla="*/ 487478 w 556260"/>
              <a:gd name="T91" fmla="*/ 32991 h 497204"/>
              <a:gd name="T92" fmla="*/ 99113 w 556260"/>
              <a:gd name="T93" fmla="*/ 140980 h 497204"/>
              <a:gd name="T94" fmla="*/ 34177 w 556260"/>
              <a:gd name="T95" fmla="*/ 279413 h 497204"/>
              <a:gd name="T96" fmla="*/ 128246 w 556260"/>
              <a:gd name="T97" fmla="*/ 140980 h 497204"/>
              <a:gd name="T98" fmla="*/ 463883 w 556260"/>
              <a:gd name="T99" fmla="*/ 44518 h 497204"/>
              <a:gd name="T100" fmla="*/ 398949 w 556260"/>
              <a:gd name="T101" fmla="*/ 183828 h 497204"/>
              <a:gd name="T102" fmla="*/ 492852 w 556260"/>
              <a:gd name="T103" fmla="*/ 44518 h 497204"/>
              <a:gd name="T104" fmla="*/ 460521 w 556260"/>
              <a:gd name="T105" fmla="*/ 0 h 497204"/>
              <a:gd name="T106" fmla="*/ 308104 w 556260"/>
              <a:gd name="T107" fmla="*/ 40325 h 497204"/>
              <a:gd name="T108" fmla="*/ 439675 w 556260"/>
              <a:gd name="T109" fmla="*/ 32991 h 497204"/>
              <a:gd name="T110" fmla="*/ 475594 w 556260"/>
              <a:gd name="T111" fmla="*/ 7507 h 497204"/>
              <a:gd name="T112" fmla="*/ 474680 w 556260"/>
              <a:gd name="T113" fmla="*/ 5824 h 497204"/>
              <a:gd name="T114" fmla="*/ 473909 w 556260"/>
              <a:gd name="T115" fmla="*/ 4916 h 497204"/>
              <a:gd name="T116" fmla="*/ 472982 w 556260"/>
              <a:gd name="T117" fmla="*/ 4154 h 497204"/>
              <a:gd name="T118" fmla="*/ 472211 w 556260"/>
              <a:gd name="T119" fmla="*/ 3277 h 497204"/>
              <a:gd name="T120" fmla="*/ 471317 w 556260"/>
              <a:gd name="T121" fmla="*/ 2515 h 497204"/>
              <a:gd name="T122" fmla="*/ 469650 w 556260"/>
              <a:gd name="T123" fmla="*/ 1638 h 497204"/>
              <a:gd name="T124" fmla="*/ 467215 w 556260"/>
              <a:gd name="T125" fmla="*/ 876 h 4972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260"/>
              <a:gd name="T190" fmla="*/ 0 h 497204"/>
              <a:gd name="T191" fmla="*/ 556260 w 556260"/>
              <a:gd name="T192" fmla="*/ 497204 h 4972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260" h="497204">
                <a:moveTo>
                  <a:pt x="304458" y="81899"/>
                </a:moveTo>
                <a:lnTo>
                  <a:pt x="251856" y="81899"/>
                </a:lnTo>
                <a:lnTo>
                  <a:pt x="251856" y="368411"/>
                </a:lnTo>
                <a:lnTo>
                  <a:pt x="250519" y="383056"/>
                </a:lnTo>
                <a:lnTo>
                  <a:pt x="232458" y="420672"/>
                </a:lnTo>
                <a:lnTo>
                  <a:pt x="198546" y="443759"/>
                </a:lnTo>
                <a:lnTo>
                  <a:pt x="167156" y="449538"/>
                </a:lnTo>
                <a:lnTo>
                  <a:pt x="153446" y="455383"/>
                </a:lnTo>
                <a:lnTo>
                  <a:pt x="143867" y="464026"/>
                </a:lnTo>
                <a:lnTo>
                  <a:pt x="138540" y="474858"/>
                </a:lnTo>
                <a:lnTo>
                  <a:pt x="141456" y="491541"/>
                </a:lnTo>
                <a:lnTo>
                  <a:pt x="149992" y="496805"/>
                </a:lnTo>
                <a:lnTo>
                  <a:pt x="412241" y="496823"/>
                </a:lnTo>
                <a:lnTo>
                  <a:pt x="417972" y="490971"/>
                </a:lnTo>
                <a:lnTo>
                  <a:pt x="417972" y="483626"/>
                </a:lnTo>
                <a:lnTo>
                  <a:pt x="415159" y="469478"/>
                </a:lnTo>
                <a:lnTo>
                  <a:pt x="407470" y="458071"/>
                </a:lnTo>
                <a:lnTo>
                  <a:pt x="396029" y="450520"/>
                </a:lnTo>
                <a:lnTo>
                  <a:pt x="379309" y="448691"/>
                </a:lnTo>
                <a:lnTo>
                  <a:pt x="364014" y="444915"/>
                </a:lnTo>
                <a:lnTo>
                  <a:pt x="327642" y="423530"/>
                </a:lnTo>
                <a:lnTo>
                  <a:pt x="307575" y="390469"/>
                </a:lnTo>
                <a:lnTo>
                  <a:pt x="304961" y="377613"/>
                </a:lnTo>
                <a:lnTo>
                  <a:pt x="304458" y="81899"/>
                </a:lnTo>
                <a:close/>
              </a:path>
              <a:path w="556260" h="497204">
                <a:moveTo>
                  <a:pt x="290690" y="3924"/>
                </a:moveTo>
                <a:lnTo>
                  <a:pt x="272301" y="4334"/>
                </a:lnTo>
                <a:lnTo>
                  <a:pt x="260045" y="9486"/>
                </a:lnTo>
                <a:lnTo>
                  <a:pt x="253426" y="18068"/>
                </a:lnTo>
                <a:lnTo>
                  <a:pt x="251901" y="53575"/>
                </a:lnTo>
                <a:lnTo>
                  <a:pt x="94609" y="96895"/>
                </a:lnTo>
                <a:lnTo>
                  <a:pt x="93847" y="97657"/>
                </a:lnTo>
                <a:lnTo>
                  <a:pt x="92201" y="97657"/>
                </a:lnTo>
                <a:lnTo>
                  <a:pt x="91318" y="98541"/>
                </a:lnTo>
                <a:lnTo>
                  <a:pt x="90556" y="98541"/>
                </a:lnTo>
                <a:lnTo>
                  <a:pt x="89672" y="99303"/>
                </a:lnTo>
                <a:lnTo>
                  <a:pt x="88910" y="100187"/>
                </a:lnTo>
                <a:lnTo>
                  <a:pt x="88026" y="100187"/>
                </a:lnTo>
                <a:lnTo>
                  <a:pt x="88026" y="100949"/>
                </a:lnTo>
                <a:lnTo>
                  <a:pt x="87264" y="101864"/>
                </a:lnTo>
                <a:lnTo>
                  <a:pt x="87264" y="102626"/>
                </a:lnTo>
                <a:lnTo>
                  <a:pt x="86349" y="102626"/>
                </a:lnTo>
                <a:lnTo>
                  <a:pt x="86349" y="103510"/>
                </a:lnTo>
                <a:lnTo>
                  <a:pt x="85587" y="104393"/>
                </a:lnTo>
                <a:lnTo>
                  <a:pt x="763" y="288919"/>
                </a:lnTo>
                <a:lnTo>
                  <a:pt x="0" y="290687"/>
                </a:lnTo>
                <a:lnTo>
                  <a:pt x="0" y="295655"/>
                </a:lnTo>
                <a:lnTo>
                  <a:pt x="9535" y="336397"/>
                </a:lnTo>
                <a:lnTo>
                  <a:pt x="35263" y="368251"/>
                </a:lnTo>
                <a:lnTo>
                  <a:pt x="72864" y="386923"/>
                </a:lnTo>
                <a:lnTo>
                  <a:pt x="87289" y="389475"/>
                </a:lnTo>
                <a:lnTo>
                  <a:pt x="103754" y="388645"/>
                </a:lnTo>
                <a:lnTo>
                  <a:pt x="146638" y="375543"/>
                </a:lnTo>
                <a:lnTo>
                  <a:pt x="177628" y="349373"/>
                </a:lnTo>
                <a:lnTo>
                  <a:pt x="193981" y="313801"/>
                </a:lnTo>
                <a:lnTo>
                  <a:pt x="195833" y="292364"/>
                </a:lnTo>
                <a:lnTo>
                  <a:pt x="195071" y="290687"/>
                </a:lnTo>
                <a:lnTo>
                  <a:pt x="194167" y="288875"/>
                </a:lnTo>
                <a:lnTo>
                  <a:pt x="190404" y="280659"/>
                </a:lnTo>
                <a:lnTo>
                  <a:pt x="33771" y="280659"/>
                </a:lnTo>
                <a:lnTo>
                  <a:pt x="97932" y="141610"/>
                </a:lnTo>
                <a:lnTo>
                  <a:pt x="126719" y="141610"/>
                </a:lnTo>
                <a:lnTo>
                  <a:pt x="116078" y="118378"/>
                </a:lnTo>
                <a:lnTo>
                  <a:pt x="251856" y="81899"/>
                </a:lnTo>
                <a:lnTo>
                  <a:pt x="304458" y="81899"/>
                </a:lnTo>
                <a:lnTo>
                  <a:pt x="304434" y="67939"/>
                </a:lnTo>
                <a:lnTo>
                  <a:pt x="406909" y="40507"/>
                </a:lnTo>
                <a:lnTo>
                  <a:pt x="304435" y="40507"/>
                </a:lnTo>
                <a:lnTo>
                  <a:pt x="304434" y="26548"/>
                </a:lnTo>
                <a:lnTo>
                  <a:pt x="300668" y="13205"/>
                </a:lnTo>
                <a:lnTo>
                  <a:pt x="290690" y="3924"/>
                </a:lnTo>
                <a:close/>
              </a:path>
              <a:path w="556260" h="497204">
                <a:moveTo>
                  <a:pt x="481672" y="33138"/>
                </a:moveTo>
                <a:lnTo>
                  <a:pt x="434438" y="33138"/>
                </a:lnTo>
                <a:lnTo>
                  <a:pt x="362069" y="192145"/>
                </a:lnTo>
                <a:lnTo>
                  <a:pt x="361187" y="193791"/>
                </a:lnTo>
                <a:lnTo>
                  <a:pt x="360425" y="196199"/>
                </a:lnTo>
                <a:lnTo>
                  <a:pt x="360425" y="199522"/>
                </a:lnTo>
                <a:lnTo>
                  <a:pt x="369950" y="239985"/>
                </a:lnTo>
                <a:lnTo>
                  <a:pt x="395648" y="271948"/>
                </a:lnTo>
                <a:lnTo>
                  <a:pt x="433211" y="290841"/>
                </a:lnTo>
                <a:lnTo>
                  <a:pt x="447623" y="293444"/>
                </a:lnTo>
                <a:lnTo>
                  <a:pt x="464286" y="292604"/>
                </a:lnTo>
                <a:lnTo>
                  <a:pt x="507375" y="279367"/>
                </a:lnTo>
                <a:lnTo>
                  <a:pt x="538227" y="253081"/>
                </a:lnTo>
                <a:lnTo>
                  <a:pt x="554410" y="217639"/>
                </a:lnTo>
                <a:lnTo>
                  <a:pt x="556259" y="196199"/>
                </a:lnTo>
                <a:lnTo>
                  <a:pt x="555497" y="193791"/>
                </a:lnTo>
                <a:lnTo>
                  <a:pt x="554601" y="192119"/>
                </a:lnTo>
                <a:lnTo>
                  <a:pt x="551174" y="184647"/>
                </a:lnTo>
                <a:lnTo>
                  <a:pt x="394197" y="184647"/>
                </a:lnTo>
                <a:lnTo>
                  <a:pt x="458358" y="44714"/>
                </a:lnTo>
                <a:lnTo>
                  <a:pt x="486982" y="44714"/>
                </a:lnTo>
                <a:lnTo>
                  <a:pt x="481672" y="33138"/>
                </a:lnTo>
                <a:close/>
              </a:path>
              <a:path w="556260" h="497204">
                <a:moveTo>
                  <a:pt x="126719" y="141610"/>
                </a:moveTo>
                <a:lnTo>
                  <a:pt x="97932" y="141610"/>
                </a:lnTo>
                <a:lnTo>
                  <a:pt x="162062" y="280659"/>
                </a:lnTo>
                <a:lnTo>
                  <a:pt x="33771" y="280659"/>
                </a:lnTo>
                <a:lnTo>
                  <a:pt x="190404" y="280659"/>
                </a:lnTo>
                <a:lnTo>
                  <a:pt x="126719" y="141610"/>
                </a:lnTo>
                <a:close/>
              </a:path>
              <a:path w="556260" h="497204">
                <a:moveTo>
                  <a:pt x="486982" y="44714"/>
                </a:moveTo>
                <a:lnTo>
                  <a:pt x="458358" y="44714"/>
                </a:lnTo>
                <a:lnTo>
                  <a:pt x="522488" y="184647"/>
                </a:lnTo>
                <a:lnTo>
                  <a:pt x="394197" y="184647"/>
                </a:lnTo>
                <a:lnTo>
                  <a:pt x="551174" y="184647"/>
                </a:lnTo>
                <a:lnTo>
                  <a:pt x="486982" y="44714"/>
                </a:lnTo>
                <a:close/>
              </a:path>
              <a:path w="556260" h="497204">
                <a:moveTo>
                  <a:pt x="460766" y="0"/>
                </a:moveTo>
                <a:lnTo>
                  <a:pt x="455035" y="0"/>
                </a:lnTo>
                <a:lnTo>
                  <a:pt x="455035" y="883"/>
                </a:lnTo>
                <a:lnTo>
                  <a:pt x="304435" y="40507"/>
                </a:lnTo>
                <a:lnTo>
                  <a:pt x="406909" y="40507"/>
                </a:lnTo>
                <a:lnTo>
                  <a:pt x="434438" y="33138"/>
                </a:lnTo>
                <a:lnTo>
                  <a:pt x="481672" y="33138"/>
                </a:lnTo>
                <a:lnTo>
                  <a:pt x="469930" y="7542"/>
                </a:lnTo>
                <a:lnTo>
                  <a:pt x="469910" y="6614"/>
                </a:lnTo>
                <a:lnTo>
                  <a:pt x="469026" y="5852"/>
                </a:lnTo>
                <a:lnTo>
                  <a:pt x="469026" y="4937"/>
                </a:lnTo>
                <a:lnTo>
                  <a:pt x="468264" y="4937"/>
                </a:lnTo>
                <a:lnTo>
                  <a:pt x="468264" y="4175"/>
                </a:lnTo>
                <a:lnTo>
                  <a:pt x="467349" y="4175"/>
                </a:lnTo>
                <a:lnTo>
                  <a:pt x="467349" y="3291"/>
                </a:lnTo>
                <a:lnTo>
                  <a:pt x="466587" y="3291"/>
                </a:lnTo>
                <a:lnTo>
                  <a:pt x="466587" y="2529"/>
                </a:lnTo>
                <a:lnTo>
                  <a:pt x="465703" y="2529"/>
                </a:lnTo>
                <a:lnTo>
                  <a:pt x="464941" y="1645"/>
                </a:lnTo>
                <a:lnTo>
                  <a:pt x="464057" y="1645"/>
                </a:lnTo>
                <a:lnTo>
                  <a:pt x="463295" y="883"/>
                </a:lnTo>
                <a:lnTo>
                  <a:pt x="461650" y="883"/>
                </a:lnTo>
                <a:lnTo>
                  <a:pt x="4607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42" name="object 34"/>
          <p:cNvSpPr>
            <a:spLocks/>
          </p:cNvSpPr>
          <p:nvPr/>
        </p:nvSpPr>
        <p:spPr bwMode="auto">
          <a:xfrm>
            <a:off x="3492500" y="1662113"/>
            <a:ext cx="1808163" cy="889000"/>
          </a:xfrm>
          <a:custGeom>
            <a:avLst/>
            <a:gdLst>
              <a:gd name="T0" fmla="*/ 0 w 1807210"/>
              <a:gd name="T1" fmla="*/ 884132 h 888364"/>
              <a:gd name="T2" fmla="*/ 5426 w 1807210"/>
              <a:gd name="T3" fmla="*/ 809283 h 888364"/>
              <a:gd name="T4" fmla="*/ 16653 w 1807210"/>
              <a:gd name="T5" fmla="*/ 736293 h 888364"/>
              <a:gd name="T6" fmla="*/ 33438 w 1807210"/>
              <a:gd name="T7" fmla="*/ 665391 h 888364"/>
              <a:gd name="T8" fmla="*/ 55537 w 1807210"/>
              <a:gd name="T9" fmla="*/ 596802 h 888364"/>
              <a:gd name="T10" fmla="*/ 82720 w 1807210"/>
              <a:gd name="T11" fmla="*/ 530757 h 888364"/>
              <a:gd name="T12" fmla="*/ 114732 w 1807210"/>
              <a:gd name="T13" fmla="*/ 467479 h 888364"/>
              <a:gd name="T14" fmla="*/ 151350 w 1807210"/>
              <a:gd name="T15" fmla="*/ 407201 h 888364"/>
              <a:gd name="T16" fmla="*/ 192315 w 1807210"/>
              <a:gd name="T17" fmla="*/ 350148 h 888364"/>
              <a:gd name="T18" fmla="*/ 237399 w 1807210"/>
              <a:gd name="T19" fmla="*/ 296549 h 888364"/>
              <a:gd name="T20" fmla="*/ 286356 w 1807210"/>
              <a:gd name="T21" fmla="*/ 246630 h 888364"/>
              <a:gd name="T22" fmla="*/ 338944 w 1807210"/>
              <a:gd name="T23" fmla="*/ 200620 h 888364"/>
              <a:gd name="T24" fmla="*/ 394926 w 1807210"/>
              <a:gd name="T25" fmla="*/ 158746 h 888364"/>
              <a:gd name="T26" fmla="*/ 454059 w 1807210"/>
              <a:gd name="T27" fmla="*/ 121237 h 888364"/>
              <a:gd name="T28" fmla="*/ 516103 w 1807210"/>
              <a:gd name="T29" fmla="*/ 88319 h 888364"/>
              <a:gd name="T30" fmla="*/ 580817 w 1807210"/>
              <a:gd name="T31" fmla="*/ 60222 h 888364"/>
              <a:gd name="T32" fmla="*/ 647961 w 1807210"/>
              <a:gd name="T33" fmla="*/ 37173 h 888364"/>
              <a:gd name="T34" fmla="*/ 717292 w 1807210"/>
              <a:gd name="T35" fmla="*/ 19397 h 888364"/>
              <a:gd name="T36" fmla="*/ 788573 w 1807210"/>
              <a:gd name="T37" fmla="*/ 7123 h 888364"/>
              <a:gd name="T38" fmla="*/ 861560 w 1807210"/>
              <a:gd name="T39" fmla="*/ 580 h 888364"/>
              <a:gd name="T40" fmla="*/ 936014 w 1807210"/>
              <a:gd name="T41" fmla="*/ 0 h 888364"/>
              <a:gd name="T42" fmla="*/ 1007398 w 1807210"/>
              <a:gd name="T43" fmla="*/ 5138 h 888364"/>
              <a:gd name="T44" fmla="*/ 1077137 w 1807210"/>
              <a:gd name="T45" fmla="*/ 15698 h 888364"/>
              <a:gd name="T46" fmla="*/ 1145021 w 1807210"/>
              <a:gd name="T47" fmla="*/ 31476 h 888364"/>
              <a:gd name="T48" fmla="*/ 1210842 w 1807210"/>
              <a:gd name="T49" fmla="*/ 52256 h 888364"/>
              <a:gd name="T50" fmla="*/ 1274394 w 1807210"/>
              <a:gd name="T51" fmla="*/ 77832 h 888364"/>
              <a:gd name="T52" fmla="*/ 1335465 w 1807210"/>
              <a:gd name="T53" fmla="*/ 107981 h 888364"/>
              <a:gd name="T54" fmla="*/ 1393847 w 1807210"/>
              <a:gd name="T55" fmla="*/ 142503 h 888364"/>
              <a:gd name="T56" fmla="*/ 1449335 w 1807210"/>
              <a:gd name="T57" fmla="*/ 181175 h 888364"/>
              <a:gd name="T58" fmla="*/ 1501716 w 1807210"/>
              <a:gd name="T59" fmla="*/ 223795 h 888364"/>
              <a:gd name="T60" fmla="*/ 1550785 w 1807210"/>
              <a:gd name="T61" fmla="*/ 270145 h 888364"/>
              <a:gd name="T62" fmla="*/ 1596332 w 1807210"/>
              <a:gd name="T63" fmla="*/ 320016 h 888364"/>
              <a:gd name="T64" fmla="*/ 1638148 w 1807210"/>
              <a:gd name="T65" fmla="*/ 373195 h 888364"/>
              <a:gd name="T66" fmla="*/ 1676026 w 1807210"/>
              <a:gd name="T67" fmla="*/ 429471 h 888364"/>
              <a:gd name="T68" fmla="*/ 1709758 w 1807210"/>
              <a:gd name="T69" fmla="*/ 488631 h 888364"/>
              <a:gd name="T70" fmla="*/ 1739134 w 1807210"/>
              <a:gd name="T71" fmla="*/ 550465 h 888364"/>
              <a:gd name="T72" fmla="*/ 1763945 w 1807210"/>
              <a:gd name="T73" fmla="*/ 614760 h 888364"/>
              <a:gd name="T74" fmla="*/ 1783983 w 1807210"/>
              <a:gd name="T75" fmla="*/ 681302 h 888364"/>
              <a:gd name="T76" fmla="*/ 1799042 w 1807210"/>
              <a:gd name="T77" fmla="*/ 749883 h 888364"/>
              <a:gd name="T78" fmla="*/ 1808909 w 1807210"/>
              <a:gd name="T79" fmla="*/ 820290 h 888364"/>
              <a:gd name="T80" fmla="*/ 1813381 w 1807210"/>
              <a:gd name="T81" fmla="*/ 892310 h 8883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07210"/>
              <a:gd name="T124" fmla="*/ 0 h 888364"/>
              <a:gd name="T125" fmla="*/ 1807210 w 1807210"/>
              <a:gd name="T126" fmla="*/ 888364 h 8883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07210" h="888364">
                <a:moveTo>
                  <a:pt x="0" y="879713"/>
                </a:moveTo>
                <a:lnTo>
                  <a:pt x="5405" y="805239"/>
                </a:lnTo>
                <a:lnTo>
                  <a:pt x="16590" y="732614"/>
                </a:lnTo>
                <a:lnTo>
                  <a:pt x="33312" y="662066"/>
                </a:lnTo>
                <a:lnTo>
                  <a:pt x="55334" y="593820"/>
                </a:lnTo>
                <a:lnTo>
                  <a:pt x="82414" y="528104"/>
                </a:lnTo>
                <a:lnTo>
                  <a:pt x="114312" y="465144"/>
                </a:lnTo>
                <a:lnTo>
                  <a:pt x="150790" y="405167"/>
                </a:lnTo>
                <a:lnTo>
                  <a:pt x="191608" y="348399"/>
                </a:lnTo>
                <a:lnTo>
                  <a:pt x="236524" y="295067"/>
                </a:lnTo>
                <a:lnTo>
                  <a:pt x="285300" y="245398"/>
                </a:lnTo>
                <a:lnTo>
                  <a:pt x="337696" y="199618"/>
                </a:lnTo>
                <a:lnTo>
                  <a:pt x="393471" y="157953"/>
                </a:lnTo>
                <a:lnTo>
                  <a:pt x="452386" y="120631"/>
                </a:lnTo>
                <a:lnTo>
                  <a:pt x="514202" y="87878"/>
                </a:lnTo>
                <a:lnTo>
                  <a:pt x="578678" y="59921"/>
                </a:lnTo>
                <a:lnTo>
                  <a:pt x="645574" y="36986"/>
                </a:lnTo>
                <a:lnTo>
                  <a:pt x="714650" y="19299"/>
                </a:lnTo>
                <a:lnTo>
                  <a:pt x="785668" y="7088"/>
                </a:lnTo>
                <a:lnTo>
                  <a:pt x="858386" y="580"/>
                </a:lnTo>
                <a:lnTo>
                  <a:pt x="932566" y="0"/>
                </a:lnTo>
                <a:lnTo>
                  <a:pt x="1003687" y="5110"/>
                </a:lnTo>
                <a:lnTo>
                  <a:pt x="1073168" y="15621"/>
                </a:lnTo>
                <a:lnTo>
                  <a:pt x="1140803" y="31320"/>
                </a:lnTo>
                <a:lnTo>
                  <a:pt x="1206382" y="51997"/>
                </a:lnTo>
                <a:lnTo>
                  <a:pt x="1269699" y="77442"/>
                </a:lnTo>
                <a:lnTo>
                  <a:pt x="1330545" y="107442"/>
                </a:lnTo>
                <a:lnTo>
                  <a:pt x="1388713" y="141789"/>
                </a:lnTo>
                <a:lnTo>
                  <a:pt x="1443996" y="180270"/>
                </a:lnTo>
                <a:lnTo>
                  <a:pt x="1496185" y="222676"/>
                </a:lnTo>
                <a:lnTo>
                  <a:pt x="1545073" y="268795"/>
                </a:lnTo>
                <a:lnTo>
                  <a:pt x="1590452" y="318417"/>
                </a:lnTo>
                <a:lnTo>
                  <a:pt x="1632114" y="371330"/>
                </a:lnTo>
                <a:lnTo>
                  <a:pt x="1669853" y="427325"/>
                </a:lnTo>
                <a:lnTo>
                  <a:pt x="1703460" y="486189"/>
                </a:lnTo>
                <a:lnTo>
                  <a:pt x="1732727" y="547714"/>
                </a:lnTo>
                <a:lnTo>
                  <a:pt x="1757447" y="611687"/>
                </a:lnTo>
                <a:lnTo>
                  <a:pt x="1777412" y="677898"/>
                </a:lnTo>
                <a:lnTo>
                  <a:pt x="1792415" y="746136"/>
                </a:lnTo>
                <a:lnTo>
                  <a:pt x="1802247" y="816191"/>
                </a:lnTo>
                <a:lnTo>
                  <a:pt x="1806701" y="887851"/>
                </a:lnTo>
              </a:path>
            </a:pathLst>
          </a:custGeom>
          <a:noFill/>
          <a:ln w="25907">
            <a:solidFill>
              <a:srgbClr val="6A0965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43" name="object 35"/>
          <p:cNvSpPr>
            <a:spLocks/>
          </p:cNvSpPr>
          <p:nvPr/>
        </p:nvSpPr>
        <p:spPr bwMode="auto">
          <a:xfrm>
            <a:off x="5487988" y="2701925"/>
            <a:ext cx="1201737" cy="1808163"/>
          </a:xfrm>
          <a:custGeom>
            <a:avLst/>
            <a:gdLst>
              <a:gd name="T0" fmla="*/ 0 w 1202690"/>
              <a:gd name="T1" fmla="*/ 51248 h 1807845"/>
              <a:gd name="T2" fmla="*/ 70551 w 1202690"/>
              <a:gd name="T3" fmla="*/ 29432 h 1807845"/>
              <a:gd name="T4" fmla="*/ 141470 w 1202690"/>
              <a:gd name="T5" fmla="*/ 13713 h 1807845"/>
              <a:gd name="T6" fmla="*/ 212463 w 1202690"/>
              <a:gd name="T7" fmla="*/ 3955 h 1807845"/>
              <a:gd name="T8" fmla="*/ 283233 w 1202690"/>
              <a:gd name="T9" fmla="*/ 0 h 1807845"/>
              <a:gd name="T10" fmla="*/ 353490 w 1202690"/>
              <a:gd name="T11" fmla="*/ 1711 h 1807845"/>
              <a:gd name="T12" fmla="*/ 422936 w 1202690"/>
              <a:gd name="T13" fmla="*/ 8952 h 1807845"/>
              <a:gd name="T14" fmla="*/ 491276 w 1202690"/>
              <a:gd name="T15" fmla="*/ 21566 h 1807845"/>
              <a:gd name="T16" fmla="*/ 558219 w 1202690"/>
              <a:gd name="T17" fmla="*/ 39416 h 1807845"/>
              <a:gd name="T18" fmla="*/ 623466 w 1202690"/>
              <a:gd name="T19" fmla="*/ 62359 h 1807845"/>
              <a:gd name="T20" fmla="*/ 686726 w 1202690"/>
              <a:gd name="T21" fmla="*/ 90251 h 1807845"/>
              <a:gd name="T22" fmla="*/ 747703 w 1202690"/>
              <a:gd name="T23" fmla="*/ 122949 h 1807845"/>
              <a:gd name="T24" fmla="*/ 806102 w 1202690"/>
              <a:gd name="T25" fmla="*/ 160302 h 1807845"/>
              <a:gd name="T26" fmla="*/ 861629 w 1202690"/>
              <a:gd name="T27" fmla="*/ 202181 h 1807845"/>
              <a:gd name="T28" fmla="*/ 913988 w 1202690"/>
              <a:gd name="T29" fmla="*/ 248428 h 1807845"/>
              <a:gd name="T30" fmla="*/ 962888 w 1202690"/>
              <a:gd name="T31" fmla="*/ 298907 h 1807845"/>
              <a:gd name="T32" fmla="*/ 1008032 w 1202690"/>
              <a:gd name="T33" fmla="*/ 353468 h 1807845"/>
              <a:gd name="T34" fmla="*/ 1049126 w 1202690"/>
              <a:gd name="T35" fmla="*/ 411974 h 1807845"/>
              <a:gd name="T36" fmla="*/ 1085876 w 1202690"/>
              <a:gd name="T37" fmla="*/ 474281 h 1807845"/>
              <a:gd name="T38" fmla="*/ 1117985 w 1202690"/>
              <a:gd name="T39" fmla="*/ 540246 h 1807845"/>
              <a:gd name="T40" fmla="*/ 1145162 w 1202690"/>
              <a:gd name="T41" fmla="*/ 609718 h 1807845"/>
              <a:gd name="T42" fmla="*/ 1166693 w 1202690"/>
              <a:gd name="T43" fmla="*/ 681171 h 1807845"/>
              <a:gd name="T44" fmla="*/ 1182203 w 1202690"/>
              <a:gd name="T45" fmla="*/ 752989 h 1807845"/>
              <a:gd name="T46" fmla="*/ 1191834 w 1202690"/>
              <a:gd name="T47" fmla="*/ 824889 h 1807845"/>
              <a:gd name="T48" fmla="*/ 1195729 w 1202690"/>
              <a:gd name="T49" fmla="*/ 896565 h 1807845"/>
              <a:gd name="T50" fmla="*/ 1194028 w 1202690"/>
              <a:gd name="T51" fmla="*/ 967712 h 1807845"/>
              <a:gd name="T52" fmla="*/ 1186875 w 1202690"/>
              <a:gd name="T53" fmla="*/ 1038040 h 1807845"/>
              <a:gd name="T54" fmla="*/ 1174410 w 1202690"/>
              <a:gd name="T55" fmla="*/ 1107255 h 1807845"/>
              <a:gd name="T56" fmla="*/ 1156776 w 1202690"/>
              <a:gd name="T57" fmla="*/ 1175047 h 1807845"/>
              <a:gd name="T58" fmla="*/ 1134114 w 1202690"/>
              <a:gd name="T59" fmla="*/ 1241122 h 1807845"/>
              <a:gd name="T60" fmla="*/ 1106567 w 1202690"/>
              <a:gd name="T61" fmla="*/ 1305185 h 1807845"/>
              <a:gd name="T62" fmla="*/ 1074277 w 1202690"/>
              <a:gd name="T63" fmla="*/ 1366935 h 1807845"/>
              <a:gd name="T64" fmla="*/ 1037385 w 1202690"/>
              <a:gd name="T65" fmla="*/ 1426078 h 1807845"/>
              <a:gd name="T66" fmla="*/ 996033 w 1202690"/>
              <a:gd name="T67" fmla="*/ 1482307 h 1807845"/>
              <a:gd name="T68" fmla="*/ 950364 w 1202690"/>
              <a:gd name="T69" fmla="*/ 1535329 h 1807845"/>
              <a:gd name="T70" fmla="*/ 900518 w 1202690"/>
              <a:gd name="T71" fmla="*/ 1584845 h 1807845"/>
              <a:gd name="T72" fmla="*/ 846638 w 1202690"/>
              <a:gd name="T73" fmla="*/ 1630557 h 1807845"/>
              <a:gd name="T74" fmla="*/ 788865 w 1202690"/>
              <a:gd name="T75" fmla="*/ 1672164 h 1807845"/>
              <a:gd name="T76" fmla="*/ 727343 w 1202690"/>
              <a:gd name="T77" fmla="*/ 1709370 h 1807845"/>
              <a:gd name="T78" fmla="*/ 662213 w 1202690"/>
              <a:gd name="T79" fmla="*/ 1741876 h 1807845"/>
              <a:gd name="T80" fmla="*/ 593617 w 1202690"/>
              <a:gd name="T81" fmla="*/ 1769386 h 1807845"/>
              <a:gd name="T82" fmla="*/ 557568 w 1202690"/>
              <a:gd name="T83" fmla="*/ 1781340 h 1807845"/>
              <a:gd name="T84" fmla="*/ 521048 w 1202690"/>
              <a:gd name="T85" fmla="*/ 1791709 h 1807845"/>
              <a:gd name="T86" fmla="*/ 484124 w 1202690"/>
              <a:gd name="T87" fmla="*/ 1800494 h 1807845"/>
              <a:gd name="T88" fmla="*/ 446860 w 1202690"/>
              <a:gd name="T89" fmla="*/ 1807708 h 1807845"/>
              <a:gd name="T90" fmla="*/ 434373 w 1202690"/>
              <a:gd name="T91" fmla="*/ 1809761 h 18078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02690"/>
              <a:gd name="T139" fmla="*/ 0 h 1807845"/>
              <a:gd name="T140" fmla="*/ 1202690 w 1202690"/>
              <a:gd name="T141" fmla="*/ 1807845 h 180784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02690" h="1807845">
                <a:moveTo>
                  <a:pt x="0" y="51185"/>
                </a:moveTo>
                <a:lnTo>
                  <a:pt x="70943" y="29397"/>
                </a:lnTo>
                <a:lnTo>
                  <a:pt x="142257" y="13699"/>
                </a:lnTo>
                <a:lnTo>
                  <a:pt x="213645" y="3948"/>
                </a:lnTo>
                <a:lnTo>
                  <a:pt x="284810" y="0"/>
                </a:lnTo>
                <a:lnTo>
                  <a:pt x="355457" y="1711"/>
                </a:lnTo>
                <a:lnTo>
                  <a:pt x="425289" y="8938"/>
                </a:lnTo>
                <a:lnTo>
                  <a:pt x="494010" y="21538"/>
                </a:lnTo>
                <a:lnTo>
                  <a:pt x="561325" y="39367"/>
                </a:lnTo>
                <a:lnTo>
                  <a:pt x="626935" y="62282"/>
                </a:lnTo>
                <a:lnTo>
                  <a:pt x="690547" y="90139"/>
                </a:lnTo>
                <a:lnTo>
                  <a:pt x="751863" y="122795"/>
                </a:lnTo>
                <a:lnTo>
                  <a:pt x="810587" y="160106"/>
                </a:lnTo>
                <a:lnTo>
                  <a:pt x="866423" y="201929"/>
                </a:lnTo>
                <a:lnTo>
                  <a:pt x="919075" y="248120"/>
                </a:lnTo>
                <a:lnTo>
                  <a:pt x="968246" y="298536"/>
                </a:lnTo>
                <a:lnTo>
                  <a:pt x="1013641" y="353034"/>
                </a:lnTo>
                <a:lnTo>
                  <a:pt x="1054964" y="411470"/>
                </a:lnTo>
                <a:lnTo>
                  <a:pt x="1091918" y="473700"/>
                </a:lnTo>
                <a:lnTo>
                  <a:pt x="1124206" y="539581"/>
                </a:lnTo>
                <a:lnTo>
                  <a:pt x="1151534" y="608969"/>
                </a:lnTo>
                <a:lnTo>
                  <a:pt x="1173185" y="680331"/>
                </a:lnTo>
                <a:lnTo>
                  <a:pt x="1188781" y="752065"/>
                </a:lnTo>
                <a:lnTo>
                  <a:pt x="1198466" y="823874"/>
                </a:lnTo>
                <a:lnTo>
                  <a:pt x="1202382" y="895459"/>
                </a:lnTo>
                <a:lnTo>
                  <a:pt x="1200672" y="966522"/>
                </a:lnTo>
                <a:lnTo>
                  <a:pt x="1193479" y="1036765"/>
                </a:lnTo>
                <a:lnTo>
                  <a:pt x="1180945" y="1105890"/>
                </a:lnTo>
                <a:lnTo>
                  <a:pt x="1163213" y="1173600"/>
                </a:lnTo>
                <a:lnTo>
                  <a:pt x="1140425" y="1239596"/>
                </a:lnTo>
                <a:lnTo>
                  <a:pt x="1112725" y="1303580"/>
                </a:lnTo>
                <a:lnTo>
                  <a:pt x="1080255" y="1365255"/>
                </a:lnTo>
                <a:lnTo>
                  <a:pt x="1043158" y="1424321"/>
                </a:lnTo>
                <a:lnTo>
                  <a:pt x="1001576" y="1480482"/>
                </a:lnTo>
                <a:lnTo>
                  <a:pt x="955652" y="1533439"/>
                </a:lnTo>
                <a:lnTo>
                  <a:pt x="905529" y="1582894"/>
                </a:lnTo>
                <a:lnTo>
                  <a:pt x="851349" y="1628549"/>
                </a:lnTo>
                <a:lnTo>
                  <a:pt x="793256" y="1670106"/>
                </a:lnTo>
                <a:lnTo>
                  <a:pt x="731391" y="1707267"/>
                </a:lnTo>
                <a:lnTo>
                  <a:pt x="665898" y="1739734"/>
                </a:lnTo>
                <a:lnTo>
                  <a:pt x="596920" y="1767209"/>
                </a:lnTo>
                <a:lnTo>
                  <a:pt x="560670" y="1779149"/>
                </a:lnTo>
                <a:lnTo>
                  <a:pt x="523948" y="1789504"/>
                </a:lnTo>
                <a:lnTo>
                  <a:pt x="486818" y="1798279"/>
                </a:lnTo>
                <a:lnTo>
                  <a:pt x="449346" y="1805482"/>
                </a:lnTo>
                <a:lnTo>
                  <a:pt x="436790" y="1807535"/>
                </a:lnTo>
              </a:path>
            </a:pathLst>
          </a:custGeom>
          <a:noFill/>
          <a:ln w="25907">
            <a:solidFill>
              <a:srgbClr val="AF7FB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object 36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eaLnBrk="1" hangingPunct="1">
              <a:lnSpc>
                <a:spcPts val="2813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accountable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embedding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</a:p>
        </p:txBody>
      </p:sp>
      <p:sp>
        <p:nvSpPr>
          <p:cNvPr id="70659" name="object 3"/>
          <p:cNvSpPr>
            <a:spLocks noChangeArrowheads="1"/>
          </p:cNvSpPr>
          <p:nvPr/>
        </p:nvSpPr>
        <p:spPr bwMode="auto">
          <a:xfrm>
            <a:off x="2160588" y="1736725"/>
            <a:ext cx="4441825" cy="4352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bject 4"/>
          <p:cNvSpPr txBox="1"/>
          <p:nvPr/>
        </p:nvSpPr>
        <p:spPr>
          <a:xfrm>
            <a:off x="4259263" y="3036888"/>
            <a:ext cx="2286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661" name="object 5"/>
          <p:cNvSpPr txBox="1">
            <a:spLocks noChangeArrowheads="1"/>
          </p:cNvSpPr>
          <p:nvPr/>
        </p:nvSpPr>
        <p:spPr bwMode="auto">
          <a:xfrm>
            <a:off x="5076825" y="3665538"/>
            <a:ext cx="279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0662" name="object 6"/>
          <p:cNvSpPr txBox="1">
            <a:spLocks noChangeArrowheads="1"/>
          </p:cNvSpPr>
          <p:nvPr/>
        </p:nvSpPr>
        <p:spPr bwMode="auto">
          <a:xfrm>
            <a:off x="4764088" y="4625975"/>
            <a:ext cx="246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A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0663" name="object 7"/>
          <p:cNvSpPr txBox="1">
            <a:spLocks noChangeArrowheads="1"/>
          </p:cNvSpPr>
          <p:nvPr/>
        </p:nvSpPr>
        <p:spPr bwMode="auto">
          <a:xfrm>
            <a:off x="3756025" y="4625975"/>
            <a:ext cx="2444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R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1063" y="3665538"/>
            <a:ext cx="21272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665" name="object 9"/>
          <p:cNvSpPr>
            <a:spLocks noChangeArrowheads="1"/>
          </p:cNvSpPr>
          <p:nvPr/>
        </p:nvSpPr>
        <p:spPr bwMode="auto">
          <a:xfrm>
            <a:off x="3678238" y="3413125"/>
            <a:ext cx="1411287" cy="14112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6" name="object 10"/>
          <p:cNvSpPr>
            <a:spLocks/>
          </p:cNvSpPr>
          <p:nvPr/>
        </p:nvSpPr>
        <p:spPr bwMode="auto">
          <a:xfrm>
            <a:off x="3732213" y="3429000"/>
            <a:ext cx="1304925" cy="1304925"/>
          </a:xfrm>
          <a:custGeom>
            <a:avLst/>
            <a:gdLst>
              <a:gd name="T0" fmla="*/ 598766 w 1304925"/>
              <a:gd name="T1" fmla="*/ 2161 h 1304925"/>
              <a:gd name="T2" fmla="*/ 495502 w 1304925"/>
              <a:gd name="T3" fmla="*/ 18953 h 1304925"/>
              <a:gd name="T4" fmla="*/ 398351 w 1304925"/>
              <a:gd name="T5" fmla="*/ 51249 h 1304925"/>
              <a:gd name="T6" fmla="*/ 308654 w 1304925"/>
              <a:gd name="T7" fmla="*/ 97709 h 1304925"/>
              <a:gd name="T8" fmla="*/ 227754 w 1304925"/>
              <a:gd name="T9" fmla="*/ 156992 h 1304925"/>
              <a:gd name="T10" fmla="*/ 156992 w 1304925"/>
              <a:gd name="T11" fmla="*/ 227754 h 1304925"/>
              <a:gd name="T12" fmla="*/ 97709 w 1304925"/>
              <a:gd name="T13" fmla="*/ 308654 h 1304925"/>
              <a:gd name="T14" fmla="*/ 51249 w 1304925"/>
              <a:gd name="T15" fmla="*/ 398351 h 1304925"/>
              <a:gd name="T16" fmla="*/ 18953 w 1304925"/>
              <a:gd name="T17" fmla="*/ 495502 h 1304925"/>
              <a:gd name="T18" fmla="*/ 2161 w 1304925"/>
              <a:gd name="T19" fmla="*/ 598766 h 1304925"/>
              <a:gd name="T20" fmla="*/ 2161 w 1304925"/>
              <a:gd name="T21" fmla="*/ 705775 h 1304925"/>
              <a:gd name="T22" fmla="*/ 18953 w 1304925"/>
              <a:gd name="T23" fmla="*/ 809038 h 1304925"/>
              <a:gd name="T24" fmla="*/ 51249 w 1304925"/>
              <a:gd name="T25" fmla="*/ 906188 h 1304925"/>
              <a:gd name="T26" fmla="*/ 97709 w 1304925"/>
              <a:gd name="T27" fmla="*/ 995885 h 1304925"/>
              <a:gd name="T28" fmla="*/ 156992 w 1304925"/>
              <a:gd name="T29" fmla="*/ 1076786 h 1304925"/>
              <a:gd name="T30" fmla="*/ 227754 w 1304925"/>
              <a:gd name="T31" fmla="*/ 1147548 h 1304925"/>
              <a:gd name="T32" fmla="*/ 308654 w 1304925"/>
              <a:gd name="T33" fmla="*/ 1206831 h 1304925"/>
              <a:gd name="T34" fmla="*/ 398351 w 1304925"/>
              <a:gd name="T35" fmla="*/ 1253292 h 1304925"/>
              <a:gd name="T36" fmla="*/ 495502 w 1304925"/>
              <a:gd name="T37" fmla="*/ 1285590 h 1304925"/>
              <a:gd name="T38" fmla="*/ 598766 w 1304925"/>
              <a:gd name="T39" fmla="*/ 1302382 h 1304925"/>
              <a:gd name="T40" fmla="*/ 705777 w 1304925"/>
              <a:gd name="T41" fmla="*/ 1302382 h 1304925"/>
              <a:gd name="T42" fmla="*/ 809041 w 1304925"/>
              <a:gd name="T43" fmla="*/ 1285590 h 1304925"/>
              <a:gd name="T44" fmla="*/ 906192 w 1304925"/>
              <a:gd name="T45" fmla="*/ 1253292 h 1304925"/>
              <a:gd name="T46" fmla="*/ 995889 w 1304925"/>
              <a:gd name="T47" fmla="*/ 1206831 h 1304925"/>
              <a:gd name="T48" fmla="*/ 1076789 w 1304925"/>
              <a:gd name="T49" fmla="*/ 1147548 h 1304925"/>
              <a:gd name="T50" fmla="*/ 1147551 w 1304925"/>
              <a:gd name="T51" fmla="*/ 1076786 h 1304925"/>
              <a:gd name="T52" fmla="*/ 1206833 w 1304925"/>
              <a:gd name="T53" fmla="*/ 995885 h 1304925"/>
              <a:gd name="T54" fmla="*/ 1253294 w 1304925"/>
              <a:gd name="T55" fmla="*/ 906188 h 1304925"/>
              <a:gd name="T56" fmla="*/ 1285590 w 1304925"/>
              <a:gd name="T57" fmla="*/ 809038 h 1304925"/>
              <a:gd name="T58" fmla="*/ 1302382 w 1304925"/>
              <a:gd name="T59" fmla="*/ 705775 h 1304925"/>
              <a:gd name="T60" fmla="*/ 1302382 w 1304925"/>
              <a:gd name="T61" fmla="*/ 598766 h 1304925"/>
              <a:gd name="T62" fmla="*/ 1285590 w 1304925"/>
              <a:gd name="T63" fmla="*/ 495502 h 1304925"/>
              <a:gd name="T64" fmla="*/ 1253294 w 1304925"/>
              <a:gd name="T65" fmla="*/ 398351 h 1304925"/>
              <a:gd name="T66" fmla="*/ 1206833 w 1304925"/>
              <a:gd name="T67" fmla="*/ 308654 h 1304925"/>
              <a:gd name="T68" fmla="*/ 1147551 w 1304925"/>
              <a:gd name="T69" fmla="*/ 227754 h 1304925"/>
              <a:gd name="T70" fmla="*/ 1076789 w 1304925"/>
              <a:gd name="T71" fmla="*/ 156992 h 1304925"/>
              <a:gd name="T72" fmla="*/ 995889 w 1304925"/>
              <a:gd name="T73" fmla="*/ 97709 h 1304925"/>
              <a:gd name="T74" fmla="*/ 906192 w 1304925"/>
              <a:gd name="T75" fmla="*/ 51249 h 1304925"/>
              <a:gd name="T76" fmla="*/ 809041 w 1304925"/>
              <a:gd name="T77" fmla="*/ 18953 h 1304925"/>
              <a:gd name="T78" fmla="*/ 705777 w 1304925"/>
              <a:gd name="T79" fmla="*/ 2161 h 13049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04925"/>
              <a:gd name="T121" fmla="*/ 0 h 1304925"/>
              <a:gd name="T122" fmla="*/ 1304925 w 1304925"/>
              <a:gd name="T123" fmla="*/ 1304925 h 13049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04925" h="1304925">
                <a:moveTo>
                  <a:pt x="652271" y="0"/>
                </a:moveTo>
                <a:lnTo>
                  <a:pt x="598766" y="2161"/>
                </a:lnTo>
                <a:lnTo>
                  <a:pt x="546454" y="8535"/>
                </a:lnTo>
                <a:lnTo>
                  <a:pt x="495502" y="18953"/>
                </a:lnTo>
                <a:lnTo>
                  <a:pt x="446078" y="33247"/>
                </a:lnTo>
                <a:lnTo>
                  <a:pt x="398351" y="51249"/>
                </a:lnTo>
                <a:lnTo>
                  <a:pt x="352487" y="72793"/>
                </a:lnTo>
                <a:lnTo>
                  <a:pt x="308654" y="97709"/>
                </a:lnTo>
                <a:lnTo>
                  <a:pt x="267020" y="125832"/>
                </a:lnTo>
                <a:lnTo>
                  <a:pt x="227754" y="156992"/>
                </a:lnTo>
                <a:lnTo>
                  <a:pt x="191021" y="191021"/>
                </a:lnTo>
                <a:lnTo>
                  <a:pt x="156992" y="227754"/>
                </a:lnTo>
                <a:lnTo>
                  <a:pt x="125832" y="267020"/>
                </a:lnTo>
                <a:lnTo>
                  <a:pt x="97709" y="308654"/>
                </a:lnTo>
                <a:lnTo>
                  <a:pt x="72793" y="352487"/>
                </a:lnTo>
                <a:lnTo>
                  <a:pt x="51249" y="398351"/>
                </a:lnTo>
                <a:lnTo>
                  <a:pt x="33247" y="446078"/>
                </a:lnTo>
                <a:lnTo>
                  <a:pt x="18953" y="495502"/>
                </a:lnTo>
                <a:lnTo>
                  <a:pt x="8535" y="546454"/>
                </a:lnTo>
                <a:lnTo>
                  <a:pt x="2161" y="598766"/>
                </a:lnTo>
                <a:lnTo>
                  <a:pt x="0" y="652271"/>
                </a:lnTo>
                <a:lnTo>
                  <a:pt x="2161" y="705775"/>
                </a:lnTo>
                <a:lnTo>
                  <a:pt x="8535" y="758087"/>
                </a:lnTo>
                <a:lnTo>
                  <a:pt x="18953" y="809038"/>
                </a:lnTo>
                <a:lnTo>
                  <a:pt x="33247" y="858461"/>
                </a:lnTo>
                <a:lnTo>
                  <a:pt x="51249" y="906188"/>
                </a:lnTo>
                <a:lnTo>
                  <a:pt x="72793" y="952052"/>
                </a:lnTo>
                <a:lnTo>
                  <a:pt x="97709" y="995885"/>
                </a:lnTo>
                <a:lnTo>
                  <a:pt x="125832" y="1037519"/>
                </a:lnTo>
                <a:lnTo>
                  <a:pt x="156992" y="1076786"/>
                </a:lnTo>
                <a:lnTo>
                  <a:pt x="191021" y="1113518"/>
                </a:lnTo>
                <a:lnTo>
                  <a:pt x="227754" y="1147548"/>
                </a:lnTo>
                <a:lnTo>
                  <a:pt x="267020" y="1178709"/>
                </a:lnTo>
                <a:lnTo>
                  <a:pt x="308654" y="1206831"/>
                </a:lnTo>
                <a:lnTo>
                  <a:pt x="352487" y="1231748"/>
                </a:lnTo>
                <a:lnTo>
                  <a:pt x="398351" y="1253292"/>
                </a:lnTo>
                <a:lnTo>
                  <a:pt x="446078" y="1271295"/>
                </a:lnTo>
                <a:lnTo>
                  <a:pt x="495502" y="1285590"/>
                </a:lnTo>
                <a:lnTo>
                  <a:pt x="546454" y="1296008"/>
                </a:lnTo>
                <a:lnTo>
                  <a:pt x="598766" y="1302382"/>
                </a:lnTo>
                <a:lnTo>
                  <a:pt x="652271" y="1304543"/>
                </a:lnTo>
                <a:lnTo>
                  <a:pt x="705777" y="1302382"/>
                </a:lnTo>
                <a:lnTo>
                  <a:pt x="758089" y="1296008"/>
                </a:lnTo>
                <a:lnTo>
                  <a:pt x="809041" y="1285590"/>
                </a:lnTo>
                <a:lnTo>
                  <a:pt x="858465" y="1271295"/>
                </a:lnTo>
                <a:lnTo>
                  <a:pt x="906192" y="1253292"/>
                </a:lnTo>
                <a:lnTo>
                  <a:pt x="952056" y="1231748"/>
                </a:lnTo>
                <a:lnTo>
                  <a:pt x="995889" y="1206831"/>
                </a:lnTo>
                <a:lnTo>
                  <a:pt x="1037523" y="1178709"/>
                </a:lnTo>
                <a:lnTo>
                  <a:pt x="1076789" y="1147548"/>
                </a:lnTo>
                <a:lnTo>
                  <a:pt x="1113522" y="1113518"/>
                </a:lnTo>
                <a:lnTo>
                  <a:pt x="1147551" y="1076786"/>
                </a:lnTo>
                <a:lnTo>
                  <a:pt x="1178711" y="1037519"/>
                </a:lnTo>
                <a:lnTo>
                  <a:pt x="1206833" y="995885"/>
                </a:lnTo>
                <a:lnTo>
                  <a:pt x="1231750" y="952052"/>
                </a:lnTo>
                <a:lnTo>
                  <a:pt x="1253294" y="906188"/>
                </a:lnTo>
                <a:lnTo>
                  <a:pt x="1271296" y="858461"/>
                </a:lnTo>
                <a:lnTo>
                  <a:pt x="1285590" y="809038"/>
                </a:lnTo>
                <a:lnTo>
                  <a:pt x="1296008" y="758087"/>
                </a:lnTo>
                <a:lnTo>
                  <a:pt x="1302382" y="705775"/>
                </a:lnTo>
                <a:lnTo>
                  <a:pt x="1304543" y="652271"/>
                </a:lnTo>
                <a:lnTo>
                  <a:pt x="1302382" y="598766"/>
                </a:lnTo>
                <a:lnTo>
                  <a:pt x="1296008" y="546454"/>
                </a:lnTo>
                <a:lnTo>
                  <a:pt x="1285590" y="495502"/>
                </a:lnTo>
                <a:lnTo>
                  <a:pt x="1271296" y="446078"/>
                </a:lnTo>
                <a:lnTo>
                  <a:pt x="1253294" y="398351"/>
                </a:lnTo>
                <a:lnTo>
                  <a:pt x="1231750" y="352487"/>
                </a:lnTo>
                <a:lnTo>
                  <a:pt x="1206833" y="308654"/>
                </a:lnTo>
                <a:lnTo>
                  <a:pt x="1178711" y="267020"/>
                </a:lnTo>
                <a:lnTo>
                  <a:pt x="1147551" y="227754"/>
                </a:lnTo>
                <a:lnTo>
                  <a:pt x="1113522" y="191021"/>
                </a:lnTo>
                <a:lnTo>
                  <a:pt x="1076789" y="156992"/>
                </a:lnTo>
                <a:lnTo>
                  <a:pt x="1037523" y="125832"/>
                </a:lnTo>
                <a:lnTo>
                  <a:pt x="995889" y="97709"/>
                </a:lnTo>
                <a:lnTo>
                  <a:pt x="952056" y="72793"/>
                </a:lnTo>
                <a:lnTo>
                  <a:pt x="906192" y="51249"/>
                </a:lnTo>
                <a:lnTo>
                  <a:pt x="858465" y="33247"/>
                </a:lnTo>
                <a:lnTo>
                  <a:pt x="809041" y="18953"/>
                </a:lnTo>
                <a:lnTo>
                  <a:pt x="758089" y="8535"/>
                </a:lnTo>
                <a:lnTo>
                  <a:pt x="705777" y="2161"/>
                </a:lnTo>
                <a:lnTo>
                  <a:pt x="652271" y="0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3919538" y="3960813"/>
            <a:ext cx="930275" cy="2809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solidFill>
                  <a:srgbClr val="46526C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46526C"/>
                </a:solidFill>
                <a:latin typeface="Arial"/>
                <a:cs typeface="Arial"/>
              </a:rPr>
              <a:t>MART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0668" name="object 12"/>
          <p:cNvSpPr>
            <a:spLocks/>
          </p:cNvSpPr>
          <p:nvPr/>
        </p:nvSpPr>
        <p:spPr bwMode="auto">
          <a:xfrm>
            <a:off x="4105275" y="1914525"/>
            <a:ext cx="280988" cy="420688"/>
          </a:xfrm>
          <a:custGeom>
            <a:avLst/>
            <a:gdLst>
              <a:gd name="T0" fmla="*/ 226456 w 280670"/>
              <a:gd name="T1" fmla="*/ 0 h 420369"/>
              <a:gd name="T2" fmla="*/ 224273 w 280670"/>
              <a:gd name="T3" fmla="*/ 1530 h 420369"/>
              <a:gd name="T4" fmla="*/ 224273 w 280670"/>
              <a:gd name="T5" fmla="*/ 23229 h 420369"/>
              <a:gd name="T6" fmla="*/ 205891 w 280670"/>
              <a:gd name="T7" fmla="*/ 23973 h 420369"/>
              <a:gd name="T8" fmla="*/ 153417 w 280670"/>
              <a:gd name="T9" fmla="*/ 34722 h 420369"/>
              <a:gd name="T10" fmla="*/ 106172 w 280670"/>
              <a:gd name="T11" fmla="*/ 57007 h 420369"/>
              <a:gd name="T12" fmla="*/ 65718 w 280670"/>
              <a:gd name="T13" fmla="*/ 89253 h 420369"/>
              <a:gd name="T14" fmla="*/ 33621 w 280670"/>
              <a:gd name="T15" fmla="*/ 129881 h 420369"/>
              <a:gd name="T16" fmla="*/ 11442 w 280670"/>
              <a:gd name="T17" fmla="*/ 177321 h 420369"/>
              <a:gd name="T18" fmla="*/ 745 w 280670"/>
              <a:gd name="T19" fmla="*/ 229997 h 420369"/>
              <a:gd name="T20" fmla="*/ 0 w 280670"/>
              <a:gd name="T21" fmla="*/ 248447 h 420369"/>
              <a:gd name="T22" fmla="*/ 404 w 280670"/>
              <a:gd name="T23" fmla="*/ 261847 h 420369"/>
              <a:gd name="T24" fmla="*/ 6369 w 280670"/>
              <a:gd name="T25" fmla="*/ 301264 h 420369"/>
              <a:gd name="T26" fmla="*/ 19069 w 280670"/>
              <a:gd name="T27" fmla="*/ 338783 h 420369"/>
              <a:gd name="T28" fmla="*/ 38012 w 280670"/>
              <a:gd name="T29" fmla="*/ 373468 h 420369"/>
              <a:gd name="T30" fmla="*/ 62713 w 280670"/>
              <a:gd name="T31" fmla="*/ 404387 h 420369"/>
              <a:gd name="T32" fmla="*/ 82137 w 280670"/>
              <a:gd name="T33" fmla="*/ 422447 h 420369"/>
              <a:gd name="T34" fmla="*/ 111588 w 280670"/>
              <a:gd name="T35" fmla="*/ 403890 h 420369"/>
              <a:gd name="T36" fmla="*/ 101194 w 280670"/>
              <a:gd name="T37" fmla="*/ 395569 h 420369"/>
              <a:gd name="T38" fmla="*/ 91440 w 280670"/>
              <a:gd name="T39" fmla="*/ 386578 h 420369"/>
              <a:gd name="T40" fmla="*/ 66280 w 280670"/>
              <a:gd name="T41" fmla="*/ 356051 h 420369"/>
              <a:gd name="T42" fmla="*/ 47785 w 280670"/>
              <a:gd name="T43" fmla="*/ 321165 h 420369"/>
              <a:gd name="T44" fmla="*/ 36630 w 280670"/>
              <a:gd name="T45" fmla="*/ 283178 h 420369"/>
              <a:gd name="T46" fmla="*/ 33428 w 280670"/>
              <a:gd name="T47" fmla="*/ 248447 h 420369"/>
              <a:gd name="T48" fmla="*/ 34060 w 280670"/>
              <a:gd name="T49" fmla="*/ 232713 h 420369"/>
              <a:gd name="T50" fmla="*/ 43186 w 280670"/>
              <a:gd name="T51" fmla="*/ 187827 h 420369"/>
              <a:gd name="T52" fmla="*/ 62091 w 280670"/>
              <a:gd name="T53" fmla="*/ 147447 h 420369"/>
              <a:gd name="T54" fmla="*/ 89438 w 280670"/>
              <a:gd name="T55" fmla="*/ 112892 h 420369"/>
              <a:gd name="T56" fmla="*/ 123877 w 280670"/>
              <a:gd name="T57" fmla="*/ 85495 h 420369"/>
              <a:gd name="T58" fmla="*/ 164066 w 280670"/>
              <a:gd name="T59" fmla="*/ 66566 h 420369"/>
              <a:gd name="T60" fmla="*/ 208663 w 280670"/>
              <a:gd name="T61" fmla="*/ 57443 h 420369"/>
              <a:gd name="T62" fmla="*/ 224273 w 280670"/>
              <a:gd name="T63" fmla="*/ 56810 h 420369"/>
              <a:gd name="T64" fmla="*/ 259613 w 280670"/>
              <a:gd name="T65" fmla="*/ 56810 h 420369"/>
              <a:gd name="T66" fmla="*/ 281110 w 280670"/>
              <a:gd name="T67" fmla="*/ 41890 h 420369"/>
              <a:gd name="T68" fmla="*/ 282647 w 280670"/>
              <a:gd name="T69" fmla="*/ 41121 h 420369"/>
              <a:gd name="T70" fmla="*/ 282647 w 280670"/>
              <a:gd name="T71" fmla="*/ 38821 h 420369"/>
              <a:gd name="T72" fmla="*/ 281110 w 280670"/>
              <a:gd name="T73" fmla="*/ 37658 h 420369"/>
              <a:gd name="T74" fmla="*/ 228360 w 280670"/>
              <a:gd name="T75" fmla="*/ 1134 h 420369"/>
              <a:gd name="T76" fmla="*/ 226456 w 280670"/>
              <a:gd name="T77" fmla="*/ 0 h 420369"/>
              <a:gd name="T78" fmla="*/ 259613 w 280670"/>
              <a:gd name="T79" fmla="*/ 56810 h 420369"/>
              <a:gd name="T80" fmla="*/ 224273 w 280670"/>
              <a:gd name="T81" fmla="*/ 56810 h 420369"/>
              <a:gd name="T82" fmla="*/ 224273 w 280670"/>
              <a:gd name="T83" fmla="*/ 78503 h 420369"/>
              <a:gd name="T84" fmla="*/ 226824 w 280670"/>
              <a:gd name="T85" fmla="*/ 79667 h 420369"/>
              <a:gd name="T86" fmla="*/ 228360 w 280670"/>
              <a:gd name="T87" fmla="*/ 78503 h 420369"/>
              <a:gd name="T88" fmla="*/ 259613 w 280670"/>
              <a:gd name="T89" fmla="*/ 56810 h 42036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0670"/>
              <a:gd name="T136" fmla="*/ 0 h 420369"/>
              <a:gd name="T137" fmla="*/ 280670 w 280670"/>
              <a:gd name="T138" fmla="*/ 420369 h 42036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0670" h="420369">
                <a:moveTo>
                  <a:pt x="224668" y="0"/>
                </a:moveTo>
                <a:lnTo>
                  <a:pt x="222503" y="1523"/>
                </a:lnTo>
                <a:lnTo>
                  <a:pt x="222503" y="23103"/>
                </a:lnTo>
                <a:lnTo>
                  <a:pt x="204266" y="23847"/>
                </a:lnTo>
                <a:lnTo>
                  <a:pt x="152206" y="34540"/>
                </a:lnTo>
                <a:lnTo>
                  <a:pt x="105334" y="56706"/>
                </a:lnTo>
                <a:lnTo>
                  <a:pt x="65200" y="88780"/>
                </a:lnTo>
                <a:lnTo>
                  <a:pt x="33355" y="129195"/>
                </a:lnTo>
                <a:lnTo>
                  <a:pt x="11351" y="176383"/>
                </a:lnTo>
                <a:lnTo>
                  <a:pt x="738" y="228779"/>
                </a:lnTo>
                <a:lnTo>
                  <a:pt x="0" y="247131"/>
                </a:lnTo>
                <a:lnTo>
                  <a:pt x="404" y="260460"/>
                </a:lnTo>
                <a:lnTo>
                  <a:pt x="6320" y="299669"/>
                </a:lnTo>
                <a:lnTo>
                  <a:pt x="18918" y="336988"/>
                </a:lnTo>
                <a:lnTo>
                  <a:pt x="37711" y="371490"/>
                </a:lnTo>
                <a:lnTo>
                  <a:pt x="62217" y="402246"/>
                </a:lnTo>
                <a:lnTo>
                  <a:pt x="81488" y="420210"/>
                </a:lnTo>
                <a:lnTo>
                  <a:pt x="110707" y="401751"/>
                </a:lnTo>
                <a:lnTo>
                  <a:pt x="100395" y="393474"/>
                </a:lnTo>
                <a:lnTo>
                  <a:pt x="90719" y="384531"/>
                </a:lnTo>
                <a:lnTo>
                  <a:pt x="65755" y="354165"/>
                </a:lnTo>
                <a:lnTo>
                  <a:pt x="47407" y="319464"/>
                </a:lnTo>
                <a:lnTo>
                  <a:pt x="36343" y="281678"/>
                </a:lnTo>
                <a:lnTo>
                  <a:pt x="33162" y="247131"/>
                </a:lnTo>
                <a:lnTo>
                  <a:pt x="33792" y="231481"/>
                </a:lnTo>
                <a:lnTo>
                  <a:pt x="42843" y="186833"/>
                </a:lnTo>
                <a:lnTo>
                  <a:pt x="61601" y="146666"/>
                </a:lnTo>
                <a:lnTo>
                  <a:pt x="88731" y="112295"/>
                </a:lnTo>
                <a:lnTo>
                  <a:pt x="122899" y="85040"/>
                </a:lnTo>
                <a:lnTo>
                  <a:pt x="162771" y="66216"/>
                </a:lnTo>
                <a:lnTo>
                  <a:pt x="207015" y="57140"/>
                </a:lnTo>
                <a:lnTo>
                  <a:pt x="222503" y="56509"/>
                </a:lnTo>
                <a:lnTo>
                  <a:pt x="257564" y="56509"/>
                </a:lnTo>
                <a:lnTo>
                  <a:pt x="278891" y="41666"/>
                </a:lnTo>
                <a:lnTo>
                  <a:pt x="280415" y="40904"/>
                </a:lnTo>
                <a:lnTo>
                  <a:pt x="280415" y="38618"/>
                </a:lnTo>
                <a:lnTo>
                  <a:pt x="278891" y="37459"/>
                </a:lnTo>
                <a:lnTo>
                  <a:pt x="226557" y="1127"/>
                </a:lnTo>
                <a:lnTo>
                  <a:pt x="224668" y="0"/>
                </a:lnTo>
                <a:close/>
              </a:path>
              <a:path w="280670" h="420369">
                <a:moveTo>
                  <a:pt x="257564" y="56509"/>
                </a:moveTo>
                <a:lnTo>
                  <a:pt x="222503" y="56509"/>
                </a:lnTo>
                <a:lnTo>
                  <a:pt x="222503" y="78089"/>
                </a:lnTo>
                <a:lnTo>
                  <a:pt x="225033" y="79247"/>
                </a:lnTo>
                <a:lnTo>
                  <a:pt x="226557" y="78089"/>
                </a:lnTo>
                <a:lnTo>
                  <a:pt x="257564" y="565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69" name="object 13"/>
          <p:cNvSpPr>
            <a:spLocks/>
          </p:cNvSpPr>
          <p:nvPr/>
        </p:nvSpPr>
        <p:spPr bwMode="auto">
          <a:xfrm>
            <a:off x="4270375" y="1981200"/>
            <a:ext cx="404813" cy="527050"/>
          </a:xfrm>
          <a:custGeom>
            <a:avLst/>
            <a:gdLst>
              <a:gd name="T0" fmla="*/ 202121 w 404495"/>
              <a:gd name="T1" fmla="*/ 345666 h 528319"/>
              <a:gd name="T2" fmla="*/ 226544 w 404495"/>
              <a:gd name="T3" fmla="*/ 382205 h 528319"/>
              <a:gd name="T4" fmla="*/ 364045 w 404495"/>
              <a:gd name="T5" fmla="*/ 519179 h 528319"/>
              <a:gd name="T6" fmla="*/ 387142 w 404495"/>
              <a:gd name="T7" fmla="*/ 511934 h 528319"/>
              <a:gd name="T8" fmla="*/ 403493 w 404495"/>
              <a:gd name="T9" fmla="*/ 489447 h 528319"/>
              <a:gd name="T10" fmla="*/ 406552 w 404495"/>
              <a:gd name="T11" fmla="*/ 466857 h 528319"/>
              <a:gd name="T12" fmla="*/ 293629 w 404495"/>
              <a:gd name="T13" fmla="*/ 347185 h 528319"/>
              <a:gd name="T14" fmla="*/ 55812 w 404495"/>
              <a:gd name="T15" fmla="*/ 342013 h 528319"/>
              <a:gd name="T16" fmla="*/ 1951 w 404495"/>
              <a:gd name="T17" fmla="*/ 378170 h 528319"/>
              <a:gd name="T18" fmla="*/ 0 w 404495"/>
              <a:gd name="T19" fmla="*/ 381842 h 528319"/>
              <a:gd name="T20" fmla="*/ 53480 w 404495"/>
              <a:gd name="T21" fmla="*/ 418017 h 528319"/>
              <a:gd name="T22" fmla="*/ 58110 w 404495"/>
              <a:gd name="T23" fmla="*/ 418286 h 528319"/>
              <a:gd name="T24" fmla="*/ 71781 w 404495"/>
              <a:gd name="T25" fmla="*/ 396666 h 528319"/>
              <a:gd name="T26" fmla="*/ 148085 w 404495"/>
              <a:gd name="T27" fmla="*/ 378588 h 528319"/>
              <a:gd name="T28" fmla="*/ 58110 w 404495"/>
              <a:gd name="T29" fmla="*/ 364338 h 528319"/>
              <a:gd name="T30" fmla="*/ 55812 w 404495"/>
              <a:gd name="T31" fmla="*/ 342013 h 528319"/>
              <a:gd name="T32" fmla="*/ 170500 w 404495"/>
              <a:gd name="T33" fmla="*/ 25085 h 528319"/>
              <a:gd name="T34" fmla="*/ 190921 w 404495"/>
              <a:gd name="T35" fmla="*/ 42046 h 528319"/>
              <a:gd name="T36" fmla="*/ 234839 w 404495"/>
              <a:gd name="T37" fmla="*/ 105758 h 528319"/>
              <a:gd name="T38" fmla="*/ 249057 w 404495"/>
              <a:gd name="T39" fmla="*/ 168630 h 528319"/>
              <a:gd name="T40" fmla="*/ 239415 w 404495"/>
              <a:gd name="T41" fmla="*/ 231865 h 528319"/>
              <a:gd name="T42" fmla="*/ 193264 w 404495"/>
              <a:gd name="T43" fmla="*/ 308361 h 528319"/>
              <a:gd name="T44" fmla="*/ 118543 w 404495"/>
              <a:gd name="T45" fmla="*/ 354706 h 528319"/>
              <a:gd name="T46" fmla="*/ 58110 w 404495"/>
              <a:gd name="T47" fmla="*/ 364338 h 528319"/>
              <a:gd name="T48" fmla="*/ 181715 w 404495"/>
              <a:gd name="T49" fmla="*/ 360565 h 528319"/>
              <a:gd name="T50" fmla="*/ 202121 w 404495"/>
              <a:gd name="T51" fmla="*/ 345666 h 528319"/>
              <a:gd name="T52" fmla="*/ 285281 w 404495"/>
              <a:gd name="T53" fmla="*/ 344178 h 528319"/>
              <a:gd name="T54" fmla="*/ 230825 w 404495"/>
              <a:gd name="T55" fmla="*/ 319527 h 528319"/>
              <a:gd name="T56" fmla="*/ 272684 w 404495"/>
              <a:gd name="T57" fmla="*/ 242461 h 528319"/>
              <a:gd name="T58" fmla="*/ 282602 w 404495"/>
              <a:gd name="T59" fmla="*/ 178495 h 528319"/>
              <a:gd name="T60" fmla="*/ 276555 w 404495"/>
              <a:gd name="T61" fmla="*/ 126477 h 528319"/>
              <a:gd name="T62" fmla="*/ 245485 w 404495"/>
              <a:gd name="T63" fmla="*/ 55949 h 528319"/>
              <a:gd name="T64" fmla="*/ 201780 w 404495"/>
              <a:gd name="T65" fmla="*/ 8045 h 528319"/>
              <a:gd name="T66" fmla="*/ 269671 w 404495"/>
              <a:gd name="T67" fmla="*/ 342032 h 528319"/>
              <a:gd name="T68" fmla="*/ 285281 w 404495"/>
              <a:gd name="T69" fmla="*/ 344178 h 528319"/>
              <a:gd name="T70" fmla="*/ 269671 w 404495"/>
              <a:gd name="T71" fmla="*/ 342032 h 5283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4495"/>
              <a:gd name="T109" fmla="*/ 0 h 528319"/>
              <a:gd name="T110" fmla="*/ 404495 w 404495"/>
              <a:gd name="T111" fmla="*/ 528319 h 52831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4495" h="528319">
                <a:moveTo>
                  <a:pt x="287813" y="351532"/>
                </a:moveTo>
                <a:lnTo>
                  <a:pt x="201012" y="351532"/>
                </a:lnTo>
                <a:lnTo>
                  <a:pt x="227352" y="376190"/>
                </a:lnTo>
                <a:lnTo>
                  <a:pt x="225301" y="388694"/>
                </a:lnTo>
                <a:lnTo>
                  <a:pt x="328665" y="514693"/>
                </a:lnTo>
                <a:lnTo>
                  <a:pt x="362047" y="527992"/>
                </a:lnTo>
                <a:lnTo>
                  <a:pt x="373941" y="525933"/>
                </a:lnTo>
                <a:lnTo>
                  <a:pt x="385018" y="520628"/>
                </a:lnTo>
                <a:lnTo>
                  <a:pt x="394883" y="509394"/>
                </a:lnTo>
                <a:lnTo>
                  <a:pt x="401280" y="497756"/>
                </a:lnTo>
                <a:lnTo>
                  <a:pt x="404372" y="486093"/>
                </a:lnTo>
                <a:lnTo>
                  <a:pt x="404322" y="474782"/>
                </a:lnTo>
                <a:lnTo>
                  <a:pt x="302270" y="360770"/>
                </a:lnTo>
                <a:lnTo>
                  <a:pt x="292017" y="353079"/>
                </a:lnTo>
                <a:lnTo>
                  <a:pt x="287813" y="351532"/>
                </a:lnTo>
                <a:close/>
              </a:path>
              <a:path w="404495" h="528319">
                <a:moveTo>
                  <a:pt x="55504" y="347816"/>
                </a:moveTo>
                <a:lnTo>
                  <a:pt x="53583" y="348578"/>
                </a:lnTo>
                <a:lnTo>
                  <a:pt x="1937" y="384591"/>
                </a:lnTo>
                <a:lnTo>
                  <a:pt x="0" y="386038"/>
                </a:lnTo>
                <a:lnTo>
                  <a:pt x="0" y="388324"/>
                </a:lnTo>
                <a:lnTo>
                  <a:pt x="1523" y="389452"/>
                </a:lnTo>
                <a:lnTo>
                  <a:pt x="53186" y="425113"/>
                </a:lnTo>
                <a:lnTo>
                  <a:pt x="55504" y="426546"/>
                </a:lnTo>
                <a:lnTo>
                  <a:pt x="57790" y="425387"/>
                </a:lnTo>
                <a:lnTo>
                  <a:pt x="57790" y="403808"/>
                </a:lnTo>
                <a:lnTo>
                  <a:pt x="71389" y="403400"/>
                </a:lnTo>
                <a:lnTo>
                  <a:pt x="110665" y="397475"/>
                </a:lnTo>
                <a:lnTo>
                  <a:pt x="147273" y="385016"/>
                </a:lnTo>
                <a:lnTo>
                  <a:pt x="174571" y="370523"/>
                </a:lnTo>
                <a:lnTo>
                  <a:pt x="57790" y="370523"/>
                </a:lnTo>
                <a:lnTo>
                  <a:pt x="57790" y="348944"/>
                </a:lnTo>
                <a:lnTo>
                  <a:pt x="55504" y="347816"/>
                </a:lnTo>
                <a:close/>
              </a:path>
              <a:path w="404495" h="528319">
                <a:moveTo>
                  <a:pt x="190253" y="0"/>
                </a:moveTo>
                <a:lnTo>
                  <a:pt x="169564" y="25511"/>
                </a:lnTo>
                <a:lnTo>
                  <a:pt x="180053" y="33814"/>
                </a:lnTo>
                <a:lnTo>
                  <a:pt x="189873" y="42759"/>
                </a:lnTo>
                <a:lnTo>
                  <a:pt x="215103" y="73024"/>
                </a:lnTo>
                <a:lnTo>
                  <a:pt x="233551" y="107553"/>
                </a:lnTo>
                <a:lnTo>
                  <a:pt x="244652" y="145210"/>
                </a:lnTo>
                <a:lnTo>
                  <a:pt x="247691" y="171493"/>
                </a:lnTo>
                <a:lnTo>
                  <a:pt x="247090" y="188310"/>
                </a:lnTo>
                <a:lnTo>
                  <a:pt x="238102" y="235801"/>
                </a:lnTo>
                <a:lnTo>
                  <a:pt x="219366" y="277950"/>
                </a:lnTo>
                <a:lnTo>
                  <a:pt x="192204" y="313595"/>
                </a:lnTo>
                <a:lnTo>
                  <a:pt x="157938" y="341574"/>
                </a:lnTo>
                <a:lnTo>
                  <a:pt x="117892" y="360726"/>
                </a:lnTo>
                <a:lnTo>
                  <a:pt x="73387" y="369890"/>
                </a:lnTo>
                <a:lnTo>
                  <a:pt x="57790" y="370523"/>
                </a:lnTo>
                <a:lnTo>
                  <a:pt x="174571" y="370523"/>
                </a:lnTo>
                <a:lnTo>
                  <a:pt x="180718" y="366686"/>
                </a:lnTo>
                <a:lnTo>
                  <a:pt x="191078" y="359386"/>
                </a:lnTo>
                <a:lnTo>
                  <a:pt x="201012" y="351532"/>
                </a:lnTo>
                <a:lnTo>
                  <a:pt x="287813" y="351532"/>
                </a:lnTo>
                <a:lnTo>
                  <a:pt x="283716" y="350023"/>
                </a:lnTo>
                <a:lnTo>
                  <a:pt x="255989" y="350023"/>
                </a:lnTo>
                <a:lnTo>
                  <a:pt x="229559" y="324952"/>
                </a:lnTo>
                <a:lnTo>
                  <a:pt x="256929" y="282253"/>
                </a:lnTo>
                <a:lnTo>
                  <a:pt x="271188" y="246577"/>
                </a:lnTo>
                <a:lnTo>
                  <a:pt x="279338" y="208283"/>
                </a:lnTo>
                <a:lnTo>
                  <a:pt x="281052" y="181526"/>
                </a:lnTo>
                <a:lnTo>
                  <a:pt x="280719" y="168052"/>
                </a:lnTo>
                <a:lnTo>
                  <a:pt x="275038" y="128624"/>
                </a:lnTo>
                <a:lnTo>
                  <a:pt x="262691" y="91307"/>
                </a:lnTo>
                <a:lnTo>
                  <a:pt x="244138" y="56899"/>
                </a:lnTo>
                <a:lnTo>
                  <a:pt x="219838" y="26197"/>
                </a:lnTo>
                <a:lnTo>
                  <a:pt x="200673" y="8182"/>
                </a:lnTo>
                <a:lnTo>
                  <a:pt x="190253" y="0"/>
                </a:lnTo>
                <a:close/>
              </a:path>
              <a:path w="404495" h="528319">
                <a:moveTo>
                  <a:pt x="268191" y="347837"/>
                </a:moveTo>
                <a:lnTo>
                  <a:pt x="255989" y="350023"/>
                </a:lnTo>
                <a:lnTo>
                  <a:pt x="283716" y="350023"/>
                </a:lnTo>
                <a:lnTo>
                  <a:pt x="280429" y="348812"/>
                </a:lnTo>
                <a:lnTo>
                  <a:pt x="268191" y="3478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0" name="object 14"/>
          <p:cNvSpPr>
            <a:spLocks/>
          </p:cNvSpPr>
          <p:nvPr/>
        </p:nvSpPr>
        <p:spPr bwMode="auto">
          <a:xfrm>
            <a:off x="4187825" y="2020888"/>
            <a:ext cx="280988" cy="280987"/>
          </a:xfrm>
          <a:custGeom>
            <a:avLst/>
            <a:gdLst>
              <a:gd name="T0" fmla="*/ 86143 w 280670"/>
              <a:gd name="T1" fmla="*/ 236442 h 280669"/>
              <a:gd name="T2" fmla="*/ 109729 w 280670"/>
              <a:gd name="T3" fmla="*/ 246465 h 280669"/>
              <a:gd name="T4" fmla="*/ 119050 w 280670"/>
              <a:gd name="T5" fmla="*/ 273799 h 280669"/>
              <a:gd name="T6" fmla="*/ 124303 w 280670"/>
              <a:gd name="T7" fmla="*/ 282647 h 280669"/>
              <a:gd name="T8" fmla="*/ 164365 w 280670"/>
              <a:gd name="T9" fmla="*/ 278806 h 280669"/>
              <a:gd name="T10" fmla="*/ 169373 w 280670"/>
              <a:gd name="T11" fmla="*/ 247564 h 280669"/>
              <a:gd name="T12" fmla="*/ 193214 w 280670"/>
              <a:gd name="T13" fmla="*/ 238240 h 280669"/>
              <a:gd name="T14" fmla="*/ 245699 w 280670"/>
              <a:gd name="T15" fmla="*/ 236442 h 280669"/>
              <a:gd name="T16" fmla="*/ 28296 w 280670"/>
              <a:gd name="T17" fmla="*/ 54901 h 280669"/>
              <a:gd name="T18" fmla="*/ 30474 w 280670"/>
              <a:gd name="T19" fmla="*/ 64518 h 280669"/>
              <a:gd name="T20" fmla="*/ 40311 w 280670"/>
              <a:gd name="T21" fmla="*/ 98095 h 280669"/>
              <a:gd name="T22" fmla="*/ 8490 w 280670"/>
              <a:gd name="T23" fmla="*/ 119037 h 280669"/>
              <a:gd name="T24" fmla="*/ 0 w 280670"/>
              <a:gd name="T25" fmla="*/ 124303 h 280669"/>
              <a:gd name="T26" fmla="*/ 3472 w 280670"/>
              <a:gd name="T27" fmla="*/ 163966 h 280669"/>
              <a:gd name="T28" fmla="*/ 34683 w 280670"/>
              <a:gd name="T29" fmla="*/ 169342 h 280669"/>
              <a:gd name="T30" fmla="*/ 44334 w 280670"/>
              <a:gd name="T31" fmla="*/ 193072 h 280669"/>
              <a:gd name="T32" fmla="*/ 28539 w 280670"/>
              <a:gd name="T33" fmla="*/ 223106 h 280669"/>
              <a:gd name="T34" fmla="*/ 32381 w 280670"/>
              <a:gd name="T35" fmla="*/ 232323 h 280669"/>
              <a:gd name="T36" fmla="*/ 51459 w 280670"/>
              <a:gd name="T37" fmla="*/ 251033 h 280669"/>
              <a:gd name="T38" fmla="*/ 60308 w 280670"/>
              <a:gd name="T39" fmla="*/ 254751 h 280669"/>
              <a:gd name="T40" fmla="*/ 86143 w 280670"/>
              <a:gd name="T41" fmla="*/ 236442 h 280669"/>
              <a:gd name="T42" fmla="*/ 254107 w 280670"/>
              <a:gd name="T43" fmla="*/ 228114 h 280669"/>
              <a:gd name="T44" fmla="*/ 251802 w 280670"/>
              <a:gd name="T45" fmla="*/ 218498 h 280669"/>
              <a:gd name="T46" fmla="*/ 239399 w 280670"/>
              <a:gd name="T47" fmla="*/ 190294 h 280669"/>
              <a:gd name="T48" fmla="*/ 126470 w 280670"/>
              <a:gd name="T49" fmla="*/ 188398 h 280669"/>
              <a:gd name="T50" fmla="*/ 91673 w 280670"/>
              <a:gd name="T51" fmla="*/ 143279 h 280669"/>
              <a:gd name="T52" fmla="*/ 116531 w 280670"/>
              <a:gd name="T53" fmla="*/ 96630 h 280669"/>
              <a:gd name="T54" fmla="*/ 238668 w 280670"/>
              <a:gd name="T55" fmla="*/ 89714 h 280669"/>
              <a:gd name="T56" fmla="*/ 254351 w 280670"/>
              <a:gd name="T57" fmla="*/ 59508 h 280669"/>
              <a:gd name="T58" fmla="*/ 250266 w 280670"/>
              <a:gd name="T59" fmla="*/ 50294 h 280669"/>
              <a:gd name="T60" fmla="*/ 196872 w 280670"/>
              <a:gd name="T61" fmla="*/ 46605 h 280669"/>
              <a:gd name="T62" fmla="*/ 89854 w 280670"/>
              <a:gd name="T63" fmla="*/ 43966 h 280669"/>
              <a:gd name="T64" fmla="*/ 59141 w 280670"/>
              <a:gd name="T65" fmla="*/ 28943 h 280669"/>
              <a:gd name="T66" fmla="*/ 193214 w 280670"/>
              <a:gd name="T67" fmla="*/ 238240 h 280669"/>
              <a:gd name="T68" fmla="*/ 222738 w 280670"/>
              <a:gd name="T69" fmla="*/ 254351 h 280669"/>
              <a:gd name="T70" fmla="*/ 231955 w 280670"/>
              <a:gd name="T71" fmla="*/ 250266 h 280669"/>
              <a:gd name="T72" fmla="*/ 243884 w 280670"/>
              <a:gd name="T73" fmla="*/ 238240 h 280669"/>
              <a:gd name="T74" fmla="*/ 139952 w 280670"/>
              <a:gd name="T75" fmla="*/ 89714 h 280669"/>
              <a:gd name="T76" fmla="*/ 163707 w 280670"/>
              <a:gd name="T77" fmla="*/ 94449 h 280669"/>
              <a:gd name="T78" fmla="*/ 191946 w 280670"/>
              <a:gd name="T79" fmla="*/ 147236 h 280669"/>
              <a:gd name="T80" fmla="*/ 161009 w 280670"/>
              <a:gd name="T81" fmla="*/ 185692 h 280669"/>
              <a:gd name="T82" fmla="*/ 239399 w 280670"/>
              <a:gd name="T83" fmla="*/ 190294 h 280669"/>
              <a:gd name="T84" fmla="*/ 246433 w 280670"/>
              <a:gd name="T85" fmla="*/ 173410 h 280669"/>
              <a:gd name="T86" fmla="*/ 279207 w 280670"/>
              <a:gd name="T87" fmla="*/ 162828 h 280669"/>
              <a:gd name="T88" fmla="*/ 282647 w 280670"/>
              <a:gd name="T89" fmla="*/ 122767 h 280669"/>
              <a:gd name="T90" fmla="*/ 247963 w 280670"/>
              <a:gd name="T91" fmla="*/ 113673 h 280669"/>
              <a:gd name="T92" fmla="*/ 238597 w 280670"/>
              <a:gd name="T93" fmla="*/ 89861 h 280669"/>
              <a:gd name="T94" fmla="*/ 222370 w 280670"/>
              <a:gd name="T95" fmla="*/ 28296 h 280669"/>
              <a:gd name="T96" fmla="*/ 196872 w 280670"/>
              <a:gd name="T97" fmla="*/ 46605 h 280669"/>
              <a:gd name="T98" fmla="*/ 241049 w 280670"/>
              <a:gd name="T99" fmla="*/ 41230 h 280669"/>
              <a:gd name="T100" fmla="*/ 228114 w 280670"/>
              <a:gd name="T101" fmla="*/ 28539 h 280669"/>
              <a:gd name="T102" fmla="*/ 159111 w 280670"/>
              <a:gd name="T103" fmla="*/ 0 h 280669"/>
              <a:gd name="T104" fmla="*/ 119049 w 280670"/>
              <a:gd name="T105" fmla="*/ 3441 h 280669"/>
              <a:gd name="T106" fmla="*/ 113673 w 280670"/>
              <a:gd name="T107" fmla="*/ 34683 h 280669"/>
              <a:gd name="T108" fmla="*/ 89854 w 280670"/>
              <a:gd name="T109" fmla="*/ 43966 h 280669"/>
              <a:gd name="T110" fmla="*/ 185504 w 280670"/>
              <a:gd name="T111" fmla="*/ 40649 h 280669"/>
              <a:gd name="T112" fmla="*/ 164015 w 280670"/>
              <a:gd name="T113" fmla="*/ 8505 h 280669"/>
              <a:gd name="T114" fmla="*/ 159111 w 280670"/>
              <a:gd name="T115" fmla="*/ 0 h 2806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0670"/>
              <a:gd name="T175" fmla="*/ 0 h 280669"/>
              <a:gd name="T176" fmla="*/ 280670 w 280670"/>
              <a:gd name="T177" fmla="*/ 280669 h 28066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0670" h="280669">
                <a:moveTo>
                  <a:pt x="243760" y="234575"/>
                </a:moveTo>
                <a:lnTo>
                  <a:pt x="85464" y="234575"/>
                </a:lnTo>
                <a:lnTo>
                  <a:pt x="96977" y="240126"/>
                </a:lnTo>
                <a:lnTo>
                  <a:pt x="108863" y="244519"/>
                </a:lnTo>
                <a:lnTo>
                  <a:pt x="113934" y="246004"/>
                </a:lnTo>
                <a:lnTo>
                  <a:pt x="118110" y="271637"/>
                </a:lnTo>
                <a:lnTo>
                  <a:pt x="119268" y="276605"/>
                </a:lnTo>
                <a:lnTo>
                  <a:pt x="123322" y="280415"/>
                </a:lnTo>
                <a:lnTo>
                  <a:pt x="158892" y="280415"/>
                </a:lnTo>
                <a:lnTo>
                  <a:pt x="163067" y="276605"/>
                </a:lnTo>
                <a:lnTo>
                  <a:pt x="163830" y="271637"/>
                </a:lnTo>
                <a:lnTo>
                  <a:pt x="168036" y="245609"/>
                </a:lnTo>
                <a:lnTo>
                  <a:pt x="180136" y="241608"/>
                </a:lnTo>
                <a:lnTo>
                  <a:pt x="191689" y="236359"/>
                </a:lnTo>
                <a:lnTo>
                  <a:pt x="241959" y="236359"/>
                </a:lnTo>
                <a:lnTo>
                  <a:pt x="243760" y="234575"/>
                </a:lnTo>
                <a:close/>
              </a:path>
              <a:path w="280670" h="280669">
                <a:moveTo>
                  <a:pt x="58673" y="28712"/>
                </a:moveTo>
                <a:lnTo>
                  <a:pt x="28072" y="54467"/>
                </a:lnTo>
                <a:lnTo>
                  <a:pt x="27310" y="60197"/>
                </a:lnTo>
                <a:lnTo>
                  <a:pt x="30236" y="64007"/>
                </a:lnTo>
                <a:lnTo>
                  <a:pt x="45839" y="85858"/>
                </a:lnTo>
                <a:lnTo>
                  <a:pt x="39993" y="97320"/>
                </a:lnTo>
                <a:lnTo>
                  <a:pt x="35547" y="109144"/>
                </a:lnTo>
                <a:lnTo>
                  <a:pt x="8420" y="118097"/>
                </a:lnTo>
                <a:lnTo>
                  <a:pt x="3444" y="119237"/>
                </a:lnTo>
                <a:lnTo>
                  <a:pt x="0" y="123322"/>
                </a:lnTo>
                <a:lnTo>
                  <a:pt x="0" y="158861"/>
                </a:lnTo>
                <a:lnTo>
                  <a:pt x="3444" y="162671"/>
                </a:lnTo>
                <a:lnTo>
                  <a:pt x="8381" y="163829"/>
                </a:lnTo>
                <a:lnTo>
                  <a:pt x="34410" y="168005"/>
                </a:lnTo>
                <a:lnTo>
                  <a:pt x="38498" y="180020"/>
                </a:lnTo>
                <a:lnTo>
                  <a:pt x="43984" y="191547"/>
                </a:lnTo>
                <a:lnTo>
                  <a:pt x="31381" y="217135"/>
                </a:lnTo>
                <a:lnTo>
                  <a:pt x="28315" y="221345"/>
                </a:lnTo>
                <a:lnTo>
                  <a:pt x="28712" y="226679"/>
                </a:lnTo>
                <a:lnTo>
                  <a:pt x="32125" y="230489"/>
                </a:lnTo>
                <a:lnTo>
                  <a:pt x="41666" y="239511"/>
                </a:lnTo>
                <a:lnTo>
                  <a:pt x="51053" y="249052"/>
                </a:lnTo>
                <a:lnTo>
                  <a:pt x="54101" y="252343"/>
                </a:lnTo>
                <a:lnTo>
                  <a:pt x="59832" y="252740"/>
                </a:lnTo>
                <a:lnTo>
                  <a:pt x="64007" y="250179"/>
                </a:lnTo>
                <a:lnTo>
                  <a:pt x="85464" y="234575"/>
                </a:lnTo>
                <a:lnTo>
                  <a:pt x="243760" y="234575"/>
                </a:lnTo>
                <a:lnTo>
                  <a:pt x="252100" y="226313"/>
                </a:lnTo>
                <a:lnTo>
                  <a:pt x="252343" y="220583"/>
                </a:lnTo>
                <a:lnTo>
                  <a:pt x="249814" y="216773"/>
                </a:lnTo>
                <a:lnTo>
                  <a:pt x="234179" y="195317"/>
                </a:lnTo>
                <a:lnTo>
                  <a:pt x="237509" y="188792"/>
                </a:lnTo>
                <a:lnTo>
                  <a:pt x="136516" y="188792"/>
                </a:lnTo>
                <a:lnTo>
                  <a:pt x="125472" y="186911"/>
                </a:lnTo>
                <a:lnTo>
                  <a:pt x="93123" y="154031"/>
                </a:lnTo>
                <a:lnTo>
                  <a:pt x="90949" y="142148"/>
                </a:lnTo>
                <a:lnTo>
                  <a:pt x="91643" y="130180"/>
                </a:lnTo>
                <a:lnTo>
                  <a:pt x="115611" y="95867"/>
                </a:lnTo>
                <a:lnTo>
                  <a:pt x="138848" y="89006"/>
                </a:lnTo>
                <a:lnTo>
                  <a:pt x="236784" y="89006"/>
                </a:lnTo>
                <a:lnTo>
                  <a:pt x="249389" y="62908"/>
                </a:lnTo>
                <a:lnTo>
                  <a:pt x="252343" y="59039"/>
                </a:lnTo>
                <a:lnTo>
                  <a:pt x="252100" y="53339"/>
                </a:lnTo>
                <a:lnTo>
                  <a:pt x="248290" y="49895"/>
                </a:lnTo>
                <a:lnTo>
                  <a:pt x="244569" y="46236"/>
                </a:lnTo>
                <a:lnTo>
                  <a:pt x="195317" y="46236"/>
                </a:lnTo>
                <a:lnTo>
                  <a:pt x="190320" y="43618"/>
                </a:lnTo>
                <a:lnTo>
                  <a:pt x="89145" y="43618"/>
                </a:lnTo>
                <a:lnTo>
                  <a:pt x="62929" y="31387"/>
                </a:lnTo>
                <a:lnTo>
                  <a:pt x="58673" y="28712"/>
                </a:lnTo>
                <a:close/>
              </a:path>
              <a:path w="280670" h="280669">
                <a:moveTo>
                  <a:pt x="241959" y="236359"/>
                </a:moveTo>
                <a:lnTo>
                  <a:pt x="191689" y="236359"/>
                </a:lnTo>
                <a:lnTo>
                  <a:pt x="217133" y="249399"/>
                </a:lnTo>
                <a:lnTo>
                  <a:pt x="220979" y="252343"/>
                </a:lnTo>
                <a:lnTo>
                  <a:pt x="226710" y="252100"/>
                </a:lnTo>
                <a:lnTo>
                  <a:pt x="230123" y="248290"/>
                </a:lnTo>
                <a:lnTo>
                  <a:pt x="239146" y="239146"/>
                </a:lnTo>
                <a:lnTo>
                  <a:pt x="241959" y="236359"/>
                </a:lnTo>
                <a:close/>
              </a:path>
              <a:path w="280670" h="280669">
                <a:moveTo>
                  <a:pt x="236784" y="89006"/>
                </a:moveTo>
                <a:lnTo>
                  <a:pt x="138848" y="89006"/>
                </a:lnTo>
                <a:lnTo>
                  <a:pt x="150877" y="89910"/>
                </a:lnTo>
                <a:lnTo>
                  <a:pt x="162415" y="93703"/>
                </a:lnTo>
                <a:lnTo>
                  <a:pt x="187465" y="122525"/>
                </a:lnTo>
                <a:lnTo>
                  <a:pt x="190431" y="146073"/>
                </a:lnTo>
                <a:lnTo>
                  <a:pt x="187730" y="157350"/>
                </a:lnTo>
                <a:lnTo>
                  <a:pt x="159738" y="184226"/>
                </a:lnTo>
                <a:lnTo>
                  <a:pt x="136516" y="188792"/>
                </a:lnTo>
                <a:lnTo>
                  <a:pt x="237509" y="188792"/>
                </a:lnTo>
                <a:lnTo>
                  <a:pt x="240026" y="183861"/>
                </a:lnTo>
                <a:lnTo>
                  <a:pt x="244487" y="172041"/>
                </a:lnTo>
                <a:lnTo>
                  <a:pt x="271977" y="162690"/>
                </a:lnTo>
                <a:lnTo>
                  <a:pt x="277002" y="161543"/>
                </a:lnTo>
                <a:lnTo>
                  <a:pt x="280415" y="157490"/>
                </a:lnTo>
                <a:lnTo>
                  <a:pt x="280415" y="121798"/>
                </a:lnTo>
                <a:lnTo>
                  <a:pt x="277002" y="117713"/>
                </a:lnTo>
                <a:lnTo>
                  <a:pt x="246005" y="112776"/>
                </a:lnTo>
                <a:lnTo>
                  <a:pt x="241973" y="100662"/>
                </a:lnTo>
                <a:lnTo>
                  <a:pt x="236713" y="89152"/>
                </a:lnTo>
                <a:lnTo>
                  <a:pt x="236784" y="89006"/>
                </a:lnTo>
                <a:close/>
              </a:path>
              <a:path w="280670" h="280669">
                <a:moveTo>
                  <a:pt x="220614" y="28072"/>
                </a:moveTo>
                <a:lnTo>
                  <a:pt x="216804" y="30601"/>
                </a:lnTo>
                <a:lnTo>
                  <a:pt x="195317" y="46236"/>
                </a:lnTo>
                <a:lnTo>
                  <a:pt x="244569" y="46236"/>
                </a:lnTo>
                <a:lnTo>
                  <a:pt x="239146" y="40904"/>
                </a:lnTo>
                <a:lnTo>
                  <a:pt x="229758" y="31363"/>
                </a:lnTo>
                <a:lnTo>
                  <a:pt x="226313" y="28315"/>
                </a:lnTo>
                <a:lnTo>
                  <a:pt x="220614" y="28072"/>
                </a:lnTo>
                <a:close/>
              </a:path>
              <a:path w="280670" h="280669">
                <a:moveTo>
                  <a:pt x="157855" y="0"/>
                </a:moveTo>
                <a:lnTo>
                  <a:pt x="122163" y="0"/>
                </a:lnTo>
                <a:lnTo>
                  <a:pt x="118109" y="3413"/>
                </a:lnTo>
                <a:lnTo>
                  <a:pt x="117338" y="8435"/>
                </a:lnTo>
                <a:lnTo>
                  <a:pt x="112776" y="34410"/>
                </a:lnTo>
                <a:lnTo>
                  <a:pt x="100676" y="38299"/>
                </a:lnTo>
                <a:lnTo>
                  <a:pt x="89145" y="43618"/>
                </a:lnTo>
                <a:lnTo>
                  <a:pt x="190320" y="43618"/>
                </a:lnTo>
                <a:lnTo>
                  <a:pt x="184039" y="40327"/>
                </a:lnTo>
                <a:lnTo>
                  <a:pt x="172147" y="35837"/>
                </a:lnTo>
                <a:lnTo>
                  <a:pt x="162720" y="8435"/>
                </a:lnTo>
                <a:lnTo>
                  <a:pt x="161940" y="3413"/>
                </a:lnTo>
                <a:lnTo>
                  <a:pt x="1578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1" name="object 15"/>
          <p:cNvSpPr>
            <a:spLocks/>
          </p:cNvSpPr>
          <p:nvPr/>
        </p:nvSpPr>
        <p:spPr bwMode="auto">
          <a:xfrm>
            <a:off x="5851525" y="3171825"/>
            <a:ext cx="557213" cy="496888"/>
          </a:xfrm>
          <a:custGeom>
            <a:avLst/>
            <a:gdLst>
              <a:gd name="T0" fmla="*/ 254891 w 556260"/>
              <a:gd name="T1" fmla="*/ 81535 h 497204"/>
              <a:gd name="T2" fmla="*/ 253539 w 556260"/>
              <a:gd name="T3" fmla="*/ 381355 h 497204"/>
              <a:gd name="T4" fmla="*/ 200939 w 556260"/>
              <a:gd name="T5" fmla="*/ 441789 h 497204"/>
              <a:gd name="T6" fmla="*/ 155296 w 556260"/>
              <a:gd name="T7" fmla="*/ 453362 h 497204"/>
              <a:gd name="T8" fmla="*/ 140210 w 556260"/>
              <a:gd name="T9" fmla="*/ 472749 h 497204"/>
              <a:gd name="T10" fmla="*/ 151800 w 556260"/>
              <a:gd name="T11" fmla="*/ 494598 h 497204"/>
              <a:gd name="T12" fmla="*/ 423010 w 556260"/>
              <a:gd name="T13" fmla="*/ 488791 h 497204"/>
              <a:gd name="T14" fmla="*/ 420163 w 556260"/>
              <a:gd name="T15" fmla="*/ 467394 h 497204"/>
              <a:gd name="T16" fmla="*/ 400802 w 556260"/>
              <a:gd name="T17" fmla="*/ 448520 h 497204"/>
              <a:gd name="T18" fmla="*/ 368403 w 556260"/>
              <a:gd name="T19" fmla="*/ 442939 h 497204"/>
              <a:gd name="T20" fmla="*/ 311283 w 556260"/>
              <a:gd name="T21" fmla="*/ 388735 h 497204"/>
              <a:gd name="T22" fmla="*/ 308128 w 556260"/>
              <a:gd name="T23" fmla="*/ 81535 h 497204"/>
              <a:gd name="T24" fmla="*/ 275584 w 556260"/>
              <a:gd name="T25" fmla="*/ 4313 h 497204"/>
              <a:gd name="T26" fmla="*/ 256481 w 556260"/>
              <a:gd name="T27" fmla="*/ 17991 h 497204"/>
              <a:gd name="T28" fmla="*/ 95749 w 556260"/>
              <a:gd name="T29" fmla="*/ 96465 h 497204"/>
              <a:gd name="T30" fmla="*/ 93313 w 556260"/>
              <a:gd name="T31" fmla="*/ 97223 h 497204"/>
              <a:gd name="T32" fmla="*/ 91647 w 556260"/>
              <a:gd name="T33" fmla="*/ 98103 h 497204"/>
              <a:gd name="T34" fmla="*/ 89982 w 556260"/>
              <a:gd name="T35" fmla="*/ 99741 h 497204"/>
              <a:gd name="T36" fmla="*/ 89087 w 556260"/>
              <a:gd name="T37" fmla="*/ 100501 h 497204"/>
              <a:gd name="T38" fmla="*/ 88317 w 556260"/>
              <a:gd name="T39" fmla="*/ 102171 h 497204"/>
              <a:gd name="T40" fmla="*/ 87389 w 556260"/>
              <a:gd name="T41" fmla="*/ 103048 h 497204"/>
              <a:gd name="T42" fmla="*/ 770 w 556260"/>
              <a:gd name="T43" fmla="*/ 287636 h 497204"/>
              <a:gd name="T44" fmla="*/ 0 w 556260"/>
              <a:gd name="T45" fmla="*/ 294342 h 497204"/>
              <a:gd name="T46" fmla="*/ 35689 w 556260"/>
              <a:gd name="T47" fmla="*/ 366616 h 497204"/>
              <a:gd name="T48" fmla="*/ 88342 w 556260"/>
              <a:gd name="T49" fmla="*/ 387745 h 497204"/>
              <a:gd name="T50" fmla="*/ 148406 w 556260"/>
              <a:gd name="T51" fmla="*/ 373875 h 497204"/>
              <a:gd name="T52" fmla="*/ 196319 w 556260"/>
              <a:gd name="T53" fmla="*/ 312408 h 497204"/>
              <a:gd name="T54" fmla="*/ 197422 w 556260"/>
              <a:gd name="T55" fmla="*/ 289396 h 497204"/>
              <a:gd name="T56" fmla="*/ 192699 w 556260"/>
              <a:gd name="T57" fmla="*/ 279413 h 497204"/>
              <a:gd name="T58" fmla="*/ 99113 w 556260"/>
              <a:gd name="T59" fmla="*/ 140980 h 497204"/>
              <a:gd name="T60" fmla="*/ 117478 w 556260"/>
              <a:gd name="T61" fmla="*/ 117853 h 497204"/>
              <a:gd name="T62" fmla="*/ 308128 w 556260"/>
              <a:gd name="T63" fmla="*/ 81535 h 497204"/>
              <a:gd name="T64" fmla="*/ 411814 w 556260"/>
              <a:gd name="T65" fmla="*/ 40325 h 497204"/>
              <a:gd name="T66" fmla="*/ 308103 w 556260"/>
              <a:gd name="T67" fmla="*/ 26429 h 497204"/>
              <a:gd name="T68" fmla="*/ 294194 w 556260"/>
              <a:gd name="T69" fmla="*/ 3910 h 497204"/>
              <a:gd name="T70" fmla="*/ 439675 w 556260"/>
              <a:gd name="T71" fmla="*/ 32991 h 497204"/>
              <a:gd name="T72" fmla="*/ 365541 w 556260"/>
              <a:gd name="T73" fmla="*/ 192930 h 497204"/>
              <a:gd name="T74" fmla="*/ 364771 w 556260"/>
              <a:gd name="T75" fmla="*/ 198636 h 497204"/>
              <a:gd name="T76" fmla="*/ 400417 w 556260"/>
              <a:gd name="T77" fmla="*/ 270740 h 497204"/>
              <a:gd name="T78" fmla="*/ 453019 w 556260"/>
              <a:gd name="T79" fmla="*/ 292142 h 497204"/>
              <a:gd name="T80" fmla="*/ 513491 w 556260"/>
              <a:gd name="T81" fmla="*/ 278127 h 497204"/>
              <a:gd name="T82" fmla="*/ 561093 w 556260"/>
              <a:gd name="T83" fmla="*/ 216673 h 497204"/>
              <a:gd name="T84" fmla="*/ 562194 w 556260"/>
              <a:gd name="T85" fmla="*/ 192930 h 497204"/>
              <a:gd name="T86" fmla="*/ 557818 w 556260"/>
              <a:gd name="T87" fmla="*/ 183828 h 497204"/>
              <a:gd name="T88" fmla="*/ 463883 w 556260"/>
              <a:gd name="T89" fmla="*/ 44518 h 497204"/>
              <a:gd name="T90" fmla="*/ 487478 w 556260"/>
              <a:gd name="T91" fmla="*/ 32991 h 497204"/>
              <a:gd name="T92" fmla="*/ 99113 w 556260"/>
              <a:gd name="T93" fmla="*/ 140980 h 497204"/>
              <a:gd name="T94" fmla="*/ 34177 w 556260"/>
              <a:gd name="T95" fmla="*/ 279413 h 497204"/>
              <a:gd name="T96" fmla="*/ 128246 w 556260"/>
              <a:gd name="T97" fmla="*/ 140980 h 497204"/>
              <a:gd name="T98" fmla="*/ 463883 w 556260"/>
              <a:gd name="T99" fmla="*/ 44518 h 497204"/>
              <a:gd name="T100" fmla="*/ 398949 w 556260"/>
              <a:gd name="T101" fmla="*/ 183828 h 497204"/>
              <a:gd name="T102" fmla="*/ 492852 w 556260"/>
              <a:gd name="T103" fmla="*/ 44518 h 497204"/>
              <a:gd name="T104" fmla="*/ 460521 w 556260"/>
              <a:gd name="T105" fmla="*/ 0 h 497204"/>
              <a:gd name="T106" fmla="*/ 308104 w 556260"/>
              <a:gd name="T107" fmla="*/ 40325 h 497204"/>
              <a:gd name="T108" fmla="*/ 439675 w 556260"/>
              <a:gd name="T109" fmla="*/ 32991 h 497204"/>
              <a:gd name="T110" fmla="*/ 475594 w 556260"/>
              <a:gd name="T111" fmla="*/ 7507 h 497204"/>
              <a:gd name="T112" fmla="*/ 474680 w 556260"/>
              <a:gd name="T113" fmla="*/ 5824 h 497204"/>
              <a:gd name="T114" fmla="*/ 473909 w 556260"/>
              <a:gd name="T115" fmla="*/ 4916 h 497204"/>
              <a:gd name="T116" fmla="*/ 472982 w 556260"/>
              <a:gd name="T117" fmla="*/ 4154 h 497204"/>
              <a:gd name="T118" fmla="*/ 472211 w 556260"/>
              <a:gd name="T119" fmla="*/ 3277 h 497204"/>
              <a:gd name="T120" fmla="*/ 471317 w 556260"/>
              <a:gd name="T121" fmla="*/ 2515 h 497204"/>
              <a:gd name="T122" fmla="*/ 469650 w 556260"/>
              <a:gd name="T123" fmla="*/ 1638 h 497204"/>
              <a:gd name="T124" fmla="*/ 467215 w 556260"/>
              <a:gd name="T125" fmla="*/ 876 h 4972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260"/>
              <a:gd name="T190" fmla="*/ 0 h 497204"/>
              <a:gd name="T191" fmla="*/ 556260 w 556260"/>
              <a:gd name="T192" fmla="*/ 497204 h 4972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260" h="497204">
                <a:moveTo>
                  <a:pt x="304458" y="81899"/>
                </a:moveTo>
                <a:lnTo>
                  <a:pt x="251856" y="81899"/>
                </a:lnTo>
                <a:lnTo>
                  <a:pt x="251856" y="368411"/>
                </a:lnTo>
                <a:lnTo>
                  <a:pt x="250519" y="383056"/>
                </a:lnTo>
                <a:lnTo>
                  <a:pt x="232458" y="420672"/>
                </a:lnTo>
                <a:lnTo>
                  <a:pt x="198546" y="443759"/>
                </a:lnTo>
                <a:lnTo>
                  <a:pt x="167156" y="449538"/>
                </a:lnTo>
                <a:lnTo>
                  <a:pt x="153446" y="455383"/>
                </a:lnTo>
                <a:lnTo>
                  <a:pt x="143867" y="464026"/>
                </a:lnTo>
                <a:lnTo>
                  <a:pt x="138540" y="474858"/>
                </a:lnTo>
                <a:lnTo>
                  <a:pt x="141456" y="491541"/>
                </a:lnTo>
                <a:lnTo>
                  <a:pt x="149992" y="496805"/>
                </a:lnTo>
                <a:lnTo>
                  <a:pt x="412241" y="496823"/>
                </a:lnTo>
                <a:lnTo>
                  <a:pt x="417972" y="490971"/>
                </a:lnTo>
                <a:lnTo>
                  <a:pt x="417972" y="483626"/>
                </a:lnTo>
                <a:lnTo>
                  <a:pt x="415159" y="469478"/>
                </a:lnTo>
                <a:lnTo>
                  <a:pt x="407470" y="458071"/>
                </a:lnTo>
                <a:lnTo>
                  <a:pt x="396029" y="450520"/>
                </a:lnTo>
                <a:lnTo>
                  <a:pt x="379309" y="448691"/>
                </a:lnTo>
                <a:lnTo>
                  <a:pt x="364014" y="444915"/>
                </a:lnTo>
                <a:lnTo>
                  <a:pt x="327642" y="423530"/>
                </a:lnTo>
                <a:lnTo>
                  <a:pt x="307575" y="390469"/>
                </a:lnTo>
                <a:lnTo>
                  <a:pt x="304961" y="377613"/>
                </a:lnTo>
                <a:lnTo>
                  <a:pt x="304458" y="81899"/>
                </a:lnTo>
                <a:close/>
              </a:path>
              <a:path w="556260" h="497204">
                <a:moveTo>
                  <a:pt x="290690" y="3924"/>
                </a:moveTo>
                <a:lnTo>
                  <a:pt x="272301" y="4334"/>
                </a:lnTo>
                <a:lnTo>
                  <a:pt x="260045" y="9486"/>
                </a:lnTo>
                <a:lnTo>
                  <a:pt x="253426" y="18068"/>
                </a:lnTo>
                <a:lnTo>
                  <a:pt x="251901" y="53575"/>
                </a:lnTo>
                <a:lnTo>
                  <a:pt x="94609" y="96895"/>
                </a:lnTo>
                <a:lnTo>
                  <a:pt x="93847" y="97657"/>
                </a:lnTo>
                <a:lnTo>
                  <a:pt x="92201" y="97657"/>
                </a:lnTo>
                <a:lnTo>
                  <a:pt x="91318" y="98541"/>
                </a:lnTo>
                <a:lnTo>
                  <a:pt x="90556" y="98541"/>
                </a:lnTo>
                <a:lnTo>
                  <a:pt x="89672" y="99303"/>
                </a:lnTo>
                <a:lnTo>
                  <a:pt x="88910" y="100187"/>
                </a:lnTo>
                <a:lnTo>
                  <a:pt x="88026" y="100187"/>
                </a:lnTo>
                <a:lnTo>
                  <a:pt x="88026" y="100949"/>
                </a:lnTo>
                <a:lnTo>
                  <a:pt x="87264" y="101864"/>
                </a:lnTo>
                <a:lnTo>
                  <a:pt x="87264" y="102626"/>
                </a:lnTo>
                <a:lnTo>
                  <a:pt x="86349" y="102626"/>
                </a:lnTo>
                <a:lnTo>
                  <a:pt x="86349" y="103510"/>
                </a:lnTo>
                <a:lnTo>
                  <a:pt x="85587" y="104393"/>
                </a:lnTo>
                <a:lnTo>
                  <a:pt x="763" y="288919"/>
                </a:lnTo>
                <a:lnTo>
                  <a:pt x="0" y="290687"/>
                </a:lnTo>
                <a:lnTo>
                  <a:pt x="0" y="295655"/>
                </a:lnTo>
                <a:lnTo>
                  <a:pt x="9535" y="336397"/>
                </a:lnTo>
                <a:lnTo>
                  <a:pt x="35263" y="368251"/>
                </a:lnTo>
                <a:lnTo>
                  <a:pt x="72864" y="386923"/>
                </a:lnTo>
                <a:lnTo>
                  <a:pt x="87289" y="389475"/>
                </a:lnTo>
                <a:lnTo>
                  <a:pt x="103754" y="388645"/>
                </a:lnTo>
                <a:lnTo>
                  <a:pt x="146638" y="375543"/>
                </a:lnTo>
                <a:lnTo>
                  <a:pt x="177628" y="349373"/>
                </a:lnTo>
                <a:lnTo>
                  <a:pt x="193981" y="313801"/>
                </a:lnTo>
                <a:lnTo>
                  <a:pt x="195833" y="292364"/>
                </a:lnTo>
                <a:lnTo>
                  <a:pt x="195071" y="290687"/>
                </a:lnTo>
                <a:lnTo>
                  <a:pt x="194167" y="288875"/>
                </a:lnTo>
                <a:lnTo>
                  <a:pt x="190404" y="280659"/>
                </a:lnTo>
                <a:lnTo>
                  <a:pt x="33771" y="280659"/>
                </a:lnTo>
                <a:lnTo>
                  <a:pt x="97932" y="141610"/>
                </a:lnTo>
                <a:lnTo>
                  <a:pt x="126719" y="141610"/>
                </a:lnTo>
                <a:lnTo>
                  <a:pt x="116078" y="118378"/>
                </a:lnTo>
                <a:lnTo>
                  <a:pt x="251856" y="81899"/>
                </a:lnTo>
                <a:lnTo>
                  <a:pt x="304458" y="81899"/>
                </a:lnTo>
                <a:lnTo>
                  <a:pt x="304434" y="67939"/>
                </a:lnTo>
                <a:lnTo>
                  <a:pt x="406909" y="40507"/>
                </a:lnTo>
                <a:lnTo>
                  <a:pt x="304435" y="40507"/>
                </a:lnTo>
                <a:lnTo>
                  <a:pt x="304434" y="26548"/>
                </a:lnTo>
                <a:lnTo>
                  <a:pt x="300668" y="13205"/>
                </a:lnTo>
                <a:lnTo>
                  <a:pt x="290690" y="3924"/>
                </a:lnTo>
                <a:close/>
              </a:path>
              <a:path w="556260" h="497204">
                <a:moveTo>
                  <a:pt x="481672" y="33138"/>
                </a:moveTo>
                <a:lnTo>
                  <a:pt x="434438" y="33138"/>
                </a:lnTo>
                <a:lnTo>
                  <a:pt x="362069" y="192145"/>
                </a:lnTo>
                <a:lnTo>
                  <a:pt x="361187" y="193791"/>
                </a:lnTo>
                <a:lnTo>
                  <a:pt x="360425" y="196199"/>
                </a:lnTo>
                <a:lnTo>
                  <a:pt x="360425" y="199522"/>
                </a:lnTo>
                <a:lnTo>
                  <a:pt x="369950" y="239985"/>
                </a:lnTo>
                <a:lnTo>
                  <a:pt x="395648" y="271948"/>
                </a:lnTo>
                <a:lnTo>
                  <a:pt x="433211" y="290841"/>
                </a:lnTo>
                <a:lnTo>
                  <a:pt x="447623" y="293444"/>
                </a:lnTo>
                <a:lnTo>
                  <a:pt x="464286" y="292604"/>
                </a:lnTo>
                <a:lnTo>
                  <a:pt x="507375" y="279367"/>
                </a:lnTo>
                <a:lnTo>
                  <a:pt x="538227" y="253081"/>
                </a:lnTo>
                <a:lnTo>
                  <a:pt x="554410" y="217639"/>
                </a:lnTo>
                <a:lnTo>
                  <a:pt x="556259" y="196199"/>
                </a:lnTo>
                <a:lnTo>
                  <a:pt x="555497" y="193791"/>
                </a:lnTo>
                <a:lnTo>
                  <a:pt x="554601" y="192119"/>
                </a:lnTo>
                <a:lnTo>
                  <a:pt x="551174" y="184647"/>
                </a:lnTo>
                <a:lnTo>
                  <a:pt x="394197" y="184647"/>
                </a:lnTo>
                <a:lnTo>
                  <a:pt x="458358" y="44714"/>
                </a:lnTo>
                <a:lnTo>
                  <a:pt x="486982" y="44714"/>
                </a:lnTo>
                <a:lnTo>
                  <a:pt x="481672" y="33138"/>
                </a:lnTo>
                <a:close/>
              </a:path>
              <a:path w="556260" h="497204">
                <a:moveTo>
                  <a:pt x="126719" y="141610"/>
                </a:moveTo>
                <a:lnTo>
                  <a:pt x="97932" y="141610"/>
                </a:lnTo>
                <a:lnTo>
                  <a:pt x="162062" y="280659"/>
                </a:lnTo>
                <a:lnTo>
                  <a:pt x="33771" y="280659"/>
                </a:lnTo>
                <a:lnTo>
                  <a:pt x="190404" y="280659"/>
                </a:lnTo>
                <a:lnTo>
                  <a:pt x="126719" y="141610"/>
                </a:lnTo>
                <a:close/>
              </a:path>
              <a:path w="556260" h="497204">
                <a:moveTo>
                  <a:pt x="486982" y="44714"/>
                </a:moveTo>
                <a:lnTo>
                  <a:pt x="458358" y="44714"/>
                </a:lnTo>
                <a:lnTo>
                  <a:pt x="522488" y="184647"/>
                </a:lnTo>
                <a:lnTo>
                  <a:pt x="394197" y="184647"/>
                </a:lnTo>
                <a:lnTo>
                  <a:pt x="551174" y="184647"/>
                </a:lnTo>
                <a:lnTo>
                  <a:pt x="486982" y="44714"/>
                </a:lnTo>
                <a:close/>
              </a:path>
              <a:path w="556260" h="497204">
                <a:moveTo>
                  <a:pt x="460766" y="0"/>
                </a:moveTo>
                <a:lnTo>
                  <a:pt x="455035" y="0"/>
                </a:lnTo>
                <a:lnTo>
                  <a:pt x="455035" y="883"/>
                </a:lnTo>
                <a:lnTo>
                  <a:pt x="304435" y="40507"/>
                </a:lnTo>
                <a:lnTo>
                  <a:pt x="406909" y="40507"/>
                </a:lnTo>
                <a:lnTo>
                  <a:pt x="434438" y="33138"/>
                </a:lnTo>
                <a:lnTo>
                  <a:pt x="481672" y="33138"/>
                </a:lnTo>
                <a:lnTo>
                  <a:pt x="469930" y="7542"/>
                </a:lnTo>
                <a:lnTo>
                  <a:pt x="469910" y="6614"/>
                </a:lnTo>
                <a:lnTo>
                  <a:pt x="469026" y="5852"/>
                </a:lnTo>
                <a:lnTo>
                  <a:pt x="469026" y="4937"/>
                </a:lnTo>
                <a:lnTo>
                  <a:pt x="468264" y="4937"/>
                </a:lnTo>
                <a:lnTo>
                  <a:pt x="468264" y="4175"/>
                </a:lnTo>
                <a:lnTo>
                  <a:pt x="467349" y="4175"/>
                </a:lnTo>
                <a:lnTo>
                  <a:pt x="467349" y="3291"/>
                </a:lnTo>
                <a:lnTo>
                  <a:pt x="466587" y="3291"/>
                </a:lnTo>
                <a:lnTo>
                  <a:pt x="466587" y="2529"/>
                </a:lnTo>
                <a:lnTo>
                  <a:pt x="465703" y="2529"/>
                </a:lnTo>
                <a:lnTo>
                  <a:pt x="464941" y="1645"/>
                </a:lnTo>
                <a:lnTo>
                  <a:pt x="464057" y="1645"/>
                </a:lnTo>
                <a:lnTo>
                  <a:pt x="463295" y="883"/>
                </a:lnTo>
                <a:lnTo>
                  <a:pt x="461650" y="883"/>
                </a:lnTo>
                <a:lnTo>
                  <a:pt x="4607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2" name="object 16"/>
          <p:cNvSpPr>
            <a:spLocks/>
          </p:cNvSpPr>
          <p:nvPr/>
        </p:nvSpPr>
        <p:spPr bwMode="auto">
          <a:xfrm>
            <a:off x="5480050" y="5249863"/>
            <a:ext cx="304800" cy="234950"/>
          </a:xfrm>
          <a:custGeom>
            <a:avLst/>
            <a:gdLst>
              <a:gd name="T0" fmla="*/ 30511 w 304800"/>
              <a:gd name="T1" fmla="*/ 0 h 234950"/>
              <a:gd name="T2" fmla="*/ 15258 w 304800"/>
              <a:gd name="T3" fmla="*/ 1425 h 234950"/>
              <a:gd name="T4" fmla="*/ 0 w 304800"/>
              <a:gd name="T5" fmla="*/ 6149 h 234950"/>
              <a:gd name="T6" fmla="*/ 0 w 304800"/>
              <a:gd name="T7" fmla="*/ 234749 h 234950"/>
              <a:gd name="T8" fmla="*/ 15258 w 304800"/>
              <a:gd name="T9" fmla="*/ 218665 h 234950"/>
              <a:gd name="T10" fmla="*/ 30511 w 304800"/>
              <a:gd name="T11" fmla="*/ 205868 h 234950"/>
              <a:gd name="T12" fmla="*/ 76244 w 304800"/>
              <a:gd name="T13" fmla="*/ 183536 h 234950"/>
              <a:gd name="T14" fmla="*/ 121949 w 304800"/>
              <a:gd name="T15" fmla="*/ 177620 h 234950"/>
              <a:gd name="T16" fmla="*/ 194993 w 304800"/>
              <a:gd name="T17" fmla="*/ 177590 h 234950"/>
              <a:gd name="T18" fmla="*/ 198104 w 304800"/>
              <a:gd name="T19" fmla="*/ 177432 h 234950"/>
              <a:gd name="T20" fmla="*/ 243810 w 304800"/>
              <a:gd name="T21" fmla="*/ 167037 h 234950"/>
              <a:gd name="T22" fmla="*/ 289545 w 304800"/>
              <a:gd name="T23" fmla="*/ 136868 h 234950"/>
              <a:gd name="T24" fmla="*/ 299027 w 304800"/>
              <a:gd name="T25" fmla="*/ 126825 h 234950"/>
              <a:gd name="T26" fmla="*/ 274296 w 304800"/>
              <a:gd name="T27" fmla="*/ 126825 h 234950"/>
              <a:gd name="T28" fmla="*/ 259051 w 304800"/>
              <a:gd name="T29" fmla="*/ 125303 h 234950"/>
              <a:gd name="T30" fmla="*/ 213337 w 304800"/>
              <a:gd name="T31" fmla="*/ 106820 h 234950"/>
              <a:gd name="T32" fmla="*/ 167641 w 304800"/>
              <a:gd name="T33" fmla="*/ 75155 h 234950"/>
              <a:gd name="T34" fmla="*/ 137180 w 304800"/>
              <a:gd name="T35" fmla="*/ 51607 h 234950"/>
              <a:gd name="T36" fmla="*/ 121949 w 304800"/>
              <a:gd name="T37" fmla="*/ 40201 h 234950"/>
              <a:gd name="T38" fmla="*/ 76244 w 304800"/>
              <a:gd name="T39" fmla="*/ 11852 h 234950"/>
              <a:gd name="T40" fmla="*/ 45759 w 304800"/>
              <a:gd name="T41" fmla="*/ 1507 h 234950"/>
              <a:gd name="T42" fmla="*/ 30511 w 304800"/>
              <a:gd name="T43" fmla="*/ 0 h 234950"/>
              <a:gd name="T44" fmla="*/ 194993 w 304800"/>
              <a:gd name="T45" fmla="*/ 177590 h 234950"/>
              <a:gd name="T46" fmla="*/ 137180 w 304800"/>
              <a:gd name="T47" fmla="*/ 177590 h 234950"/>
              <a:gd name="T48" fmla="*/ 167641 w 304800"/>
              <a:gd name="T49" fmla="*/ 178250 h 234950"/>
              <a:gd name="T50" fmla="*/ 182872 w 304800"/>
              <a:gd name="T51" fmla="*/ 178208 h 234950"/>
              <a:gd name="T52" fmla="*/ 194993 w 304800"/>
              <a:gd name="T53" fmla="*/ 177590 h 234950"/>
              <a:gd name="T54" fmla="*/ 304799 w 304800"/>
              <a:gd name="T55" fmla="*/ 120711 h 234950"/>
              <a:gd name="T56" fmla="*/ 289545 w 304800"/>
              <a:gd name="T57" fmla="*/ 125416 h 234950"/>
              <a:gd name="T58" fmla="*/ 274296 w 304800"/>
              <a:gd name="T59" fmla="*/ 126825 h 234950"/>
              <a:gd name="T60" fmla="*/ 299027 w 304800"/>
              <a:gd name="T61" fmla="*/ 126825 h 234950"/>
              <a:gd name="T62" fmla="*/ 304799 w 304800"/>
              <a:gd name="T63" fmla="*/ 120711 h 2349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4800"/>
              <a:gd name="T97" fmla="*/ 0 h 234950"/>
              <a:gd name="T98" fmla="*/ 304800 w 304800"/>
              <a:gd name="T99" fmla="*/ 234950 h 2349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4800" h="234950">
                <a:moveTo>
                  <a:pt x="30511" y="0"/>
                </a:moveTo>
                <a:lnTo>
                  <a:pt x="15258" y="1425"/>
                </a:lnTo>
                <a:lnTo>
                  <a:pt x="0" y="6149"/>
                </a:lnTo>
                <a:lnTo>
                  <a:pt x="0" y="234749"/>
                </a:lnTo>
                <a:lnTo>
                  <a:pt x="15258" y="218665"/>
                </a:lnTo>
                <a:lnTo>
                  <a:pt x="30511" y="205868"/>
                </a:lnTo>
                <a:lnTo>
                  <a:pt x="76244" y="183536"/>
                </a:lnTo>
                <a:lnTo>
                  <a:pt x="121949" y="177620"/>
                </a:lnTo>
                <a:lnTo>
                  <a:pt x="194993" y="177590"/>
                </a:lnTo>
                <a:lnTo>
                  <a:pt x="198104" y="177432"/>
                </a:lnTo>
                <a:lnTo>
                  <a:pt x="243810" y="167037"/>
                </a:lnTo>
                <a:lnTo>
                  <a:pt x="289545" y="136868"/>
                </a:lnTo>
                <a:lnTo>
                  <a:pt x="299027" y="126825"/>
                </a:lnTo>
                <a:lnTo>
                  <a:pt x="274296" y="126825"/>
                </a:lnTo>
                <a:lnTo>
                  <a:pt x="259051" y="125303"/>
                </a:lnTo>
                <a:lnTo>
                  <a:pt x="213337" y="106820"/>
                </a:lnTo>
                <a:lnTo>
                  <a:pt x="167641" y="75155"/>
                </a:lnTo>
                <a:lnTo>
                  <a:pt x="137180" y="51607"/>
                </a:lnTo>
                <a:lnTo>
                  <a:pt x="121949" y="40201"/>
                </a:lnTo>
                <a:lnTo>
                  <a:pt x="76244" y="11852"/>
                </a:lnTo>
                <a:lnTo>
                  <a:pt x="45759" y="1507"/>
                </a:lnTo>
                <a:lnTo>
                  <a:pt x="30511" y="0"/>
                </a:lnTo>
                <a:close/>
              </a:path>
              <a:path w="304800" h="234950">
                <a:moveTo>
                  <a:pt x="194993" y="177590"/>
                </a:moveTo>
                <a:lnTo>
                  <a:pt x="137180" y="177590"/>
                </a:lnTo>
                <a:lnTo>
                  <a:pt x="167641" y="178250"/>
                </a:lnTo>
                <a:lnTo>
                  <a:pt x="182872" y="178208"/>
                </a:lnTo>
                <a:lnTo>
                  <a:pt x="194993" y="177590"/>
                </a:lnTo>
                <a:close/>
              </a:path>
              <a:path w="304800" h="234950">
                <a:moveTo>
                  <a:pt x="304799" y="120711"/>
                </a:moveTo>
                <a:lnTo>
                  <a:pt x="289545" y="125416"/>
                </a:lnTo>
                <a:lnTo>
                  <a:pt x="274296" y="126825"/>
                </a:lnTo>
                <a:lnTo>
                  <a:pt x="299027" y="126825"/>
                </a:lnTo>
                <a:lnTo>
                  <a:pt x="304799" y="1207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3" name="object 17"/>
          <p:cNvSpPr>
            <a:spLocks/>
          </p:cNvSpPr>
          <p:nvPr/>
        </p:nvSpPr>
        <p:spPr bwMode="auto">
          <a:xfrm>
            <a:off x="5276850" y="5232400"/>
            <a:ext cx="254000" cy="506413"/>
          </a:xfrm>
          <a:custGeom>
            <a:avLst/>
            <a:gdLst>
              <a:gd name="T0" fmla="*/ 140638 w 253364"/>
              <a:gd name="T1" fmla="*/ 0 h 506095"/>
              <a:gd name="T2" fmla="*/ 121843 w 253364"/>
              <a:gd name="T3" fmla="*/ 695 h 506095"/>
              <a:gd name="T4" fmla="*/ 109948 w 253364"/>
              <a:gd name="T5" fmla="*/ 6192 h 506095"/>
              <a:gd name="T6" fmla="*/ 104092 w 253364"/>
              <a:gd name="T7" fmla="*/ 15539 h 506095"/>
              <a:gd name="T8" fmla="*/ 103116 w 253364"/>
              <a:gd name="T9" fmla="*/ 396243 h 506095"/>
              <a:gd name="T10" fmla="*/ 84169 w 253364"/>
              <a:gd name="T11" fmla="*/ 398587 h 506095"/>
              <a:gd name="T12" fmla="*/ 36357 w 253364"/>
              <a:gd name="T13" fmla="*/ 412299 h 506095"/>
              <a:gd name="T14" fmla="*/ 1912 w 253364"/>
              <a:gd name="T15" fmla="*/ 442492 h 506095"/>
              <a:gd name="T16" fmla="*/ 0 w 253364"/>
              <a:gd name="T17" fmla="*/ 451509 h 506095"/>
              <a:gd name="T18" fmla="*/ 1381 w 253364"/>
              <a:gd name="T19" fmla="*/ 460078 h 506095"/>
              <a:gd name="T20" fmla="*/ 31595 w 253364"/>
              <a:gd name="T21" fmla="*/ 489389 h 506095"/>
              <a:gd name="T22" fmla="*/ 74866 w 253364"/>
              <a:gd name="T23" fmla="*/ 503704 h 506095"/>
              <a:gd name="T24" fmla="*/ 110691 w 253364"/>
              <a:gd name="T25" fmla="*/ 508282 h 506095"/>
              <a:gd name="T26" fmla="*/ 132179 w 253364"/>
              <a:gd name="T27" fmla="*/ 507902 h 506095"/>
              <a:gd name="T28" fmla="*/ 170790 w 253364"/>
              <a:gd name="T29" fmla="*/ 504267 h 506095"/>
              <a:gd name="T30" fmla="*/ 216648 w 253364"/>
              <a:gd name="T31" fmla="*/ 492663 h 506095"/>
              <a:gd name="T32" fmla="*/ 252078 w 253364"/>
              <a:gd name="T33" fmla="*/ 468592 h 506095"/>
              <a:gd name="T34" fmla="*/ 257396 w 253364"/>
              <a:gd name="T35" fmla="*/ 454106 h 506095"/>
              <a:gd name="T36" fmla="*/ 255891 w 253364"/>
              <a:gd name="T37" fmla="*/ 444666 h 506095"/>
              <a:gd name="T38" fmla="*/ 223085 w 253364"/>
              <a:gd name="T39" fmla="*/ 413386 h 506095"/>
              <a:gd name="T40" fmla="*/ 176419 w 253364"/>
              <a:gd name="T41" fmla="*/ 399122 h 506095"/>
              <a:gd name="T42" fmla="*/ 154298 w 253364"/>
              <a:gd name="T43" fmla="*/ 396243 h 506095"/>
              <a:gd name="T44" fmla="*/ 154298 w 253364"/>
              <a:gd name="T45" fmla="*/ 23066 h 506095"/>
              <a:gd name="T46" fmla="*/ 150657 w 253364"/>
              <a:gd name="T47" fmla="*/ 8917 h 506095"/>
              <a:gd name="T48" fmla="*/ 140638 w 253364"/>
              <a:gd name="T49" fmla="*/ 0 h 50609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3364"/>
              <a:gd name="T76" fmla="*/ 0 h 506095"/>
              <a:gd name="T77" fmla="*/ 253364 w 253364"/>
              <a:gd name="T78" fmla="*/ 506095 h 50609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3364" h="506095">
                <a:moveTo>
                  <a:pt x="138191" y="0"/>
                </a:moveTo>
                <a:lnTo>
                  <a:pt x="119723" y="695"/>
                </a:lnTo>
                <a:lnTo>
                  <a:pt x="108035" y="6164"/>
                </a:lnTo>
                <a:lnTo>
                  <a:pt x="102281" y="15469"/>
                </a:lnTo>
                <a:lnTo>
                  <a:pt x="101322" y="394504"/>
                </a:lnTo>
                <a:lnTo>
                  <a:pt x="82704" y="396838"/>
                </a:lnTo>
                <a:lnTo>
                  <a:pt x="35724" y="410490"/>
                </a:lnTo>
                <a:lnTo>
                  <a:pt x="1877" y="440550"/>
                </a:lnTo>
                <a:lnTo>
                  <a:pt x="0" y="449528"/>
                </a:lnTo>
                <a:lnTo>
                  <a:pt x="1360" y="458059"/>
                </a:lnTo>
                <a:lnTo>
                  <a:pt x="31045" y="487242"/>
                </a:lnTo>
                <a:lnTo>
                  <a:pt x="73563" y="501494"/>
                </a:lnTo>
                <a:lnTo>
                  <a:pt x="108766" y="506052"/>
                </a:lnTo>
                <a:lnTo>
                  <a:pt x="129880" y="505673"/>
                </a:lnTo>
                <a:lnTo>
                  <a:pt x="167819" y="502055"/>
                </a:lnTo>
                <a:lnTo>
                  <a:pt x="212880" y="490502"/>
                </a:lnTo>
                <a:lnTo>
                  <a:pt x="247693" y="466536"/>
                </a:lnTo>
                <a:lnTo>
                  <a:pt x="252918" y="452114"/>
                </a:lnTo>
                <a:lnTo>
                  <a:pt x="251439" y="442715"/>
                </a:lnTo>
                <a:lnTo>
                  <a:pt x="219204" y="411572"/>
                </a:lnTo>
                <a:lnTo>
                  <a:pt x="173350" y="397371"/>
                </a:lnTo>
                <a:lnTo>
                  <a:pt x="151614" y="394504"/>
                </a:lnTo>
                <a:lnTo>
                  <a:pt x="151614" y="22968"/>
                </a:lnTo>
                <a:lnTo>
                  <a:pt x="148037" y="8875"/>
                </a:lnTo>
                <a:lnTo>
                  <a:pt x="1381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4" name="object 18"/>
          <p:cNvSpPr>
            <a:spLocks/>
          </p:cNvSpPr>
          <p:nvPr/>
        </p:nvSpPr>
        <p:spPr bwMode="auto">
          <a:xfrm>
            <a:off x="3179763" y="5210175"/>
            <a:ext cx="214312" cy="204788"/>
          </a:xfrm>
          <a:custGeom>
            <a:avLst/>
            <a:gdLst>
              <a:gd name="T0" fmla="*/ 104158 w 215264"/>
              <a:gd name="T1" fmla="*/ 0 h 204470"/>
              <a:gd name="T2" fmla="*/ 71891 w 215264"/>
              <a:gd name="T3" fmla="*/ 68174 h 204470"/>
              <a:gd name="T4" fmla="*/ 0 w 215264"/>
              <a:gd name="T5" fmla="*/ 79092 h 204470"/>
              <a:gd name="T6" fmla="*/ 52213 w 215264"/>
              <a:gd name="T7" fmla="*/ 131859 h 204470"/>
              <a:gd name="T8" fmla="*/ 39773 w 215264"/>
              <a:gd name="T9" fmla="*/ 206450 h 204470"/>
              <a:gd name="T10" fmla="*/ 104158 w 215264"/>
              <a:gd name="T11" fmla="*/ 170881 h 204470"/>
              <a:gd name="T12" fmla="*/ 162613 w 215264"/>
              <a:gd name="T13" fmla="*/ 170881 h 204470"/>
              <a:gd name="T14" fmla="*/ 156105 w 215264"/>
              <a:gd name="T15" fmla="*/ 131859 h 204470"/>
              <a:gd name="T16" fmla="*/ 208319 w 215264"/>
              <a:gd name="T17" fmla="*/ 79092 h 204470"/>
              <a:gd name="T18" fmla="*/ 136309 w 215264"/>
              <a:gd name="T19" fmla="*/ 68174 h 204470"/>
              <a:gd name="T20" fmla="*/ 104158 w 215264"/>
              <a:gd name="T21" fmla="*/ 0 h 204470"/>
              <a:gd name="T22" fmla="*/ 162613 w 215264"/>
              <a:gd name="T23" fmla="*/ 170881 h 204470"/>
              <a:gd name="T24" fmla="*/ 104158 w 215264"/>
              <a:gd name="T25" fmla="*/ 170881 h 204470"/>
              <a:gd name="T26" fmla="*/ 168546 w 215264"/>
              <a:gd name="T27" fmla="*/ 206450 h 204470"/>
              <a:gd name="T28" fmla="*/ 162613 w 215264"/>
              <a:gd name="T29" fmla="*/ 170881 h 2044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5264"/>
              <a:gd name="T46" fmla="*/ 0 h 204470"/>
              <a:gd name="T47" fmla="*/ 215264 w 215264"/>
              <a:gd name="T48" fmla="*/ 204470 h 2044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5264" h="204470">
                <a:moveTo>
                  <a:pt x="107441" y="0"/>
                </a:moveTo>
                <a:lnTo>
                  <a:pt x="74157" y="67436"/>
                </a:lnTo>
                <a:lnTo>
                  <a:pt x="0" y="78236"/>
                </a:lnTo>
                <a:lnTo>
                  <a:pt x="53858" y="130433"/>
                </a:lnTo>
                <a:lnTo>
                  <a:pt x="41026" y="204215"/>
                </a:lnTo>
                <a:lnTo>
                  <a:pt x="107441" y="169032"/>
                </a:lnTo>
                <a:lnTo>
                  <a:pt x="167738" y="169032"/>
                </a:lnTo>
                <a:lnTo>
                  <a:pt x="161025" y="130433"/>
                </a:lnTo>
                <a:lnTo>
                  <a:pt x="214883" y="78236"/>
                </a:lnTo>
                <a:lnTo>
                  <a:pt x="140604" y="67436"/>
                </a:lnTo>
                <a:lnTo>
                  <a:pt x="107441" y="0"/>
                </a:lnTo>
                <a:close/>
              </a:path>
              <a:path w="215264" h="204470">
                <a:moveTo>
                  <a:pt x="167738" y="169032"/>
                </a:moveTo>
                <a:lnTo>
                  <a:pt x="107441" y="169032"/>
                </a:lnTo>
                <a:lnTo>
                  <a:pt x="173857" y="204215"/>
                </a:lnTo>
                <a:lnTo>
                  <a:pt x="167738" y="1690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5" name="object 19"/>
          <p:cNvSpPr>
            <a:spLocks/>
          </p:cNvSpPr>
          <p:nvPr/>
        </p:nvSpPr>
        <p:spPr bwMode="auto">
          <a:xfrm>
            <a:off x="2981325" y="5703888"/>
            <a:ext cx="611188" cy="0"/>
          </a:xfrm>
          <a:custGeom>
            <a:avLst/>
            <a:gdLst>
              <a:gd name="T0" fmla="*/ 0 w 611504"/>
              <a:gd name="T1" fmla="*/ 608916 w 611504"/>
              <a:gd name="T2" fmla="*/ 0 60000 65536"/>
              <a:gd name="T3" fmla="*/ 0 60000 65536"/>
              <a:gd name="T4" fmla="*/ 0 w 611504"/>
              <a:gd name="T5" fmla="*/ 611504 w 61150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11504">
                <a:moveTo>
                  <a:pt x="0" y="0"/>
                </a:moveTo>
                <a:lnTo>
                  <a:pt x="611123" y="0"/>
                </a:lnTo>
              </a:path>
            </a:pathLst>
          </a:custGeom>
          <a:noFill/>
          <a:ln w="3716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6" name="object 20"/>
          <p:cNvSpPr>
            <a:spLocks/>
          </p:cNvSpPr>
          <p:nvPr/>
        </p:nvSpPr>
        <p:spPr bwMode="auto">
          <a:xfrm>
            <a:off x="3051175" y="5524500"/>
            <a:ext cx="133350" cy="160338"/>
          </a:xfrm>
          <a:custGeom>
            <a:avLst/>
            <a:gdLst>
              <a:gd name="T0" fmla="*/ 129340 w 133985"/>
              <a:gd name="T1" fmla="*/ 0 h 161289"/>
              <a:gd name="T2" fmla="*/ 0 w 133985"/>
              <a:gd name="T3" fmla="*/ 0 h 161289"/>
              <a:gd name="T4" fmla="*/ 0 w 133985"/>
              <a:gd name="T5" fmla="*/ 154674 h 161289"/>
              <a:gd name="T6" fmla="*/ 129340 w 133985"/>
              <a:gd name="T7" fmla="*/ 154674 h 161289"/>
              <a:gd name="T8" fmla="*/ 129340 w 133985"/>
              <a:gd name="T9" fmla="*/ 0 h 161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985"/>
              <a:gd name="T16" fmla="*/ 0 h 161289"/>
              <a:gd name="T17" fmla="*/ 133985 w 133985"/>
              <a:gd name="T18" fmla="*/ 161289 h 161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985" h="161289">
                <a:moveTo>
                  <a:pt x="133715" y="0"/>
                </a:moveTo>
                <a:lnTo>
                  <a:pt x="0" y="0"/>
                </a:lnTo>
                <a:lnTo>
                  <a:pt x="0" y="161211"/>
                </a:lnTo>
                <a:lnTo>
                  <a:pt x="133715" y="161211"/>
                </a:lnTo>
                <a:lnTo>
                  <a:pt x="133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7" name="object 21"/>
          <p:cNvSpPr>
            <a:spLocks/>
          </p:cNvSpPr>
          <p:nvPr/>
        </p:nvSpPr>
        <p:spPr bwMode="auto">
          <a:xfrm>
            <a:off x="3221038" y="5457825"/>
            <a:ext cx="131762" cy="227013"/>
          </a:xfrm>
          <a:custGeom>
            <a:avLst/>
            <a:gdLst>
              <a:gd name="T0" fmla="*/ 125840 w 132714"/>
              <a:gd name="T1" fmla="*/ 0 h 227964"/>
              <a:gd name="T2" fmla="*/ 0 w 132714"/>
              <a:gd name="T3" fmla="*/ 0 h 227964"/>
              <a:gd name="T4" fmla="*/ 0 w 132714"/>
              <a:gd name="T5" fmla="*/ 221188 h 227964"/>
              <a:gd name="T6" fmla="*/ 125840 w 132714"/>
              <a:gd name="T7" fmla="*/ 221188 h 227964"/>
              <a:gd name="T8" fmla="*/ 125840 w 132714"/>
              <a:gd name="T9" fmla="*/ 0 h 2279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714"/>
              <a:gd name="T16" fmla="*/ 0 h 227964"/>
              <a:gd name="T17" fmla="*/ 132714 w 132714"/>
              <a:gd name="T18" fmla="*/ 227964 h 2279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714" h="227964">
                <a:moveTo>
                  <a:pt x="132344" y="0"/>
                </a:moveTo>
                <a:lnTo>
                  <a:pt x="0" y="0"/>
                </a:lnTo>
                <a:lnTo>
                  <a:pt x="0" y="227755"/>
                </a:lnTo>
                <a:lnTo>
                  <a:pt x="132344" y="227755"/>
                </a:lnTo>
                <a:lnTo>
                  <a:pt x="1323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8" name="object 22"/>
          <p:cNvSpPr>
            <a:spLocks/>
          </p:cNvSpPr>
          <p:nvPr/>
        </p:nvSpPr>
        <p:spPr bwMode="auto">
          <a:xfrm>
            <a:off x="3389313" y="5524500"/>
            <a:ext cx="133350" cy="160338"/>
          </a:xfrm>
          <a:custGeom>
            <a:avLst/>
            <a:gdLst>
              <a:gd name="T0" fmla="*/ 129103 w 133985"/>
              <a:gd name="T1" fmla="*/ 0 h 161289"/>
              <a:gd name="T2" fmla="*/ 0 w 133985"/>
              <a:gd name="T3" fmla="*/ 0 h 161289"/>
              <a:gd name="T4" fmla="*/ 0 w 133985"/>
              <a:gd name="T5" fmla="*/ 154674 h 161289"/>
              <a:gd name="T6" fmla="*/ 129103 w 133985"/>
              <a:gd name="T7" fmla="*/ 154674 h 161289"/>
              <a:gd name="T8" fmla="*/ 129103 w 133985"/>
              <a:gd name="T9" fmla="*/ 0 h 161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985"/>
              <a:gd name="T16" fmla="*/ 0 h 161289"/>
              <a:gd name="T17" fmla="*/ 133985 w 133985"/>
              <a:gd name="T18" fmla="*/ 161289 h 161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985" h="161289">
                <a:moveTo>
                  <a:pt x="133471" y="0"/>
                </a:moveTo>
                <a:lnTo>
                  <a:pt x="0" y="0"/>
                </a:lnTo>
                <a:lnTo>
                  <a:pt x="0" y="161211"/>
                </a:lnTo>
                <a:lnTo>
                  <a:pt x="133471" y="161211"/>
                </a:lnTo>
                <a:lnTo>
                  <a:pt x="133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79" name="object 23"/>
          <p:cNvSpPr>
            <a:spLocks/>
          </p:cNvSpPr>
          <p:nvPr/>
        </p:nvSpPr>
        <p:spPr bwMode="auto">
          <a:xfrm>
            <a:off x="2392363" y="3209925"/>
            <a:ext cx="455612" cy="533400"/>
          </a:xfrm>
          <a:custGeom>
            <a:avLst/>
            <a:gdLst>
              <a:gd name="T0" fmla="*/ 209780 w 454660"/>
              <a:gd name="T1" fmla="*/ 60441 h 533400"/>
              <a:gd name="T2" fmla="*/ 112822 w 454660"/>
              <a:gd name="T3" fmla="*/ 118679 h 533400"/>
              <a:gd name="T4" fmla="*/ 16307 w 454660"/>
              <a:gd name="T5" fmla="*/ 228065 h 533400"/>
              <a:gd name="T6" fmla="*/ 748 w 454660"/>
              <a:gd name="T7" fmla="*/ 329447 h 533400"/>
              <a:gd name="T8" fmla="*/ 65884 w 454660"/>
              <a:gd name="T9" fmla="*/ 468245 h 533400"/>
              <a:gd name="T10" fmla="*/ 206343 w 454660"/>
              <a:gd name="T11" fmla="*/ 532661 h 533400"/>
              <a:gd name="T12" fmla="*/ 295686 w 454660"/>
              <a:gd name="T13" fmla="*/ 522051 h 533400"/>
              <a:gd name="T14" fmla="*/ 224760 w 454660"/>
              <a:gd name="T15" fmla="*/ 491853 h 533400"/>
              <a:gd name="T16" fmla="*/ 135534 w 454660"/>
              <a:gd name="T17" fmla="*/ 468734 h 533400"/>
              <a:gd name="T18" fmla="*/ 107999 w 454660"/>
              <a:gd name="T19" fmla="*/ 437266 h 533400"/>
              <a:gd name="T20" fmla="*/ 82216 w 454660"/>
              <a:gd name="T21" fmla="*/ 424037 h 533400"/>
              <a:gd name="T22" fmla="*/ 43017 w 454660"/>
              <a:gd name="T23" fmla="*/ 330221 h 533400"/>
              <a:gd name="T24" fmla="*/ 87508 w 454660"/>
              <a:gd name="T25" fmla="*/ 302513 h 533400"/>
              <a:gd name="T26" fmla="*/ 52731 w 454660"/>
              <a:gd name="T27" fmla="*/ 250881 h 533400"/>
              <a:gd name="T28" fmla="*/ 111870 w 454660"/>
              <a:gd name="T29" fmla="*/ 191627 h 533400"/>
              <a:gd name="T30" fmla="*/ 114186 w 454660"/>
              <a:gd name="T31" fmla="*/ 171968 h 533400"/>
              <a:gd name="T32" fmla="*/ 168216 w 454660"/>
              <a:gd name="T33" fmla="*/ 139470 h 533400"/>
              <a:gd name="T34" fmla="*/ 430345 w 454660"/>
              <a:gd name="T35" fmla="*/ 130591 h 533400"/>
              <a:gd name="T36" fmla="*/ 338114 w 454660"/>
              <a:gd name="T37" fmla="*/ 119355 h 533400"/>
              <a:gd name="T38" fmla="*/ 303038 w 454660"/>
              <a:gd name="T39" fmla="*/ 103209 h 533400"/>
              <a:gd name="T40" fmla="*/ 317440 w 454660"/>
              <a:gd name="T41" fmla="*/ 60441 h 533400"/>
              <a:gd name="T42" fmla="*/ 224760 w 454660"/>
              <a:gd name="T43" fmla="*/ 439155 h 533400"/>
              <a:gd name="T44" fmla="*/ 356205 w 454660"/>
              <a:gd name="T45" fmla="*/ 491246 h 533400"/>
              <a:gd name="T46" fmla="*/ 224760 w 454660"/>
              <a:gd name="T47" fmla="*/ 439155 h 533400"/>
              <a:gd name="T48" fmla="*/ 356075 w 454660"/>
              <a:gd name="T49" fmla="*/ 410596 h 533400"/>
              <a:gd name="T50" fmla="*/ 362262 w 454660"/>
              <a:gd name="T51" fmla="*/ 429524 h 533400"/>
              <a:gd name="T52" fmla="*/ 287852 w 454660"/>
              <a:gd name="T53" fmla="*/ 480530 h 533400"/>
              <a:gd name="T54" fmla="*/ 356205 w 454660"/>
              <a:gd name="T55" fmla="*/ 491246 h 533400"/>
              <a:gd name="T56" fmla="*/ 428107 w 454660"/>
              <a:gd name="T57" fmla="*/ 405383 h 533400"/>
              <a:gd name="T58" fmla="*/ 101426 w 454660"/>
              <a:gd name="T59" fmla="*/ 418337 h 533400"/>
              <a:gd name="T60" fmla="*/ 82216 w 454660"/>
              <a:gd name="T61" fmla="*/ 424037 h 533400"/>
              <a:gd name="T62" fmla="*/ 445182 w 454660"/>
              <a:gd name="T63" fmla="*/ 186811 h 533400"/>
              <a:gd name="T64" fmla="*/ 373471 w 454660"/>
              <a:gd name="T65" fmla="*/ 206450 h 533400"/>
              <a:gd name="T66" fmla="*/ 406202 w 454660"/>
              <a:gd name="T67" fmla="*/ 290350 h 533400"/>
              <a:gd name="T68" fmla="*/ 407434 w 454660"/>
              <a:gd name="T69" fmla="*/ 311261 h 533400"/>
              <a:gd name="T70" fmla="*/ 376567 w 454660"/>
              <a:gd name="T71" fmla="*/ 405383 h 533400"/>
              <a:gd name="T72" fmla="*/ 449503 w 454660"/>
              <a:gd name="T73" fmla="*/ 311261 h 533400"/>
              <a:gd name="T74" fmla="*/ 425474 w 454660"/>
              <a:gd name="T75" fmla="*/ 211890 h 533400"/>
              <a:gd name="T76" fmla="*/ 93308 w 454660"/>
              <a:gd name="T77" fmla="*/ 191627 h 533400"/>
              <a:gd name="T78" fmla="*/ 111870 w 454660"/>
              <a:gd name="T79" fmla="*/ 191627 h 533400"/>
              <a:gd name="T80" fmla="*/ 224742 w 454660"/>
              <a:gd name="T81" fmla="*/ 190991 h 533400"/>
              <a:gd name="T82" fmla="*/ 430744 w 454660"/>
              <a:gd name="T83" fmla="*/ 131065 h 533400"/>
              <a:gd name="T84" fmla="*/ 233518 w 454660"/>
              <a:gd name="T85" fmla="*/ 131065 h 533400"/>
              <a:gd name="T86" fmla="*/ 297639 w 454660"/>
              <a:gd name="T87" fmla="*/ 145748 h 533400"/>
              <a:gd name="T88" fmla="*/ 332359 w 454660"/>
              <a:gd name="T89" fmla="*/ 184922 h 533400"/>
              <a:gd name="T90" fmla="*/ 354142 w 454660"/>
              <a:gd name="T91" fmla="*/ 189341 h 533400"/>
              <a:gd name="T92" fmla="*/ 460850 w 454660"/>
              <a:gd name="T93" fmla="*/ 166877 h 533400"/>
              <a:gd name="T94" fmla="*/ 349097 w 454660"/>
              <a:gd name="T95" fmla="*/ 125879 h 5334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4660"/>
              <a:gd name="T145" fmla="*/ 0 h 533400"/>
              <a:gd name="T146" fmla="*/ 454660 w 454660"/>
              <a:gd name="T147" fmla="*/ 533400 h 5334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4660" h="533400">
                <a:moveTo>
                  <a:pt x="165383" y="0"/>
                </a:moveTo>
                <a:lnTo>
                  <a:pt x="165353" y="60196"/>
                </a:lnTo>
                <a:lnTo>
                  <a:pt x="206730" y="60441"/>
                </a:lnTo>
                <a:lnTo>
                  <a:pt x="206751" y="89606"/>
                </a:lnTo>
                <a:lnTo>
                  <a:pt x="156657" y="98856"/>
                </a:lnTo>
                <a:lnTo>
                  <a:pt x="111182" y="118679"/>
                </a:lnTo>
                <a:lnTo>
                  <a:pt x="71685" y="147722"/>
                </a:lnTo>
                <a:lnTo>
                  <a:pt x="39528" y="184635"/>
                </a:lnTo>
                <a:lnTo>
                  <a:pt x="16069" y="228065"/>
                </a:lnTo>
                <a:lnTo>
                  <a:pt x="2671" y="276661"/>
                </a:lnTo>
                <a:lnTo>
                  <a:pt x="0" y="311282"/>
                </a:lnTo>
                <a:lnTo>
                  <a:pt x="734" y="329447"/>
                </a:lnTo>
                <a:lnTo>
                  <a:pt x="11304" y="381380"/>
                </a:lnTo>
                <a:lnTo>
                  <a:pt x="33218" y="428165"/>
                </a:lnTo>
                <a:lnTo>
                  <a:pt x="64926" y="468245"/>
                </a:lnTo>
                <a:lnTo>
                  <a:pt x="104882" y="500059"/>
                </a:lnTo>
                <a:lnTo>
                  <a:pt x="151538" y="522051"/>
                </a:lnTo>
                <a:lnTo>
                  <a:pt x="203344" y="532661"/>
                </a:lnTo>
                <a:lnTo>
                  <a:pt x="221491" y="533399"/>
                </a:lnTo>
                <a:lnTo>
                  <a:pt x="239617" y="532661"/>
                </a:lnTo>
                <a:lnTo>
                  <a:pt x="291388" y="522051"/>
                </a:lnTo>
                <a:lnTo>
                  <a:pt x="338032" y="500059"/>
                </a:lnTo>
                <a:lnTo>
                  <a:pt x="350132" y="491853"/>
                </a:lnTo>
                <a:lnTo>
                  <a:pt x="221491" y="491853"/>
                </a:lnTo>
                <a:lnTo>
                  <a:pt x="207902" y="491343"/>
                </a:lnTo>
                <a:lnTo>
                  <a:pt x="168987" y="483997"/>
                </a:lnTo>
                <a:lnTo>
                  <a:pt x="133564" y="468734"/>
                </a:lnTo>
                <a:lnTo>
                  <a:pt x="102553" y="446592"/>
                </a:lnTo>
                <a:lnTo>
                  <a:pt x="103500" y="441441"/>
                </a:lnTo>
                <a:lnTo>
                  <a:pt x="106429" y="437266"/>
                </a:lnTo>
                <a:lnTo>
                  <a:pt x="106429" y="424433"/>
                </a:lnTo>
                <a:lnTo>
                  <a:pt x="106008" y="424037"/>
                </a:lnTo>
                <a:lnTo>
                  <a:pt x="81021" y="424037"/>
                </a:lnTo>
                <a:lnTo>
                  <a:pt x="73502" y="413927"/>
                </a:lnTo>
                <a:lnTo>
                  <a:pt x="50728" y="368506"/>
                </a:lnTo>
                <a:lnTo>
                  <a:pt x="42391" y="330221"/>
                </a:lnTo>
                <a:lnTo>
                  <a:pt x="41482" y="316847"/>
                </a:lnTo>
                <a:lnTo>
                  <a:pt x="86068" y="311282"/>
                </a:lnTo>
                <a:lnTo>
                  <a:pt x="86236" y="302513"/>
                </a:lnTo>
                <a:lnTo>
                  <a:pt x="41795" y="302513"/>
                </a:lnTo>
                <a:lnTo>
                  <a:pt x="42946" y="289148"/>
                </a:lnTo>
                <a:lnTo>
                  <a:pt x="51965" y="250881"/>
                </a:lnTo>
                <a:lnTo>
                  <a:pt x="68598" y="216173"/>
                </a:lnTo>
                <a:lnTo>
                  <a:pt x="91951" y="191627"/>
                </a:lnTo>
                <a:lnTo>
                  <a:pt x="110244" y="191627"/>
                </a:lnTo>
                <a:lnTo>
                  <a:pt x="114430" y="187451"/>
                </a:lnTo>
                <a:lnTo>
                  <a:pt x="114430" y="175503"/>
                </a:lnTo>
                <a:lnTo>
                  <a:pt x="112525" y="171968"/>
                </a:lnTo>
                <a:lnTo>
                  <a:pt x="109977" y="169407"/>
                </a:lnTo>
                <a:lnTo>
                  <a:pt x="120166" y="161960"/>
                </a:lnTo>
                <a:lnTo>
                  <a:pt x="165771" y="139470"/>
                </a:lnTo>
                <a:lnTo>
                  <a:pt x="204084" y="131394"/>
                </a:lnTo>
                <a:lnTo>
                  <a:pt x="217452" y="130591"/>
                </a:lnTo>
                <a:lnTo>
                  <a:pt x="424090" y="130591"/>
                </a:lnTo>
                <a:lnTo>
                  <a:pt x="420186" y="125879"/>
                </a:lnTo>
                <a:lnTo>
                  <a:pt x="344024" y="125879"/>
                </a:lnTo>
                <a:lnTo>
                  <a:pt x="333199" y="119355"/>
                </a:lnTo>
                <a:lnTo>
                  <a:pt x="322007" y="113390"/>
                </a:lnTo>
                <a:lnTo>
                  <a:pt x="310475" y="108002"/>
                </a:lnTo>
                <a:lnTo>
                  <a:pt x="298633" y="103209"/>
                </a:lnTo>
                <a:lnTo>
                  <a:pt x="286511" y="99030"/>
                </a:lnTo>
                <a:lnTo>
                  <a:pt x="277498" y="60443"/>
                </a:lnTo>
                <a:lnTo>
                  <a:pt x="312826" y="60441"/>
                </a:lnTo>
                <a:lnTo>
                  <a:pt x="313808" y="245"/>
                </a:lnTo>
                <a:lnTo>
                  <a:pt x="165383" y="0"/>
                </a:lnTo>
                <a:close/>
              </a:path>
              <a:path w="454660" h="533400">
                <a:moveTo>
                  <a:pt x="221491" y="439155"/>
                </a:moveTo>
                <a:lnTo>
                  <a:pt x="221491" y="491853"/>
                </a:lnTo>
                <a:lnTo>
                  <a:pt x="350132" y="491853"/>
                </a:lnTo>
                <a:lnTo>
                  <a:pt x="351027" y="491246"/>
                </a:lnTo>
                <a:lnTo>
                  <a:pt x="230123" y="491246"/>
                </a:lnTo>
                <a:lnTo>
                  <a:pt x="230123" y="439156"/>
                </a:lnTo>
                <a:lnTo>
                  <a:pt x="221491" y="439155"/>
                </a:lnTo>
                <a:close/>
              </a:path>
              <a:path w="454660" h="533400">
                <a:moveTo>
                  <a:pt x="368557" y="404103"/>
                </a:moveTo>
                <a:lnTo>
                  <a:pt x="357377" y="404103"/>
                </a:lnTo>
                <a:lnTo>
                  <a:pt x="350900" y="410596"/>
                </a:lnTo>
                <a:lnTo>
                  <a:pt x="350900" y="423153"/>
                </a:lnTo>
                <a:lnTo>
                  <a:pt x="353567" y="426963"/>
                </a:lnTo>
                <a:lnTo>
                  <a:pt x="356996" y="429524"/>
                </a:lnTo>
                <a:lnTo>
                  <a:pt x="348287" y="438949"/>
                </a:lnTo>
                <a:lnTo>
                  <a:pt x="318399" y="463178"/>
                </a:lnTo>
                <a:lnTo>
                  <a:pt x="283669" y="480530"/>
                </a:lnTo>
                <a:lnTo>
                  <a:pt x="245132" y="489968"/>
                </a:lnTo>
                <a:lnTo>
                  <a:pt x="230123" y="491246"/>
                </a:lnTo>
                <a:lnTo>
                  <a:pt x="351027" y="491246"/>
                </a:lnTo>
                <a:lnTo>
                  <a:pt x="389563" y="455726"/>
                </a:lnTo>
                <a:lnTo>
                  <a:pt x="418196" y="413238"/>
                </a:lnTo>
                <a:lnTo>
                  <a:pt x="421884" y="405383"/>
                </a:lnTo>
                <a:lnTo>
                  <a:pt x="371093" y="405383"/>
                </a:lnTo>
                <a:lnTo>
                  <a:pt x="368557" y="404103"/>
                </a:lnTo>
                <a:close/>
              </a:path>
              <a:path w="454660" h="533400">
                <a:moveTo>
                  <a:pt x="99952" y="418337"/>
                </a:moveTo>
                <a:lnTo>
                  <a:pt x="87498" y="418337"/>
                </a:lnTo>
                <a:lnTo>
                  <a:pt x="83688" y="420502"/>
                </a:lnTo>
                <a:lnTo>
                  <a:pt x="81021" y="424037"/>
                </a:lnTo>
                <a:lnTo>
                  <a:pt x="106008" y="424037"/>
                </a:lnTo>
                <a:lnTo>
                  <a:pt x="99952" y="418337"/>
                </a:lnTo>
                <a:close/>
              </a:path>
              <a:path w="454660" h="533400">
                <a:moveTo>
                  <a:pt x="438712" y="186811"/>
                </a:moveTo>
                <a:lnTo>
                  <a:pt x="351912" y="186811"/>
                </a:lnTo>
                <a:lnTo>
                  <a:pt x="360316" y="196342"/>
                </a:lnTo>
                <a:lnTo>
                  <a:pt x="368043" y="206450"/>
                </a:lnTo>
                <a:lnTo>
                  <a:pt x="386813" y="239879"/>
                </a:lnTo>
                <a:lnTo>
                  <a:pt x="398264" y="277208"/>
                </a:lnTo>
                <a:lnTo>
                  <a:pt x="400298" y="290350"/>
                </a:lnTo>
                <a:lnTo>
                  <a:pt x="358726" y="302491"/>
                </a:lnTo>
                <a:lnTo>
                  <a:pt x="358651" y="311261"/>
                </a:lnTo>
                <a:lnTo>
                  <a:pt x="401512" y="311261"/>
                </a:lnTo>
                <a:lnTo>
                  <a:pt x="401042" y="324576"/>
                </a:lnTo>
                <a:lnTo>
                  <a:pt x="394019" y="362777"/>
                </a:lnTo>
                <a:lnTo>
                  <a:pt x="371093" y="405383"/>
                </a:lnTo>
                <a:lnTo>
                  <a:pt x="421884" y="405383"/>
                </a:lnTo>
                <a:lnTo>
                  <a:pt x="436518" y="364564"/>
                </a:lnTo>
                <a:lnTo>
                  <a:pt x="442971" y="311261"/>
                </a:lnTo>
                <a:lnTo>
                  <a:pt x="442570" y="297943"/>
                </a:lnTo>
                <a:lnTo>
                  <a:pt x="436772" y="259361"/>
                </a:lnTo>
                <a:lnTo>
                  <a:pt x="419290" y="211890"/>
                </a:lnTo>
                <a:lnTo>
                  <a:pt x="438712" y="186811"/>
                </a:lnTo>
                <a:close/>
              </a:path>
              <a:path w="454660" h="533400">
                <a:moveTo>
                  <a:pt x="110244" y="191627"/>
                </a:moveTo>
                <a:lnTo>
                  <a:pt x="91951" y="191627"/>
                </a:lnTo>
                <a:lnTo>
                  <a:pt x="95880" y="193913"/>
                </a:lnTo>
                <a:lnTo>
                  <a:pt x="107953" y="193913"/>
                </a:lnTo>
                <a:lnTo>
                  <a:pt x="110244" y="191627"/>
                </a:lnTo>
                <a:close/>
              </a:path>
              <a:path w="454660" h="533400">
                <a:moveTo>
                  <a:pt x="424090" y="130591"/>
                </a:moveTo>
                <a:lnTo>
                  <a:pt x="217452" y="130591"/>
                </a:lnTo>
                <a:lnTo>
                  <a:pt x="221473" y="190991"/>
                </a:lnTo>
                <a:lnTo>
                  <a:pt x="230123" y="191261"/>
                </a:lnTo>
                <a:lnTo>
                  <a:pt x="230123" y="131065"/>
                </a:lnTo>
                <a:lnTo>
                  <a:pt x="424483" y="131065"/>
                </a:lnTo>
                <a:lnTo>
                  <a:pt x="424090" y="130591"/>
                </a:lnTo>
                <a:close/>
              </a:path>
              <a:path w="454660" h="533400">
                <a:moveTo>
                  <a:pt x="424483" y="131065"/>
                </a:moveTo>
                <a:lnTo>
                  <a:pt x="230123" y="131065"/>
                </a:lnTo>
                <a:lnTo>
                  <a:pt x="243401" y="132175"/>
                </a:lnTo>
                <a:lnTo>
                  <a:pt x="256396" y="134231"/>
                </a:lnTo>
                <a:lnTo>
                  <a:pt x="293313" y="145748"/>
                </a:lnTo>
                <a:lnTo>
                  <a:pt x="329183" y="170444"/>
                </a:lnTo>
                <a:lnTo>
                  <a:pt x="327528" y="173614"/>
                </a:lnTo>
                <a:lnTo>
                  <a:pt x="327528" y="184922"/>
                </a:lnTo>
                <a:lnTo>
                  <a:pt x="334005" y="191261"/>
                </a:lnTo>
                <a:lnTo>
                  <a:pt x="345435" y="191261"/>
                </a:lnTo>
                <a:lnTo>
                  <a:pt x="348995" y="189341"/>
                </a:lnTo>
                <a:lnTo>
                  <a:pt x="351912" y="186811"/>
                </a:lnTo>
                <a:lnTo>
                  <a:pt x="438712" y="186811"/>
                </a:lnTo>
                <a:lnTo>
                  <a:pt x="454151" y="166877"/>
                </a:lnTo>
                <a:lnTo>
                  <a:pt x="424483" y="131065"/>
                </a:lnTo>
                <a:close/>
              </a:path>
              <a:path w="454660" h="533400">
                <a:moveTo>
                  <a:pt x="389131" y="88391"/>
                </a:moveTo>
                <a:lnTo>
                  <a:pt x="344024" y="125879"/>
                </a:lnTo>
                <a:lnTo>
                  <a:pt x="420186" y="125879"/>
                </a:lnTo>
                <a:lnTo>
                  <a:pt x="389131" y="883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0" name="object 24"/>
          <p:cNvSpPr>
            <a:spLocks/>
          </p:cNvSpPr>
          <p:nvPr/>
        </p:nvSpPr>
        <p:spPr bwMode="auto">
          <a:xfrm>
            <a:off x="2624138" y="3389313"/>
            <a:ext cx="123825" cy="123825"/>
          </a:xfrm>
          <a:custGeom>
            <a:avLst/>
            <a:gdLst>
              <a:gd name="T0" fmla="*/ 0 w 123825"/>
              <a:gd name="T1" fmla="*/ 0 h 124460"/>
              <a:gd name="T2" fmla="*/ 0 w 123825"/>
              <a:gd name="T3" fmla="*/ 67208 h 124460"/>
              <a:gd name="T4" fmla="*/ 13248 w 123825"/>
              <a:gd name="T5" fmla="*/ 70824 h 124460"/>
              <a:gd name="T6" fmla="*/ 25204 w 123825"/>
              <a:gd name="T7" fmla="*/ 76895 h 124460"/>
              <a:gd name="T8" fmla="*/ 35567 w 123825"/>
              <a:gd name="T9" fmla="*/ 85118 h 124460"/>
              <a:gd name="T10" fmla="*/ 44042 w 123825"/>
              <a:gd name="T11" fmla="*/ 95200 h 124460"/>
              <a:gd name="T12" fmla="*/ 50328 w 123825"/>
              <a:gd name="T13" fmla="*/ 106842 h 124460"/>
              <a:gd name="T14" fmla="*/ 54129 w 123825"/>
              <a:gd name="T15" fmla="*/ 119748 h 124460"/>
              <a:gd name="T16" fmla="*/ 123400 w 123825"/>
              <a:gd name="T17" fmla="*/ 115544 h 124460"/>
              <a:gd name="T18" fmla="*/ 112327 w 123825"/>
              <a:gd name="T19" fmla="*/ 76819 h 124460"/>
              <a:gd name="T20" fmla="*/ 90240 w 123825"/>
              <a:gd name="T21" fmla="*/ 43903 h 124460"/>
              <a:gd name="T22" fmla="*/ 59233 w 123825"/>
              <a:gd name="T23" fmla="*/ 18781 h 124460"/>
              <a:gd name="T24" fmla="*/ 21396 w 123825"/>
              <a:gd name="T25" fmla="*/ 3434 h 124460"/>
              <a:gd name="T26" fmla="*/ 7627 w 123825"/>
              <a:gd name="T27" fmla="*/ 837 h 124460"/>
              <a:gd name="T28" fmla="*/ 0 w 123825"/>
              <a:gd name="T29" fmla="*/ 0 h 1244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3825"/>
              <a:gd name="T46" fmla="*/ 0 h 124460"/>
              <a:gd name="T47" fmla="*/ 123825 w 123825"/>
              <a:gd name="T48" fmla="*/ 124460 h 1244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3825" h="124460">
                <a:moveTo>
                  <a:pt x="0" y="0"/>
                </a:moveTo>
                <a:lnTo>
                  <a:pt x="0" y="69658"/>
                </a:lnTo>
                <a:lnTo>
                  <a:pt x="13248" y="73407"/>
                </a:lnTo>
                <a:lnTo>
                  <a:pt x="25204" y="79697"/>
                </a:lnTo>
                <a:lnTo>
                  <a:pt x="35567" y="88221"/>
                </a:lnTo>
                <a:lnTo>
                  <a:pt x="44042" y="98670"/>
                </a:lnTo>
                <a:lnTo>
                  <a:pt x="50328" y="110737"/>
                </a:lnTo>
                <a:lnTo>
                  <a:pt x="54129" y="124113"/>
                </a:lnTo>
                <a:lnTo>
                  <a:pt x="123400" y="119758"/>
                </a:lnTo>
                <a:lnTo>
                  <a:pt x="112327" y="79619"/>
                </a:lnTo>
                <a:lnTo>
                  <a:pt x="90240" y="45503"/>
                </a:lnTo>
                <a:lnTo>
                  <a:pt x="59233" y="19465"/>
                </a:lnTo>
                <a:lnTo>
                  <a:pt x="21396" y="3560"/>
                </a:lnTo>
                <a:lnTo>
                  <a:pt x="7627" y="8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1" name="object 25"/>
          <p:cNvSpPr>
            <a:spLocks/>
          </p:cNvSpPr>
          <p:nvPr/>
        </p:nvSpPr>
        <p:spPr bwMode="auto">
          <a:xfrm>
            <a:off x="3397250" y="2752725"/>
            <a:ext cx="4297363" cy="1562100"/>
          </a:xfrm>
          <a:custGeom>
            <a:avLst/>
            <a:gdLst>
              <a:gd name="T0" fmla="*/ 2906388 w 4297045"/>
              <a:gd name="T1" fmla="*/ 1472 h 1562100"/>
              <a:gd name="T2" fmla="*/ 2818134 w 4297045"/>
              <a:gd name="T3" fmla="*/ 15270 h 1562100"/>
              <a:gd name="T4" fmla="*/ 2719035 w 4297045"/>
              <a:gd name="T5" fmla="*/ 41631 h 1562100"/>
              <a:gd name="T6" fmla="*/ 2228988 w 4297045"/>
              <a:gd name="T7" fmla="*/ 189255 h 1562100"/>
              <a:gd name="T8" fmla="*/ 2130792 w 4297045"/>
              <a:gd name="T9" fmla="*/ 220142 h 1562100"/>
              <a:gd name="T10" fmla="*/ 2054138 w 4297045"/>
              <a:gd name="T11" fmla="*/ 250025 h 1562100"/>
              <a:gd name="T12" fmla="*/ 1973782 w 4297045"/>
              <a:gd name="T13" fmla="*/ 288793 h 1562100"/>
              <a:gd name="T14" fmla="*/ 1298855 w 4297045"/>
              <a:gd name="T15" fmla="*/ 637224 h 1562100"/>
              <a:gd name="T16" fmla="*/ 0 w 4297045"/>
              <a:gd name="T17" fmla="*/ 1261765 h 1562100"/>
              <a:gd name="T18" fmla="*/ 41 w 4297045"/>
              <a:gd name="T19" fmla="*/ 1321809 h 1562100"/>
              <a:gd name="T20" fmla="*/ 310 w 4297045"/>
              <a:gd name="T21" fmla="*/ 1471925 h 1562100"/>
              <a:gd name="T22" fmla="*/ 396 w 4297045"/>
              <a:gd name="T23" fmla="*/ 1561993 h 1562100"/>
              <a:gd name="T24" fmla="*/ 2606882 w 4297045"/>
              <a:gd name="T25" fmla="*/ 339140 h 1562100"/>
              <a:gd name="T26" fmla="*/ 2699788 w 4297045"/>
              <a:gd name="T27" fmla="*/ 307764 h 1562100"/>
              <a:gd name="T28" fmla="*/ 2761719 w 4297045"/>
              <a:gd name="T29" fmla="*/ 300426 h 1562100"/>
              <a:gd name="T30" fmla="*/ 3626204 w 4297045"/>
              <a:gd name="T31" fmla="*/ 290604 h 1562100"/>
              <a:gd name="T32" fmla="*/ 3537512 w 4297045"/>
              <a:gd name="T33" fmla="*/ 252481 h 1562100"/>
              <a:gd name="T34" fmla="*/ 3373076 w 4297045"/>
              <a:gd name="T35" fmla="*/ 156250 h 1562100"/>
              <a:gd name="T36" fmla="*/ 3239588 w 4297045"/>
              <a:gd name="T37" fmla="*/ 85176 h 1562100"/>
              <a:gd name="T38" fmla="*/ 3129448 w 4297045"/>
              <a:gd name="T39" fmla="*/ 36969 h 1562100"/>
              <a:gd name="T40" fmla="*/ 3035062 w 4297045"/>
              <a:gd name="T41" fmla="*/ 9340 h 1562100"/>
              <a:gd name="T42" fmla="*/ 2948823 w 4297045"/>
              <a:gd name="T43" fmla="*/ 0 h 1562100"/>
              <a:gd name="T44" fmla="*/ 2761719 w 4297045"/>
              <a:gd name="T45" fmla="*/ 300426 h 1562100"/>
              <a:gd name="T46" fmla="*/ 2791200 w 4297045"/>
              <a:gd name="T47" fmla="*/ 301279 h 1562100"/>
              <a:gd name="T48" fmla="*/ 2921617 w 4297045"/>
              <a:gd name="T49" fmla="*/ 322981 h 1562100"/>
              <a:gd name="T50" fmla="*/ 3047618 w 4297045"/>
              <a:gd name="T51" fmla="*/ 361862 h 1562100"/>
              <a:gd name="T52" fmla="*/ 3461138 w 4297045"/>
              <a:gd name="T53" fmla="*/ 512648 h 1562100"/>
              <a:gd name="T54" fmla="*/ 3615780 w 4297045"/>
              <a:gd name="T55" fmla="*/ 565698 h 1562100"/>
              <a:gd name="T56" fmla="*/ 3704050 w 4297045"/>
              <a:gd name="T57" fmla="*/ 592496 h 1562100"/>
              <a:gd name="T58" fmla="*/ 3800658 w 4297045"/>
              <a:gd name="T59" fmla="*/ 612907 h 1562100"/>
              <a:gd name="T60" fmla="*/ 3911947 w 4297045"/>
              <a:gd name="T61" fmla="*/ 567191 h 1562100"/>
              <a:gd name="T62" fmla="*/ 3998076 w 4297045"/>
              <a:gd name="T63" fmla="*/ 523791 h 1562100"/>
              <a:gd name="T64" fmla="*/ 4078510 w 4297045"/>
              <a:gd name="T65" fmla="*/ 473704 h 1562100"/>
              <a:gd name="T66" fmla="*/ 4271333 w 4297045"/>
              <a:gd name="T67" fmla="*/ 342549 h 1562100"/>
              <a:gd name="T68" fmla="*/ 3799220 w 4297045"/>
              <a:gd name="T69" fmla="*/ 336363 h 1562100"/>
              <a:gd name="T70" fmla="*/ 3753188 w 4297045"/>
              <a:gd name="T71" fmla="*/ 331209 h 1562100"/>
              <a:gd name="T72" fmla="*/ 3696806 w 4297045"/>
              <a:gd name="T73" fmla="*/ 316402 h 1562100"/>
              <a:gd name="T74" fmla="*/ 3651736 w 4297045"/>
              <a:gd name="T75" fmla="*/ 300426 h 1562100"/>
              <a:gd name="T76" fmla="*/ 4194898 w 4297045"/>
              <a:gd name="T77" fmla="*/ 181217 h 1562100"/>
              <a:gd name="T78" fmla="*/ 4075242 w 4297045"/>
              <a:gd name="T79" fmla="*/ 239405 h 1562100"/>
              <a:gd name="T80" fmla="*/ 4009886 w 4297045"/>
              <a:gd name="T81" fmla="*/ 264106 h 1562100"/>
              <a:gd name="T82" fmla="*/ 3957434 w 4297045"/>
              <a:gd name="T83" fmla="*/ 287172 h 1562100"/>
              <a:gd name="T84" fmla="*/ 3894486 w 4297045"/>
              <a:gd name="T85" fmla="*/ 315783 h 1562100"/>
              <a:gd name="T86" fmla="*/ 3819572 w 4297045"/>
              <a:gd name="T87" fmla="*/ 335737 h 1562100"/>
              <a:gd name="T88" fmla="*/ 4273937 w 4297045"/>
              <a:gd name="T89" fmla="*/ 336363 h 1562100"/>
              <a:gd name="T90" fmla="*/ 4297753 w 4297045"/>
              <a:gd name="T91" fmla="*/ 249149 h 1562100"/>
              <a:gd name="T92" fmla="*/ 4297561 w 4297045"/>
              <a:gd name="T93" fmla="*/ 216636 h 1562100"/>
              <a:gd name="T94" fmla="*/ 4287427 w 4297045"/>
              <a:gd name="T95" fmla="*/ 190071 h 1562100"/>
              <a:gd name="T96" fmla="*/ 4263744 w 4297045"/>
              <a:gd name="T97" fmla="*/ 174259 h 15621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97045"/>
              <a:gd name="T148" fmla="*/ 0 h 1562100"/>
              <a:gd name="T149" fmla="*/ 4297045 w 4297045"/>
              <a:gd name="T150" fmla="*/ 1562100 h 15621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97045" h="1562100">
                <a:moveTo>
                  <a:pt x="2947297" y="0"/>
                </a:moveTo>
                <a:lnTo>
                  <a:pt x="2904884" y="1472"/>
                </a:lnTo>
                <a:lnTo>
                  <a:pt x="2861660" y="6657"/>
                </a:lnTo>
                <a:lnTo>
                  <a:pt x="2816675" y="15270"/>
                </a:lnTo>
                <a:lnTo>
                  <a:pt x="2768981" y="27023"/>
                </a:lnTo>
                <a:lnTo>
                  <a:pt x="2717627" y="41631"/>
                </a:lnTo>
                <a:lnTo>
                  <a:pt x="2456635" y="122888"/>
                </a:lnTo>
                <a:lnTo>
                  <a:pt x="2227833" y="189255"/>
                </a:lnTo>
                <a:lnTo>
                  <a:pt x="2174491" y="205442"/>
                </a:lnTo>
                <a:lnTo>
                  <a:pt x="2129687" y="220142"/>
                </a:lnTo>
                <a:lnTo>
                  <a:pt x="2090266" y="234591"/>
                </a:lnTo>
                <a:lnTo>
                  <a:pt x="2053074" y="250025"/>
                </a:lnTo>
                <a:lnTo>
                  <a:pt x="2014957" y="267680"/>
                </a:lnTo>
                <a:lnTo>
                  <a:pt x="1972760" y="288793"/>
                </a:lnTo>
                <a:lnTo>
                  <a:pt x="1590176" y="489483"/>
                </a:lnTo>
                <a:lnTo>
                  <a:pt x="1298183" y="637224"/>
                </a:lnTo>
                <a:lnTo>
                  <a:pt x="888932" y="838349"/>
                </a:lnTo>
                <a:lnTo>
                  <a:pt x="0" y="1261765"/>
                </a:lnTo>
                <a:lnTo>
                  <a:pt x="2" y="1276776"/>
                </a:lnTo>
                <a:lnTo>
                  <a:pt x="41" y="1321809"/>
                </a:lnTo>
                <a:lnTo>
                  <a:pt x="85" y="1351832"/>
                </a:lnTo>
                <a:lnTo>
                  <a:pt x="310" y="1471925"/>
                </a:lnTo>
                <a:lnTo>
                  <a:pt x="355" y="1501948"/>
                </a:lnTo>
                <a:lnTo>
                  <a:pt x="396" y="1561993"/>
                </a:lnTo>
                <a:lnTo>
                  <a:pt x="2583698" y="349011"/>
                </a:lnTo>
                <a:lnTo>
                  <a:pt x="2605532" y="339140"/>
                </a:lnTo>
                <a:lnTo>
                  <a:pt x="2645578" y="323184"/>
                </a:lnTo>
                <a:lnTo>
                  <a:pt x="2698388" y="307764"/>
                </a:lnTo>
                <a:lnTo>
                  <a:pt x="2745367" y="301034"/>
                </a:lnTo>
                <a:lnTo>
                  <a:pt x="2760291" y="300426"/>
                </a:lnTo>
                <a:lnTo>
                  <a:pt x="3649847" y="300426"/>
                </a:lnTo>
                <a:lnTo>
                  <a:pt x="3624329" y="290604"/>
                </a:lnTo>
                <a:lnTo>
                  <a:pt x="3582507" y="273167"/>
                </a:lnTo>
                <a:lnTo>
                  <a:pt x="3535679" y="252481"/>
                </a:lnTo>
                <a:lnTo>
                  <a:pt x="3449162" y="201077"/>
                </a:lnTo>
                <a:lnTo>
                  <a:pt x="3371328" y="156250"/>
                </a:lnTo>
                <a:lnTo>
                  <a:pt x="3301226" y="117711"/>
                </a:lnTo>
                <a:lnTo>
                  <a:pt x="3237908" y="85176"/>
                </a:lnTo>
                <a:lnTo>
                  <a:pt x="3180425" y="58357"/>
                </a:lnTo>
                <a:lnTo>
                  <a:pt x="3127827" y="36969"/>
                </a:lnTo>
                <a:lnTo>
                  <a:pt x="3079164" y="20726"/>
                </a:lnTo>
                <a:lnTo>
                  <a:pt x="3033488" y="9340"/>
                </a:lnTo>
                <a:lnTo>
                  <a:pt x="2989849" y="2527"/>
                </a:lnTo>
                <a:lnTo>
                  <a:pt x="2947297" y="0"/>
                </a:lnTo>
                <a:close/>
              </a:path>
              <a:path w="4297045" h="1562100">
                <a:moveTo>
                  <a:pt x="3649847" y="300426"/>
                </a:moveTo>
                <a:lnTo>
                  <a:pt x="2760291" y="300426"/>
                </a:lnTo>
                <a:lnTo>
                  <a:pt x="2775047" y="300528"/>
                </a:lnTo>
                <a:lnTo>
                  <a:pt x="2789756" y="301279"/>
                </a:lnTo>
                <a:lnTo>
                  <a:pt x="2834795" y="306783"/>
                </a:lnTo>
                <a:lnTo>
                  <a:pt x="2920105" y="322981"/>
                </a:lnTo>
                <a:lnTo>
                  <a:pt x="2971828" y="337068"/>
                </a:lnTo>
                <a:lnTo>
                  <a:pt x="3046041" y="361862"/>
                </a:lnTo>
                <a:lnTo>
                  <a:pt x="3089887" y="377407"/>
                </a:lnTo>
                <a:lnTo>
                  <a:pt x="3459346" y="512648"/>
                </a:lnTo>
                <a:lnTo>
                  <a:pt x="3564673" y="549382"/>
                </a:lnTo>
                <a:lnTo>
                  <a:pt x="3613908" y="565698"/>
                </a:lnTo>
                <a:lnTo>
                  <a:pt x="3659954" y="580185"/>
                </a:lnTo>
                <a:lnTo>
                  <a:pt x="3702133" y="592496"/>
                </a:lnTo>
                <a:lnTo>
                  <a:pt x="3739768" y="602284"/>
                </a:lnTo>
                <a:lnTo>
                  <a:pt x="3798691" y="612907"/>
                </a:lnTo>
                <a:lnTo>
                  <a:pt x="3870918" y="583780"/>
                </a:lnTo>
                <a:lnTo>
                  <a:pt x="3909923" y="567191"/>
                </a:lnTo>
                <a:lnTo>
                  <a:pt x="3944904" y="550973"/>
                </a:lnTo>
                <a:lnTo>
                  <a:pt x="3996004" y="523791"/>
                </a:lnTo>
                <a:lnTo>
                  <a:pt x="4033272" y="501401"/>
                </a:lnTo>
                <a:lnTo>
                  <a:pt x="4076396" y="473704"/>
                </a:lnTo>
                <a:lnTo>
                  <a:pt x="4128196" y="439078"/>
                </a:lnTo>
                <a:lnTo>
                  <a:pt x="4269120" y="342549"/>
                </a:lnTo>
                <a:lnTo>
                  <a:pt x="4271725" y="336363"/>
                </a:lnTo>
                <a:lnTo>
                  <a:pt x="3797253" y="336363"/>
                </a:lnTo>
                <a:lnTo>
                  <a:pt x="3775298" y="334909"/>
                </a:lnTo>
                <a:lnTo>
                  <a:pt x="3751242" y="331209"/>
                </a:lnTo>
                <a:lnTo>
                  <a:pt x="3724601" y="325095"/>
                </a:lnTo>
                <a:lnTo>
                  <a:pt x="3694892" y="316402"/>
                </a:lnTo>
                <a:lnTo>
                  <a:pt x="3661629" y="304960"/>
                </a:lnTo>
                <a:lnTo>
                  <a:pt x="3649847" y="300426"/>
                </a:lnTo>
                <a:close/>
              </a:path>
              <a:path w="4297045" h="1562100">
                <a:moveTo>
                  <a:pt x="4243492" y="171888"/>
                </a:moveTo>
                <a:lnTo>
                  <a:pt x="4192729" y="181217"/>
                </a:lnTo>
                <a:lnTo>
                  <a:pt x="4119394" y="213315"/>
                </a:lnTo>
                <a:lnTo>
                  <a:pt x="4073133" y="239405"/>
                </a:lnTo>
                <a:lnTo>
                  <a:pt x="4038615" y="251876"/>
                </a:lnTo>
                <a:lnTo>
                  <a:pt x="4007807" y="264106"/>
                </a:lnTo>
                <a:lnTo>
                  <a:pt x="3980224" y="275927"/>
                </a:lnTo>
                <a:lnTo>
                  <a:pt x="3955384" y="287172"/>
                </a:lnTo>
                <a:lnTo>
                  <a:pt x="3911991" y="307268"/>
                </a:lnTo>
                <a:lnTo>
                  <a:pt x="3892470" y="315783"/>
                </a:lnTo>
                <a:lnTo>
                  <a:pt x="3855358" y="328916"/>
                </a:lnTo>
                <a:lnTo>
                  <a:pt x="3817592" y="335737"/>
                </a:lnTo>
                <a:lnTo>
                  <a:pt x="3797253" y="336363"/>
                </a:lnTo>
                <a:lnTo>
                  <a:pt x="4271725" y="336363"/>
                </a:lnTo>
                <a:lnTo>
                  <a:pt x="4285075" y="298555"/>
                </a:lnTo>
                <a:lnTo>
                  <a:pt x="4295526" y="249149"/>
                </a:lnTo>
                <a:lnTo>
                  <a:pt x="4296447" y="232449"/>
                </a:lnTo>
                <a:lnTo>
                  <a:pt x="4295336" y="216636"/>
                </a:lnTo>
                <a:lnTo>
                  <a:pt x="4291741" y="202310"/>
                </a:lnTo>
                <a:lnTo>
                  <a:pt x="4285210" y="190071"/>
                </a:lnTo>
                <a:lnTo>
                  <a:pt x="4275293" y="180520"/>
                </a:lnTo>
                <a:lnTo>
                  <a:pt x="4261537" y="174259"/>
                </a:lnTo>
                <a:lnTo>
                  <a:pt x="4243492" y="171888"/>
                </a:lnTo>
                <a:close/>
              </a:path>
            </a:pathLst>
          </a:custGeom>
          <a:solidFill>
            <a:srgbClr val="AF7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2" name="object 26"/>
          <p:cNvSpPr>
            <a:spLocks/>
          </p:cNvSpPr>
          <p:nvPr/>
        </p:nvSpPr>
        <p:spPr bwMode="auto">
          <a:xfrm>
            <a:off x="3398838" y="2381250"/>
            <a:ext cx="4062412" cy="2924175"/>
          </a:xfrm>
          <a:custGeom>
            <a:avLst/>
            <a:gdLst>
              <a:gd name="T0" fmla="*/ 3732761 w 4063365"/>
              <a:gd name="T1" fmla="*/ 55331 h 2924810"/>
              <a:gd name="T2" fmla="*/ 3634627 w 4063365"/>
              <a:gd name="T3" fmla="*/ 86176 h 2924810"/>
              <a:gd name="T4" fmla="*/ 3544366 w 4063365"/>
              <a:gd name="T5" fmla="*/ 122643 h 2924810"/>
              <a:gd name="T6" fmla="*/ 3420850 w 4063365"/>
              <a:gd name="T7" fmla="*/ 186405 h 2924810"/>
              <a:gd name="T8" fmla="*/ 3374467 w 4063365"/>
              <a:gd name="T9" fmla="*/ 273540 h 2924810"/>
              <a:gd name="T10" fmla="*/ 3338273 w 4063365"/>
              <a:gd name="T11" fmla="*/ 358391 h 2924810"/>
              <a:gd name="T12" fmla="*/ 3299461 w 4063365"/>
              <a:gd name="T13" fmla="*/ 457722 h 2924810"/>
              <a:gd name="T14" fmla="*/ 3259411 w 4063365"/>
              <a:gd name="T15" fmla="*/ 565576 h 2924810"/>
              <a:gd name="T16" fmla="*/ 3181103 w 4063365"/>
              <a:gd name="T17" fmla="*/ 783077 h 2924810"/>
              <a:gd name="T18" fmla="*/ 3145597 w 4063365"/>
              <a:gd name="T19" fmla="*/ 880826 h 2924810"/>
              <a:gd name="T20" fmla="*/ 3114357 w 4063365"/>
              <a:gd name="T21" fmla="*/ 963309 h 2924810"/>
              <a:gd name="T22" fmla="*/ 3060475 w 4063365"/>
              <a:gd name="T23" fmla="*/ 1078102 h 2924810"/>
              <a:gd name="T24" fmla="*/ 3011012 w 4063365"/>
              <a:gd name="T25" fmla="*/ 1159837 h 2924810"/>
              <a:gd name="T26" fmla="*/ 2947326 w 4063365"/>
              <a:gd name="T27" fmla="*/ 1225844 h 2924810"/>
              <a:gd name="T28" fmla="*/ 2863727 w 4063365"/>
              <a:gd name="T29" fmla="*/ 1277019 h 2924810"/>
              <a:gd name="T30" fmla="*/ 662 w 4063365"/>
              <a:gd name="T31" fmla="*/ 2648016 h 2924810"/>
              <a:gd name="T32" fmla="*/ 479 w 4063365"/>
              <a:gd name="T33" fmla="*/ 2723568 h 2924810"/>
              <a:gd name="T34" fmla="*/ 196 w 4063365"/>
              <a:gd name="T35" fmla="*/ 2859626 h 2924810"/>
              <a:gd name="T36" fmla="*/ 0 w 4063365"/>
              <a:gd name="T37" fmla="*/ 2920112 h 2924810"/>
              <a:gd name="T38" fmla="*/ 2945163 w 4063365"/>
              <a:gd name="T39" fmla="*/ 1524925 h 2924810"/>
              <a:gd name="T40" fmla="*/ 3197845 w 4063365"/>
              <a:gd name="T41" fmla="*/ 1365804 h 2924810"/>
              <a:gd name="T42" fmla="*/ 3283223 w 4063365"/>
              <a:gd name="T43" fmla="*/ 1305956 h 2924810"/>
              <a:gd name="T44" fmla="*/ 3347417 w 4063365"/>
              <a:gd name="T45" fmla="*/ 1248592 h 2924810"/>
              <a:gd name="T46" fmla="*/ 3395020 w 4063365"/>
              <a:gd name="T47" fmla="*/ 1185705 h 2924810"/>
              <a:gd name="T48" fmla="*/ 3430625 w 4063365"/>
              <a:gd name="T49" fmla="*/ 1109311 h 2924810"/>
              <a:gd name="T50" fmla="*/ 3458826 w 4063365"/>
              <a:gd name="T51" fmla="*/ 1011407 h 2924810"/>
              <a:gd name="T52" fmla="*/ 3484216 w 4063365"/>
              <a:gd name="T53" fmla="*/ 884004 h 2924810"/>
              <a:gd name="T54" fmla="*/ 3511389 w 4063365"/>
              <a:gd name="T55" fmla="*/ 719101 h 2924810"/>
              <a:gd name="T56" fmla="*/ 3541475 w 4063365"/>
              <a:gd name="T57" fmla="*/ 570708 h 2924810"/>
              <a:gd name="T58" fmla="*/ 3568181 w 4063365"/>
              <a:gd name="T59" fmla="*/ 489243 h 2924810"/>
              <a:gd name="T60" fmla="*/ 3618445 w 4063365"/>
              <a:gd name="T61" fmla="*/ 382114 h 2924810"/>
              <a:gd name="T62" fmla="*/ 3674383 w 4063365"/>
              <a:gd name="T63" fmla="*/ 323970 h 2924810"/>
              <a:gd name="T64" fmla="*/ 3794843 w 4063365"/>
              <a:gd name="T65" fmla="*/ 261832 h 2924810"/>
              <a:gd name="T66" fmla="*/ 3850666 w 4063365"/>
              <a:gd name="T67" fmla="*/ 232551 h 2924810"/>
              <a:gd name="T68" fmla="*/ 3931874 w 4063365"/>
              <a:gd name="T69" fmla="*/ 195582 h 2924810"/>
              <a:gd name="T70" fmla="*/ 4026615 w 4063365"/>
              <a:gd name="T71" fmla="*/ 143590 h 2924810"/>
              <a:gd name="T72" fmla="*/ 4056353 w 4063365"/>
              <a:gd name="T73" fmla="*/ 98023 h 2924810"/>
              <a:gd name="T74" fmla="*/ 4029864 w 4063365"/>
              <a:gd name="T75" fmla="*/ 49042 h 2924810"/>
              <a:gd name="T76" fmla="*/ 3945843 w 4063365"/>
              <a:gd name="T77" fmla="*/ 5795 h 2924810"/>
              <a:gd name="T78" fmla="*/ 3927752 w 4063365"/>
              <a:gd name="T79" fmla="*/ 0 h 29248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63365"/>
              <a:gd name="T121" fmla="*/ 0 h 2924810"/>
              <a:gd name="T122" fmla="*/ 4063365 w 4063365"/>
              <a:gd name="T123" fmla="*/ 2924810 h 292481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63365" h="2924810">
                <a:moveTo>
                  <a:pt x="3934205" y="0"/>
                </a:moveTo>
                <a:lnTo>
                  <a:pt x="3738894" y="55415"/>
                </a:lnTo>
                <a:lnTo>
                  <a:pt x="3685085" y="71701"/>
                </a:lnTo>
                <a:lnTo>
                  <a:pt x="3640599" y="86309"/>
                </a:lnTo>
                <a:lnTo>
                  <a:pt x="3602392" y="100357"/>
                </a:lnTo>
                <a:lnTo>
                  <a:pt x="3550189" y="122832"/>
                </a:lnTo>
                <a:lnTo>
                  <a:pt x="3514349" y="140383"/>
                </a:lnTo>
                <a:lnTo>
                  <a:pt x="3426470" y="186689"/>
                </a:lnTo>
                <a:lnTo>
                  <a:pt x="3396728" y="238759"/>
                </a:lnTo>
                <a:lnTo>
                  <a:pt x="3380013" y="273953"/>
                </a:lnTo>
                <a:lnTo>
                  <a:pt x="3362299" y="314261"/>
                </a:lnTo>
                <a:lnTo>
                  <a:pt x="3343758" y="358937"/>
                </a:lnTo>
                <a:lnTo>
                  <a:pt x="3324562" y="407238"/>
                </a:lnTo>
                <a:lnTo>
                  <a:pt x="3304883" y="458417"/>
                </a:lnTo>
                <a:lnTo>
                  <a:pt x="3284894" y="511732"/>
                </a:lnTo>
                <a:lnTo>
                  <a:pt x="3264768" y="566437"/>
                </a:lnTo>
                <a:lnTo>
                  <a:pt x="3244675" y="621788"/>
                </a:lnTo>
                <a:lnTo>
                  <a:pt x="3186330" y="784267"/>
                </a:lnTo>
                <a:lnTo>
                  <a:pt x="3168099" y="834754"/>
                </a:lnTo>
                <a:lnTo>
                  <a:pt x="3150765" y="882164"/>
                </a:lnTo>
                <a:lnTo>
                  <a:pt x="3134499" y="925751"/>
                </a:lnTo>
                <a:lnTo>
                  <a:pt x="3119475" y="964772"/>
                </a:lnTo>
                <a:lnTo>
                  <a:pt x="3093837" y="1026135"/>
                </a:lnTo>
                <a:lnTo>
                  <a:pt x="3065503" y="1079740"/>
                </a:lnTo>
                <a:lnTo>
                  <a:pt x="3040806" y="1123350"/>
                </a:lnTo>
                <a:lnTo>
                  <a:pt x="3015960" y="1161601"/>
                </a:lnTo>
                <a:lnTo>
                  <a:pt x="2987552" y="1195913"/>
                </a:lnTo>
                <a:lnTo>
                  <a:pt x="2952169" y="1227707"/>
                </a:lnTo>
                <a:lnTo>
                  <a:pt x="2906400" y="1258404"/>
                </a:lnTo>
                <a:lnTo>
                  <a:pt x="2868432" y="1278961"/>
                </a:lnTo>
                <a:lnTo>
                  <a:pt x="761" y="2621792"/>
                </a:lnTo>
                <a:lnTo>
                  <a:pt x="662" y="2652045"/>
                </a:lnTo>
                <a:lnTo>
                  <a:pt x="580" y="2682307"/>
                </a:lnTo>
                <a:lnTo>
                  <a:pt x="479" y="2727710"/>
                </a:lnTo>
                <a:lnTo>
                  <a:pt x="270" y="2833690"/>
                </a:lnTo>
                <a:lnTo>
                  <a:pt x="196" y="2863977"/>
                </a:lnTo>
                <a:lnTo>
                  <a:pt x="107" y="2894266"/>
                </a:lnTo>
                <a:lnTo>
                  <a:pt x="0" y="2924555"/>
                </a:lnTo>
                <a:lnTo>
                  <a:pt x="2866278" y="1581149"/>
                </a:lnTo>
                <a:lnTo>
                  <a:pt x="2950003" y="1527244"/>
                </a:lnTo>
                <a:lnTo>
                  <a:pt x="3150946" y="1401286"/>
                </a:lnTo>
                <a:lnTo>
                  <a:pt x="3203100" y="1367883"/>
                </a:lnTo>
                <a:lnTo>
                  <a:pt x="3248799" y="1337102"/>
                </a:lnTo>
                <a:lnTo>
                  <a:pt x="3288618" y="1307944"/>
                </a:lnTo>
                <a:lnTo>
                  <a:pt x="3323132" y="1279406"/>
                </a:lnTo>
                <a:lnTo>
                  <a:pt x="3352917" y="1250489"/>
                </a:lnTo>
                <a:lnTo>
                  <a:pt x="3378547" y="1220190"/>
                </a:lnTo>
                <a:lnTo>
                  <a:pt x="3400598" y="1187509"/>
                </a:lnTo>
                <a:lnTo>
                  <a:pt x="3419645" y="1151446"/>
                </a:lnTo>
                <a:lnTo>
                  <a:pt x="3436262" y="1110998"/>
                </a:lnTo>
                <a:lnTo>
                  <a:pt x="3451025" y="1065166"/>
                </a:lnTo>
                <a:lnTo>
                  <a:pt x="3464510" y="1012947"/>
                </a:lnTo>
                <a:lnTo>
                  <a:pt x="3477290" y="953341"/>
                </a:lnTo>
                <a:lnTo>
                  <a:pt x="3489942" y="885348"/>
                </a:lnTo>
                <a:lnTo>
                  <a:pt x="3503040" y="807965"/>
                </a:lnTo>
                <a:lnTo>
                  <a:pt x="3517159" y="720193"/>
                </a:lnTo>
                <a:lnTo>
                  <a:pt x="3532875" y="621029"/>
                </a:lnTo>
                <a:lnTo>
                  <a:pt x="3547294" y="571576"/>
                </a:lnTo>
                <a:lnTo>
                  <a:pt x="3560955" y="528054"/>
                </a:lnTo>
                <a:lnTo>
                  <a:pt x="3574044" y="489985"/>
                </a:lnTo>
                <a:lnTo>
                  <a:pt x="3599249" y="428298"/>
                </a:lnTo>
                <a:lnTo>
                  <a:pt x="3624391" y="382695"/>
                </a:lnTo>
                <a:lnTo>
                  <a:pt x="3650953" y="349356"/>
                </a:lnTo>
                <a:lnTo>
                  <a:pt x="3680420" y="324460"/>
                </a:lnTo>
                <a:lnTo>
                  <a:pt x="3714274" y="304187"/>
                </a:lnTo>
                <a:lnTo>
                  <a:pt x="3801077" y="262231"/>
                </a:lnTo>
                <a:lnTo>
                  <a:pt x="3827838" y="248662"/>
                </a:lnTo>
                <a:lnTo>
                  <a:pt x="3856994" y="232907"/>
                </a:lnTo>
                <a:lnTo>
                  <a:pt x="3888729" y="214487"/>
                </a:lnTo>
                <a:lnTo>
                  <a:pt x="3938334" y="195879"/>
                </a:lnTo>
                <a:lnTo>
                  <a:pt x="3978453" y="177870"/>
                </a:lnTo>
                <a:lnTo>
                  <a:pt x="4033232" y="143807"/>
                </a:lnTo>
                <a:lnTo>
                  <a:pt x="4059073" y="112603"/>
                </a:lnTo>
                <a:lnTo>
                  <a:pt x="4063018" y="98170"/>
                </a:lnTo>
                <a:lnTo>
                  <a:pt x="4061981" y="84567"/>
                </a:lnTo>
                <a:lnTo>
                  <a:pt x="4036486" y="49119"/>
                </a:lnTo>
                <a:lnTo>
                  <a:pt x="3993177" y="22520"/>
                </a:lnTo>
                <a:lnTo>
                  <a:pt x="3952327" y="5802"/>
                </a:lnTo>
                <a:lnTo>
                  <a:pt x="3936469" y="657"/>
                </a:lnTo>
                <a:lnTo>
                  <a:pt x="3934205" y="0"/>
                </a:lnTo>
                <a:close/>
              </a:path>
            </a:pathLst>
          </a:custGeom>
          <a:solidFill>
            <a:srgbClr val="A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3" name="object 27"/>
          <p:cNvSpPr>
            <a:spLocks/>
          </p:cNvSpPr>
          <p:nvPr/>
        </p:nvSpPr>
        <p:spPr bwMode="auto">
          <a:xfrm>
            <a:off x="3397250" y="2517775"/>
            <a:ext cx="4364038" cy="2303463"/>
          </a:xfrm>
          <a:custGeom>
            <a:avLst/>
            <a:gdLst>
              <a:gd name="T0" fmla="*/ 4213598 w 4363720"/>
              <a:gd name="T1" fmla="*/ 0 h 2303145"/>
              <a:gd name="T2" fmla="*/ 0 w 4363720"/>
              <a:gd name="T3" fmla="*/ 1975622 h 2303145"/>
              <a:gd name="T4" fmla="*/ 0 w 4363720"/>
              <a:gd name="T5" fmla="*/ 2304989 h 2303145"/>
              <a:gd name="T6" fmla="*/ 4365436 w 4363720"/>
              <a:gd name="T7" fmla="*/ 255758 h 2303145"/>
              <a:gd name="T8" fmla="*/ 4213598 w 4363720"/>
              <a:gd name="T9" fmla="*/ 0 h 2303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3720"/>
              <a:gd name="T16" fmla="*/ 0 h 2303145"/>
              <a:gd name="T17" fmla="*/ 4363720 w 4363720"/>
              <a:gd name="T18" fmla="*/ 2303145 h 2303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3720" h="2303145">
                <a:moveTo>
                  <a:pt x="4211451" y="0"/>
                </a:moveTo>
                <a:lnTo>
                  <a:pt x="0" y="1973711"/>
                </a:lnTo>
                <a:lnTo>
                  <a:pt x="0" y="2302763"/>
                </a:lnTo>
                <a:lnTo>
                  <a:pt x="4363211" y="255513"/>
                </a:lnTo>
                <a:lnTo>
                  <a:pt x="4211451" y="0"/>
                </a:lnTo>
                <a:close/>
              </a:path>
            </a:pathLst>
          </a:custGeom>
          <a:solidFill>
            <a:srgbClr val="B2C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4" name="object 28"/>
          <p:cNvSpPr>
            <a:spLocks/>
          </p:cNvSpPr>
          <p:nvPr/>
        </p:nvSpPr>
        <p:spPr bwMode="auto">
          <a:xfrm>
            <a:off x="3395663" y="2832100"/>
            <a:ext cx="4395787" cy="1077913"/>
          </a:xfrm>
          <a:custGeom>
            <a:avLst/>
            <a:gdLst>
              <a:gd name="T0" fmla="*/ 1863027 w 4396740"/>
              <a:gd name="T1" fmla="*/ 337 h 1077595"/>
              <a:gd name="T2" fmla="*/ 1780292 w 4396740"/>
              <a:gd name="T3" fmla="*/ 6014 h 1077595"/>
              <a:gd name="T4" fmla="*/ 1667861 w 4396740"/>
              <a:gd name="T5" fmla="*/ 23359 h 1077595"/>
              <a:gd name="T6" fmla="*/ 1550135 w 4396740"/>
              <a:gd name="T7" fmla="*/ 52727 h 1077595"/>
              <a:gd name="T8" fmla="*/ 0 w 4396740"/>
              <a:gd name="T9" fmla="*/ 771447 h 1077595"/>
              <a:gd name="T10" fmla="*/ 1280 w 4396740"/>
              <a:gd name="T11" fmla="*/ 1079565 h 1077595"/>
              <a:gd name="T12" fmla="*/ 1579659 w 4396740"/>
              <a:gd name="T13" fmla="*/ 340617 h 1077595"/>
              <a:gd name="T14" fmla="*/ 1686573 w 4396740"/>
              <a:gd name="T15" fmla="*/ 315400 h 1077595"/>
              <a:gd name="T16" fmla="*/ 1788193 w 4396740"/>
              <a:gd name="T17" fmla="*/ 300624 h 1077595"/>
              <a:gd name="T18" fmla="*/ 1882868 w 4396740"/>
              <a:gd name="T19" fmla="*/ 294374 h 1077595"/>
              <a:gd name="T20" fmla="*/ 4315648 w 4396740"/>
              <a:gd name="T21" fmla="*/ 293852 h 1077595"/>
              <a:gd name="T22" fmla="*/ 4355544 w 4396740"/>
              <a:gd name="T23" fmla="*/ 229386 h 1077595"/>
              <a:gd name="T24" fmla="*/ 4379045 w 4396740"/>
              <a:gd name="T25" fmla="*/ 162385 h 1077595"/>
              <a:gd name="T26" fmla="*/ 2684720 w 4396740"/>
              <a:gd name="T27" fmla="*/ 160475 h 1077595"/>
              <a:gd name="T28" fmla="*/ 2595044 w 4396740"/>
              <a:gd name="T29" fmla="*/ 151054 h 1077595"/>
              <a:gd name="T30" fmla="*/ 2508238 w 4396740"/>
              <a:gd name="T31" fmla="*/ 135475 h 1077595"/>
              <a:gd name="T32" fmla="*/ 2423313 w 4396740"/>
              <a:gd name="T33" fmla="*/ 115335 h 1077595"/>
              <a:gd name="T34" fmla="*/ 2169953 w 4396740"/>
              <a:gd name="T35" fmla="*/ 43471 h 1077595"/>
              <a:gd name="T36" fmla="*/ 2082673 w 4396740"/>
              <a:gd name="T37" fmla="*/ 21005 h 1077595"/>
              <a:gd name="T38" fmla="*/ 1993854 w 4396740"/>
              <a:gd name="T39" fmla="*/ 5545 h 1077595"/>
              <a:gd name="T40" fmla="*/ 1905985 w 4396740"/>
              <a:gd name="T41" fmla="*/ 0 h 1077595"/>
              <a:gd name="T42" fmla="*/ 1927089 w 4396740"/>
              <a:gd name="T43" fmla="*/ 293852 h 1077595"/>
              <a:gd name="T44" fmla="*/ 2008259 w 4396740"/>
              <a:gd name="T45" fmla="*/ 296810 h 1077595"/>
              <a:gd name="T46" fmla="*/ 2135766 w 4396740"/>
              <a:gd name="T47" fmla="*/ 312068 h 1077595"/>
              <a:gd name="T48" fmla="*/ 2295734 w 4396740"/>
              <a:gd name="T49" fmla="*/ 366059 h 1077595"/>
              <a:gd name="T50" fmla="*/ 2394552 w 4396740"/>
              <a:gd name="T51" fmla="*/ 406365 h 1077595"/>
              <a:gd name="T52" fmla="*/ 2512266 w 4396740"/>
              <a:gd name="T53" fmla="*/ 435209 h 1077595"/>
              <a:gd name="T54" fmla="*/ 2612479 w 4396740"/>
              <a:gd name="T55" fmla="*/ 439775 h 1077595"/>
              <a:gd name="T56" fmla="*/ 2694595 w 4396740"/>
              <a:gd name="T57" fmla="*/ 435365 h 1077595"/>
              <a:gd name="T58" fmla="*/ 2794946 w 4396740"/>
              <a:gd name="T59" fmla="*/ 425429 h 1077595"/>
              <a:gd name="T60" fmla="*/ 3579701 w 4396740"/>
              <a:gd name="T61" fmla="*/ 330352 h 1077595"/>
              <a:gd name="T62" fmla="*/ 3898555 w 4396740"/>
              <a:gd name="T63" fmla="*/ 303723 h 1077595"/>
              <a:gd name="T64" fmla="*/ 4045813 w 4396740"/>
              <a:gd name="T65" fmla="*/ 296814 h 1077595"/>
              <a:gd name="T66" fmla="*/ 4312882 w 4396740"/>
              <a:gd name="T67" fmla="*/ 296779 h 1077595"/>
              <a:gd name="T68" fmla="*/ 4315648 w 4396740"/>
              <a:gd name="T69" fmla="*/ 293852 h 1077595"/>
              <a:gd name="T70" fmla="*/ 4048087 w 4396740"/>
              <a:gd name="T71" fmla="*/ 296779 h 1077595"/>
              <a:gd name="T72" fmla="*/ 4130101 w 4396740"/>
              <a:gd name="T73" fmla="*/ 337818 h 1077595"/>
              <a:gd name="T74" fmla="*/ 4198124 w 4396740"/>
              <a:gd name="T75" fmla="*/ 350348 h 1077595"/>
              <a:gd name="T76" fmla="*/ 4253416 w 4396740"/>
              <a:gd name="T77" fmla="*/ 340076 h 1077595"/>
              <a:gd name="T78" fmla="*/ 4297244 w 4396740"/>
              <a:gd name="T79" fmla="*/ 312694 h 1077595"/>
              <a:gd name="T80" fmla="*/ 3919337 w 4396740"/>
              <a:gd name="T81" fmla="*/ 9988 h 1077595"/>
              <a:gd name="T82" fmla="*/ 3761389 w 4396740"/>
              <a:gd name="T83" fmla="*/ 13577 h 1077595"/>
              <a:gd name="T84" fmla="*/ 3601459 w 4396740"/>
              <a:gd name="T85" fmla="*/ 26646 h 1077595"/>
              <a:gd name="T86" fmla="*/ 3444164 w 4396740"/>
              <a:gd name="T87" fmla="*/ 46700 h 1077595"/>
              <a:gd name="T88" fmla="*/ 3294105 w 4396740"/>
              <a:gd name="T89" fmla="*/ 71245 h 1077595"/>
              <a:gd name="T90" fmla="*/ 3155893 w 4396740"/>
              <a:gd name="T91" fmla="*/ 97793 h 1077595"/>
              <a:gd name="T92" fmla="*/ 2980865 w 4396740"/>
              <a:gd name="T93" fmla="*/ 135909 h 1077595"/>
              <a:gd name="T94" fmla="*/ 2876644 w 4396740"/>
              <a:gd name="T95" fmla="*/ 154500 h 1077595"/>
              <a:gd name="T96" fmla="*/ 2778257 w 4396740"/>
              <a:gd name="T97" fmla="*/ 162158 h 1077595"/>
              <a:gd name="T98" fmla="*/ 4379045 w 4396740"/>
              <a:gd name="T99" fmla="*/ 162385 h 1077595"/>
              <a:gd name="T100" fmla="*/ 4390072 w 4396740"/>
              <a:gd name="T101" fmla="*/ 108055 h 1077595"/>
              <a:gd name="T102" fmla="*/ 4275326 w 4396740"/>
              <a:gd name="T103" fmla="*/ 58837 h 1077595"/>
              <a:gd name="T104" fmla="*/ 4142479 w 4396740"/>
              <a:gd name="T105" fmla="*/ 27827 h 1077595"/>
              <a:gd name="T106" fmla="*/ 3996133 w 4396740"/>
              <a:gd name="T107" fmla="*/ 12529 h 10775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396740"/>
              <a:gd name="T163" fmla="*/ 0 h 1077595"/>
              <a:gd name="T164" fmla="*/ 4396740 w 4396740"/>
              <a:gd name="T165" fmla="*/ 1077595 h 10775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396740" h="1077595">
                <a:moveTo>
                  <a:pt x="1908880" y="0"/>
                </a:moveTo>
                <a:lnTo>
                  <a:pt x="1865855" y="337"/>
                </a:lnTo>
                <a:lnTo>
                  <a:pt x="1823810" y="2418"/>
                </a:lnTo>
                <a:lnTo>
                  <a:pt x="1782994" y="6000"/>
                </a:lnTo>
                <a:lnTo>
                  <a:pt x="1743655" y="10838"/>
                </a:lnTo>
                <a:lnTo>
                  <a:pt x="1670395" y="23310"/>
                </a:lnTo>
                <a:lnTo>
                  <a:pt x="1606012" y="37885"/>
                </a:lnTo>
                <a:lnTo>
                  <a:pt x="1552488" y="52615"/>
                </a:lnTo>
                <a:lnTo>
                  <a:pt x="1511803" y="65549"/>
                </a:lnTo>
                <a:lnTo>
                  <a:pt x="0" y="769857"/>
                </a:lnTo>
                <a:lnTo>
                  <a:pt x="1220" y="1061964"/>
                </a:lnTo>
                <a:lnTo>
                  <a:pt x="1280" y="1077339"/>
                </a:lnTo>
                <a:lnTo>
                  <a:pt x="1527047" y="357005"/>
                </a:lnTo>
                <a:lnTo>
                  <a:pt x="1582059" y="339917"/>
                </a:lnTo>
                <a:lnTo>
                  <a:pt x="1636157" y="325911"/>
                </a:lnTo>
                <a:lnTo>
                  <a:pt x="1689135" y="314749"/>
                </a:lnTo>
                <a:lnTo>
                  <a:pt x="1740788" y="306192"/>
                </a:lnTo>
                <a:lnTo>
                  <a:pt x="1790909" y="300001"/>
                </a:lnTo>
                <a:lnTo>
                  <a:pt x="1839291" y="295938"/>
                </a:lnTo>
                <a:lnTo>
                  <a:pt x="1885728" y="293765"/>
                </a:lnTo>
                <a:lnTo>
                  <a:pt x="1930015" y="293243"/>
                </a:lnTo>
                <a:lnTo>
                  <a:pt x="4322203" y="293243"/>
                </a:lnTo>
                <a:lnTo>
                  <a:pt x="4337444" y="273334"/>
                </a:lnTo>
                <a:lnTo>
                  <a:pt x="4362161" y="228910"/>
                </a:lnTo>
                <a:lnTo>
                  <a:pt x="4379185" y="184464"/>
                </a:lnTo>
                <a:lnTo>
                  <a:pt x="4385696" y="162049"/>
                </a:lnTo>
                <a:lnTo>
                  <a:pt x="2735093" y="162049"/>
                </a:lnTo>
                <a:lnTo>
                  <a:pt x="2688798" y="160146"/>
                </a:lnTo>
                <a:lnTo>
                  <a:pt x="2643470" y="156310"/>
                </a:lnTo>
                <a:lnTo>
                  <a:pt x="2598985" y="150741"/>
                </a:lnTo>
                <a:lnTo>
                  <a:pt x="2555218" y="143636"/>
                </a:lnTo>
                <a:lnTo>
                  <a:pt x="2512047" y="135195"/>
                </a:lnTo>
                <a:lnTo>
                  <a:pt x="2469347" y="125615"/>
                </a:lnTo>
                <a:lnTo>
                  <a:pt x="2426994" y="115097"/>
                </a:lnTo>
                <a:lnTo>
                  <a:pt x="2384866" y="103837"/>
                </a:lnTo>
                <a:lnTo>
                  <a:pt x="2173249" y="43380"/>
                </a:lnTo>
                <a:lnTo>
                  <a:pt x="2129864" y="31847"/>
                </a:lnTo>
                <a:lnTo>
                  <a:pt x="2085837" y="20963"/>
                </a:lnTo>
                <a:lnTo>
                  <a:pt x="2041365" y="11888"/>
                </a:lnTo>
                <a:lnTo>
                  <a:pt x="1996883" y="5531"/>
                </a:lnTo>
                <a:lnTo>
                  <a:pt x="1952639" y="1650"/>
                </a:lnTo>
                <a:lnTo>
                  <a:pt x="1908880" y="0"/>
                </a:lnTo>
                <a:close/>
              </a:path>
              <a:path w="4396740" h="1077595">
                <a:moveTo>
                  <a:pt x="4322203" y="293243"/>
                </a:moveTo>
                <a:lnTo>
                  <a:pt x="1930015" y="293243"/>
                </a:lnTo>
                <a:lnTo>
                  <a:pt x="1971944" y="294133"/>
                </a:lnTo>
                <a:lnTo>
                  <a:pt x="2011310" y="296198"/>
                </a:lnTo>
                <a:lnTo>
                  <a:pt x="2081525" y="302894"/>
                </a:lnTo>
                <a:lnTo>
                  <a:pt x="2139010" y="311424"/>
                </a:lnTo>
                <a:lnTo>
                  <a:pt x="2182114" y="319879"/>
                </a:lnTo>
                <a:lnTo>
                  <a:pt x="2299221" y="365303"/>
                </a:lnTo>
                <a:lnTo>
                  <a:pt x="2334500" y="380576"/>
                </a:lnTo>
                <a:lnTo>
                  <a:pt x="2398189" y="405525"/>
                </a:lnTo>
                <a:lnTo>
                  <a:pt x="2457002" y="423316"/>
                </a:lnTo>
                <a:lnTo>
                  <a:pt x="2516081" y="434313"/>
                </a:lnTo>
                <a:lnTo>
                  <a:pt x="2580568" y="438879"/>
                </a:lnTo>
                <a:lnTo>
                  <a:pt x="2616447" y="438865"/>
                </a:lnTo>
                <a:lnTo>
                  <a:pt x="2655606" y="437380"/>
                </a:lnTo>
                <a:lnTo>
                  <a:pt x="2698688" y="434469"/>
                </a:lnTo>
                <a:lnTo>
                  <a:pt x="2746335" y="430179"/>
                </a:lnTo>
                <a:lnTo>
                  <a:pt x="2799191" y="424553"/>
                </a:lnTo>
                <a:lnTo>
                  <a:pt x="3354848" y="354628"/>
                </a:lnTo>
                <a:lnTo>
                  <a:pt x="3585139" y="329673"/>
                </a:lnTo>
                <a:lnTo>
                  <a:pt x="3767868" y="313059"/>
                </a:lnTo>
                <a:lnTo>
                  <a:pt x="3904476" y="303096"/>
                </a:lnTo>
                <a:lnTo>
                  <a:pt x="3996403" y="298090"/>
                </a:lnTo>
                <a:lnTo>
                  <a:pt x="4051958" y="296202"/>
                </a:lnTo>
                <a:lnTo>
                  <a:pt x="4054236" y="296167"/>
                </a:lnTo>
                <a:lnTo>
                  <a:pt x="4319433" y="296167"/>
                </a:lnTo>
                <a:lnTo>
                  <a:pt x="4321806" y="293761"/>
                </a:lnTo>
                <a:lnTo>
                  <a:pt x="4322203" y="293243"/>
                </a:lnTo>
                <a:close/>
              </a:path>
              <a:path w="4396740" h="1077595">
                <a:moveTo>
                  <a:pt x="4319433" y="296167"/>
                </a:moveTo>
                <a:lnTo>
                  <a:pt x="4054236" y="296167"/>
                </a:lnTo>
                <a:lnTo>
                  <a:pt x="4097135" y="320553"/>
                </a:lnTo>
                <a:lnTo>
                  <a:pt x="4136374" y="337119"/>
                </a:lnTo>
                <a:lnTo>
                  <a:pt x="4172109" y="346573"/>
                </a:lnTo>
                <a:lnTo>
                  <a:pt x="4204500" y="349627"/>
                </a:lnTo>
                <a:lnTo>
                  <a:pt x="4233703" y="346991"/>
                </a:lnTo>
                <a:lnTo>
                  <a:pt x="4259878" y="339376"/>
                </a:lnTo>
                <a:lnTo>
                  <a:pt x="4283181" y="327492"/>
                </a:lnTo>
                <a:lnTo>
                  <a:pt x="4303771" y="312050"/>
                </a:lnTo>
                <a:lnTo>
                  <a:pt x="4319433" y="296167"/>
                </a:lnTo>
                <a:close/>
              </a:path>
              <a:path w="4396740" h="1077595">
                <a:moveTo>
                  <a:pt x="3925291" y="9967"/>
                </a:moveTo>
                <a:lnTo>
                  <a:pt x="3846732" y="10420"/>
                </a:lnTo>
                <a:lnTo>
                  <a:pt x="3767101" y="13549"/>
                </a:lnTo>
                <a:lnTo>
                  <a:pt x="3686975" y="19043"/>
                </a:lnTo>
                <a:lnTo>
                  <a:pt x="3606930" y="26590"/>
                </a:lnTo>
                <a:lnTo>
                  <a:pt x="3527544" y="35880"/>
                </a:lnTo>
                <a:lnTo>
                  <a:pt x="3449394" y="46602"/>
                </a:lnTo>
                <a:lnTo>
                  <a:pt x="3373056" y="58445"/>
                </a:lnTo>
                <a:lnTo>
                  <a:pt x="3299108" y="71098"/>
                </a:lnTo>
                <a:lnTo>
                  <a:pt x="3228125" y="84250"/>
                </a:lnTo>
                <a:lnTo>
                  <a:pt x="3160686" y="97590"/>
                </a:lnTo>
                <a:lnTo>
                  <a:pt x="3097366" y="110807"/>
                </a:lnTo>
                <a:lnTo>
                  <a:pt x="2985394" y="135629"/>
                </a:lnTo>
                <a:lnTo>
                  <a:pt x="2932410" y="146367"/>
                </a:lnTo>
                <a:lnTo>
                  <a:pt x="2881013" y="154179"/>
                </a:lnTo>
                <a:lnTo>
                  <a:pt x="2831076" y="159264"/>
                </a:lnTo>
                <a:lnTo>
                  <a:pt x="2782477" y="161822"/>
                </a:lnTo>
                <a:lnTo>
                  <a:pt x="2735093" y="162049"/>
                </a:lnTo>
                <a:lnTo>
                  <a:pt x="4385696" y="162049"/>
                </a:lnTo>
                <a:lnTo>
                  <a:pt x="4395210" y="118241"/>
                </a:lnTo>
                <a:lnTo>
                  <a:pt x="4396739" y="107831"/>
                </a:lnTo>
                <a:lnTo>
                  <a:pt x="4341835" y="80849"/>
                </a:lnTo>
                <a:lnTo>
                  <a:pt x="4281820" y="58718"/>
                </a:lnTo>
                <a:lnTo>
                  <a:pt x="4217273" y="41129"/>
                </a:lnTo>
                <a:lnTo>
                  <a:pt x="4148770" y="27771"/>
                </a:lnTo>
                <a:lnTo>
                  <a:pt x="4076887" y="18331"/>
                </a:lnTo>
                <a:lnTo>
                  <a:pt x="4002202" y="12501"/>
                </a:lnTo>
                <a:lnTo>
                  <a:pt x="3925291" y="9967"/>
                </a:lnTo>
                <a:close/>
              </a:path>
            </a:pathLst>
          </a:custGeom>
          <a:solidFill>
            <a:srgbClr val="6A09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5" name="object 29"/>
          <p:cNvSpPr>
            <a:spLocks/>
          </p:cNvSpPr>
          <p:nvPr/>
        </p:nvSpPr>
        <p:spPr bwMode="auto">
          <a:xfrm>
            <a:off x="3392488" y="2314575"/>
            <a:ext cx="4140200" cy="3387725"/>
          </a:xfrm>
          <a:custGeom>
            <a:avLst/>
            <a:gdLst>
              <a:gd name="T0" fmla="*/ 3927979 w 4139565"/>
              <a:gd name="T1" fmla="*/ 3556 h 3387725"/>
              <a:gd name="T2" fmla="*/ 3835301 w 4139565"/>
              <a:gd name="T3" fmla="*/ 59860 h 3387725"/>
              <a:gd name="T4" fmla="*/ 3788209 w 4139565"/>
              <a:gd name="T5" fmla="*/ 162473 h 3387725"/>
              <a:gd name="T6" fmla="*/ 3777637 w 4139565"/>
              <a:gd name="T7" fmla="*/ 212846 h 3387725"/>
              <a:gd name="T8" fmla="*/ 3702211 w 4139565"/>
              <a:gd name="T9" fmla="*/ 295956 h 3387725"/>
              <a:gd name="T10" fmla="*/ 3618019 w 4139565"/>
              <a:gd name="T11" fmla="*/ 384299 h 3387725"/>
              <a:gd name="T12" fmla="*/ 3543155 w 4139565"/>
              <a:gd name="T13" fmla="*/ 460538 h 3387725"/>
              <a:gd name="T14" fmla="*/ 3452536 w 4139565"/>
              <a:gd name="T15" fmla="*/ 550660 h 3387725"/>
              <a:gd name="T16" fmla="*/ 3345495 w 4139565"/>
              <a:gd name="T17" fmla="*/ 654670 h 3387725"/>
              <a:gd name="T18" fmla="*/ 3221371 w 4139565"/>
              <a:gd name="T19" fmla="*/ 772576 h 3387725"/>
              <a:gd name="T20" fmla="*/ 2917605 w 4139565"/>
              <a:gd name="T21" fmla="*/ 1053341 h 3387725"/>
              <a:gd name="T22" fmla="*/ 2836037 w 4139565"/>
              <a:gd name="T23" fmla="*/ 1130863 h 3387725"/>
              <a:gd name="T24" fmla="*/ 2772009 w 4139565"/>
              <a:gd name="T25" fmla="*/ 1195833 h 3387725"/>
              <a:gd name="T26" fmla="*/ 2702237 w 4139565"/>
              <a:gd name="T27" fmla="*/ 1278893 h 3387725"/>
              <a:gd name="T28" fmla="*/ 2642327 w 4139565"/>
              <a:gd name="T29" fmla="*/ 1384703 h 3387725"/>
              <a:gd name="T30" fmla="*/ 2598023 w 4139565"/>
              <a:gd name="T31" fmla="*/ 1515512 h 3387725"/>
              <a:gd name="T32" fmla="*/ 2574149 w 4139565"/>
              <a:gd name="T33" fmla="*/ 1600736 h 3387725"/>
              <a:gd name="T34" fmla="*/ 2572685 w 4139565"/>
              <a:gd name="T35" fmla="*/ 1608438 h 3387725"/>
              <a:gd name="T36" fmla="*/ 2545365 w 4139565"/>
              <a:gd name="T37" fmla="*/ 1686394 h 3387725"/>
              <a:gd name="T38" fmla="*/ 2481597 w 4139565"/>
              <a:gd name="T39" fmla="*/ 1795084 h 3387725"/>
              <a:gd name="T40" fmla="*/ 2429885 w 4139565"/>
              <a:gd name="T41" fmla="*/ 1860187 h 3387725"/>
              <a:gd name="T42" fmla="*/ 2362109 w 4139565"/>
              <a:gd name="T43" fmla="*/ 1930191 h 3387725"/>
              <a:gd name="T44" fmla="*/ 2276145 w 4139565"/>
              <a:gd name="T45" fmla="*/ 2003394 h 3387725"/>
              <a:gd name="T46" fmla="*/ 2169861 w 4139565"/>
              <a:gd name="T47" fmla="*/ 2078090 h 3387725"/>
              <a:gd name="T48" fmla="*/ 1280 w 4139565"/>
              <a:gd name="T49" fmla="*/ 3092863 h 3387725"/>
              <a:gd name="T50" fmla="*/ 778 w 4139565"/>
              <a:gd name="T51" fmla="*/ 3151765 h 3387725"/>
              <a:gd name="T52" fmla="*/ 599 w 4139565"/>
              <a:gd name="T53" fmla="*/ 3299029 h 3387725"/>
              <a:gd name="T54" fmla="*/ 0 w 4139565"/>
              <a:gd name="T55" fmla="*/ 3387375 h 3387725"/>
              <a:gd name="T56" fmla="*/ 2344124 w 4139565"/>
              <a:gd name="T57" fmla="*/ 2295373 h 3387725"/>
              <a:gd name="T58" fmla="*/ 2448229 w 4139565"/>
              <a:gd name="T59" fmla="*/ 2218267 h 3387725"/>
              <a:gd name="T60" fmla="*/ 2543791 w 4139565"/>
              <a:gd name="T61" fmla="*/ 2134569 h 3387725"/>
              <a:gd name="T62" fmla="*/ 2627623 w 4139565"/>
              <a:gd name="T63" fmla="*/ 2044943 h 3387725"/>
              <a:gd name="T64" fmla="*/ 2696543 w 4139565"/>
              <a:gd name="T65" fmla="*/ 1950055 h 3387725"/>
              <a:gd name="T66" fmla="*/ 2750853 w 4139565"/>
              <a:gd name="T67" fmla="*/ 1845165 h 3387725"/>
              <a:gd name="T68" fmla="*/ 2812235 w 4139565"/>
              <a:gd name="T69" fmla="*/ 1704796 h 3387725"/>
              <a:gd name="T70" fmla="*/ 2849065 w 4139565"/>
              <a:gd name="T71" fmla="*/ 1624450 h 3387725"/>
              <a:gd name="T72" fmla="*/ 2891229 w 4139565"/>
              <a:gd name="T73" fmla="*/ 1540226 h 3387725"/>
              <a:gd name="T74" fmla="*/ 2939675 w 4139565"/>
              <a:gd name="T75" fmla="*/ 1454296 h 3387725"/>
              <a:gd name="T76" fmla="*/ 2995325 w 4139565"/>
              <a:gd name="T77" fmla="*/ 1368832 h 3387725"/>
              <a:gd name="T78" fmla="*/ 3059127 w 4139565"/>
              <a:gd name="T79" fmla="*/ 1286004 h 3387725"/>
              <a:gd name="T80" fmla="*/ 3132011 w 4139565"/>
              <a:gd name="T81" fmla="*/ 1207985 h 3387725"/>
              <a:gd name="T82" fmla="*/ 3214915 w 4139565"/>
              <a:gd name="T83" fmla="*/ 1136946 h 3387725"/>
              <a:gd name="T84" fmla="*/ 3306105 w 4139565"/>
              <a:gd name="T85" fmla="*/ 1066176 h 3387725"/>
              <a:gd name="T86" fmla="*/ 3410667 w 4139565"/>
              <a:gd name="T87" fmla="*/ 981271 h 3387725"/>
              <a:gd name="T88" fmla="*/ 3523725 w 4139565"/>
              <a:gd name="T89" fmla="*/ 884389 h 3387725"/>
              <a:gd name="T90" fmla="*/ 3640411 w 4139565"/>
              <a:gd name="T91" fmla="*/ 777685 h 3387725"/>
              <a:gd name="T92" fmla="*/ 3755845 w 4139565"/>
              <a:gd name="T93" fmla="*/ 663317 h 3387725"/>
              <a:gd name="T94" fmla="*/ 3865151 w 4139565"/>
              <a:gd name="T95" fmla="*/ 543440 h 3387725"/>
              <a:gd name="T96" fmla="*/ 3963459 w 4139565"/>
              <a:gd name="T97" fmla="*/ 420211 h 3387725"/>
              <a:gd name="T98" fmla="*/ 4045890 w 4139565"/>
              <a:gd name="T99" fmla="*/ 295787 h 3387725"/>
              <a:gd name="T100" fmla="*/ 4107573 w 4139565"/>
              <a:gd name="T101" fmla="*/ 172324 h 3387725"/>
              <a:gd name="T102" fmla="*/ 4143630 w 4139565"/>
              <a:gd name="T103" fmla="*/ 51979 h 3387725"/>
              <a:gd name="T104" fmla="*/ 4093367 w 4139565"/>
              <a:gd name="T105" fmla="*/ 27514 h 3387725"/>
              <a:gd name="T106" fmla="*/ 4004519 w 4139565"/>
              <a:gd name="T107" fmla="*/ 2443 h 33877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39565"/>
              <a:gd name="T163" fmla="*/ 0 h 3387725"/>
              <a:gd name="T164" fmla="*/ 4139565 w 4139565"/>
              <a:gd name="T165" fmla="*/ 3387725 h 33877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39565" h="3387725">
                <a:moveTo>
                  <a:pt x="3974946" y="0"/>
                </a:moveTo>
                <a:lnTo>
                  <a:pt x="3923765" y="3556"/>
                </a:lnTo>
                <a:lnTo>
                  <a:pt x="3874674" y="22042"/>
                </a:lnTo>
                <a:lnTo>
                  <a:pt x="3831184" y="59860"/>
                </a:lnTo>
                <a:lnTo>
                  <a:pt x="3796811" y="121417"/>
                </a:lnTo>
                <a:lnTo>
                  <a:pt x="3784142" y="162473"/>
                </a:lnTo>
                <a:lnTo>
                  <a:pt x="3775069" y="211115"/>
                </a:lnTo>
                <a:lnTo>
                  <a:pt x="3773584" y="212846"/>
                </a:lnTo>
                <a:lnTo>
                  <a:pt x="3736559" y="254395"/>
                </a:lnTo>
                <a:lnTo>
                  <a:pt x="3698238" y="295956"/>
                </a:lnTo>
                <a:lnTo>
                  <a:pt x="3645829" y="351383"/>
                </a:lnTo>
                <a:lnTo>
                  <a:pt x="3614135" y="384299"/>
                </a:lnTo>
                <a:lnTo>
                  <a:pt x="3578671" y="420684"/>
                </a:lnTo>
                <a:lnTo>
                  <a:pt x="3539354" y="460538"/>
                </a:lnTo>
                <a:lnTo>
                  <a:pt x="3496101" y="503863"/>
                </a:lnTo>
                <a:lnTo>
                  <a:pt x="3448831" y="550660"/>
                </a:lnTo>
                <a:lnTo>
                  <a:pt x="3397459" y="600928"/>
                </a:lnTo>
                <a:lnTo>
                  <a:pt x="3341904" y="654670"/>
                </a:lnTo>
                <a:lnTo>
                  <a:pt x="3282083" y="711886"/>
                </a:lnTo>
                <a:lnTo>
                  <a:pt x="3217912" y="772576"/>
                </a:lnTo>
                <a:lnTo>
                  <a:pt x="3149310" y="836741"/>
                </a:lnTo>
                <a:lnTo>
                  <a:pt x="2914475" y="1053340"/>
                </a:lnTo>
                <a:lnTo>
                  <a:pt x="2871353" y="1093931"/>
                </a:lnTo>
                <a:lnTo>
                  <a:pt x="2832991" y="1130862"/>
                </a:lnTo>
                <a:lnTo>
                  <a:pt x="2799011" y="1164655"/>
                </a:lnTo>
                <a:lnTo>
                  <a:pt x="2769034" y="1195832"/>
                </a:lnTo>
                <a:lnTo>
                  <a:pt x="2742682" y="1224915"/>
                </a:lnTo>
                <a:lnTo>
                  <a:pt x="2699339" y="1278892"/>
                </a:lnTo>
                <a:lnTo>
                  <a:pt x="2665951" y="1330761"/>
                </a:lnTo>
                <a:lnTo>
                  <a:pt x="2639491" y="1384702"/>
                </a:lnTo>
                <a:lnTo>
                  <a:pt x="2616929" y="1444893"/>
                </a:lnTo>
                <a:lnTo>
                  <a:pt x="2595236" y="1515511"/>
                </a:lnTo>
                <a:lnTo>
                  <a:pt x="2583769" y="1556036"/>
                </a:lnTo>
                <a:lnTo>
                  <a:pt x="2571384" y="1600735"/>
                </a:lnTo>
                <a:lnTo>
                  <a:pt x="2571063" y="1602696"/>
                </a:lnTo>
                <a:lnTo>
                  <a:pt x="2569924" y="1608437"/>
                </a:lnTo>
                <a:lnTo>
                  <a:pt x="2558933" y="1646212"/>
                </a:lnTo>
                <a:lnTo>
                  <a:pt x="2542635" y="1686393"/>
                </a:lnTo>
                <a:lnTo>
                  <a:pt x="2516678" y="1736584"/>
                </a:lnTo>
                <a:lnTo>
                  <a:pt x="2478935" y="1795083"/>
                </a:lnTo>
                <a:lnTo>
                  <a:pt x="2454978" y="1826915"/>
                </a:lnTo>
                <a:lnTo>
                  <a:pt x="2427276" y="1860186"/>
                </a:lnTo>
                <a:lnTo>
                  <a:pt x="2395564" y="1894682"/>
                </a:lnTo>
                <a:lnTo>
                  <a:pt x="2359574" y="1930190"/>
                </a:lnTo>
                <a:lnTo>
                  <a:pt x="2319042" y="1966498"/>
                </a:lnTo>
                <a:lnTo>
                  <a:pt x="2273702" y="2003393"/>
                </a:lnTo>
                <a:lnTo>
                  <a:pt x="2223286" y="2040661"/>
                </a:lnTo>
                <a:lnTo>
                  <a:pt x="2167530" y="2078089"/>
                </a:lnTo>
                <a:lnTo>
                  <a:pt x="2106167" y="2115466"/>
                </a:lnTo>
                <a:lnTo>
                  <a:pt x="1280" y="3092862"/>
                </a:lnTo>
                <a:lnTo>
                  <a:pt x="1106" y="3107587"/>
                </a:lnTo>
                <a:lnTo>
                  <a:pt x="778" y="3151765"/>
                </a:lnTo>
                <a:lnTo>
                  <a:pt x="634" y="3269576"/>
                </a:lnTo>
                <a:lnTo>
                  <a:pt x="599" y="3299028"/>
                </a:lnTo>
                <a:lnTo>
                  <a:pt x="420" y="3343203"/>
                </a:lnTo>
                <a:lnTo>
                  <a:pt x="0" y="3387375"/>
                </a:lnTo>
                <a:lnTo>
                  <a:pt x="2287402" y="2331243"/>
                </a:lnTo>
                <a:lnTo>
                  <a:pt x="2341609" y="2295372"/>
                </a:lnTo>
                <a:lnTo>
                  <a:pt x="2394475" y="2257685"/>
                </a:lnTo>
                <a:lnTo>
                  <a:pt x="2445604" y="2218267"/>
                </a:lnTo>
                <a:lnTo>
                  <a:pt x="2494598" y="2177200"/>
                </a:lnTo>
                <a:lnTo>
                  <a:pt x="2541060" y="2134568"/>
                </a:lnTo>
                <a:lnTo>
                  <a:pt x="2584593" y="2090455"/>
                </a:lnTo>
                <a:lnTo>
                  <a:pt x="2624801" y="2044942"/>
                </a:lnTo>
                <a:lnTo>
                  <a:pt x="2661285" y="1998114"/>
                </a:lnTo>
                <a:lnTo>
                  <a:pt x="2693650" y="1950054"/>
                </a:lnTo>
                <a:lnTo>
                  <a:pt x="2721498" y="1900844"/>
                </a:lnTo>
                <a:lnTo>
                  <a:pt x="2747898" y="1845164"/>
                </a:lnTo>
                <a:lnTo>
                  <a:pt x="2792530" y="1742834"/>
                </a:lnTo>
                <a:lnTo>
                  <a:pt x="2809217" y="1704795"/>
                </a:lnTo>
                <a:lnTo>
                  <a:pt x="2827003" y="1665242"/>
                </a:lnTo>
                <a:lnTo>
                  <a:pt x="2846006" y="1624449"/>
                </a:lnTo>
                <a:lnTo>
                  <a:pt x="2866342" y="1582686"/>
                </a:lnTo>
                <a:lnTo>
                  <a:pt x="2888128" y="1540225"/>
                </a:lnTo>
                <a:lnTo>
                  <a:pt x="2911481" y="1497338"/>
                </a:lnTo>
                <a:lnTo>
                  <a:pt x="2936518" y="1454295"/>
                </a:lnTo>
                <a:lnTo>
                  <a:pt x="2963356" y="1411369"/>
                </a:lnTo>
                <a:lnTo>
                  <a:pt x="2992112" y="1368831"/>
                </a:lnTo>
                <a:lnTo>
                  <a:pt x="3022902" y="1326951"/>
                </a:lnTo>
                <a:lnTo>
                  <a:pt x="3055844" y="1286003"/>
                </a:lnTo>
                <a:lnTo>
                  <a:pt x="3091054" y="1246257"/>
                </a:lnTo>
                <a:lnTo>
                  <a:pt x="3128650" y="1207984"/>
                </a:lnTo>
                <a:lnTo>
                  <a:pt x="3168747" y="1171456"/>
                </a:lnTo>
                <a:lnTo>
                  <a:pt x="3211464" y="1136945"/>
                </a:lnTo>
                <a:lnTo>
                  <a:pt x="3255036" y="1103462"/>
                </a:lnTo>
                <a:lnTo>
                  <a:pt x="3302556" y="1066175"/>
                </a:lnTo>
                <a:lnTo>
                  <a:pt x="3353415" y="1025355"/>
                </a:lnTo>
                <a:lnTo>
                  <a:pt x="3407006" y="981271"/>
                </a:lnTo>
                <a:lnTo>
                  <a:pt x="3462719" y="934192"/>
                </a:lnTo>
                <a:lnTo>
                  <a:pt x="3519945" y="884389"/>
                </a:lnTo>
                <a:lnTo>
                  <a:pt x="3578077" y="832130"/>
                </a:lnTo>
                <a:lnTo>
                  <a:pt x="3636504" y="777685"/>
                </a:lnTo>
                <a:lnTo>
                  <a:pt x="3694619" y="721324"/>
                </a:lnTo>
                <a:lnTo>
                  <a:pt x="3751813" y="663317"/>
                </a:lnTo>
                <a:lnTo>
                  <a:pt x="3807477" y="603932"/>
                </a:lnTo>
                <a:lnTo>
                  <a:pt x="3861003" y="543440"/>
                </a:lnTo>
                <a:lnTo>
                  <a:pt x="3911781" y="482110"/>
                </a:lnTo>
                <a:lnTo>
                  <a:pt x="3959204" y="420211"/>
                </a:lnTo>
                <a:lnTo>
                  <a:pt x="4002663" y="358014"/>
                </a:lnTo>
                <a:lnTo>
                  <a:pt x="4041548" y="295787"/>
                </a:lnTo>
                <a:lnTo>
                  <a:pt x="4075251" y="233801"/>
                </a:lnTo>
                <a:lnTo>
                  <a:pt x="4103164" y="172324"/>
                </a:lnTo>
                <a:lnTo>
                  <a:pt x="4124678" y="111627"/>
                </a:lnTo>
                <a:lnTo>
                  <a:pt x="4139183" y="51979"/>
                </a:lnTo>
                <a:lnTo>
                  <a:pt x="4136882" y="50634"/>
                </a:lnTo>
                <a:lnTo>
                  <a:pt x="4088973" y="27514"/>
                </a:lnTo>
                <a:lnTo>
                  <a:pt x="4047945" y="13020"/>
                </a:lnTo>
                <a:lnTo>
                  <a:pt x="4000221" y="2443"/>
                </a:lnTo>
                <a:lnTo>
                  <a:pt x="3974946" y="0"/>
                </a:lnTo>
                <a:close/>
              </a:path>
            </a:pathLst>
          </a:custGeom>
          <a:solidFill>
            <a:srgbClr val="007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6" name="object 30"/>
          <p:cNvSpPr>
            <a:spLocks/>
          </p:cNvSpPr>
          <p:nvPr/>
        </p:nvSpPr>
        <p:spPr bwMode="auto">
          <a:xfrm>
            <a:off x="6357938" y="1917700"/>
            <a:ext cx="1674812" cy="1966913"/>
          </a:xfrm>
          <a:custGeom>
            <a:avLst/>
            <a:gdLst>
              <a:gd name="T0" fmla="*/ 771926 w 1673859"/>
              <a:gd name="T1" fmla="*/ 0 h 1967864"/>
              <a:gd name="T2" fmla="*/ 0 w 1673859"/>
              <a:gd name="T3" fmla="*/ 359451 h 1967864"/>
              <a:gd name="T4" fmla="*/ 906574 w 1673859"/>
              <a:gd name="T5" fmla="*/ 909913 h 1967864"/>
              <a:gd name="T6" fmla="*/ 752159 w 1673859"/>
              <a:gd name="T7" fmla="*/ 1960837 h 1967864"/>
              <a:gd name="T8" fmla="*/ 1524085 w 1673859"/>
              <a:gd name="T9" fmla="*/ 1602905 h 1967864"/>
              <a:gd name="T10" fmla="*/ 1680031 w 1673859"/>
              <a:gd name="T11" fmla="*/ 550462 h 1967864"/>
              <a:gd name="T12" fmla="*/ 771926 w 1673859"/>
              <a:gd name="T13" fmla="*/ 0 h 19678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3859"/>
              <a:gd name="T22" fmla="*/ 0 h 1967864"/>
              <a:gd name="T23" fmla="*/ 1673859 w 1673859"/>
              <a:gd name="T24" fmla="*/ 1967864 h 19678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3859" h="1967864">
                <a:moveTo>
                  <a:pt x="768857" y="0"/>
                </a:moveTo>
                <a:lnTo>
                  <a:pt x="0" y="360669"/>
                </a:lnTo>
                <a:lnTo>
                  <a:pt x="902969" y="912997"/>
                </a:lnTo>
                <a:lnTo>
                  <a:pt x="749167" y="1967483"/>
                </a:lnTo>
                <a:lnTo>
                  <a:pt x="1518025" y="1608338"/>
                </a:lnTo>
                <a:lnTo>
                  <a:pt x="1673351" y="552328"/>
                </a:lnTo>
                <a:lnTo>
                  <a:pt x="768857" y="0"/>
                </a:lnTo>
                <a:close/>
              </a:path>
            </a:pathLst>
          </a:custGeom>
          <a:solidFill>
            <a:srgbClr val="9FAC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7" name="object 31"/>
          <p:cNvSpPr>
            <a:spLocks/>
          </p:cNvSpPr>
          <p:nvPr/>
        </p:nvSpPr>
        <p:spPr bwMode="auto">
          <a:xfrm>
            <a:off x="3327400" y="3619500"/>
            <a:ext cx="0" cy="290513"/>
          </a:xfrm>
          <a:custGeom>
            <a:avLst/>
            <a:gdLst>
              <a:gd name="T0" fmla="*/ 0 h 289560"/>
              <a:gd name="T1" fmla="*/ 296296 h 289560"/>
              <a:gd name="T2" fmla="*/ 0 60000 65536"/>
              <a:gd name="T3" fmla="*/ 0 60000 65536"/>
              <a:gd name="T4" fmla="*/ 0 h 289560"/>
              <a:gd name="T5" fmla="*/ 289560 h 2895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noFill/>
          <a:ln w="22859">
            <a:solidFill>
              <a:srgbClr val="6A0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8" name="object 32"/>
          <p:cNvSpPr>
            <a:spLocks/>
          </p:cNvSpPr>
          <p:nvPr/>
        </p:nvSpPr>
        <p:spPr bwMode="auto">
          <a:xfrm>
            <a:off x="3327400" y="4025900"/>
            <a:ext cx="0" cy="288925"/>
          </a:xfrm>
          <a:custGeom>
            <a:avLst/>
            <a:gdLst>
              <a:gd name="T0" fmla="*/ 0 h 289560"/>
              <a:gd name="T1" fmla="*/ 285143 h 289560"/>
              <a:gd name="T2" fmla="*/ 0 60000 65536"/>
              <a:gd name="T3" fmla="*/ 0 60000 65536"/>
              <a:gd name="T4" fmla="*/ 0 h 289560"/>
              <a:gd name="T5" fmla="*/ 289560 h 2895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noFill/>
          <a:ln w="22859">
            <a:solidFill>
              <a:srgbClr val="AF7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89" name="object 33"/>
          <p:cNvSpPr>
            <a:spLocks/>
          </p:cNvSpPr>
          <p:nvPr/>
        </p:nvSpPr>
        <p:spPr bwMode="auto">
          <a:xfrm>
            <a:off x="3327400" y="4519613"/>
            <a:ext cx="0" cy="288925"/>
          </a:xfrm>
          <a:custGeom>
            <a:avLst/>
            <a:gdLst>
              <a:gd name="T0" fmla="*/ 0 h 289560"/>
              <a:gd name="T1" fmla="*/ 285143 h 289560"/>
              <a:gd name="T2" fmla="*/ 0 60000 65536"/>
              <a:gd name="T3" fmla="*/ 0 60000 65536"/>
              <a:gd name="T4" fmla="*/ 0 h 289560"/>
              <a:gd name="T5" fmla="*/ 289560 h 2895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noFill/>
          <a:ln w="22859">
            <a:solidFill>
              <a:srgbClr val="BEC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0" name="object 34"/>
          <p:cNvSpPr>
            <a:spLocks/>
          </p:cNvSpPr>
          <p:nvPr/>
        </p:nvSpPr>
        <p:spPr bwMode="auto">
          <a:xfrm>
            <a:off x="3327400" y="5016500"/>
            <a:ext cx="0" cy="288925"/>
          </a:xfrm>
          <a:custGeom>
            <a:avLst/>
            <a:gdLst>
              <a:gd name="T0" fmla="*/ 0 h 289560"/>
              <a:gd name="T1" fmla="*/ 285143 h 289560"/>
              <a:gd name="T2" fmla="*/ 0 60000 65536"/>
              <a:gd name="T3" fmla="*/ 0 60000 65536"/>
              <a:gd name="T4" fmla="*/ 0 h 289560"/>
              <a:gd name="T5" fmla="*/ 289560 h 2895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noFill/>
          <a:ln w="22859">
            <a:solidFill>
              <a:srgbClr val="A3D2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1" name="object 35"/>
          <p:cNvSpPr>
            <a:spLocks/>
          </p:cNvSpPr>
          <p:nvPr/>
        </p:nvSpPr>
        <p:spPr bwMode="auto">
          <a:xfrm>
            <a:off x="3327400" y="5414963"/>
            <a:ext cx="0" cy="290512"/>
          </a:xfrm>
          <a:custGeom>
            <a:avLst/>
            <a:gdLst>
              <a:gd name="T0" fmla="*/ 0 h 289560"/>
              <a:gd name="T1" fmla="*/ 296228 h 289560"/>
              <a:gd name="T2" fmla="*/ 0 60000 65536"/>
              <a:gd name="T3" fmla="*/ 0 60000 65536"/>
              <a:gd name="T4" fmla="*/ 0 h 289560"/>
              <a:gd name="T5" fmla="*/ 289560 h 2895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9560">
                <a:moveTo>
                  <a:pt x="0" y="0"/>
                </a:moveTo>
                <a:lnTo>
                  <a:pt x="0" y="289499"/>
                </a:lnTo>
              </a:path>
            </a:pathLst>
          </a:custGeom>
          <a:noFill/>
          <a:ln w="22859">
            <a:solidFill>
              <a:srgbClr val="007A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2" name="object 36"/>
          <p:cNvSpPr>
            <a:spLocks/>
          </p:cNvSpPr>
          <p:nvPr/>
        </p:nvSpPr>
        <p:spPr bwMode="auto">
          <a:xfrm>
            <a:off x="2703513" y="4991100"/>
            <a:ext cx="215900" cy="0"/>
          </a:xfrm>
          <a:custGeom>
            <a:avLst/>
            <a:gdLst>
              <a:gd name="T0" fmla="*/ 0 w 215900"/>
              <a:gd name="T1" fmla="*/ 215514 w 215900"/>
              <a:gd name="T2" fmla="*/ 0 60000 65536"/>
              <a:gd name="T3" fmla="*/ 0 60000 65536"/>
              <a:gd name="T4" fmla="*/ 0 w 215900"/>
              <a:gd name="T5" fmla="*/ 215900 w 2159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5900">
                <a:moveTo>
                  <a:pt x="0" y="0"/>
                </a:moveTo>
                <a:lnTo>
                  <a:pt x="215514" y="0"/>
                </a:lnTo>
              </a:path>
            </a:pathLst>
          </a:custGeom>
          <a:noFill/>
          <a:ln w="22859">
            <a:solidFill>
              <a:srgbClr val="AF7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3" name="object 37"/>
          <p:cNvSpPr>
            <a:spLocks/>
          </p:cNvSpPr>
          <p:nvPr/>
        </p:nvSpPr>
        <p:spPr bwMode="auto">
          <a:xfrm>
            <a:off x="2917825" y="4171950"/>
            <a:ext cx="0" cy="819150"/>
          </a:xfrm>
          <a:custGeom>
            <a:avLst/>
            <a:gdLst>
              <a:gd name="T0" fmla="*/ 0 h 819150"/>
              <a:gd name="T1" fmla="*/ 818900 h 819150"/>
              <a:gd name="T2" fmla="*/ 0 60000 65536"/>
              <a:gd name="T3" fmla="*/ 0 60000 65536"/>
              <a:gd name="T4" fmla="*/ 0 h 819150"/>
              <a:gd name="T5" fmla="*/ 819150 h 8191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19150">
                <a:moveTo>
                  <a:pt x="0" y="0"/>
                </a:moveTo>
                <a:lnTo>
                  <a:pt x="0" y="818900"/>
                </a:lnTo>
              </a:path>
            </a:pathLst>
          </a:custGeom>
          <a:noFill/>
          <a:ln w="22859">
            <a:solidFill>
              <a:srgbClr val="AF7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4" name="object 38"/>
          <p:cNvSpPr>
            <a:spLocks/>
          </p:cNvSpPr>
          <p:nvPr/>
        </p:nvSpPr>
        <p:spPr bwMode="auto">
          <a:xfrm>
            <a:off x="2917825" y="4171950"/>
            <a:ext cx="409575" cy="0"/>
          </a:xfrm>
          <a:custGeom>
            <a:avLst/>
            <a:gdLst>
              <a:gd name="T0" fmla="*/ 409315 w 409575"/>
              <a:gd name="T1" fmla="*/ 0 w 409575"/>
              <a:gd name="T2" fmla="*/ 0 60000 65536"/>
              <a:gd name="T3" fmla="*/ 0 60000 65536"/>
              <a:gd name="T4" fmla="*/ 0 w 409575"/>
              <a:gd name="T5" fmla="*/ 409575 w 409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9575">
                <a:moveTo>
                  <a:pt x="409315" y="0"/>
                </a:moveTo>
                <a:lnTo>
                  <a:pt x="0" y="0"/>
                </a:lnTo>
              </a:path>
            </a:pathLst>
          </a:custGeom>
          <a:noFill/>
          <a:ln w="22859">
            <a:solidFill>
              <a:srgbClr val="AF7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5" name="object 39"/>
          <p:cNvSpPr>
            <a:spLocks/>
          </p:cNvSpPr>
          <p:nvPr/>
        </p:nvSpPr>
        <p:spPr bwMode="auto">
          <a:xfrm>
            <a:off x="1757363" y="3743325"/>
            <a:ext cx="3175" cy="346075"/>
          </a:xfrm>
          <a:custGeom>
            <a:avLst/>
            <a:gdLst>
              <a:gd name="T0" fmla="*/ 63333 w 1905"/>
              <a:gd name="T1" fmla="*/ 0 h 345439"/>
              <a:gd name="T2" fmla="*/ 0 w 1905"/>
              <a:gd name="T3" fmla="*/ 349406 h 345439"/>
              <a:gd name="T4" fmla="*/ 0 60000 65536"/>
              <a:gd name="T5" fmla="*/ 0 60000 65536"/>
              <a:gd name="T6" fmla="*/ 0 w 1905"/>
              <a:gd name="T7" fmla="*/ 0 h 345439"/>
              <a:gd name="T8" fmla="*/ 1905 w 1905"/>
              <a:gd name="T9" fmla="*/ 345439 h 3454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" h="345439">
                <a:moveTo>
                  <a:pt x="1773" y="0"/>
                </a:moveTo>
                <a:lnTo>
                  <a:pt x="0" y="344936"/>
                </a:lnTo>
              </a:path>
            </a:pathLst>
          </a:custGeom>
          <a:noFill/>
          <a:ln w="22859">
            <a:solidFill>
              <a:srgbClr val="6A0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6" name="object 40"/>
          <p:cNvSpPr>
            <a:spLocks/>
          </p:cNvSpPr>
          <p:nvPr/>
        </p:nvSpPr>
        <p:spPr bwMode="auto">
          <a:xfrm>
            <a:off x="1758950" y="3743325"/>
            <a:ext cx="1568450" cy="0"/>
          </a:xfrm>
          <a:custGeom>
            <a:avLst/>
            <a:gdLst>
              <a:gd name="T0" fmla="*/ 1572133 w 1567814"/>
              <a:gd name="T1" fmla="*/ 0 w 1567814"/>
              <a:gd name="T2" fmla="*/ 0 60000 65536"/>
              <a:gd name="T3" fmla="*/ 0 60000 65536"/>
              <a:gd name="T4" fmla="*/ 0 w 1567814"/>
              <a:gd name="T5" fmla="*/ 1567814 w 156781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67814">
                <a:moveTo>
                  <a:pt x="1567677" y="0"/>
                </a:moveTo>
                <a:lnTo>
                  <a:pt x="0" y="0"/>
                </a:lnTo>
              </a:path>
            </a:pathLst>
          </a:custGeom>
          <a:noFill/>
          <a:ln w="22859">
            <a:solidFill>
              <a:srgbClr val="6A09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7" name="object 41"/>
          <p:cNvSpPr>
            <a:spLocks/>
          </p:cNvSpPr>
          <p:nvPr/>
        </p:nvSpPr>
        <p:spPr bwMode="auto">
          <a:xfrm>
            <a:off x="2535238" y="5791200"/>
            <a:ext cx="495300" cy="0"/>
          </a:xfrm>
          <a:custGeom>
            <a:avLst/>
            <a:gdLst>
              <a:gd name="T0" fmla="*/ 0 w 494664"/>
              <a:gd name="T1" fmla="*/ 499005 w 494664"/>
              <a:gd name="T2" fmla="*/ 0 60000 65536"/>
              <a:gd name="T3" fmla="*/ 0 60000 65536"/>
              <a:gd name="T4" fmla="*/ 0 w 494664"/>
              <a:gd name="T5" fmla="*/ 494664 w 4946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4664">
                <a:moveTo>
                  <a:pt x="0" y="0"/>
                </a:moveTo>
                <a:lnTo>
                  <a:pt x="494537" y="0"/>
                </a:lnTo>
              </a:path>
            </a:pathLst>
          </a:custGeom>
          <a:noFill/>
          <a:ln w="22859">
            <a:solidFill>
              <a:srgbClr val="B2C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8" name="object 42"/>
          <p:cNvSpPr>
            <a:spLocks/>
          </p:cNvSpPr>
          <p:nvPr/>
        </p:nvSpPr>
        <p:spPr bwMode="auto">
          <a:xfrm>
            <a:off x="3028950" y="4654550"/>
            <a:ext cx="0" cy="1135063"/>
          </a:xfrm>
          <a:custGeom>
            <a:avLst/>
            <a:gdLst>
              <a:gd name="T0" fmla="*/ 0 h 1134745"/>
              <a:gd name="T1" fmla="*/ 1136927 h 1134745"/>
              <a:gd name="T2" fmla="*/ 0 60000 65536"/>
              <a:gd name="T3" fmla="*/ 0 60000 65536"/>
              <a:gd name="T4" fmla="*/ 0 h 1134745"/>
              <a:gd name="T5" fmla="*/ 1134745 h 1134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34745">
                <a:moveTo>
                  <a:pt x="0" y="0"/>
                </a:moveTo>
                <a:lnTo>
                  <a:pt x="0" y="1134700"/>
                </a:lnTo>
              </a:path>
            </a:pathLst>
          </a:custGeom>
          <a:noFill/>
          <a:ln w="22859">
            <a:solidFill>
              <a:srgbClr val="B2C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9" name="object 43"/>
          <p:cNvSpPr>
            <a:spLocks/>
          </p:cNvSpPr>
          <p:nvPr/>
        </p:nvSpPr>
        <p:spPr bwMode="auto">
          <a:xfrm>
            <a:off x="3028950" y="4654550"/>
            <a:ext cx="298450" cy="0"/>
          </a:xfrm>
          <a:custGeom>
            <a:avLst/>
            <a:gdLst>
              <a:gd name="T0" fmla="*/ 302177 w 297814"/>
              <a:gd name="T1" fmla="*/ 0 w 297814"/>
              <a:gd name="T2" fmla="*/ 0 60000 65536"/>
              <a:gd name="T3" fmla="*/ 0 60000 65536"/>
              <a:gd name="T4" fmla="*/ 0 w 297814"/>
              <a:gd name="T5" fmla="*/ 297814 w 29781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7814">
                <a:moveTo>
                  <a:pt x="297698" y="0"/>
                </a:moveTo>
                <a:lnTo>
                  <a:pt x="0" y="0"/>
                </a:lnTo>
              </a:path>
            </a:pathLst>
          </a:custGeom>
          <a:noFill/>
          <a:ln w="22859">
            <a:solidFill>
              <a:srgbClr val="B2C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0" name="object 44"/>
          <p:cNvSpPr>
            <a:spLocks/>
          </p:cNvSpPr>
          <p:nvPr/>
        </p:nvSpPr>
        <p:spPr bwMode="auto">
          <a:xfrm>
            <a:off x="1333500" y="6205538"/>
            <a:ext cx="1812925" cy="0"/>
          </a:xfrm>
          <a:custGeom>
            <a:avLst/>
            <a:gdLst>
              <a:gd name="T0" fmla="*/ 0 w 1812925"/>
              <a:gd name="T1" fmla="*/ 1812432 w 1812925"/>
              <a:gd name="T2" fmla="*/ 0 60000 65536"/>
              <a:gd name="T3" fmla="*/ 0 60000 65536"/>
              <a:gd name="T4" fmla="*/ 0 w 1812925"/>
              <a:gd name="T5" fmla="*/ 1812925 w 18129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812925">
                <a:moveTo>
                  <a:pt x="0" y="0"/>
                </a:moveTo>
                <a:lnTo>
                  <a:pt x="1812432" y="0"/>
                </a:lnTo>
              </a:path>
            </a:pathLst>
          </a:custGeom>
          <a:noFill/>
          <a:ln w="22859">
            <a:solidFill>
              <a:srgbClr val="A3D2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1" name="object 45"/>
          <p:cNvSpPr>
            <a:spLocks/>
          </p:cNvSpPr>
          <p:nvPr/>
        </p:nvSpPr>
        <p:spPr bwMode="auto">
          <a:xfrm>
            <a:off x="3146425" y="5164138"/>
            <a:ext cx="0" cy="1041400"/>
          </a:xfrm>
          <a:custGeom>
            <a:avLst/>
            <a:gdLst>
              <a:gd name="T0" fmla="*/ 0 h 1042035"/>
              <a:gd name="T1" fmla="*/ 1037170 h 1042035"/>
              <a:gd name="T2" fmla="*/ 0 60000 65536"/>
              <a:gd name="T3" fmla="*/ 0 60000 65536"/>
              <a:gd name="T4" fmla="*/ 0 h 1042035"/>
              <a:gd name="T5" fmla="*/ 1042035 h 104203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42035">
                <a:moveTo>
                  <a:pt x="0" y="0"/>
                </a:moveTo>
                <a:lnTo>
                  <a:pt x="0" y="1041605"/>
                </a:lnTo>
              </a:path>
            </a:pathLst>
          </a:custGeom>
          <a:noFill/>
          <a:ln w="22859">
            <a:solidFill>
              <a:srgbClr val="A3D2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2" name="object 46"/>
          <p:cNvSpPr>
            <a:spLocks/>
          </p:cNvSpPr>
          <p:nvPr/>
        </p:nvSpPr>
        <p:spPr bwMode="auto">
          <a:xfrm>
            <a:off x="3146425" y="5164138"/>
            <a:ext cx="180975" cy="0"/>
          </a:xfrm>
          <a:custGeom>
            <a:avLst/>
            <a:gdLst>
              <a:gd name="T0" fmla="*/ 184850 w 180339"/>
              <a:gd name="T1" fmla="*/ 0 w 180339"/>
              <a:gd name="T2" fmla="*/ 0 60000 65536"/>
              <a:gd name="T3" fmla="*/ 0 60000 65536"/>
              <a:gd name="T4" fmla="*/ 0 w 180339"/>
              <a:gd name="T5" fmla="*/ 180339 w 18033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80339">
                <a:moveTo>
                  <a:pt x="180350" y="0"/>
                </a:moveTo>
                <a:lnTo>
                  <a:pt x="0" y="0"/>
                </a:lnTo>
              </a:path>
            </a:pathLst>
          </a:custGeom>
          <a:noFill/>
          <a:ln w="22859">
            <a:solidFill>
              <a:srgbClr val="A3D2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3" name="object 47"/>
          <p:cNvSpPr>
            <a:spLocks/>
          </p:cNvSpPr>
          <p:nvPr/>
        </p:nvSpPr>
        <p:spPr bwMode="auto">
          <a:xfrm>
            <a:off x="1333500" y="6032500"/>
            <a:ext cx="0" cy="173038"/>
          </a:xfrm>
          <a:custGeom>
            <a:avLst/>
            <a:gdLst>
              <a:gd name="T0" fmla="*/ 0 h 173354"/>
              <a:gd name="T1" fmla="*/ 170895 h 173354"/>
              <a:gd name="T2" fmla="*/ 0 60000 65536"/>
              <a:gd name="T3" fmla="*/ 0 60000 65536"/>
              <a:gd name="T4" fmla="*/ 0 h 173354"/>
              <a:gd name="T5" fmla="*/ 173354 h 17335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3354">
                <a:moveTo>
                  <a:pt x="0" y="0"/>
                </a:moveTo>
                <a:lnTo>
                  <a:pt x="0" y="173092"/>
                </a:lnTo>
              </a:path>
            </a:pathLst>
          </a:custGeom>
          <a:noFill/>
          <a:ln w="22859">
            <a:solidFill>
              <a:srgbClr val="A3D2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4" name="object 48"/>
          <p:cNvSpPr>
            <a:spLocks/>
          </p:cNvSpPr>
          <p:nvPr/>
        </p:nvSpPr>
        <p:spPr bwMode="auto">
          <a:xfrm>
            <a:off x="588963" y="6326188"/>
            <a:ext cx="2635250" cy="0"/>
          </a:xfrm>
          <a:custGeom>
            <a:avLst/>
            <a:gdLst>
              <a:gd name="T0" fmla="*/ 0 w 2635250"/>
              <a:gd name="T1" fmla="*/ 2634994 w 2635250"/>
              <a:gd name="T2" fmla="*/ 0 60000 65536"/>
              <a:gd name="T3" fmla="*/ 0 60000 65536"/>
              <a:gd name="T4" fmla="*/ 0 w 2635250"/>
              <a:gd name="T5" fmla="*/ 2635250 w 26352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35250">
                <a:moveTo>
                  <a:pt x="0" y="0"/>
                </a:moveTo>
                <a:lnTo>
                  <a:pt x="2634995" y="0"/>
                </a:lnTo>
              </a:path>
            </a:pathLst>
          </a:custGeom>
          <a:noFill/>
          <a:ln w="22859">
            <a:solidFill>
              <a:srgbClr val="007A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5" name="object 49"/>
          <p:cNvSpPr>
            <a:spLocks/>
          </p:cNvSpPr>
          <p:nvPr/>
        </p:nvSpPr>
        <p:spPr bwMode="auto">
          <a:xfrm>
            <a:off x="3224213" y="5575300"/>
            <a:ext cx="0" cy="752475"/>
          </a:xfrm>
          <a:custGeom>
            <a:avLst/>
            <a:gdLst>
              <a:gd name="T0" fmla="*/ 0 h 751839"/>
              <a:gd name="T1" fmla="*/ 755981 h 751839"/>
              <a:gd name="T2" fmla="*/ 0 60000 65536"/>
              <a:gd name="T3" fmla="*/ 0 60000 65536"/>
              <a:gd name="T4" fmla="*/ 0 h 751839"/>
              <a:gd name="T5" fmla="*/ 751839 h 7518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51839">
                <a:moveTo>
                  <a:pt x="0" y="0"/>
                </a:moveTo>
                <a:lnTo>
                  <a:pt x="0" y="751520"/>
                </a:lnTo>
              </a:path>
            </a:pathLst>
          </a:custGeom>
          <a:noFill/>
          <a:ln w="22859">
            <a:solidFill>
              <a:srgbClr val="007A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6" name="object 50"/>
          <p:cNvSpPr>
            <a:spLocks/>
          </p:cNvSpPr>
          <p:nvPr/>
        </p:nvSpPr>
        <p:spPr bwMode="auto">
          <a:xfrm>
            <a:off x="3224213" y="5575300"/>
            <a:ext cx="103187" cy="0"/>
          </a:xfrm>
          <a:custGeom>
            <a:avLst/>
            <a:gdLst>
              <a:gd name="T0" fmla="*/ 97293 w 104139"/>
              <a:gd name="T1" fmla="*/ 0 w 104139"/>
              <a:gd name="T2" fmla="*/ 0 60000 65536"/>
              <a:gd name="T3" fmla="*/ 0 60000 65536"/>
              <a:gd name="T4" fmla="*/ 0 w 104139"/>
              <a:gd name="T5" fmla="*/ 104139 w 10413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4139">
                <a:moveTo>
                  <a:pt x="103753" y="0"/>
                </a:moveTo>
                <a:lnTo>
                  <a:pt x="0" y="0"/>
                </a:lnTo>
              </a:path>
            </a:pathLst>
          </a:custGeom>
          <a:noFill/>
          <a:ln w="22859">
            <a:solidFill>
              <a:srgbClr val="007A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7" name="object 51"/>
          <p:cNvSpPr>
            <a:spLocks/>
          </p:cNvSpPr>
          <p:nvPr/>
        </p:nvSpPr>
        <p:spPr bwMode="auto">
          <a:xfrm>
            <a:off x="588963" y="4932363"/>
            <a:ext cx="0" cy="1395412"/>
          </a:xfrm>
          <a:custGeom>
            <a:avLst/>
            <a:gdLst>
              <a:gd name="T0" fmla="*/ 0 h 1395729"/>
              <a:gd name="T1" fmla="*/ 1393183 h 1395729"/>
              <a:gd name="T2" fmla="*/ 0 60000 65536"/>
              <a:gd name="T3" fmla="*/ 0 60000 65536"/>
              <a:gd name="T4" fmla="*/ 0 h 1395729"/>
              <a:gd name="T5" fmla="*/ 1395729 h 13957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95729">
                <a:moveTo>
                  <a:pt x="0" y="0"/>
                </a:moveTo>
                <a:lnTo>
                  <a:pt x="0" y="1395401"/>
                </a:lnTo>
              </a:path>
            </a:pathLst>
          </a:custGeom>
          <a:noFill/>
          <a:ln w="22859">
            <a:solidFill>
              <a:srgbClr val="007A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8" name="object 52"/>
          <p:cNvSpPr>
            <a:spLocks/>
          </p:cNvSpPr>
          <p:nvPr/>
        </p:nvSpPr>
        <p:spPr bwMode="auto">
          <a:xfrm>
            <a:off x="588963" y="4932363"/>
            <a:ext cx="228600" cy="0"/>
          </a:xfrm>
          <a:custGeom>
            <a:avLst/>
            <a:gdLst>
              <a:gd name="T0" fmla="*/ 231856 w 227965"/>
              <a:gd name="T1" fmla="*/ 0 w 227965"/>
              <a:gd name="T2" fmla="*/ 0 60000 65536"/>
              <a:gd name="T3" fmla="*/ 0 60000 65536"/>
              <a:gd name="T4" fmla="*/ 0 w 227965"/>
              <a:gd name="T5" fmla="*/ 227965 w 2279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7965">
                <a:moveTo>
                  <a:pt x="227386" y="0"/>
                </a:moveTo>
                <a:lnTo>
                  <a:pt x="0" y="0"/>
                </a:lnTo>
              </a:path>
            </a:pathLst>
          </a:custGeom>
          <a:noFill/>
          <a:ln w="22859">
            <a:solidFill>
              <a:srgbClr val="007A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09" name="object 53"/>
          <p:cNvSpPr>
            <a:spLocks/>
          </p:cNvSpPr>
          <p:nvPr/>
        </p:nvSpPr>
        <p:spPr bwMode="auto">
          <a:xfrm>
            <a:off x="1457325" y="4648200"/>
            <a:ext cx="600075" cy="504825"/>
          </a:xfrm>
          <a:custGeom>
            <a:avLst/>
            <a:gdLst>
              <a:gd name="T0" fmla="*/ 298013 w 600710"/>
              <a:gd name="T1" fmla="*/ 0 h 504825"/>
              <a:gd name="T2" fmla="*/ 248726 w 600710"/>
              <a:gd name="T3" fmla="*/ 2162 h 504825"/>
              <a:gd name="T4" fmla="*/ 200891 w 600710"/>
              <a:gd name="T5" fmla="*/ 8558 h 504825"/>
              <a:gd name="T6" fmla="*/ 154614 w 600710"/>
              <a:gd name="T7" fmla="*/ 19048 h 504825"/>
              <a:gd name="T8" fmla="*/ 110002 w 600710"/>
              <a:gd name="T9" fmla="*/ 33494 h 504825"/>
              <a:gd name="T10" fmla="*/ 67165 w 600710"/>
              <a:gd name="T11" fmla="*/ 51756 h 504825"/>
              <a:gd name="T12" fmla="*/ 26205 w 600710"/>
              <a:gd name="T13" fmla="*/ 73696 h 504825"/>
              <a:gd name="T14" fmla="*/ 0 w 600710"/>
              <a:gd name="T15" fmla="*/ 90296 h 504825"/>
              <a:gd name="T16" fmla="*/ 298013 w 600710"/>
              <a:gd name="T17" fmla="*/ 504443 h 504825"/>
              <a:gd name="T18" fmla="*/ 596026 w 600710"/>
              <a:gd name="T19" fmla="*/ 90296 h 504825"/>
              <a:gd name="T20" fmla="*/ 583023 w 600710"/>
              <a:gd name="T21" fmla="*/ 81802 h 504825"/>
              <a:gd name="T22" fmla="*/ 542572 w 600710"/>
              <a:gd name="T23" fmla="*/ 58667 h 504825"/>
              <a:gd name="T24" fmla="*/ 500116 w 600710"/>
              <a:gd name="T25" fmla="*/ 39164 h 504825"/>
              <a:gd name="T26" fmla="*/ 455863 w 600710"/>
              <a:gd name="T27" fmla="*/ 23431 h 504825"/>
              <a:gd name="T28" fmla="*/ 410015 w 600710"/>
              <a:gd name="T29" fmla="*/ 11607 h 504825"/>
              <a:gd name="T30" fmla="*/ 362785 w 600710"/>
              <a:gd name="T31" fmla="*/ 3831 h 504825"/>
              <a:gd name="T32" fmla="*/ 314376 w 600710"/>
              <a:gd name="T33" fmla="*/ 242 h 504825"/>
              <a:gd name="T34" fmla="*/ 298013 w 600710"/>
              <a:gd name="T35" fmla="*/ 0 h 5048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0710"/>
              <a:gd name="T55" fmla="*/ 0 h 504825"/>
              <a:gd name="T56" fmla="*/ 600710 w 600710"/>
              <a:gd name="T57" fmla="*/ 504825 h 5048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0710" h="504825">
                <a:moveTo>
                  <a:pt x="300227" y="0"/>
                </a:moveTo>
                <a:lnTo>
                  <a:pt x="250575" y="2162"/>
                </a:lnTo>
                <a:lnTo>
                  <a:pt x="202384" y="8558"/>
                </a:lnTo>
                <a:lnTo>
                  <a:pt x="155763" y="19048"/>
                </a:lnTo>
                <a:lnTo>
                  <a:pt x="110820" y="33494"/>
                </a:lnTo>
                <a:lnTo>
                  <a:pt x="67663" y="51756"/>
                </a:lnTo>
                <a:lnTo>
                  <a:pt x="26401" y="73696"/>
                </a:lnTo>
                <a:lnTo>
                  <a:pt x="0" y="90296"/>
                </a:lnTo>
                <a:lnTo>
                  <a:pt x="300227" y="504443"/>
                </a:lnTo>
                <a:lnTo>
                  <a:pt x="600455" y="90296"/>
                </a:lnTo>
                <a:lnTo>
                  <a:pt x="587356" y="81802"/>
                </a:lnTo>
                <a:lnTo>
                  <a:pt x="546604" y="58667"/>
                </a:lnTo>
                <a:lnTo>
                  <a:pt x="503832" y="39164"/>
                </a:lnTo>
                <a:lnTo>
                  <a:pt x="459249" y="23431"/>
                </a:lnTo>
                <a:lnTo>
                  <a:pt x="413062" y="11607"/>
                </a:lnTo>
                <a:lnTo>
                  <a:pt x="365481" y="3831"/>
                </a:lnTo>
                <a:lnTo>
                  <a:pt x="316712" y="242"/>
                </a:lnTo>
                <a:lnTo>
                  <a:pt x="300227" y="0"/>
                </a:lnTo>
                <a:close/>
              </a:path>
            </a:pathLst>
          </a:custGeom>
          <a:solidFill>
            <a:srgbClr val="421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0" name="object 54"/>
          <p:cNvSpPr>
            <a:spLocks/>
          </p:cNvSpPr>
          <p:nvPr/>
        </p:nvSpPr>
        <p:spPr bwMode="auto">
          <a:xfrm>
            <a:off x="1368425" y="4087813"/>
            <a:ext cx="790575" cy="630237"/>
          </a:xfrm>
          <a:custGeom>
            <a:avLst/>
            <a:gdLst>
              <a:gd name="T0" fmla="*/ 402351 w 789939"/>
              <a:gd name="T1" fmla="*/ 0 h 629920"/>
              <a:gd name="T2" fmla="*/ 390343 w 789939"/>
              <a:gd name="T3" fmla="*/ 0 h 629920"/>
              <a:gd name="T4" fmla="*/ 343203 w 789939"/>
              <a:gd name="T5" fmla="*/ 3169 h 629920"/>
              <a:gd name="T6" fmla="*/ 298339 w 789939"/>
              <a:gd name="T7" fmla="*/ 11404 h 629920"/>
              <a:gd name="T8" fmla="*/ 255922 w 789939"/>
              <a:gd name="T9" fmla="*/ 24355 h 629920"/>
              <a:gd name="T10" fmla="*/ 216124 w 789939"/>
              <a:gd name="T11" fmla="*/ 41681 h 629920"/>
              <a:gd name="T12" fmla="*/ 179118 w 789939"/>
              <a:gd name="T13" fmla="*/ 63028 h 629920"/>
              <a:gd name="T14" fmla="*/ 145073 w 789939"/>
              <a:gd name="T15" fmla="*/ 88041 h 629920"/>
              <a:gd name="T16" fmla="*/ 114164 w 789939"/>
              <a:gd name="T17" fmla="*/ 116379 h 629920"/>
              <a:gd name="T18" fmla="*/ 86560 w 789939"/>
              <a:gd name="T19" fmla="*/ 147692 h 629920"/>
              <a:gd name="T20" fmla="*/ 62435 w 789939"/>
              <a:gd name="T21" fmla="*/ 181627 h 629920"/>
              <a:gd name="T22" fmla="*/ 41963 w 789939"/>
              <a:gd name="T23" fmla="*/ 217837 h 629920"/>
              <a:gd name="T24" fmla="*/ 25306 w 789939"/>
              <a:gd name="T25" fmla="*/ 255974 h 629920"/>
              <a:gd name="T26" fmla="*/ 12648 w 789939"/>
              <a:gd name="T27" fmla="*/ 295685 h 629920"/>
              <a:gd name="T28" fmla="*/ 4153 w 789939"/>
              <a:gd name="T29" fmla="*/ 336621 h 629920"/>
              <a:gd name="T30" fmla="*/ 0 w 789939"/>
              <a:gd name="T31" fmla="*/ 378436 h 629920"/>
              <a:gd name="T32" fmla="*/ 351 w 789939"/>
              <a:gd name="T33" fmla="*/ 420778 h 629920"/>
              <a:gd name="T34" fmla="*/ 5385 w 789939"/>
              <a:gd name="T35" fmla="*/ 463301 h 629920"/>
              <a:gd name="T36" fmla="*/ 15273 w 789939"/>
              <a:gd name="T37" fmla="*/ 505653 h 629920"/>
              <a:gd name="T38" fmla="*/ 30186 w 789939"/>
              <a:gd name="T39" fmla="*/ 547484 h 629920"/>
              <a:gd name="T40" fmla="*/ 50294 w 789939"/>
              <a:gd name="T41" fmla="*/ 588447 h 629920"/>
              <a:gd name="T42" fmla="*/ 75775 w 789939"/>
              <a:gd name="T43" fmla="*/ 628190 h 629920"/>
              <a:gd name="T44" fmla="*/ 77437 w 789939"/>
              <a:gd name="T45" fmla="*/ 631632 h 629920"/>
              <a:gd name="T46" fmla="*/ 120117 w 789939"/>
              <a:gd name="T47" fmla="*/ 605754 h 629920"/>
              <a:gd name="T48" fmla="*/ 164933 w 789939"/>
              <a:gd name="T49" fmla="*/ 583726 h 629920"/>
              <a:gd name="T50" fmla="*/ 211712 w 789939"/>
              <a:gd name="T51" fmla="*/ 565685 h 629920"/>
              <a:gd name="T52" fmla="*/ 260282 w 789939"/>
              <a:gd name="T53" fmla="*/ 551764 h 629920"/>
              <a:gd name="T54" fmla="*/ 310470 w 789939"/>
              <a:gd name="T55" fmla="*/ 542095 h 629920"/>
              <a:gd name="T56" fmla="*/ 362101 w 789939"/>
              <a:gd name="T57" fmla="*/ 536813 h 629920"/>
              <a:gd name="T58" fmla="*/ 397239 w 789939"/>
              <a:gd name="T59" fmla="*/ 535795 h 629920"/>
              <a:gd name="T60" fmla="*/ 768392 w 789939"/>
              <a:gd name="T61" fmla="*/ 535795 h 629920"/>
              <a:gd name="T62" fmla="*/ 779095 w 789939"/>
              <a:gd name="T63" fmla="*/ 505653 h 629920"/>
              <a:gd name="T64" fmla="*/ 788906 w 789939"/>
              <a:gd name="T65" fmla="*/ 463301 h 629920"/>
              <a:gd name="T66" fmla="*/ 793848 w 789939"/>
              <a:gd name="T67" fmla="*/ 420778 h 629920"/>
              <a:gd name="T68" fmla="*/ 794093 w 789939"/>
              <a:gd name="T69" fmla="*/ 378436 h 629920"/>
              <a:gd name="T70" fmla="*/ 789819 w 789939"/>
              <a:gd name="T71" fmla="*/ 336621 h 629920"/>
              <a:gd name="T72" fmla="*/ 781199 w 789939"/>
              <a:gd name="T73" fmla="*/ 295685 h 629920"/>
              <a:gd name="T74" fmla="*/ 768412 w 789939"/>
              <a:gd name="T75" fmla="*/ 255974 h 629920"/>
              <a:gd name="T76" fmla="*/ 751626 w 789939"/>
              <a:gd name="T77" fmla="*/ 217837 h 629920"/>
              <a:gd name="T78" fmla="*/ 731017 w 789939"/>
              <a:gd name="T79" fmla="*/ 181627 h 629920"/>
              <a:gd name="T80" fmla="*/ 706762 w 789939"/>
              <a:gd name="T81" fmla="*/ 147692 h 629920"/>
              <a:gd name="T82" fmla="*/ 679033 w 789939"/>
              <a:gd name="T83" fmla="*/ 116379 h 629920"/>
              <a:gd name="T84" fmla="*/ 648006 w 789939"/>
              <a:gd name="T85" fmla="*/ 88041 h 629920"/>
              <a:gd name="T86" fmla="*/ 613855 w 789939"/>
              <a:gd name="T87" fmla="*/ 63028 h 629920"/>
              <a:gd name="T88" fmla="*/ 576755 w 789939"/>
              <a:gd name="T89" fmla="*/ 41681 h 629920"/>
              <a:gd name="T90" fmla="*/ 536881 w 789939"/>
              <a:gd name="T91" fmla="*/ 24355 h 629920"/>
              <a:gd name="T92" fmla="*/ 494405 w 789939"/>
              <a:gd name="T93" fmla="*/ 11404 h 629920"/>
              <a:gd name="T94" fmla="*/ 449504 w 789939"/>
              <a:gd name="T95" fmla="*/ 3169 h 629920"/>
              <a:gd name="T96" fmla="*/ 402351 w 789939"/>
              <a:gd name="T97" fmla="*/ 0 h 629920"/>
              <a:gd name="T98" fmla="*/ 768392 w 789939"/>
              <a:gd name="T99" fmla="*/ 535795 h 629920"/>
              <a:gd name="T100" fmla="*/ 397239 w 789939"/>
              <a:gd name="T101" fmla="*/ 535795 h 629920"/>
              <a:gd name="T102" fmla="*/ 414633 w 789939"/>
              <a:gd name="T103" fmla="*/ 536051 h 629920"/>
              <a:gd name="T104" fmla="*/ 431941 w 789939"/>
              <a:gd name="T105" fmla="*/ 536813 h 629920"/>
              <a:gd name="T106" fmla="*/ 483227 w 789939"/>
              <a:gd name="T107" fmla="*/ 542095 h 629920"/>
              <a:gd name="T108" fmla="*/ 533311 w 789939"/>
              <a:gd name="T109" fmla="*/ 551764 h 629920"/>
              <a:gd name="T110" fmla="*/ 581873 w 789939"/>
              <a:gd name="T111" fmla="*/ 565685 h 629920"/>
              <a:gd name="T112" fmla="*/ 628595 w 789939"/>
              <a:gd name="T113" fmla="*/ 583726 h 629920"/>
              <a:gd name="T114" fmla="*/ 673163 w 789939"/>
              <a:gd name="T115" fmla="*/ 605754 h 629920"/>
              <a:gd name="T116" fmla="*/ 715255 w 789939"/>
              <a:gd name="T117" fmla="*/ 631632 h 629920"/>
              <a:gd name="T118" fmla="*/ 718703 w 789939"/>
              <a:gd name="T119" fmla="*/ 628190 h 629920"/>
              <a:gd name="T120" fmla="*/ 744169 w 789939"/>
              <a:gd name="T121" fmla="*/ 588447 h 629920"/>
              <a:gd name="T122" fmla="*/ 764240 w 789939"/>
              <a:gd name="T123" fmla="*/ 547484 h 629920"/>
              <a:gd name="T124" fmla="*/ 768392 w 789939"/>
              <a:gd name="T125" fmla="*/ 535795 h 6299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89939"/>
              <a:gd name="T190" fmla="*/ 0 h 629920"/>
              <a:gd name="T191" fmla="*/ 789939 w 789939"/>
              <a:gd name="T192" fmla="*/ 629920 h 6299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89939" h="629920">
                <a:moveTo>
                  <a:pt x="400091" y="0"/>
                </a:moveTo>
                <a:lnTo>
                  <a:pt x="388149" y="0"/>
                </a:lnTo>
                <a:lnTo>
                  <a:pt x="341275" y="3155"/>
                </a:lnTo>
                <a:lnTo>
                  <a:pt x="296663" y="11362"/>
                </a:lnTo>
                <a:lnTo>
                  <a:pt x="254484" y="24271"/>
                </a:lnTo>
                <a:lnTo>
                  <a:pt x="214910" y="41534"/>
                </a:lnTo>
                <a:lnTo>
                  <a:pt x="178111" y="62804"/>
                </a:lnTo>
                <a:lnTo>
                  <a:pt x="144258" y="87733"/>
                </a:lnTo>
                <a:lnTo>
                  <a:pt x="113522" y="115972"/>
                </a:lnTo>
                <a:lnTo>
                  <a:pt x="86074" y="147174"/>
                </a:lnTo>
                <a:lnTo>
                  <a:pt x="62085" y="180990"/>
                </a:lnTo>
                <a:lnTo>
                  <a:pt x="41725" y="217073"/>
                </a:lnTo>
                <a:lnTo>
                  <a:pt x="25166" y="255074"/>
                </a:lnTo>
                <a:lnTo>
                  <a:pt x="12578" y="294645"/>
                </a:lnTo>
                <a:lnTo>
                  <a:pt x="4132" y="335438"/>
                </a:lnTo>
                <a:lnTo>
                  <a:pt x="0" y="377106"/>
                </a:lnTo>
                <a:lnTo>
                  <a:pt x="351" y="419300"/>
                </a:lnTo>
                <a:lnTo>
                  <a:pt x="5357" y="461672"/>
                </a:lnTo>
                <a:lnTo>
                  <a:pt x="15189" y="503875"/>
                </a:lnTo>
                <a:lnTo>
                  <a:pt x="30018" y="545559"/>
                </a:lnTo>
                <a:lnTo>
                  <a:pt x="50014" y="586378"/>
                </a:lnTo>
                <a:lnTo>
                  <a:pt x="75348" y="625982"/>
                </a:lnTo>
                <a:lnTo>
                  <a:pt x="77003" y="629411"/>
                </a:lnTo>
                <a:lnTo>
                  <a:pt x="119443" y="603624"/>
                </a:lnTo>
                <a:lnTo>
                  <a:pt x="164007" y="581674"/>
                </a:lnTo>
                <a:lnTo>
                  <a:pt x="210523" y="563696"/>
                </a:lnTo>
                <a:lnTo>
                  <a:pt x="258820" y="549824"/>
                </a:lnTo>
                <a:lnTo>
                  <a:pt x="308725" y="540189"/>
                </a:lnTo>
                <a:lnTo>
                  <a:pt x="360067" y="534926"/>
                </a:lnTo>
                <a:lnTo>
                  <a:pt x="395007" y="533912"/>
                </a:lnTo>
                <a:lnTo>
                  <a:pt x="764075" y="533912"/>
                </a:lnTo>
                <a:lnTo>
                  <a:pt x="774718" y="503875"/>
                </a:lnTo>
                <a:lnTo>
                  <a:pt x="784473" y="461672"/>
                </a:lnTo>
                <a:lnTo>
                  <a:pt x="789387" y="419300"/>
                </a:lnTo>
                <a:lnTo>
                  <a:pt x="789632" y="377106"/>
                </a:lnTo>
                <a:lnTo>
                  <a:pt x="785383" y="335438"/>
                </a:lnTo>
                <a:lnTo>
                  <a:pt x="776812" y="294645"/>
                </a:lnTo>
                <a:lnTo>
                  <a:pt x="764095" y="255074"/>
                </a:lnTo>
                <a:lnTo>
                  <a:pt x="747403" y="217073"/>
                </a:lnTo>
                <a:lnTo>
                  <a:pt x="726910" y="180990"/>
                </a:lnTo>
                <a:lnTo>
                  <a:pt x="702791" y="147174"/>
                </a:lnTo>
                <a:lnTo>
                  <a:pt x="675218" y="115972"/>
                </a:lnTo>
                <a:lnTo>
                  <a:pt x="644366" y="87733"/>
                </a:lnTo>
                <a:lnTo>
                  <a:pt x="610407" y="62804"/>
                </a:lnTo>
                <a:lnTo>
                  <a:pt x="573515" y="41534"/>
                </a:lnTo>
                <a:lnTo>
                  <a:pt x="533864" y="24271"/>
                </a:lnTo>
                <a:lnTo>
                  <a:pt x="491628" y="11362"/>
                </a:lnTo>
                <a:lnTo>
                  <a:pt x="446979" y="3155"/>
                </a:lnTo>
                <a:lnTo>
                  <a:pt x="400091" y="0"/>
                </a:lnTo>
                <a:close/>
              </a:path>
              <a:path w="789939" h="629920">
                <a:moveTo>
                  <a:pt x="764075" y="533912"/>
                </a:moveTo>
                <a:lnTo>
                  <a:pt x="395007" y="533912"/>
                </a:lnTo>
                <a:lnTo>
                  <a:pt x="412304" y="534166"/>
                </a:lnTo>
                <a:lnTo>
                  <a:pt x="429515" y="534926"/>
                </a:lnTo>
                <a:lnTo>
                  <a:pt x="480513" y="540189"/>
                </a:lnTo>
                <a:lnTo>
                  <a:pt x="530315" y="549824"/>
                </a:lnTo>
                <a:lnTo>
                  <a:pt x="578604" y="563696"/>
                </a:lnTo>
                <a:lnTo>
                  <a:pt x="625064" y="581674"/>
                </a:lnTo>
                <a:lnTo>
                  <a:pt x="669381" y="603624"/>
                </a:lnTo>
                <a:lnTo>
                  <a:pt x="711237" y="629411"/>
                </a:lnTo>
                <a:lnTo>
                  <a:pt x="714666" y="625982"/>
                </a:lnTo>
                <a:lnTo>
                  <a:pt x="739988" y="586378"/>
                </a:lnTo>
                <a:lnTo>
                  <a:pt x="759947" y="545559"/>
                </a:lnTo>
                <a:lnTo>
                  <a:pt x="764075" y="533912"/>
                </a:lnTo>
                <a:close/>
              </a:path>
            </a:pathLst>
          </a:custGeom>
          <a:solidFill>
            <a:srgbClr val="6A09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1" name="object 55"/>
          <p:cNvSpPr>
            <a:spLocks/>
          </p:cNvSpPr>
          <p:nvPr/>
        </p:nvSpPr>
        <p:spPr bwMode="auto">
          <a:xfrm>
            <a:off x="1776413" y="4754563"/>
            <a:ext cx="522287" cy="588962"/>
          </a:xfrm>
          <a:custGeom>
            <a:avLst/>
            <a:gdLst>
              <a:gd name="T0" fmla="*/ 312322 w 521335"/>
              <a:gd name="T1" fmla="*/ 0 h 588645"/>
              <a:gd name="T2" fmla="*/ 0 w 521335"/>
              <a:gd name="T3" fmla="*/ 426168 h 588645"/>
              <a:gd name="T4" fmla="*/ 505523 w 521335"/>
              <a:gd name="T5" fmla="*/ 590484 h 588645"/>
              <a:gd name="T6" fmla="*/ 508801 w 521335"/>
              <a:gd name="T7" fmla="*/ 578260 h 588645"/>
              <a:gd name="T8" fmla="*/ 519610 w 521335"/>
              <a:gd name="T9" fmla="*/ 528648 h 588645"/>
              <a:gd name="T10" fmla="*/ 524978 w 521335"/>
              <a:gd name="T11" fmla="*/ 490704 h 588645"/>
              <a:gd name="T12" fmla="*/ 527658 w 521335"/>
              <a:gd name="T13" fmla="*/ 452144 h 588645"/>
              <a:gd name="T14" fmla="*/ 527899 w 521335"/>
              <a:gd name="T15" fmla="*/ 439156 h 588645"/>
              <a:gd name="T16" fmla="*/ 527271 w 521335"/>
              <a:gd name="T17" fmla="*/ 412221 h 588645"/>
              <a:gd name="T18" fmla="*/ 522325 w 521335"/>
              <a:gd name="T19" fmla="*/ 359499 h 588645"/>
              <a:gd name="T20" fmla="*/ 512650 w 521335"/>
              <a:gd name="T21" fmla="*/ 308478 h 588645"/>
              <a:gd name="T22" fmla="*/ 498474 w 521335"/>
              <a:gd name="T23" fmla="*/ 259350 h 588645"/>
              <a:gd name="T24" fmla="*/ 480022 w 521335"/>
              <a:gd name="T25" fmla="*/ 212321 h 588645"/>
              <a:gd name="T26" fmla="*/ 457525 w 521335"/>
              <a:gd name="T27" fmla="*/ 167585 h 588645"/>
              <a:gd name="T28" fmla="*/ 431210 w 521335"/>
              <a:gd name="T29" fmla="*/ 125340 h 588645"/>
              <a:gd name="T30" fmla="*/ 401303 w 521335"/>
              <a:gd name="T31" fmla="*/ 85792 h 588645"/>
              <a:gd name="T32" fmla="*/ 368035 w 521335"/>
              <a:gd name="T33" fmla="*/ 49130 h 588645"/>
              <a:gd name="T34" fmla="*/ 331628 w 521335"/>
              <a:gd name="T35" fmla="*/ 15561 h 588645"/>
              <a:gd name="T36" fmla="*/ 312322 w 521335"/>
              <a:gd name="T37" fmla="*/ 0 h 5886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1335"/>
              <a:gd name="T58" fmla="*/ 0 h 588645"/>
              <a:gd name="T59" fmla="*/ 521335 w 521335"/>
              <a:gd name="T60" fmla="*/ 588645 h 5886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1335" h="588645">
                <a:moveTo>
                  <a:pt x="308360" y="0"/>
                </a:moveTo>
                <a:lnTo>
                  <a:pt x="0" y="424565"/>
                </a:lnTo>
                <a:lnTo>
                  <a:pt x="499109" y="588263"/>
                </a:lnTo>
                <a:lnTo>
                  <a:pt x="502345" y="576085"/>
                </a:lnTo>
                <a:lnTo>
                  <a:pt x="513016" y="526659"/>
                </a:lnTo>
                <a:lnTo>
                  <a:pt x="518317" y="488858"/>
                </a:lnTo>
                <a:lnTo>
                  <a:pt x="520962" y="450443"/>
                </a:lnTo>
                <a:lnTo>
                  <a:pt x="521200" y="437504"/>
                </a:lnTo>
                <a:lnTo>
                  <a:pt x="520580" y="410670"/>
                </a:lnTo>
                <a:lnTo>
                  <a:pt x="515697" y="358148"/>
                </a:lnTo>
                <a:lnTo>
                  <a:pt x="506145" y="307317"/>
                </a:lnTo>
                <a:lnTo>
                  <a:pt x="492148" y="258376"/>
                </a:lnTo>
                <a:lnTo>
                  <a:pt x="473931" y="211523"/>
                </a:lnTo>
                <a:lnTo>
                  <a:pt x="451720" y="166955"/>
                </a:lnTo>
                <a:lnTo>
                  <a:pt x="425738" y="124871"/>
                </a:lnTo>
                <a:lnTo>
                  <a:pt x="396211" y="85470"/>
                </a:lnTo>
                <a:lnTo>
                  <a:pt x="363364" y="48948"/>
                </a:lnTo>
                <a:lnTo>
                  <a:pt x="327421" y="15505"/>
                </a:lnTo>
                <a:lnTo>
                  <a:pt x="308360" y="0"/>
                </a:lnTo>
                <a:close/>
              </a:path>
            </a:pathLst>
          </a:custGeom>
          <a:solidFill>
            <a:srgbClr val="7D4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2" name="object 56"/>
          <p:cNvSpPr>
            <a:spLocks/>
          </p:cNvSpPr>
          <p:nvPr/>
        </p:nvSpPr>
        <p:spPr bwMode="auto">
          <a:xfrm>
            <a:off x="2100263" y="4576763"/>
            <a:ext cx="706437" cy="785812"/>
          </a:xfrm>
          <a:custGeom>
            <a:avLst/>
            <a:gdLst>
              <a:gd name="T0" fmla="*/ 290858 w 707389"/>
              <a:gd name="T1" fmla="*/ 0 h 784860"/>
              <a:gd name="T2" fmla="*/ 250260 w 707389"/>
              <a:gd name="T3" fmla="*/ 4045 h 784860"/>
              <a:gd name="T4" fmla="*/ 210127 w 707389"/>
              <a:gd name="T5" fmla="*/ 12431 h 784860"/>
              <a:gd name="T6" fmla="*/ 170832 w 707389"/>
              <a:gd name="T7" fmla="*/ 25213 h 784860"/>
              <a:gd name="T8" fmla="*/ 132748 w 707389"/>
              <a:gd name="T9" fmla="*/ 42445 h 784860"/>
              <a:gd name="T10" fmla="*/ 96248 w 707389"/>
              <a:gd name="T11" fmla="*/ 64183 h 784860"/>
              <a:gd name="T12" fmla="*/ 61709 w 707389"/>
              <a:gd name="T13" fmla="*/ 90478 h 784860"/>
              <a:gd name="T14" fmla="*/ 29500 w 707389"/>
              <a:gd name="T15" fmla="*/ 121387 h 784860"/>
              <a:gd name="T16" fmla="*/ 0 w 707389"/>
              <a:gd name="T17" fmla="*/ 156960 h 784860"/>
              <a:gd name="T18" fmla="*/ 19832 w 707389"/>
              <a:gd name="T19" fmla="*/ 173394 h 784860"/>
              <a:gd name="T20" fmla="*/ 38930 w 707389"/>
              <a:gd name="T21" fmla="*/ 190700 h 784860"/>
              <a:gd name="T22" fmla="*/ 74797 w 707389"/>
              <a:gd name="T23" fmla="*/ 227822 h 784860"/>
              <a:gd name="T24" fmla="*/ 107352 w 707389"/>
              <a:gd name="T25" fmla="*/ 268085 h 784860"/>
              <a:gd name="T26" fmla="*/ 136357 w 707389"/>
              <a:gd name="T27" fmla="*/ 311254 h 784860"/>
              <a:gd name="T28" fmla="*/ 161566 w 707389"/>
              <a:gd name="T29" fmla="*/ 357089 h 784860"/>
              <a:gd name="T30" fmla="*/ 182736 w 707389"/>
              <a:gd name="T31" fmla="*/ 405351 h 784860"/>
              <a:gd name="T32" fmla="*/ 199626 w 707389"/>
              <a:gd name="T33" fmla="*/ 455805 h 784860"/>
              <a:gd name="T34" fmla="*/ 211990 w 707389"/>
              <a:gd name="T35" fmla="*/ 508210 h 784860"/>
              <a:gd name="T36" fmla="*/ 219587 w 707389"/>
              <a:gd name="T37" fmla="*/ 562330 h 784860"/>
              <a:gd name="T38" fmla="*/ 222173 w 707389"/>
              <a:gd name="T39" fmla="*/ 617925 h 784860"/>
              <a:gd name="T40" fmla="*/ 222022 w 707389"/>
              <a:gd name="T41" fmla="*/ 631075 h 784860"/>
              <a:gd name="T42" fmla="*/ 219788 w 707389"/>
              <a:gd name="T43" fmla="*/ 669867 h 784860"/>
              <a:gd name="T44" fmla="*/ 212825 w 707389"/>
              <a:gd name="T45" fmla="*/ 720423 h 784860"/>
              <a:gd name="T46" fmla="*/ 201575 w 707389"/>
              <a:gd name="T47" fmla="*/ 770217 h 784860"/>
              <a:gd name="T48" fmla="*/ 245656 w 707389"/>
              <a:gd name="T49" fmla="*/ 782687 h 784860"/>
              <a:gd name="T50" fmla="*/ 289258 w 707389"/>
              <a:gd name="T51" fmla="*/ 789618 h 784860"/>
              <a:gd name="T52" fmla="*/ 332107 w 707389"/>
              <a:gd name="T53" fmla="*/ 791286 h 784860"/>
              <a:gd name="T54" fmla="*/ 373933 w 707389"/>
              <a:gd name="T55" fmla="*/ 787969 h 784860"/>
              <a:gd name="T56" fmla="*/ 414462 w 707389"/>
              <a:gd name="T57" fmla="*/ 779942 h 784860"/>
              <a:gd name="T58" fmla="*/ 453422 w 707389"/>
              <a:gd name="T59" fmla="*/ 767482 h 784860"/>
              <a:gd name="T60" fmla="*/ 490540 w 707389"/>
              <a:gd name="T61" fmla="*/ 750866 h 784860"/>
              <a:gd name="T62" fmla="*/ 525547 w 707389"/>
              <a:gd name="T63" fmla="*/ 730372 h 784860"/>
              <a:gd name="T64" fmla="*/ 558168 w 707389"/>
              <a:gd name="T65" fmla="*/ 706272 h 784860"/>
              <a:gd name="T66" fmla="*/ 588126 w 707389"/>
              <a:gd name="T67" fmla="*/ 678844 h 784860"/>
              <a:gd name="T68" fmla="*/ 615159 w 707389"/>
              <a:gd name="T69" fmla="*/ 648373 h 784860"/>
              <a:gd name="T70" fmla="*/ 638987 w 707389"/>
              <a:gd name="T71" fmla="*/ 615123 h 784860"/>
              <a:gd name="T72" fmla="*/ 659338 w 707389"/>
              <a:gd name="T73" fmla="*/ 579378 h 784860"/>
              <a:gd name="T74" fmla="*/ 675945 w 707389"/>
              <a:gd name="T75" fmla="*/ 541412 h 784860"/>
              <a:gd name="T76" fmla="*/ 688531 w 707389"/>
              <a:gd name="T77" fmla="*/ 501502 h 784860"/>
              <a:gd name="T78" fmla="*/ 696824 w 707389"/>
              <a:gd name="T79" fmla="*/ 459924 h 784860"/>
              <a:gd name="T80" fmla="*/ 700553 w 707389"/>
              <a:gd name="T81" fmla="*/ 416957 h 784860"/>
              <a:gd name="T82" fmla="*/ 699445 w 707389"/>
              <a:gd name="T83" fmla="*/ 372876 h 784860"/>
              <a:gd name="T84" fmla="*/ 693228 w 707389"/>
              <a:gd name="T85" fmla="*/ 327956 h 784860"/>
              <a:gd name="T86" fmla="*/ 681628 w 707389"/>
              <a:gd name="T87" fmla="*/ 282477 h 784860"/>
              <a:gd name="T88" fmla="*/ 679873 w 707389"/>
              <a:gd name="T89" fmla="*/ 277362 h 784860"/>
              <a:gd name="T90" fmla="*/ 679873 w 707389"/>
              <a:gd name="T91" fmla="*/ 273903 h 784860"/>
              <a:gd name="T92" fmla="*/ 678233 w 707389"/>
              <a:gd name="T93" fmla="*/ 270445 h 784860"/>
              <a:gd name="T94" fmla="*/ 661209 w 707389"/>
              <a:gd name="T95" fmla="*/ 226607 h 784860"/>
              <a:gd name="T96" fmla="*/ 640165 w 707389"/>
              <a:gd name="T97" fmla="*/ 186459 h 784860"/>
              <a:gd name="T98" fmla="*/ 615476 w 707389"/>
              <a:gd name="T99" fmla="*/ 150059 h 784860"/>
              <a:gd name="T100" fmla="*/ 587514 w 707389"/>
              <a:gd name="T101" fmla="*/ 117459 h 784860"/>
              <a:gd name="T102" fmla="*/ 556656 w 707389"/>
              <a:gd name="T103" fmla="*/ 88716 h 784860"/>
              <a:gd name="T104" fmla="*/ 523270 w 707389"/>
              <a:gd name="T105" fmla="*/ 63881 h 784860"/>
              <a:gd name="T106" fmla="*/ 487732 w 707389"/>
              <a:gd name="T107" fmla="*/ 43012 h 784860"/>
              <a:gd name="T108" fmla="*/ 450419 w 707389"/>
              <a:gd name="T109" fmla="*/ 26159 h 784860"/>
              <a:gd name="T110" fmla="*/ 411700 w 707389"/>
              <a:gd name="T111" fmla="*/ 13375 h 784860"/>
              <a:gd name="T112" fmla="*/ 371952 w 707389"/>
              <a:gd name="T113" fmla="*/ 4721 h 784860"/>
              <a:gd name="T114" fmla="*/ 331547 w 707389"/>
              <a:gd name="T115" fmla="*/ 240 h 784860"/>
              <a:gd name="T116" fmla="*/ 290858 w 707389"/>
              <a:gd name="T117" fmla="*/ 0 h 7848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7389"/>
              <a:gd name="T178" fmla="*/ 0 h 784860"/>
              <a:gd name="T179" fmla="*/ 707389 w 707389"/>
              <a:gd name="T180" fmla="*/ 784860 h 78486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7389" h="784860">
                <a:moveTo>
                  <a:pt x="293613" y="0"/>
                </a:moveTo>
                <a:lnTo>
                  <a:pt x="252631" y="4010"/>
                </a:lnTo>
                <a:lnTo>
                  <a:pt x="212117" y="12326"/>
                </a:lnTo>
                <a:lnTo>
                  <a:pt x="172450" y="25001"/>
                </a:lnTo>
                <a:lnTo>
                  <a:pt x="134005" y="42088"/>
                </a:lnTo>
                <a:lnTo>
                  <a:pt x="97160" y="63641"/>
                </a:lnTo>
                <a:lnTo>
                  <a:pt x="62293" y="89714"/>
                </a:lnTo>
                <a:lnTo>
                  <a:pt x="29780" y="120361"/>
                </a:lnTo>
                <a:lnTo>
                  <a:pt x="0" y="155634"/>
                </a:lnTo>
                <a:lnTo>
                  <a:pt x="20021" y="171928"/>
                </a:lnTo>
                <a:lnTo>
                  <a:pt x="39300" y="189089"/>
                </a:lnTo>
                <a:lnTo>
                  <a:pt x="75505" y="225897"/>
                </a:lnTo>
                <a:lnTo>
                  <a:pt x="108369" y="265820"/>
                </a:lnTo>
                <a:lnTo>
                  <a:pt x="137648" y="308624"/>
                </a:lnTo>
                <a:lnTo>
                  <a:pt x="163096" y="354071"/>
                </a:lnTo>
                <a:lnTo>
                  <a:pt x="184467" y="401926"/>
                </a:lnTo>
                <a:lnTo>
                  <a:pt x="201516" y="451953"/>
                </a:lnTo>
                <a:lnTo>
                  <a:pt x="213998" y="503916"/>
                </a:lnTo>
                <a:lnTo>
                  <a:pt x="221667" y="557578"/>
                </a:lnTo>
                <a:lnTo>
                  <a:pt x="224277" y="612703"/>
                </a:lnTo>
                <a:lnTo>
                  <a:pt x="224125" y="625741"/>
                </a:lnTo>
                <a:lnTo>
                  <a:pt x="221870" y="664204"/>
                </a:lnTo>
                <a:lnTo>
                  <a:pt x="214841" y="714334"/>
                </a:lnTo>
                <a:lnTo>
                  <a:pt x="203484" y="763709"/>
                </a:lnTo>
                <a:lnTo>
                  <a:pt x="247983" y="776074"/>
                </a:lnTo>
                <a:lnTo>
                  <a:pt x="291997" y="782946"/>
                </a:lnTo>
                <a:lnTo>
                  <a:pt x="335253" y="784600"/>
                </a:lnTo>
                <a:lnTo>
                  <a:pt x="377475" y="781311"/>
                </a:lnTo>
                <a:lnTo>
                  <a:pt x="418388" y="773352"/>
                </a:lnTo>
                <a:lnTo>
                  <a:pt x="457717" y="760997"/>
                </a:lnTo>
                <a:lnTo>
                  <a:pt x="495187" y="744522"/>
                </a:lnTo>
                <a:lnTo>
                  <a:pt x="530524" y="724200"/>
                </a:lnTo>
                <a:lnTo>
                  <a:pt x="563453" y="700304"/>
                </a:lnTo>
                <a:lnTo>
                  <a:pt x="593698" y="673111"/>
                </a:lnTo>
                <a:lnTo>
                  <a:pt x="620985" y="642893"/>
                </a:lnTo>
                <a:lnTo>
                  <a:pt x="645039" y="609925"/>
                </a:lnTo>
                <a:lnTo>
                  <a:pt x="665584" y="574482"/>
                </a:lnTo>
                <a:lnTo>
                  <a:pt x="682347" y="536837"/>
                </a:lnTo>
                <a:lnTo>
                  <a:pt x="695052" y="497264"/>
                </a:lnTo>
                <a:lnTo>
                  <a:pt x="703424" y="456039"/>
                </a:lnTo>
                <a:lnTo>
                  <a:pt x="707188" y="413434"/>
                </a:lnTo>
                <a:lnTo>
                  <a:pt x="706070" y="369725"/>
                </a:lnTo>
                <a:lnTo>
                  <a:pt x="699794" y="325186"/>
                </a:lnTo>
                <a:lnTo>
                  <a:pt x="688085" y="280090"/>
                </a:lnTo>
                <a:lnTo>
                  <a:pt x="686312" y="275018"/>
                </a:lnTo>
                <a:lnTo>
                  <a:pt x="686312" y="271589"/>
                </a:lnTo>
                <a:lnTo>
                  <a:pt x="684656" y="268160"/>
                </a:lnTo>
                <a:lnTo>
                  <a:pt x="667471" y="224691"/>
                </a:lnTo>
                <a:lnTo>
                  <a:pt x="646229" y="184883"/>
                </a:lnTo>
                <a:lnTo>
                  <a:pt x="621306" y="148791"/>
                </a:lnTo>
                <a:lnTo>
                  <a:pt x="593079" y="116467"/>
                </a:lnTo>
                <a:lnTo>
                  <a:pt x="561927" y="87967"/>
                </a:lnTo>
                <a:lnTo>
                  <a:pt x="528226" y="63342"/>
                </a:lnTo>
                <a:lnTo>
                  <a:pt x="492352" y="42648"/>
                </a:lnTo>
                <a:lnTo>
                  <a:pt x="454685" y="25937"/>
                </a:lnTo>
                <a:lnTo>
                  <a:pt x="415600" y="13263"/>
                </a:lnTo>
                <a:lnTo>
                  <a:pt x="375475" y="4679"/>
                </a:lnTo>
                <a:lnTo>
                  <a:pt x="334687" y="240"/>
                </a:lnTo>
                <a:lnTo>
                  <a:pt x="293613" y="0"/>
                </a:lnTo>
                <a:close/>
              </a:path>
            </a:pathLst>
          </a:custGeom>
          <a:solidFill>
            <a:srgbClr val="AF7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3" name="object 57"/>
          <p:cNvSpPr>
            <a:spLocks/>
          </p:cNvSpPr>
          <p:nvPr/>
        </p:nvSpPr>
        <p:spPr bwMode="auto">
          <a:xfrm>
            <a:off x="1241425" y="5207000"/>
            <a:ext cx="495300" cy="523875"/>
          </a:xfrm>
          <a:custGeom>
            <a:avLst/>
            <a:gdLst>
              <a:gd name="T0" fmla="*/ 495299 w 495300"/>
              <a:gd name="T1" fmla="*/ 0 h 523239"/>
              <a:gd name="T2" fmla="*/ 0 w 495300"/>
              <a:gd name="T3" fmla="*/ 163175 h 523239"/>
              <a:gd name="T4" fmla="*/ 11868 w 495300"/>
              <a:gd name="T5" fmla="*/ 193665 h 523239"/>
              <a:gd name="T6" fmla="*/ 25485 w 495300"/>
              <a:gd name="T7" fmla="*/ 223262 h 523239"/>
              <a:gd name="T8" fmla="*/ 57705 w 495300"/>
              <a:gd name="T9" fmla="*/ 279514 h 523239"/>
              <a:gd name="T10" fmla="*/ 96136 w 495300"/>
              <a:gd name="T11" fmla="*/ 331391 h 523239"/>
              <a:gd name="T12" fmla="*/ 140257 w 495300"/>
              <a:gd name="T13" fmla="*/ 378364 h 523239"/>
              <a:gd name="T14" fmla="*/ 189549 w 495300"/>
              <a:gd name="T15" fmla="*/ 419895 h 523239"/>
              <a:gd name="T16" fmla="*/ 243488 w 495300"/>
              <a:gd name="T17" fmla="*/ 455449 h 523239"/>
              <a:gd name="T18" fmla="*/ 301554 w 495300"/>
              <a:gd name="T19" fmla="*/ 484490 h 523239"/>
              <a:gd name="T20" fmla="*/ 363225 w 495300"/>
              <a:gd name="T21" fmla="*/ 506485 h 523239"/>
              <a:gd name="T22" fmla="*/ 427981 w 495300"/>
              <a:gd name="T23" fmla="*/ 520899 h 523239"/>
              <a:gd name="T24" fmla="*/ 495299 w 495300"/>
              <a:gd name="T25" fmla="*/ 527194 h 523239"/>
              <a:gd name="T26" fmla="*/ 495299 w 495300"/>
              <a:gd name="T27" fmla="*/ 0 h 5232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5300"/>
              <a:gd name="T43" fmla="*/ 0 h 523239"/>
              <a:gd name="T44" fmla="*/ 495300 w 495300"/>
              <a:gd name="T45" fmla="*/ 523239 h 5232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5300" h="523239">
                <a:moveTo>
                  <a:pt x="495299" y="0"/>
                </a:moveTo>
                <a:lnTo>
                  <a:pt x="0" y="161793"/>
                </a:lnTo>
                <a:lnTo>
                  <a:pt x="11868" y="192025"/>
                </a:lnTo>
                <a:lnTo>
                  <a:pt x="25485" y="221372"/>
                </a:lnTo>
                <a:lnTo>
                  <a:pt x="57705" y="277147"/>
                </a:lnTo>
                <a:lnTo>
                  <a:pt x="96136" y="328586"/>
                </a:lnTo>
                <a:lnTo>
                  <a:pt x="140257" y="375160"/>
                </a:lnTo>
                <a:lnTo>
                  <a:pt x="189549" y="416339"/>
                </a:lnTo>
                <a:lnTo>
                  <a:pt x="243488" y="451592"/>
                </a:lnTo>
                <a:lnTo>
                  <a:pt x="301554" y="480388"/>
                </a:lnTo>
                <a:lnTo>
                  <a:pt x="363225" y="502197"/>
                </a:lnTo>
                <a:lnTo>
                  <a:pt x="427981" y="516488"/>
                </a:lnTo>
                <a:lnTo>
                  <a:pt x="495299" y="522731"/>
                </a:lnTo>
                <a:lnTo>
                  <a:pt x="495299" y="0"/>
                </a:lnTo>
                <a:close/>
              </a:path>
            </a:pathLst>
          </a:custGeom>
          <a:solidFill>
            <a:srgbClr val="51A8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4" name="object 58"/>
          <p:cNvSpPr>
            <a:spLocks/>
          </p:cNvSpPr>
          <p:nvPr/>
        </p:nvSpPr>
        <p:spPr bwMode="auto">
          <a:xfrm>
            <a:off x="947738" y="5378450"/>
            <a:ext cx="790575" cy="768350"/>
          </a:xfrm>
          <a:custGeom>
            <a:avLst/>
            <a:gdLst>
              <a:gd name="T0" fmla="*/ 270325 w 789939"/>
              <a:gd name="T1" fmla="*/ 0 h 768985"/>
              <a:gd name="T2" fmla="*/ 226666 w 789939"/>
              <a:gd name="T3" fmla="*/ 17161 h 768985"/>
              <a:gd name="T4" fmla="*/ 186641 w 789939"/>
              <a:gd name="T5" fmla="*/ 38385 h 768985"/>
              <a:gd name="T6" fmla="*/ 150310 w 789939"/>
              <a:gd name="T7" fmla="*/ 63302 h 768985"/>
              <a:gd name="T8" fmla="*/ 117736 w 789939"/>
              <a:gd name="T9" fmla="*/ 91523 h 768985"/>
              <a:gd name="T10" fmla="*/ 88984 w 789939"/>
              <a:gd name="T11" fmla="*/ 122679 h 768985"/>
              <a:gd name="T12" fmla="*/ 64116 w 789939"/>
              <a:gd name="T13" fmla="*/ 156387 h 768985"/>
              <a:gd name="T14" fmla="*/ 43199 w 789939"/>
              <a:gd name="T15" fmla="*/ 192269 h 768985"/>
              <a:gd name="T16" fmla="*/ 26285 w 789939"/>
              <a:gd name="T17" fmla="*/ 229946 h 768985"/>
              <a:gd name="T18" fmla="*/ 13449 w 789939"/>
              <a:gd name="T19" fmla="*/ 269042 h 768985"/>
              <a:gd name="T20" fmla="*/ 4747 w 789939"/>
              <a:gd name="T21" fmla="*/ 309173 h 768985"/>
              <a:gd name="T22" fmla="*/ 240 w 789939"/>
              <a:gd name="T23" fmla="*/ 349968 h 768985"/>
              <a:gd name="T24" fmla="*/ 0 w 789939"/>
              <a:gd name="T25" fmla="*/ 391042 h 768985"/>
              <a:gd name="T26" fmla="*/ 4080 w 789939"/>
              <a:gd name="T27" fmla="*/ 432020 h 768985"/>
              <a:gd name="T28" fmla="*/ 12551 w 789939"/>
              <a:gd name="T29" fmla="*/ 472524 h 768985"/>
              <a:gd name="T30" fmla="*/ 25469 w 789939"/>
              <a:gd name="T31" fmla="*/ 512173 h 768985"/>
              <a:gd name="T32" fmla="*/ 42903 w 789939"/>
              <a:gd name="T33" fmla="*/ 550590 h 768985"/>
              <a:gd name="T34" fmla="*/ 64914 w 789939"/>
              <a:gd name="T35" fmla="*/ 587397 h 768985"/>
              <a:gd name="T36" fmla="*/ 91563 w 789939"/>
              <a:gd name="T37" fmla="*/ 622213 h 768985"/>
              <a:gd name="T38" fmla="*/ 122915 w 789939"/>
              <a:gd name="T39" fmla="*/ 654664 h 768985"/>
              <a:gd name="T40" fmla="*/ 159031 w 789939"/>
              <a:gd name="T41" fmla="*/ 684366 h 768985"/>
              <a:gd name="T42" fmla="*/ 162466 w 789939"/>
              <a:gd name="T43" fmla="*/ 686061 h 768985"/>
              <a:gd name="T44" fmla="*/ 165892 w 789939"/>
              <a:gd name="T45" fmla="*/ 689457 h 768985"/>
              <a:gd name="T46" fmla="*/ 169318 w 789939"/>
              <a:gd name="T47" fmla="*/ 691148 h 768985"/>
              <a:gd name="T48" fmla="*/ 209044 w 789939"/>
              <a:gd name="T49" fmla="*/ 716118 h 768985"/>
              <a:gd name="T50" fmla="*/ 249921 w 789939"/>
              <a:gd name="T51" fmla="*/ 735748 h 768985"/>
              <a:gd name="T52" fmla="*/ 291606 w 789939"/>
              <a:gd name="T53" fmla="*/ 750219 h 768985"/>
              <a:gd name="T54" fmla="*/ 333758 w 789939"/>
              <a:gd name="T55" fmla="*/ 759708 h 768985"/>
              <a:gd name="T56" fmla="*/ 376039 w 789939"/>
              <a:gd name="T57" fmla="*/ 764387 h 768985"/>
              <a:gd name="T58" fmla="*/ 418107 w 789939"/>
              <a:gd name="T59" fmla="*/ 764435 h 768985"/>
              <a:gd name="T60" fmla="*/ 459622 w 789939"/>
              <a:gd name="T61" fmla="*/ 760029 h 768985"/>
              <a:gd name="T62" fmla="*/ 500243 w 789939"/>
              <a:gd name="T63" fmla="*/ 751345 h 768985"/>
              <a:gd name="T64" fmla="*/ 539633 w 789939"/>
              <a:gd name="T65" fmla="*/ 738561 h 768985"/>
              <a:gd name="T66" fmla="*/ 577449 w 789939"/>
              <a:gd name="T67" fmla="*/ 721849 h 768985"/>
              <a:gd name="T68" fmla="*/ 613350 w 789939"/>
              <a:gd name="T69" fmla="*/ 701391 h 768985"/>
              <a:gd name="T70" fmla="*/ 646998 w 789939"/>
              <a:gd name="T71" fmla="*/ 677363 h 768985"/>
              <a:gd name="T72" fmla="*/ 678053 w 789939"/>
              <a:gd name="T73" fmla="*/ 649940 h 768985"/>
              <a:gd name="T74" fmla="*/ 706172 w 789939"/>
              <a:gd name="T75" fmla="*/ 619297 h 768985"/>
              <a:gd name="T76" fmla="*/ 731017 w 789939"/>
              <a:gd name="T77" fmla="*/ 585613 h 768985"/>
              <a:gd name="T78" fmla="*/ 752247 w 789939"/>
              <a:gd name="T79" fmla="*/ 549063 h 768985"/>
              <a:gd name="T80" fmla="*/ 769523 w 789939"/>
              <a:gd name="T81" fmla="*/ 509827 h 768985"/>
              <a:gd name="T82" fmla="*/ 782501 w 789939"/>
              <a:gd name="T83" fmla="*/ 468077 h 768985"/>
              <a:gd name="T84" fmla="*/ 790846 w 789939"/>
              <a:gd name="T85" fmla="*/ 423992 h 768985"/>
              <a:gd name="T86" fmla="*/ 794213 w 789939"/>
              <a:gd name="T87" fmla="*/ 377749 h 768985"/>
              <a:gd name="T88" fmla="*/ 758045 w 789939"/>
              <a:gd name="T89" fmla="*/ 375398 h 768985"/>
              <a:gd name="T90" fmla="*/ 722533 w 789939"/>
              <a:gd name="T91" fmla="*/ 370925 h 768985"/>
              <a:gd name="T92" fmla="*/ 653745 w 789939"/>
              <a:gd name="T93" fmla="*/ 355870 h 768985"/>
              <a:gd name="T94" fmla="*/ 588369 w 789939"/>
              <a:gd name="T95" fmla="*/ 333089 h 768985"/>
              <a:gd name="T96" fmla="*/ 526933 w 789939"/>
              <a:gd name="T97" fmla="*/ 303088 h 768985"/>
              <a:gd name="T98" fmla="*/ 469956 w 789939"/>
              <a:gd name="T99" fmla="*/ 266380 h 768985"/>
              <a:gd name="T100" fmla="*/ 417966 w 789939"/>
              <a:gd name="T101" fmla="*/ 223472 h 768985"/>
              <a:gd name="T102" fmla="*/ 371484 w 789939"/>
              <a:gd name="T103" fmla="*/ 174870 h 768985"/>
              <a:gd name="T104" fmla="*/ 331033 w 789939"/>
              <a:gd name="T105" fmla="*/ 121087 h 768985"/>
              <a:gd name="T106" fmla="*/ 297140 w 789939"/>
              <a:gd name="T107" fmla="*/ 62625 h 768985"/>
              <a:gd name="T108" fmla="*/ 282815 w 789939"/>
              <a:gd name="T109" fmla="*/ 31804 h 768985"/>
              <a:gd name="T110" fmla="*/ 270325 w 789939"/>
              <a:gd name="T111" fmla="*/ 0 h 7689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89939"/>
              <a:gd name="T169" fmla="*/ 0 h 768985"/>
              <a:gd name="T170" fmla="*/ 789939 w 789939"/>
              <a:gd name="T171" fmla="*/ 768985 h 7689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89939" h="768985">
                <a:moveTo>
                  <a:pt x="268807" y="0"/>
                </a:moveTo>
                <a:lnTo>
                  <a:pt x="225393" y="17259"/>
                </a:lnTo>
                <a:lnTo>
                  <a:pt x="185592" y="38609"/>
                </a:lnTo>
                <a:lnTo>
                  <a:pt x="149465" y="63668"/>
                </a:lnTo>
                <a:lnTo>
                  <a:pt x="117075" y="92055"/>
                </a:lnTo>
                <a:lnTo>
                  <a:pt x="88485" y="123391"/>
                </a:lnTo>
                <a:lnTo>
                  <a:pt x="63757" y="157294"/>
                </a:lnTo>
                <a:lnTo>
                  <a:pt x="42954" y="193384"/>
                </a:lnTo>
                <a:lnTo>
                  <a:pt x="26138" y="231280"/>
                </a:lnTo>
                <a:lnTo>
                  <a:pt x="13372" y="270601"/>
                </a:lnTo>
                <a:lnTo>
                  <a:pt x="4719" y="310967"/>
                </a:lnTo>
                <a:lnTo>
                  <a:pt x="240" y="351997"/>
                </a:lnTo>
                <a:lnTo>
                  <a:pt x="0" y="393310"/>
                </a:lnTo>
                <a:lnTo>
                  <a:pt x="4059" y="434526"/>
                </a:lnTo>
                <a:lnTo>
                  <a:pt x="12481" y="475264"/>
                </a:lnTo>
                <a:lnTo>
                  <a:pt x="25329" y="515143"/>
                </a:lnTo>
                <a:lnTo>
                  <a:pt x="42664" y="553783"/>
                </a:lnTo>
                <a:lnTo>
                  <a:pt x="64550" y="590803"/>
                </a:lnTo>
                <a:lnTo>
                  <a:pt x="91049" y="625822"/>
                </a:lnTo>
                <a:lnTo>
                  <a:pt x="122224" y="658460"/>
                </a:lnTo>
                <a:lnTo>
                  <a:pt x="158137" y="688335"/>
                </a:lnTo>
                <a:lnTo>
                  <a:pt x="161554" y="690039"/>
                </a:lnTo>
                <a:lnTo>
                  <a:pt x="164961" y="693456"/>
                </a:lnTo>
                <a:lnTo>
                  <a:pt x="168366" y="695157"/>
                </a:lnTo>
                <a:lnTo>
                  <a:pt x="207870" y="720271"/>
                </a:lnTo>
                <a:lnTo>
                  <a:pt x="248517" y="740016"/>
                </a:lnTo>
                <a:lnTo>
                  <a:pt x="289968" y="754571"/>
                </a:lnTo>
                <a:lnTo>
                  <a:pt x="331883" y="764113"/>
                </a:lnTo>
                <a:lnTo>
                  <a:pt x="373926" y="768820"/>
                </a:lnTo>
                <a:lnTo>
                  <a:pt x="415758" y="768868"/>
                </a:lnTo>
                <a:lnTo>
                  <a:pt x="457040" y="764437"/>
                </a:lnTo>
                <a:lnTo>
                  <a:pt x="497434" y="755702"/>
                </a:lnTo>
                <a:lnTo>
                  <a:pt x="536602" y="742843"/>
                </a:lnTo>
                <a:lnTo>
                  <a:pt x="574205" y="726037"/>
                </a:lnTo>
                <a:lnTo>
                  <a:pt x="609905" y="705460"/>
                </a:lnTo>
                <a:lnTo>
                  <a:pt x="643364" y="681292"/>
                </a:lnTo>
                <a:lnTo>
                  <a:pt x="674244" y="653709"/>
                </a:lnTo>
                <a:lnTo>
                  <a:pt x="702205" y="622889"/>
                </a:lnTo>
                <a:lnTo>
                  <a:pt x="726910" y="589009"/>
                </a:lnTo>
                <a:lnTo>
                  <a:pt x="748021" y="552248"/>
                </a:lnTo>
                <a:lnTo>
                  <a:pt x="765199" y="512783"/>
                </a:lnTo>
                <a:lnTo>
                  <a:pt x="778106" y="470791"/>
                </a:lnTo>
                <a:lnTo>
                  <a:pt x="786403" y="426451"/>
                </a:lnTo>
                <a:lnTo>
                  <a:pt x="789752" y="379939"/>
                </a:lnTo>
                <a:lnTo>
                  <a:pt x="753787" y="377575"/>
                </a:lnTo>
                <a:lnTo>
                  <a:pt x="718475" y="373077"/>
                </a:lnTo>
                <a:lnTo>
                  <a:pt x="650072" y="357934"/>
                </a:lnTo>
                <a:lnTo>
                  <a:pt x="585064" y="335020"/>
                </a:lnTo>
                <a:lnTo>
                  <a:pt x="523972" y="304846"/>
                </a:lnTo>
                <a:lnTo>
                  <a:pt x="467316" y="267925"/>
                </a:lnTo>
                <a:lnTo>
                  <a:pt x="415618" y="224768"/>
                </a:lnTo>
                <a:lnTo>
                  <a:pt x="369397" y="175885"/>
                </a:lnTo>
                <a:lnTo>
                  <a:pt x="329174" y="121788"/>
                </a:lnTo>
                <a:lnTo>
                  <a:pt x="295471" y="62989"/>
                </a:lnTo>
                <a:lnTo>
                  <a:pt x="281226" y="31986"/>
                </a:lnTo>
                <a:lnTo>
                  <a:pt x="268807" y="0"/>
                </a:lnTo>
                <a:close/>
              </a:path>
            </a:pathLst>
          </a:custGeom>
          <a:solidFill>
            <a:srgbClr val="A3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5" name="object 59"/>
          <p:cNvSpPr>
            <a:spLocks/>
          </p:cNvSpPr>
          <p:nvPr/>
        </p:nvSpPr>
        <p:spPr bwMode="auto">
          <a:xfrm>
            <a:off x="1763713" y="5207000"/>
            <a:ext cx="501650" cy="525463"/>
          </a:xfrm>
          <a:custGeom>
            <a:avLst/>
            <a:gdLst>
              <a:gd name="T0" fmla="*/ 0 w 501650"/>
              <a:gd name="T1" fmla="*/ 0 h 524510"/>
              <a:gd name="T2" fmla="*/ 0 w 501650"/>
              <a:gd name="T3" fmla="*/ 530959 h 524510"/>
              <a:gd name="T4" fmla="*/ 34271 w 501650"/>
              <a:gd name="T5" fmla="*/ 528862 h 524510"/>
              <a:gd name="T6" fmla="*/ 101015 w 501650"/>
              <a:gd name="T7" fmla="*/ 518481 h 524510"/>
              <a:gd name="T8" fmla="*/ 164927 w 501650"/>
              <a:gd name="T9" fmla="*/ 500273 h 524510"/>
              <a:gd name="T10" fmla="*/ 225485 w 501650"/>
              <a:gd name="T11" fmla="*/ 474749 h 524510"/>
              <a:gd name="T12" fmla="*/ 282170 w 501650"/>
              <a:gd name="T13" fmla="*/ 442414 h 524510"/>
              <a:gd name="T14" fmla="*/ 334459 w 501650"/>
              <a:gd name="T15" fmla="*/ 403777 h 524510"/>
              <a:gd name="T16" fmla="*/ 381832 w 501650"/>
              <a:gd name="T17" fmla="*/ 359346 h 524510"/>
              <a:gd name="T18" fmla="*/ 423767 w 501650"/>
              <a:gd name="T19" fmla="*/ 309629 h 524510"/>
              <a:gd name="T20" fmla="*/ 459744 w 501650"/>
              <a:gd name="T21" fmla="*/ 255133 h 524510"/>
              <a:gd name="T22" fmla="*/ 489240 w 501650"/>
              <a:gd name="T23" fmla="*/ 196365 h 524510"/>
              <a:gd name="T24" fmla="*/ 501395 w 501650"/>
              <a:gd name="T25" fmla="*/ 165539 h 524510"/>
              <a:gd name="T26" fmla="*/ 0 w 501650"/>
              <a:gd name="T27" fmla="*/ 0 h 5245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1650"/>
              <a:gd name="T43" fmla="*/ 0 h 524510"/>
              <a:gd name="T44" fmla="*/ 501650 w 501650"/>
              <a:gd name="T45" fmla="*/ 524510 h 5245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1650" h="524510">
                <a:moveTo>
                  <a:pt x="0" y="0"/>
                </a:moveTo>
                <a:lnTo>
                  <a:pt x="0" y="524255"/>
                </a:lnTo>
                <a:lnTo>
                  <a:pt x="34271" y="522185"/>
                </a:lnTo>
                <a:lnTo>
                  <a:pt x="101015" y="511934"/>
                </a:lnTo>
                <a:lnTo>
                  <a:pt x="164927" y="493957"/>
                </a:lnTo>
                <a:lnTo>
                  <a:pt x="225485" y="468755"/>
                </a:lnTo>
                <a:lnTo>
                  <a:pt x="282170" y="436828"/>
                </a:lnTo>
                <a:lnTo>
                  <a:pt x="334459" y="398679"/>
                </a:lnTo>
                <a:lnTo>
                  <a:pt x="381832" y="354809"/>
                </a:lnTo>
                <a:lnTo>
                  <a:pt x="423767" y="305719"/>
                </a:lnTo>
                <a:lnTo>
                  <a:pt x="459744" y="251911"/>
                </a:lnTo>
                <a:lnTo>
                  <a:pt x="489240" y="193886"/>
                </a:lnTo>
                <a:lnTo>
                  <a:pt x="501395" y="163448"/>
                </a:lnTo>
                <a:lnTo>
                  <a:pt x="0" y="0"/>
                </a:lnTo>
                <a:close/>
              </a:path>
            </a:pathLst>
          </a:custGeom>
          <a:solidFill>
            <a:srgbClr val="5F6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6" name="object 60"/>
          <p:cNvSpPr>
            <a:spLocks/>
          </p:cNvSpPr>
          <p:nvPr/>
        </p:nvSpPr>
        <p:spPr bwMode="auto">
          <a:xfrm>
            <a:off x="1763713" y="5380038"/>
            <a:ext cx="787400" cy="766762"/>
          </a:xfrm>
          <a:custGeom>
            <a:avLst/>
            <a:gdLst>
              <a:gd name="T0" fmla="*/ 525398 w 787400"/>
              <a:gd name="T1" fmla="*/ 0 h 767714"/>
              <a:gd name="T2" fmla="*/ 498194 w 787400"/>
              <a:gd name="T3" fmla="*/ 62503 h 767714"/>
              <a:gd name="T4" fmla="*/ 463891 w 787400"/>
              <a:gd name="T5" fmla="*/ 120923 h 767714"/>
              <a:gd name="T6" fmla="*/ 423039 w 787400"/>
              <a:gd name="T7" fmla="*/ 174720 h 767714"/>
              <a:gd name="T8" fmla="*/ 376190 w 787400"/>
              <a:gd name="T9" fmla="*/ 223357 h 767714"/>
              <a:gd name="T10" fmla="*/ 323894 w 787400"/>
              <a:gd name="T11" fmla="*/ 266296 h 767714"/>
              <a:gd name="T12" fmla="*/ 266703 w 787400"/>
              <a:gd name="T13" fmla="*/ 303001 h 767714"/>
              <a:gd name="T14" fmla="*/ 205167 w 787400"/>
              <a:gd name="T15" fmla="*/ 332937 h 767714"/>
              <a:gd name="T16" fmla="*/ 139837 w 787400"/>
              <a:gd name="T17" fmla="*/ 355561 h 767714"/>
              <a:gd name="T18" fmla="*/ 71264 w 787400"/>
              <a:gd name="T19" fmla="*/ 370341 h 767714"/>
              <a:gd name="T20" fmla="*/ 0 w 787400"/>
              <a:gd name="T21" fmla="*/ 376738 h 767714"/>
              <a:gd name="T22" fmla="*/ 3121 w 787400"/>
              <a:gd name="T23" fmla="*/ 422614 h 767714"/>
              <a:gd name="T24" fmla="*/ 11228 w 787400"/>
              <a:gd name="T25" fmla="*/ 466363 h 767714"/>
              <a:gd name="T26" fmla="*/ 23977 w 787400"/>
              <a:gd name="T27" fmla="*/ 507806 h 767714"/>
              <a:gd name="T28" fmla="*/ 41027 w 787400"/>
              <a:gd name="T29" fmla="*/ 546764 h 767714"/>
              <a:gd name="T30" fmla="*/ 62034 w 787400"/>
              <a:gd name="T31" fmla="*/ 583061 h 767714"/>
              <a:gd name="T32" fmla="*/ 86655 w 787400"/>
              <a:gd name="T33" fmla="*/ 616523 h 767714"/>
              <a:gd name="T34" fmla="*/ 114547 w 787400"/>
              <a:gd name="T35" fmla="*/ 646967 h 767714"/>
              <a:gd name="T36" fmla="*/ 145368 w 787400"/>
              <a:gd name="T37" fmla="*/ 674217 h 767714"/>
              <a:gd name="T38" fmla="*/ 178775 w 787400"/>
              <a:gd name="T39" fmla="*/ 698096 h 767714"/>
              <a:gd name="T40" fmla="*/ 214425 w 787400"/>
              <a:gd name="T41" fmla="*/ 718429 h 767714"/>
              <a:gd name="T42" fmla="*/ 251975 w 787400"/>
              <a:gd name="T43" fmla="*/ 735036 h 767714"/>
              <a:gd name="T44" fmla="*/ 291083 w 787400"/>
              <a:gd name="T45" fmla="*/ 747741 h 767714"/>
              <a:gd name="T46" fmla="*/ 331405 w 787400"/>
              <a:gd name="T47" fmla="*/ 756366 h 767714"/>
              <a:gd name="T48" fmla="*/ 372599 w 787400"/>
              <a:gd name="T49" fmla="*/ 760732 h 767714"/>
              <a:gd name="T50" fmla="*/ 414323 w 787400"/>
              <a:gd name="T51" fmla="*/ 760666 h 767714"/>
              <a:gd name="T52" fmla="*/ 456232 w 787400"/>
              <a:gd name="T53" fmla="*/ 755986 h 767714"/>
              <a:gd name="T54" fmla="*/ 497984 w 787400"/>
              <a:gd name="T55" fmla="*/ 746518 h 767714"/>
              <a:gd name="T56" fmla="*/ 539238 w 787400"/>
              <a:gd name="T57" fmla="*/ 732082 h 767714"/>
              <a:gd name="T58" fmla="*/ 579649 w 787400"/>
              <a:gd name="T59" fmla="*/ 712502 h 767714"/>
              <a:gd name="T60" fmla="*/ 618875 w 787400"/>
              <a:gd name="T61" fmla="*/ 687600 h 767714"/>
              <a:gd name="T62" fmla="*/ 622304 w 787400"/>
              <a:gd name="T63" fmla="*/ 685898 h 767714"/>
              <a:gd name="T64" fmla="*/ 625733 w 787400"/>
              <a:gd name="T65" fmla="*/ 682524 h 767714"/>
              <a:gd name="T66" fmla="*/ 629030 w 787400"/>
              <a:gd name="T67" fmla="*/ 680836 h 767714"/>
              <a:gd name="T68" fmla="*/ 664686 w 787400"/>
              <a:gd name="T69" fmla="*/ 651475 h 767714"/>
              <a:gd name="T70" fmla="*/ 695683 w 787400"/>
              <a:gd name="T71" fmla="*/ 619396 h 767714"/>
              <a:gd name="T72" fmla="*/ 722081 w 787400"/>
              <a:gd name="T73" fmla="*/ 584969 h 767714"/>
              <a:gd name="T74" fmla="*/ 743940 w 787400"/>
              <a:gd name="T75" fmla="*/ 548564 h 767714"/>
              <a:gd name="T76" fmla="*/ 761321 w 787400"/>
              <a:gd name="T77" fmla="*/ 510553 h 767714"/>
              <a:gd name="T78" fmla="*/ 774284 w 787400"/>
              <a:gd name="T79" fmla="*/ 471306 h 767714"/>
              <a:gd name="T80" fmla="*/ 782887 w 787400"/>
              <a:gd name="T81" fmla="*/ 431197 h 767714"/>
              <a:gd name="T82" fmla="*/ 787192 w 787400"/>
              <a:gd name="T83" fmla="*/ 390593 h 767714"/>
              <a:gd name="T84" fmla="*/ 787259 w 787400"/>
              <a:gd name="T85" fmla="*/ 349869 h 767714"/>
              <a:gd name="T86" fmla="*/ 783147 w 787400"/>
              <a:gd name="T87" fmla="*/ 309393 h 767714"/>
              <a:gd name="T88" fmla="*/ 774916 w 787400"/>
              <a:gd name="T89" fmla="*/ 269540 h 767714"/>
              <a:gd name="T90" fmla="*/ 762626 w 787400"/>
              <a:gd name="T91" fmla="*/ 230676 h 767714"/>
              <a:gd name="T92" fmla="*/ 746338 w 787400"/>
              <a:gd name="T93" fmla="*/ 193176 h 767714"/>
              <a:gd name="T94" fmla="*/ 726111 w 787400"/>
              <a:gd name="T95" fmla="*/ 157409 h 767714"/>
              <a:gd name="T96" fmla="*/ 702006 w 787400"/>
              <a:gd name="T97" fmla="*/ 123746 h 767714"/>
              <a:gd name="T98" fmla="*/ 674081 w 787400"/>
              <a:gd name="T99" fmla="*/ 92562 h 767714"/>
              <a:gd name="T100" fmla="*/ 642399 w 787400"/>
              <a:gd name="T101" fmla="*/ 64223 h 767714"/>
              <a:gd name="T102" fmla="*/ 607017 w 787400"/>
              <a:gd name="T103" fmla="*/ 39100 h 767714"/>
              <a:gd name="T104" fmla="*/ 567997 w 787400"/>
              <a:gd name="T105" fmla="*/ 17570 h 767714"/>
              <a:gd name="T106" fmla="*/ 525398 w 787400"/>
              <a:gd name="T107" fmla="*/ 0 h 7677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87400"/>
              <a:gd name="T163" fmla="*/ 0 h 767714"/>
              <a:gd name="T164" fmla="*/ 787400 w 787400"/>
              <a:gd name="T165" fmla="*/ 767714 h 7677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87400" h="767714">
                <a:moveTo>
                  <a:pt x="525398" y="0"/>
                </a:moveTo>
                <a:lnTo>
                  <a:pt x="498194" y="63049"/>
                </a:lnTo>
                <a:lnTo>
                  <a:pt x="463891" y="121978"/>
                </a:lnTo>
                <a:lnTo>
                  <a:pt x="423039" y="176244"/>
                </a:lnTo>
                <a:lnTo>
                  <a:pt x="376190" y="225305"/>
                </a:lnTo>
                <a:lnTo>
                  <a:pt x="323894" y="268619"/>
                </a:lnTo>
                <a:lnTo>
                  <a:pt x="266703" y="305645"/>
                </a:lnTo>
                <a:lnTo>
                  <a:pt x="205167" y="335840"/>
                </a:lnTo>
                <a:lnTo>
                  <a:pt x="139837" y="358663"/>
                </a:lnTo>
                <a:lnTo>
                  <a:pt x="71264" y="373572"/>
                </a:lnTo>
                <a:lnTo>
                  <a:pt x="0" y="380024"/>
                </a:lnTo>
                <a:lnTo>
                  <a:pt x="3121" y="426301"/>
                </a:lnTo>
                <a:lnTo>
                  <a:pt x="11228" y="470431"/>
                </a:lnTo>
                <a:lnTo>
                  <a:pt x="23977" y="512235"/>
                </a:lnTo>
                <a:lnTo>
                  <a:pt x="41027" y="551534"/>
                </a:lnTo>
                <a:lnTo>
                  <a:pt x="62034" y="588148"/>
                </a:lnTo>
                <a:lnTo>
                  <a:pt x="86655" y="621899"/>
                </a:lnTo>
                <a:lnTo>
                  <a:pt x="114547" y="652609"/>
                </a:lnTo>
                <a:lnTo>
                  <a:pt x="145368" y="680097"/>
                </a:lnTo>
                <a:lnTo>
                  <a:pt x="178775" y="704186"/>
                </a:lnTo>
                <a:lnTo>
                  <a:pt x="214425" y="724696"/>
                </a:lnTo>
                <a:lnTo>
                  <a:pt x="251975" y="741448"/>
                </a:lnTo>
                <a:lnTo>
                  <a:pt x="291083" y="754264"/>
                </a:lnTo>
                <a:lnTo>
                  <a:pt x="331405" y="762964"/>
                </a:lnTo>
                <a:lnTo>
                  <a:pt x="372599" y="767369"/>
                </a:lnTo>
                <a:lnTo>
                  <a:pt x="414323" y="767301"/>
                </a:lnTo>
                <a:lnTo>
                  <a:pt x="456232" y="762581"/>
                </a:lnTo>
                <a:lnTo>
                  <a:pt x="497984" y="753030"/>
                </a:lnTo>
                <a:lnTo>
                  <a:pt x="539238" y="738468"/>
                </a:lnTo>
                <a:lnTo>
                  <a:pt x="579649" y="718718"/>
                </a:lnTo>
                <a:lnTo>
                  <a:pt x="618875" y="693599"/>
                </a:lnTo>
                <a:lnTo>
                  <a:pt x="622304" y="691883"/>
                </a:lnTo>
                <a:lnTo>
                  <a:pt x="625733" y="688479"/>
                </a:lnTo>
                <a:lnTo>
                  <a:pt x="629030" y="686775"/>
                </a:lnTo>
                <a:lnTo>
                  <a:pt x="664686" y="657159"/>
                </a:lnTo>
                <a:lnTo>
                  <a:pt x="695683" y="624800"/>
                </a:lnTo>
                <a:lnTo>
                  <a:pt x="722081" y="590072"/>
                </a:lnTo>
                <a:lnTo>
                  <a:pt x="743940" y="553349"/>
                </a:lnTo>
                <a:lnTo>
                  <a:pt x="761321" y="515007"/>
                </a:lnTo>
                <a:lnTo>
                  <a:pt x="774284" y="475418"/>
                </a:lnTo>
                <a:lnTo>
                  <a:pt x="782887" y="434958"/>
                </a:lnTo>
                <a:lnTo>
                  <a:pt x="787192" y="394001"/>
                </a:lnTo>
                <a:lnTo>
                  <a:pt x="787259" y="352921"/>
                </a:lnTo>
                <a:lnTo>
                  <a:pt x="783147" y="312093"/>
                </a:lnTo>
                <a:lnTo>
                  <a:pt x="774916" y="271891"/>
                </a:lnTo>
                <a:lnTo>
                  <a:pt x="762626" y="232688"/>
                </a:lnTo>
                <a:lnTo>
                  <a:pt x="746338" y="194861"/>
                </a:lnTo>
                <a:lnTo>
                  <a:pt x="726111" y="158782"/>
                </a:lnTo>
                <a:lnTo>
                  <a:pt x="702006" y="124826"/>
                </a:lnTo>
                <a:lnTo>
                  <a:pt x="674081" y="93369"/>
                </a:lnTo>
                <a:lnTo>
                  <a:pt x="642399" y="64783"/>
                </a:lnTo>
                <a:lnTo>
                  <a:pt x="607017" y="39443"/>
                </a:lnTo>
                <a:lnTo>
                  <a:pt x="567997" y="17724"/>
                </a:lnTo>
                <a:lnTo>
                  <a:pt x="525398" y="0"/>
                </a:lnTo>
                <a:close/>
              </a:path>
            </a:pathLst>
          </a:custGeom>
          <a:solidFill>
            <a:srgbClr val="B2C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7" name="object 61"/>
          <p:cNvSpPr>
            <a:spLocks/>
          </p:cNvSpPr>
          <p:nvPr/>
        </p:nvSpPr>
        <p:spPr bwMode="auto">
          <a:xfrm>
            <a:off x="1216025" y="4754563"/>
            <a:ext cx="520700" cy="585787"/>
          </a:xfrm>
          <a:custGeom>
            <a:avLst/>
            <a:gdLst>
              <a:gd name="T0" fmla="*/ 211039 w 521335"/>
              <a:gd name="T1" fmla="*/ 0 h 586104"/>
              <a:gd name="T2" fmla="*/ 173951 w 521335"/>
              <a:gd name="T3" fmla="*/ 31708 h 586104"/>
              <a:gd name="T4" fmla="*/ 139819 w 521335"/>
              <a:gd name="T5" fmla="*/ 66563 h 586104"/>
              <a:gd name="T6" fmla="*/ 108870 w 521335"/>
              <a:gd name="T7" fmla="*/ 104353 h 586104"/>
              <a:gd name="T8" fmla="*/ 81323 w 521335"/>
              <a:gd name="T9" fmla="*/ 144871 h 586104"/>
              <a:gd name="T10" fmla="*/ 57404 w 521335"/>
              <a:gd name="T11" fmla="*/ 187895 h 586104"/>
              <a:gd name="T12" fmla="*/ 37330 w 521335"/>
              <a:gd name="T13" fmla="*/ 233219 h 586104"/>
              <a:gd name="T14" fmla="*/ 21334 w 521335"/>
              <a:gd name="T15" fmla="*/ 280625 h 586104"/>
              <a:gd name="T16" fmla="*/ 9628 w 521335"/>
              <a:gd name="T17" fmla="*/ 329898 h 586104"/>
              <a:gd name="T18" fmla="*/ 2444 w 521335"/>
              <a:gd name="T19" fmla="*/ 380832 h 586104"/>
              <a:gd name="T20" fmla="*/ 0 w 521335"/>
              <a:gd name="T21" fmla="*/ 433208 h 586104"/>
              <a:gd name="T22" fmla="*/ 137 w 521335"/>
              <a:gd name="T23" fmla="*/ 446130 h 586104"/>
              <a:gd name="T24" fmla="*/ 2179 w 521335"/>
              <a:gd name="T25" fmla="*/ 484498 h 586104"/>
              <a:gd name="T26" fmla="*/ 6684 w 521335"/>
              <a:gd name="T27" fmla="*/ 522252 h 586104"/>
              <a:gd name="T28" fmla="*/ 16506 w 521335"/>
              <a:gd name="T29" fmla="*/ 571618 h 586104"/>
              <a:gd name="T30" fmla="*/ 19642 w 521335"/>
              <a:gd name="T31" fmla="*/ 583781 h 586104"/>
              <a:gd name="T32" fmla="*/ 516779 w 521335"/>
              <a:gd name="T33" fmla="*/ 422960 h 586104"/>
              <a:gd name="T34" fmla="*/ 211039 w 521335"/>
              <a:gd name="T35" fmla="*/ 0 h 586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1335"/>
              <a:gd name="T55" fmla="*/ 0 h 586104"/>
              <a:gd name="T56" fmla="*/ 521335 w 521335"/>
              <a:gd name="T57" fmla="*/ 586104 h 5861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1335" h="586104">
                <a:moveTo>
                  <a:pt x="212847" y="0"/>
                </a:moveTo>
                <a:lnTo>
                  <a:pt x="175441" y="31827"/>
                </a:lnTo>
                <a:lnTo>
                  <a:pt x="141018" y="66815"/>
                </a:lnTo>
                <a:lnTo>
                  <a:pt x="109803" y="104751"/>
                </a:lnTo>
                <a:lnTo>
                  <a:pt x="82020" y="145421"/>
                </a:lnTo>
                <a:lnTo>
                  <a:pt x="57895" y="188609"/>
                </a:lnTo>
                <a:lnTo>
                  <a:pt x="37652" y="234103"/>
                </a:lnTo>
                <a:lnTo>
                  <a:pt x="21516" y="281689"/>
                </a:lnTo>
                <a:lnTo>
                  <a:pt x="9712" y="331151"/>
                </a:lnTo>
                <a:lnTo>
                  <a:pt x="2465" y="382277"/>
                </a:lnTo>
                <a:lnTo>
                  <a:pt x="0" y="434852"/>
                </a:lnTo>
                <a:lnTo>
                  <a:pt x="137" y="447823"/>
                </a:lnTo>
                <a:lnTo>
                  <a:pt x="2200" y="486336"/>
                </a:lnTo>
                <a:lnTo>
                  <a:pt x="6740" y="524234"/>
                </a:lnTo>
                <a:lnTo>
                  <a:pt x="16646" y="573786"/>
                </a:lnTo>
                <a:lnTo>
                  <a:pt x="19810" y="585996"/>
                </a:lnTo>
                <a:lnTo>
                  <a:pt x="521207" y="424565"/>
                </a:lnTo>
                <a:lnTo>
                  <a:pt x="212847" y="0"/>
                </a:lnTo>
                <a:close/>
              </a:path>
            </a:pathLst>
          </a:custGeom>
          <a:solidFill>
            <a:srgbClr val="0056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8" name="object 62"/>
          <p:cNvSpPr>
            <a:spLocks/>
          </p:cNvSpPr>
          <p:nvPr/>
        </p:nvSpPr>
        <p:spPr bwMode="auto">
          <a:xfrm>
            <a:off x="704850" y="4584700"/>
            <a:ext cx="706438" cy="790575"/>
          </a:xfrm>
          <a:custGeom>
            <a:avLst/>
            <a:gdLst>
              <a:gd name="T0" fmla="*/ 411699 w 706755"/>
              <a:gd name="T1" fmla="*/ 0 h 790575"/>
              <a:gd name="T2" fmla="*/ 370747 w 706755"/>
              <a:gd name="T3" fmla="*/ 245 h 790575"/>
              <a:gd name="T4" fmla="*/ 330082 w 706755"/>
              <a:gd name="T5" fmla="*/ 4683 h 790575"/>
              <a:gd name="T6" fmla="*/ 290076 w 706755"/>
              <a:gd name="T7" fmla="*/ 13258 h 790575"/>
              <a:gd name="T8" fmla="*/ 251104 w 706755"/>
              <a:gd name="T9" fmla="*/ 25917 h 790575"/>
              <a:gd name="T10" fmla="*/ 213547 w 706755"/>
              <a:gd name="T11" fmla="*/ 42606 h 790575"/>
              <a:gd name="T12" fmla="*/ 177778 w 706755"/>
              <a:gd name="T13" fmla="*/ 63271 h 790575"/>
              <a:gd name="T14" fmla="*/ 144173 w 706755"/>
              <a:gd name="T15" fmla="*/ 87860 h 790575"/>
              <a:gd name="T16" fmla="*/ 113110 w 706755"/>
              <a:gd name="T17" fmla="*/ 116317 h 790575"/>
              <a:gd name="T18" fmla="*/ 84966 w 706755"/>
              <a:gd name="T19" fmla="*/ 148590 h 790575"/>
              <a:gd name="T20" fmla="*/ 60111 w 706755"/>
              <a:gd name="T21" fmla="*/ 184624 h 790575"/>
              <a:gd name="T22" fmla="*/ 38927 w 706755"/>
              <a:gd name="T23" fmla="*/ 224367 h 790575"/>
              <a:gd name="T24" fmla="*/ 21784 w 706755"/>
              <a:gd name="T25" fmla="*/ 267763 h 790575"/>
              <a:gd name="T26" fmla="*/ 21784 w 706755"/>
              <a:gd name="T27" fmla="*/ 271061 h 790575"/>
              <a:gd name="T28" fmla="*/ 20087 w 706755"/>
              <a:gd name="T29" fmla="*/ 274490 h 790575"/>
              <a:gd name="T30" fmla="*/ 18418 w 706755"/>
              <a:gd name="T31" fmla="*/ 279574 h 790575"/>
              <a:gd name="T32" fmla="*/ 6974 w 706755"/>
              <a:gd name="T33" fmla="*/ 324596 h 790575"/>
              <a:gd name="T34" fmla="*/ 928 w 706755"/>
              <a:gd name="T35" fmla="*/ 369071 h 790575"/>
              <a:gd name="T36" fmla="*/ 0 w 706755"/>
              <a:gd name="T37" fmla="*/ 412735 h 790575"/>
              <a:gd name="T38" fmla="*/ 3923 w 706755"/>
              <a:gd name="T39" fmla="*/ 455322 h 790575"/>
              <a:gd name="T40" fmla="*/ 12425 w 706755"/>
              <a:gd name="T41" fmla="*/ 496566 h 790575"/>
              <a:gd name="T42" fmla="*/ 25241 w 706755"/>
              <a:gd name="T43" fmla="*/ 536201 h 790575"/>
              <a:gd name="T44" fmla="*/ 42084 w 706755"/>
              <a:gd name="T45" fmla="*/ 573961 h 790575"/>
              <a:gd name="T46" fmla="*/ 62694 w 706755"/>
              <a:gd name="T47" fmla="*/ 609581 h 790575"/>
              <a:gd name="T48" fmla="*/ 86793 w 706755"/>
              <a:gd name="T49" fmla="*/ 642795 h 790575"/>
              <a:gd name="T50" fmla="*/ 114113 w 706755"/>
              <a:gd name="T51" fmla="*/ 673338 h 790575"/>
              <a:gd name="T52" fmla="*/ 144377 w 706755"/>
              <a:gd name="T53" fmla="*/ 700943 h 790575"/>
              <a:gd name="T54" fmla="*/ 177317 w 706755"/>
              <a:gd name="T55" fmla="*/ 725344 h 790575"/>
              <a:gd name="T56" fmla="*/ 212664 w 706755"/>
              <a:gd name="T57" fmla="*/ 746277 h 790575"/>
              <a:gd name="T58" fmla="*/ 250144 w 706755"/>
              <a:gd name="T59" fmla="*/ 763475 h 790575"/>
              <a:gd name="T60" fmla="*/ 289479 w 706755"/>
              <a:gd name="T61" fmla="*/ 776672 h 790575"/>
              <a:gd name="T62" fmla="*/ 330403 w 706755"/>
              <a:gd name="T63" fmla="*/ 785603 h 790575"/>
              <a:gd name="T64" fmla="*/ 372644 w 706755"/>
              <a:gd name="T65" fmla="*/ 790002 h 790575"/>
              <a:gd name="T66" fmla="*/ 415928 w 706755"/>
              <a:gd name="T67" fmla="*/ 789604 h 790575"/>
              <a:gd name="T68" fmla="*/ 459984 w 706755"/>
              <a:gd name="T69" fmla="*/ 784142 h 790575"/>
              <a:gd name="T70" fmla="*/ 504541 w 706755"/>
              <a:gd name="T71" fmla="*/ 773350 h 790575"/>
              <a:gd name="T72" fmla="*/ 501138 w 706755"/>
              <a:gd name="T73" fmla="*/ 761039 h 790575"/>
              <a:gd name="T74" fmla="*/ 498034 w 706755"/>
              <a:gd name="T75" fmla="*/ 748715 h 790575"/>
              <a:gd name="T76" fmla="*/ 488562 w 706755"/>
              <a:gd name="T77" fmla="*/ 699105 h 790575"/>
              <a:gd name="T78" fmla="*/ 483555 w 706755"/>
              <a:gd name="T79" fmla="*/ 648558 h 790575"/>
              <a:gd name="T80" fmla="*/ 482626 w 706755"/>
              <a:gd name="T81" fmla="*/ 622754 h 790575"/>
              <a:gd name="T82" fmla="*/ 483259 w 706755"/>
              <a:gd name="T83" fmla="*/ 593483 h 790575"/>
              <a:gd name="T84" fmla="*/ 488300 w 706755"/>
              <a:gd name="T85" fmla="*/ 536449 h 790575"/>
              <a:gd name="T86" fmla="*/ 498196 w 706755"/>
              <a:gd name="T87" fmla="*/ 481564 h 790575"/>
              <a:gd name="T88" fmla="*/ 512722 w 706755"/>
              <a:gd name="T89" fmla="*/ 428997 h 790575"/>
              <a:gd name="T90" fmla="*/ 531649 w 706755"/>
              <a:gd name="T91" fmla="*/ 378915 h 790575"/>
              <a:gd name="T92" fmla="*/ 554759 w 706755"/>
              <a:gd name="T93" fmla="*/ 331485 h 790575"/>
              <a:gd name="T94" fmla="*/ 581820 w 706755"/>
              <a:gd name="T95" fmla="*/ 286876 h 790575"/>
              <a:gd name="T96" fmla="*/ 612610 w 706755"/>
              <a:gd name="T97" fmla="*/ 245253 h 790575"/>
              <a:gd name="T98" fmla="*/ 646905 w 706755"/>
              <a:gd name="T99" fmla="*/ 206786 h 790575"/>
              <a:gd name="T100" fmla="*/ 684480 w 706755"/>
              <a:gd name="T101" fmla="*/ 171642 h 790575"/>
              <a:gd name="T102" fmla="*/ 704426 w 706755"/>
              <a:gd name="T103" fmla="*/ 155368 h 790575"/>
              <a:gd name="T104" fmla="*/ 674737 w 706755"/>
              <a:gd name="T105" fmla="*/ 120149 h 790575"/>
              <a:gd name="T106" fmla="*/ 642324 w 706755"/>
              <a:gd name="T107" fmla="*/ 89551 h 790575"/>
              <a:gd name="T108" fmla="*/ 607562 w 706755"/>
              <a:gd name="T109" fmla="*/ 63521 h 790575"/>
              <a:gd name="T110" fmla="*/ 570829 w 706755"/>
              <a:gd name="T111" fmla="*/ 42004 h 790575"/>
              <a:gd name="T112" fmla="*/ 532501 w 706755"/>
              <a:gd name="T113" fmla="*/ 24947 h 790575"/>
              <a:gd name="T114" fmla="*/ 492952 w 706755"/>
              <a:gd name="T115" fmla="*/ 12297 h 790575"/>
              <a:gd name="T116" fmla="*/ 452560 w 706755"/>
              <a:gd name="T117" fmla="*/ 3999 h 790575"/>
              <a:gd name="T118" fmla="*/ 411699 w 706755"/>
              <a:gd name="T119" fmla="*/ 0 h 7905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6755"/>
              <a:gd name="T181" fmla="*/ 0 h 790575"/>
              <a:gd name="T182" fmla="*/ 706755 w 706755"/>
              <a:gd name="T183" fmla="*/ 790575 h 7905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6755" h="790575">
                <a:moveTo>
                  <a:pt x="412994" y="0"/>
                </a:moveTo>
                <a:lnTo>
                  <a:pt x="371914" y="245"/>
                </a:lnTo>
                <a:lnTo>
                  <a:pt x="331119" y="4683"/>
                </a:lnTo>
                <a:lnTo>
                  <a:pt x="290987" y="13258"/>
                </a:lnTo>
                <a:lnTo>
                  <a:pt x="251895" y="25917"/>
                </a:lnTo>
                <a:lnTo>
                  <a:pt x="214219" y="42606"/>
                </a:lnTo>
                <a:lnTo>
                  <a:pt x="178338" y="63271"/>
                </a:lnTo>
                <a:lnTo>
                  <a:pt x="144628" y="87860"/>
                </a:lnTo>
                <a:lnTo>
                  <a:pt x="113467" y="116317"/>
                </a:lnTo>
                <a:lnTo>
                  <a:pt x="85232" y="148590"/>
                </a:lnTo>
                <a:lnTo>
                  <a:pt x="60300" y="184624"/>
                </a:lnTo>
                <a:lnTo>
                  <a:pt x="39048" y="224367"/>
                </a:lnTo>
                <a:lnTo>
                  <a:pt x="21854" y="267763"/>
                </a:lnTo>
                <a:lnTo>
                  <a:pt x="21854" y="271061"/>
                </a:lnTo>
                <a:lnTo>
                  <a:pt x="20150" y="274490"/>
                </a:lnTo>
                <a:lnTo>
                  <a:pt x="18474" y="279574"/>
                </a:lnTo>
                <a:lnTo>
                  <a:pt x="6995" y="324596"/>
                </a:lnTo>
                <a:lnTo>
                  <a:pt x="928" y="369071"/>
                </a:lnTo>
                <a:lnTo>
                  <a:pt x="0" y="412735"/>
                </a:lnTo>
                <a:lnTo>
                  <a:pt x="3937" y="455322"/>
                </a:lnTo>
                <a:lnTo>
                  <a:pt x="12467" y="496566"/>
                </a:lnTo>
                <a:lnTo>
                  <a:pt x="25318" y="536201"/>
                </a:lnTo>
                <a:lnTo>
                  <a:pt x="42217" y="573961"/>
                </a:lnTo>
                <a:lnTo>
                  <a:pt x="62890" y="609581"/>
                </a:lnTo>
                <a:lnTo>
                  <a:pt x="87066" y="642795"/>
                </a:lnTo>
                <a:lnTo>
                  <a:pt x="114470" y="673338"/>
                </a:lnTo>
                <a:lnTo>
                  <a:pt x="144832" y="700943"/>
                </a:lnTo>
                <a:lnTo>
                  <a:pt x="177877" y="725344"/>
                </a:lnTo>
                <a:lnTo>
                  <a:pt x="213334" y="746277"/>
                </a:lnTo>
                <a:lnTo>
                  <a:pt x="250929" y="763475"/>
                </a:lnTo>
                <a:lnTo>
                  <a:pt x="290389" y="776672"/>
                </a:lnTo>
                <a:lnTo>
                  <a:pt x="331442" y="785603"/>
                </a:lnTo>
                <a:lnTo>
                  <a:pt x="373816" y="790002"/>
                </a:lnTo>
                <a:lnTo>
                  <a:pt x="417237" y="789604"/>
                </a:lnTo>
                <a:lnTo>
                  <a:pt x="461432" y="784142"/>
                </a:lnTo>
                <a:lnTo>
                  <a:pt x="506129" y="773350"/>
                </a:lnTo>
                <a:lnTo>
                  <a:pt x="502713" y="761039"/>
                </a:lnTo>
                <a:lnTo>
                  <a:pt x="499601" y="748715"/>
                </a:lnTo>
                <a:lnTo>
                  <a:pt x="490099" y="699105"/>
                </a:lnTo>
                <a:lnTo>
                  <a:pt x="485075" y="648558"/>
                </a:lnTo>
                <a:lnTo>
                  <a:pt x="484145" y="622754"/>
                </a:lnTo>
                <a:lnTo>
                  <a:pt x="484778" y="593483"/>
                </a:lnTo>
                <a:lnTo>
                  <a:pt x="489836" y="536449"/>
                </a:lnTo>
                <a:lnTo>
                  <a:pt x="499764" y="481564"/>
                </a:lnTo>
                <a:lnTo>
                  <a:pt x="514334" y="428997"/>
                </a:lnTo>
                <a:lnTo>
                  <a:pt x="533322" y="378915"/>
                </a:lnTo>
                <a:lnTo>
                  <a:pt x="556503" y="331485"/>
                </a:lnTo>
                <a:lnTo>
                  <a:pt x="583650" y="286876"/>
                </a:lnTo>
                <a:lnTo>
                  <a:pt x="614537" y="245253"/>
                </a:lnTo>
                <a:lnTo>
                  <a:pt x="648940" y="206786"/>
                </a:lnTo>
                <a:lnTo>
                  <a:pt x="686633" y="171642"/>
                </a:lnTo>
                <a:lnTo>
                  <a:pt x="706642" y="155368"/>
                </a:lnTo>
                <a:lnTo>
                  <a:pt x="676859" y="120149"/>
                </a:lnTo>
                <a:lnTo>
                  <a:pt x="644344" y="89551"/>
                </a:lnTo>
                <a:lnTo>
                  <a:pt x="609473" y="63521"/>
                </a:lnTo>
                <a:lnTo>
                  <a:pt x="572624" y="42004"/>
                </a:lnTo>
                <a:lnTo>
                  <a:pt x="534175" y="24947"/>
                </a:lnTo>
                <a:lnTo>
                  <a:pt x="494502" y="12297"/>
                </a:lnTo>
                <a:lnTo>
                  <a:pt x="453983" y="3999"/>
                </a:lnTo>
                <a:lnTo>
                  <a:pt x="412994" y="0"/>
                </a:lnTo>
                <a:close/>
              </a:path>
            </a:pathLst>
          </a:custGeom>
          <a:solidFill>
            <a:srgbClr val="007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" name="object 63"/>
          <p:cNvSpPr txBox="1"/>
          <p:nvPr/>
        </p:nvSpPr>
        <p:spPr>
          <a:xfrm>
            <a:off x="1687513" y="4695825"/>
            <a:ext cx="128587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720" name="object 64"/>
          <p:cNvSpPr txBox="1">
            <a:spLocks noChangeArrowheads="1"/>
          </p:cNvSpPr>
          <p:nvPr/>
        </p:nvSpPr>
        <p:spPr bwMode="auto">
          <a:xfrm>
            <a:off x="2074863" y="4992688"/>
            <a:ext cx="152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0721" name="object 65"/>
          <p:cNvSpPr txBox="1">
            <a:spLocks noChangeArrowheads="1"/>
          </p:cNvSpPr>
          <p:nvPr/>
        </p:nvSpPr>
        <p:spPr bwMode="auto">
          <a:xfrm>
            <a:off x="1930400" y="5448300"/>
            <a:ext cx="1365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A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0722" name="object 66"/>
          <p:cNvSpPr txBox="1">
            <a:spLocks noChangeArrowheads="1"/>
          </p:cNvSpPr>
          <p:nvPr/>
        </p:nvSpPr>
        <p:spPr bwMode="auto">
          <a:xfrm>
            <a:off x="1450975" y="5448300"/>
            <a:ext cx="1365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R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93813" y="4992688"/>
            <a:ext cx="119062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724" name="object 68"/>
          <p:cNvSpPr>
            <a:spLocks noChangeArrowheads="1"/>
          </p:cNvSpPr>
          <p:nvPr/>
        </p:nvSpPr>
        <p:spPr bwMode="auto">
          <a:xfrm>
            <a:off x="1395413" y="4872038"/>
            <a:ext cx="723900" cy="723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25" name="object 69"/>
          <p:cNvSpPr>
            <a:spLocks/>
          </p:cNvSpPr>
          <p:nvPr/>
        </p:nvSpPr>
        <p:spPr bwMode="auto">
          <a:xfrm>
            <a:off x="1449388" y="4887913"/>
            <a:ext cx="617537" cy="617537"/>
          </a:xfrm>
          <a:custGeom>
            <a:avLst/>
            <a:gdLst>
              <a:gd name="T0" fmla="*/ 309722 w 617219"/>
              <a:gd name="T1" fmla="*/ 0 h 617220"/>
              <a:gd name="T2" fmla="*/ 259485 w 617219"/>
              <a:gd name="T3" fmla="*/ 4053 h 617220"/>
              <a:gd name="T4" fmla="*/ 211829 w 617219"/>
              <a:gd name="T5" fmla="*/ 15789 h 617220"/>
              <a:gd name="T6" fmla="*/ 167389 w 617219"/>
              <a:gd name="T7" fmla="*/ 34572 h 617220"/>
              <a:gd name="T8" fmla="*/ 126805 w 617219"/>
              <a:gd name="T9" fmla="*/ 59761 h 617220"/>
              <a:gd name="T10" fmla="*/ 90719 w 617219"/>
              <a:gd name="T11" fmla="*/ 90715 h 617220"/>
              <a:gd name="T12" fmla="*/ 59761 w 617219"/>
              <a:gd name="T13" fmla="*/ 126805 h 617220"/>
              <a:gd name="T14" fmla="*/ 34572 w 617219"/>
              <a:gd name="T15" fmla="*/ 167389 h 617220"/>
              <a:gd name="T16" fmla="*/ 15789 w 617219"/>
              <a:gd name="T17" fmla="*/ 211827 h 617220"/>
              <a:gd name="T18" fmla="*/ 4053 w 617219"/>
              <a:gd name="T19" fmla="*/ 259483 h 617220"/>
              <a:gd name="T20" fmla="*/ 0 w 617219"/>
              <a:gd name="T21" fmla="*/ 309721 h 617220"/>
              <a:gd name="T22" fmla="*/ 1030 w 617219"/>
              <a:gd name="T23" fmla="*/ 335123 h 617220"/>
              <a:gd name="T24" fmla="*/ 9004 w 617219"/>
              <a:gd name="T25" fmla="*/ 384150 h 617220"/>
              <a:gd name="T26" fmla="*/ 24342 w 617219"/>
              <a:gd name="T27" fmla="*/ 430277 h 617220"/>
              <a:gd name="T28" fmla="*/ 46405 w 617219"/>
              <a:gd name="T29" fmla="*/ 472867 h 617220"/>
              <a:gd name="T30" fmla="*/ 74554 w 617219"/>
              <a:gd name="T31" fmla="*/ 511283 h 617220"/>
              <a:gd name="T32" fmla="*/ 108162 w 617219"/>
              <a:gd name="T33" fmla="*/ 544886 h 617220"/>
              <a:gd name="T34" fmla="*/ 146573 w 617219"/>
              <a:gd name="T35" fmla="*/ 573038 h 617220"/>
              <a:gd name="T36" fmla="*/ 189165 w 617219"/>
              <a:gd name="T37" fmla="*/ 595102 h 617220"/>
              <a:gd name="T38" fmla="*/ 235295 w 617219"/>
              <a:gd name="T39" fmla="*/ 610440 h 617220"/>
              <a:gd name="T40" fmla="*/ 284321 w 617219"/>
              <a:gd name="T41" fmla="*/ 618414 h 617220"/>
              <a:gd name="T42" fmla="*/ 309722 w 617219"/>
              <a:gd name="T43" fmla="*/ 619441 h 617220"/>
              <a:gd name="T44" fmla="*/ 335125 w 617219"/>
              <a:gd name="T45" fmla="*/ 618414 h 617220"/>
              <a:gd name="T46" fmla="*/ 384154 w 617219"/>
              <a:gd name="T47" fmla="*/ 610440 h 617220"/>
              <a:gd name="T48" fmla="*/ 430281 w 617219"/>
              <a:gd name="T49" fmla="*/ 595102 h 617220"/>
              <a:gd name="T50" fmla="*/ 472873 w 617219"/>
              <a:gd name="T51" fmla="*/ 573038 h 617220"/>
              <a:gd name="T52" fmla="*/ 511289 w 617219"/>
              <a:gd name="T53" fmla="*/ 544886 h 617220"/>
              <a:gd name="T54" fmla="*/ 544892 w 617219"/>
              <a:gd name="T55" fmla="*/ 511283 h 617220"/>
              <a:gd name="T56" fmla="*/ 573044 w 617219"/>
              <a:gd name="T57" fmla="*/ 472867 h 617220"/>
              <a:gd name="T58" fmla="*/ 595109 w 617219"/>
              <a:gd name="T59" fmla="*/ 430277 h 617220"/>
              <a:gd name="T60" fmla="*/ 610447 w 617219"/>
              <a:gd name="T61" fmla="*/ 384150 h 617220"/>
              <a:gd name="T62" fmla="*/ 618421 w 617219"/>
              <a:gd name="T63" fmla="*/ 335123 h 617220"/>
              <a:gd name="T64" fmla="*/ 619448 w 617219"/>
              <a:gd name="T65" fmla="*/ 309721 h 617220"/>
              <a:gd name="T66" fmla="*/ 618421 w 617219"/>
              <a:gd name="T67" fmla="*/ 284321 h 617220"/>
              <a:gd name="T68" fmla="*/ 610447 w 617219"/>
              <a:gd name="T69" fmla="*/ 235293 h 617220"/>
              <a:gd name="T70" fmla="*/ 595109 w 617219"/>
              <a:gd name="T71" fmla="*/ 189165 h 617220"/>
              <a:gd name="T72" fmla="*/ 573044 w 617219"/>
              <a:gd name="T73" fmla="*/ 146573 h 617220"/>
              <a:gd name="T74" fmla="*/ 544892 w 617219"/>
              <a:gd name="T75" fmla="*/ 108156 h 617220"/>
              <a:gd name="T76" fmla="*/ 511289 w 617219"/>
              <a:gd name="T77" fmla="*/ 74554 h 617220"/>
              <a:gd name="T78" fmla="*/ 472873 w 617219"/>
              <a:gd name="T79" fmla="*/ 46405 h 617220"/>
              <a:gd name="T80" fmla="*/ 430281 w 617219"/>
              <a:gd name="T81" fmla="*/ 24336 h 617220"/>
              <a:gd name="T82" fmla="*/ 384154 w 617219"/>
              <a:gd name="T83" fmla="*/ 9004 h 617220"/>
              <a:gd name="T84" fmla="*/ 335125 w 617219"/>
              <a:gd name="T85" fmla="*/ 1030 h 617220"/>
              <a:gd name="T86" fmla="*/ 309722 w 617219"/>
              <a:gd name="T87" fmla="*/ 0 h 6172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17219"/>
              <a:gd name="T133" fmla="*/ 0 h 617220"/>
              <a:gd name="T134" fmla="*/ 617219 w 617219"/>
              <a:gd name="T135" fmla="*/ 617220 h 6172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17219" h="617220">
                <a:moveTo>
                  <a:pt x="308609" y="0"/>
                </a:moveTo>
                <a:lnTo>
                  <a:pt x="258552" y="4039"/>
                </a:lnTo>
                <a:lnTo>
                  <a:pt x="211066" y="15733"/>
                </a:lnTo>
                <a:lnTo>
                  <a:pt x="166787" y="34446"/>
                </a:lnTo>
                <a:lnTo>
                  <a:pt x="126350" y="59544"/>
                </a:lnTo>
                <a:lnTo>
                  <a:pt x="90390" y="90390"/>
                </a:lnTo>
                <a:lnTo>
                  <a:pt x="59544" y="126350"/>
                </a:lnTo>
                <a:lnTo>
                  <a:pt x="34446" y="166787"/>
                </a:lnTo>
                <a:lnTo>
                  <a:pt x="15733" y="211066"/>
                </a:lnTo>
                <a:lnTo>
                  <a:pt x="4039" y="258552"/>
                </a:lnTo>
                <a:lnTo>
                  <a:pt x="0" y="308609"/>
                </a:lnTo>
                <a:lnTo>
                  <a:pt x="1023" y="333920"/>
                </a:lnTo>
                <a:lnTo>
                  <a:pt x="8969" y="382771"/>
                </a:lnTo>
                <a:lnTo>
                  <a:pt x="24252" y="428733"/>
                </a:lnTo>
                <a:lnTo>
                  <a:pt x="46237" y="471171"/>
                </a:lnTo>
                <a:lnTo>
                  <a:pt x="74288" y="509449"/>
                </a:lnTo>
                <a:lnTo>
                  <a:pt x="107770" y="542931"/>
                </a:lnTo>
                <a:lnTo>
                  <a:pt x="146048" y="570982"/>
                </a:lnTo>
                <a:lnTo>
                  <a:pt x="188486" y="592967"/>
                </a:lnTo>
                <a:lnTo>
                  <a:pt x="234448" y="608250"/>
                </a:lnTo>
                <a:lnTo>
                  <a:pt x="283299" y="616196"/>
                </a:lnTo>
                <a:lnTo>
                  <a:pt x="308609" y="617219"/>
                </a:lnTo>
                <a:lnTo>
                  <a:pt x="333920" y="616196"/>
                </a:lnTo>
                <a:lnTo>
                  <a:pt x="382771" y="608250"/>
                </a:lnTo>
                <a:lnTo>
                  <a:pt x="428733" y="592967"/>
                </a:lnTo>
                <a:lnTo>
                  <a:pt x="471171" y="570982"/>
                </a:lnTo>
                <a:lnTo>
                  <a:pt x="509449" y="542931"/>
                </a:lnTo>
                <a:lnTo>
                  <a:pt x="542931" y="509449"/>
                </a:lnTo>
                <a:lnTo>
                  <a:pt x="570982" y="471171"/>
                </a:lnTo>
                <a:lnTo>
                  <a:pt x="592967" y="428733"/>
                </a:lnTo>
                <a:lnTo>
                  <a:pt x="608250" y="382771"/>
                </a:lnTo>
                <a:lnTo>
                  <a:pt x="616196" y="333920"/>
                </a:lnTo>
                <a:lnTo>
                  <a:pt x="617219" y="308609"/>
                </a:lnTo>
                <a:lnTo>
                  <a:pt x="616196" y="283299"/>
                </a:lnTo>
                <a:lnTo>
                  <a:pt x="608250" y="234448"/>
                </a:lnTo>
                <a:lnTo>
                  <a:pt x="592967" y="188486"/>
                </a:lnTo>
                <a:lnTo>
                  <a:pt x="570982" y="146048"/>
                </a:lnTo>
                <a:lnTo>
                  <a:pt x="542931" y="107770"/>
                </a:lnTo>
                <a:lnTo>
                  <a:pt x="509449" y="74288"/>
                </a:lnTo>
                <a:lnTo>
                  <a:pt x="471171" y="46237"/>
                </a:lnTo>
                <a:lnTo>
                  <a:pt x="428733" y="24252"/>
                </a:lnTo>
                <a:lnTo>
                  <a:pt x="382771" y="8969"/>
                </a:lnTo>
                <a:lnTo>
                  <a:pt x="333920" y="1023"/>
                </a:lnTo>
                <a:lnTo>
                  <a:pt x="308609" y="0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object 70"/>
          <p:cNvSpPr txBox="1"/>
          <p:nvPr/>
        </p:nvSpPr>
        <p:spPr>
          <a:xfrm>
            <a:off x="1519238" y="5122863"/>
            <a:ext cx="473075" cy="15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5" dirty="0">
                <a:solidFill>
                  <a:srgbClr val="46526C"/>
                </a:solidFill>
                <a:latin typeface="Arial"/>
                <a:cs typeface="Arial"/>
              </a:rPr>
              <a:t>S</a:t>
            </a:r>
            <a:r>
              <a:rPr sz="1000" b="1" spc="5" dirty="0">
                <a:solidFill>
                  <a:srgbClr val="46526C"/>
                </a:solidFill>
                <a:latin typeface="Arial"/>
                <a:cs typeface="Arial"/>
              </a:rPr>
              <a:t>M</a:t>
            </a:r>
            <a:r>
              <a:rPr sz="1000" b="1" spc="-45" dirty="0">
                <a:solidFill>
                  <a:srgbClr val="46526C"/>
                </a:solidFill>
                <a:latin typeface="Arial"/>
                <a:cs typeface="Arial"/>
              </a:rPr>
              <a:t>A</a:t>
            </a:r>
            <a:r>
              <a:rPr sz="1000" b="1" spc="-15" dirty="0">
                <a:solidFill>
                  <a:srgbClr val="46526C"/>
                </a:solidFill>
                <a:latin typeface="Arial"/>
                <a:cs typeface="Arial"/>
              </a:rPr>
              <a:t>RT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727" name="object 71"/>
          <p:cNvSpPr>
            <a:spLocks/>
          </p:cNvSpPr>
          <p:nvPr/>
        </p:nvSpPr>
        <p:spPr bwMode="auto">
          <a:xfrm>
            <a:off x="1627188" y="4171950"/>
            <a:ext cx="131762" cy="200025"/>
          </a:xfrm>
          <a:custGeom>
            <a:avLst/>
            <a:gdLst>
              <a:gd name="T0" fmla="*/ 103949 w 132080"/>
              <a:gd name="T1" fmla="*/ 0 h 200025"/>
              <a:gd name="T2" fmla="*/ 102826 w 132080"/>
              <a:gd name="T3" fmla="*/ 761 h 200025"/>
              <a:gd name="T4" fmla="*/ 102826 w 132080"/>
              <a:gd name="T5" fmla="*/ 10917 h 200025"/>
              <a:gd name="T6" fmla="*/ 88521 w 132080"/>
              <a:gd name="T7" fmla="*/ 11926 h 200025"/>
              <a:gd name="T8" fmla="*/ 49718 w 132080"/>
              <a:gd name="T9" fmla="*/ 25972 h 200025"/>
              <a:gd name="T10" fmla="*/ 19837 w 132080"/>
              <a:gd name="T11" fmla="*/ 53725 h 200025"/>
              <a:gd name="T12" fmla="*/ 2421 w 132080"/>
              <a:gd name="T13" fmla="*/ 91551 h 200025"/>
              <a:gd name="T14" fmla="*/ 0 w 132080"/>
              <a:gd name="T15" fmla="*/ 105771 h 200025"/>
              <a:gd name="T16" fmla="*/ 499 w 132080"/>
              <a:gd name="T17" fmla="*/ 121293 h 200025"/>
              <a:gd name="T18" fmla="*/ 9907 w 132080"/>
              <a:gd name="T19" fmla="*/ 161444 h 200025"/>
              <a:gd name="T20" fmla="*/ 38570 w 132080"/>
              <a:gd name="T21" fmla="*/ 199924 h 200025"/>
              <a:gd name="T22" fmla="*/ 51256 w 132080"/>
              <a:gd name="T23" fmla="*/ 189987 h 200025"/>
              <a:gd name="T24" fmla="*/ 41347 w 132080"/>
              <a:gd name="T25" fmla="*/ 181407 h 200025"/>
              <a:gd name="T26" fmla="*/ 32843 w 132080"/>
              <a:gd name="T27" fmla="*/ 171512 h 200025"/>
              <a:gd name="T28" fmla="*/ 16814 w 132080"/>
              <a:gd name="T29" fmla="*/ 136016 h 200025"/>
              <a:gd name="T30" fmla="*/ 14789 w 132080"/>
              <a:gd name="T31" fmla="*/ 116966 h 200025"/>
              <a:gd name="T32" fmla="*/ 15942 w 132080"/>
              <a:gd name="T33" fmla="*/ 102328 h 200025"/>
              <a:gd name="T34" fmla="*/ 31782 w 132080"/>
              <a:gd name="T35" fmla="*/ 63677 h 200025"/>
              <a:gd name="T36" fmla="*/ 62333 w 132080"/>
              <a:gd name="T37" fmla="*/ 36798 h 200025"/>
              <a:gd name="T38" fmla="*/ 102641 w 132080"/>
              <a:gd name="T39" fmla="*/ 26670 h 200025"/>
              <a:gd name="T40" fmla="*/ 119250 w 132080"/>
              <a:gd name="T41" fmla="*/ 26670 h 200025"/>
              <a:gd name="T42" fmla="*/ 128958 w 132080"/>
              <a:gd name="T43" fmla="*/ 19746 h 200025"/>
              <a:gd name="T44" fmla="*/ 129799 w 132080"/>
              <a:gd name="T45" fmla="*/ 19430 h 200025"/>
              <a:gd name="T46" fmla="*/ 129799 w 132080"/>
              <a:gd name="T47" fmla="*/ 18287 h 200025"/>
              <a:gd name="T48" fmla="*/ 129051 w 132080"/>
              <a:gd name="T49" fmla="*/ 17775 h 200025"/>
              <a:gd name="T50" fmla="*/ 104920 w 132080"/>
              <a:gd name="T51" fmla="*/ 577 h 200025"/>
              <a:gd name="T52" fmla="*/ 103949 w 132080"/>
              <a:gd name="T53" fmla="*/ 0 h 200025"/>
              <a:gd name="T54" fmla="*/ 119250 w 132080"/>
              <a:gd name="T55" fmla="*/ 26670 h 200025"/>
              <a:gd name="T56" fmla="*/ 102641 w 132080"/>
              <a:gd name="T57" fmla="*/ 26670 h 200025"/>
              <a:gd name="T58" fmla="*/ 102826 w 132080"/>
              <a:gd name="T59" fmla="*/ 35813 h 200025"/>
              <a:gd name="T60" fmla="*/ 102826 w 132080"/>
              <a:gd name="T61" fmla="*/ 36956 h 200025"/>
              <a:gd name="T62" fmla="*/ 104079 w 132080"/>
              <a:gd name="T63" fmla="*/ 37469 h 200025"/>
              <a:gd name="T64" fmla="*/ 104828 w 132080"/>
              <a:gd name="T65" fmla="*/ 36956 h 200025"/>
              <a:gd name="T66" fmla="*/ 119250 w 132080"/>
              <a:gd name="T67" fmla="*/ 26670 h 2000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2080"/>
              <a:gd name="T103" fmla="*/ 0 h 200025"/>
              <a:gd name="T104" fmla="*/ 132080 w 132080"/>
              <a:gd name="T105" fmla="*/ 200025 h 20002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2080" h="200025">
                <a:moveTo>
                  <a:pt x="105719" y="0"/>
                </a:moveTo>
                <a:lnTo>
                  <a:pt x="104576" y="761"/>
                </a:lnTo>
                <a:lnTo>
                  <a:pt x="104576" y="10917"/>
                </a:lnTo>
                <a:lnTo>
                  <a:pt x="90028" y="11926"/>
                </a:lnTo>
                <a:lnTo>
                  <a:pt x="50564" y="25972"/>
                </a:lnTo>
                <a:lnTo>
                  <a:pt x="20174" y="53725"/>
                </a:lnTo>
                <a:lnTo>
                  <a:pt x="2463" y="91551"/>
                </a:lnTo>
                <a:lnTo>
                  <a:pt x="0" y="105771"/>
                </a:lnTo>
                <a:lnTo>
                  <a:pt x="506" y="121293"/>
                </a:lnTo>
                <a:lnTo>
                  <a:pt x="10075" y="161444"/>
                </a:lnTo>
                <a:lnTo>
                  <a:pt x="39226" y="199924"/>
                </a:lnTo>
                <a:lnTo>
                  <a:pt x="52129" y="189987"/>
                </a:lnTo>
                <a:lnTo>
                  <a:pt x="42051" y="181407"/>
                </a:lnTo>
                <a:lnTo>
                  <a:pt x="33401" y="171512"/>
                </a:lnTo>
                <a:lnTo>
                  <a:pt x="17101" y="136016"/>
                </a:lnTo>
                <a:lnTo>
                  <a:pt x="15041" y="116966"/>
                </a:lnTo>
                <a:lnTo>
                  <a:pt x="16214" y="102328"/>
                </a:lnTo>
                <a:lnTo>
                  <a:pt x="32323" y="63677"/>
                </a:lnTo>
                <a:lnTo>
                  <a:pt x="63394" y="36798"/>
                </a:lnTo>
                <a:lnTo>
                  <a:pt x="104388" y="26670"/>
                </a:lnTo>
                <a:lnTo>
                  <a:pt x="121280" y="26670"/>
                </a:lnTo>
                <a:lnTo>
                  <a:pt x="131152" y="19746"/>
                </a:lnTo>
                <a:lnTo>
                  <a:pt x="132008" y="19430"/>
                </a:lnTo>
                <a:lnTo>
                  <a:pt x="132008" y="18287"/>
                </a:lnTo>
                <a:lnTo>
                  <a:pt x="131246" y="17775"/>
                </a:lnTo>
                <a:lnTo>
                  <a:pt x="106705" y="577"/>
                </a:lnTo>
                <a:lnTo>
                  <a:pt x="105719" y="0"/>
                </a:lnTo>
                <a:close/>
              </a:path>
              <a:path w="132080" h="200025">
                <a:moveTo>
                  <a:pt x="121280" y="26670"/>
                </a:moveTo>
                <a:lnTo>
                  <a:pt x="104388" y="26670"/>
                </a:lnTo>
                <a:lnTo>
                  <a:pt x="104576" y="35813"/>
                </a:lnTo>
                <a:lnTo>
                  <a:pt x="104576" y="36956"/>
                </a:lnTo>
                <a:lnTo>
                  <a:pt x="105850" y="37469"/>
                </a:lnTo>
                <a:lnTo>
                  <a:pt x="106612" y="36956"/>
                </a:lnTo>
                <a:lnTo>
                  <a:pt x="121280" y="26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28" name="object 72"/>
          <p:cNvSpPr>
            <a:spLocks/>
          </p:cNvSpPr>
          <p:nvPr/>
        </p:nvSpPr>
        <p:spPr bwMode="auto">
          <a:xfrm>
            <a:off x="1703388" y="4203700"/>
            <a:ext cx="192087" cy="247650"/>
          </a:xfrm>
          <a:custGeom>
            <a:avLst/>
            <a:gdLst>
              <a:gd name="T0" fmla="*/ 91315 w 191135"/>
              <a:gd name="T1" fmla="*/ 167187 h 248285"/>
              <a:gd name="T2" fmla="*/ 108741 w 191135"/>
              <a:gd name="T3" fmla="*/ 181485 h 248285"/>
              <a:gd name="T4" fmla="*/ 116508 w 191135"/>
              <a:gd name="T5" fmla="*/ 196080 h 248285"/>
              <a:gd name="T6" fmla="*/ 171709 w 191135"/>
              <a:gd name="T7" fmla="*/ 243820 h 248285"/>
              <a:gd name="T8" fmla="*/ 194477 w 191135"/>
              <a:gd name="T9" fmla="*/ 231414 h 248285"/>
              <a:gd name="T10" fmla="*/ 194204 w 191135"/>
              <a:gd name="T11" fmla="*/ 211221 h 248285"/>
              <a:gd name="T12" fmla="*/ 148618 w 191135"/>
              <a:gd name="T13" fmla="*/ 167187 h 248285"/>
              <a:gd name="T14" fmla="*/ 26172 w 191135"/>
              <a:gd name="T15" fmla="*/ 160658 h 248285"/>
              <a:gd name="T16" fmla="*/ 0 w 191135"/>
              <a:gd name="T17" fmla="*/ 178117 h 248285"/>
              <a:gd name="T18" fmla="*/ 789 w 191135"/>
              <a:gd name="T19" fmla="*/ 179743 h 248285"/>
              <a:gd name="T20" fmla="*/ 27083 w 191135"/>
              <a:gd name="T21" fmla="*/ 196957 h 248285"/>
              <a:gd name="T22" fmla="*/ 28266 w 191135"/>
              <a:gd name="T23" fmla="*/ 186479 h 248285"/>
              <a:gd name="T24" fmla="*/ 55536 w 191135"/>
              <a:gd name="T25" fmla="*/ 183174 h 248285"/>
              <a:gd name="T26" fmla="*/ 80185 w 191135"/>
              <a:gd name="T27" fmla="*/ 173842 h 248285"/>
              <a:gd name="T28" fmla="*/ 33839 w 191135"/>
              <a:gd name="T29" fmla="*/ 170732 h 248285"/>
              <a:gd name="T30" fmla="*/ 28266 w 191135"/>
              <a:gd name="T31" fmla="*/ 160901 h 248285"/>
              <a:gd name="T32" fmla="*/ 95279 w 191135"/>
              <a:gd name="T33" fmla="*/ 0 h 248285"/>
              <a:gd name="T34" fmla="*/ 93200 w 191135"/>
              <a:gd name="T35" fmla="*/ 18834 h 248285"/>
              <a:gd name="T36" fmla="*/ 109511 w 191135"/>
              <a:gd name="T37" fmla="*/ 39334 h 248285"/>
              <a:gd name="T38" fmla="*/ 118965 w 191135"/>
              <a:gd name="T39" fmla="*/ 63331 h 248285"/>
              <a:gd name="T40" fmla="*/ 119814 w 191135"/>
              <a:gd name="T41" fmla="*/ 91617 h 248285"/>
              <a:gd name="T42" fmla="*/ 74152 w 191135"/>
              <a:gd name="T43" fmla="*/ 159090 h 248285"/>
              <a:gd name="T44" fmla="*/ 85386 w 191135"/>
              <a:gd name="T45" fmla="*/ 170732 h 248285"/>
              <a:gd name="T46" fmla="*/ 148618 w 191135"/>
              <a:gd name="T47" fmla="*/ 167187 h 248285"/>
              <a:gd name="T48" fmla="*/ 124520 w 191135"/>
              <a:gd name="T49" fmla="*/ 161535 h 248285"/>
              <a:gd name="T50" fmla="*/ 119588 w 191135"/>
              <a:gd name="T51" fmla="*/ 139294 h 248285"/>
              <a:gd name="T52" fmla="*/ 131258 w 191135"/>
              <a:gd name="T53" fmla="*/ 116865 h 248285"/>
              <a:gd name="T54" fmla="*/ 136973 w 191135"/>
              <a:gd name="T55" fmla="*/ 91775 h 248285"/>
              <a:gd name="T56" fmla="*/ 126260 w 191135"/>
              <a:gd name="T57" fmla="*/ 37812 h 248285"/>
              <a:gd name="T58" fmla="*/ 95279 w 191135"/>
              <a:gd name="T59" fmla="*/ 0 h 248285"/>
              <a:gd name="T60" fmla="*/ 124520 w 191135"/>
              <a:gd name="T61" fmla="*/ 161535 h 248285"/>
              <a:gd name="T62" fmla="*/ 141483 w 191135"/>
              <a:gd name="T63" fmla="*/ 160412 h 2482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1135"/>
              <a:gd name="T97" fmla="*/ 0 h 248285"/>
              <a:gd name="T98" fmla="*/ 191135 w 191135"/>
              <a:gd name="T99" fmla="*/ 248285 h 24828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1135" h="248285">
                <a:moveTo>
                  <a:pt x="143538" y="170211"/>
                </a:moveTo>
                <a:lnTo>
                  <a:pt x="88194" y="170211"/>
                </a:lnTo>
                <a:lnTo>
                  <a:pt x="107691" y="177029"/>
                </a:lnTo>
                <a:lnTo>
                  <a:pt x="105024" y="184768"/>
                </a:lnTo>
                <a:lnTo>
                  <a:pt x="106679" y="193531"/>
                </a:lnTo>
                <a:lnTo>
                  <a:pt x="112526" y="199627"/>
                </a:lnTo>
                <a:lnTo>
                  <a:pt x="155024" y="242256"/>
                </a:lnTo>
                <a:lnTo>
                  <a:pt x="165840" y="248230"/>
                </a:lnTo>
                <a:lnTo>
                  <a:pt x="177687" y="247329"/>
                </a:lnTo>
                <a:lnTo>
                  <a:pt x="187829" y="235599"/>
                </a:lnTo>
                <a:lnTo>
                  <a:pt x="190728" y="224519"/>
                </a:lnTo>
                <a:lnTo>
                  <a:pt x="187566" y="215042"/>
                </a:lnTo>
                <a:lnTo>
                  <a:pt x="185165" y="212200"/>
                </a:lnTo>
                <a:lnTo>
                  <a:pt x="143538" y="170211"/>
                </a:lnTo>
                <a:close/>
              </a:path>
              <a:path w="191135" h="248285">
                <a:moveTo>
                  <a:pt x="26157" y="163313"/>
                </a:moveTo>
                <a:lnTo>
                  <a:pt x="25277" y="163563"/>
                </a:lnTo>
                <a:lnTo>
                  <a:pt x="849" y="180777"/>
                </a:lnTo>
                <a:lnTo>
                  <a:pt x="0" y="181339"/>
                </a:lnTo>
                <a:lnTo>
                  <a:pt x="0" y="182482"/>
                </a:lnTo>
                <a:lnTo>
                  <a:pt x="761" y="182994"/>
                </a:lnTo>
                <a:lnTo>
                  <a:pt x="25196" y="199952"/>
                </a:lnTo>
                <a:lnTo>
                  <a:pt x="26157" y="200520"/>
                </a:lnTo>
                <a:lnTo>
                  <a:pt x="27300" y="200008"/>
                </a:lnTo>
                <a:lnTo>
                  <a:pt x="27300" y="189852"/>
                </a:lnTo>
                <a:lnTo>
                  <a:pt x="40745" y="188992"/>
                </a:lnTo>
                <a:lnTo>
                  <a:pt x="53638" y="186488"/>
                </a:lnTo>
                <a:lnTo>
                  <a:pt x="65898" y="182449"/>
                </a:lnTo>
                <a:lnTo>
                  <a:pt x="77444" y="176986"/>
                </a:lnTo>
                <a:lnTo>
                  <a:pt x="82467" y="173820"/>
                </a:lnTo>
                <a:lnTo>
                  <a:pt x="32682" y="173820"/>
                </a:lnTo>
                <a:lnTo>
                  <a:pt x="27300" y="164706"/>
                </a:lnTo>
                <a:lnTo>
                  <a:pt x="27300" y="163813"/>
                </a:lnTo>
                <a:lnTo>
                  <a:pt x="26157" y="163313"/>
                </a:lnTo>
                <a:close/>
              </a:path>
              <a:path w="191135" h="248285">
                <a:moveTo>
                  <a:pt x="92022" y="0"/>
                </a:moveTo>
                <a:lnTo>
                  <a:pt x="79878" y="10532"/>
                </a:lnTo>
                <a:lnTo>
                  <a:pt x="90014" y="19175"/>
                </a:lnTo>
                <a:lnTo>
                  <a:pt x="98674" y="29074"/>
                </a:lnTo>
                <a:lnTo>
                  <a:pt x="105768" y="40045"/>
                </a:lnTo>
                <a:lnTo>
                  <a:pt x="111206" y="51907"/>
                </a:lnTo>
                <a:lnTo>
                  <a:pt x="114898" y="64476"/>
                </a:lnTo>
                <a:lnTo>
                  <a:pt x="116754" y="77569"/>
                </a:lnTo>
                <a:lnTo>
                  <a:pt x="115719" y="93275"/>
                </a:lnTo>
                <a:lnTo>
                  <a:pt x="100792" y="133904"/>
                </a:lnTo>
                <a:lnTo>
                  <a:pt x="71617" y="161967"/>
                </a:lnTo>
                <a:lnTo>
                  <a:pt x="32682" y="173820"/>
                </a:lnTo>
                <a:lnTo>
                  <a:pt x="82467" y="173820"/>
                </a:lnTo>
                <a:lnTo>
                  <a:pt x="88194" y="170211"/>
                </a:lnTo>
                <a:lnTo>
                  <a:pt x="143538" y="170211"/>
                </a:lnTo>
                <a:lnTo>
                  <a:pt x="137790" y="164456"/>
                </a:lnTo>
                <a:lnTo>
                  <a:pt x="120264" y="164456"/>
                </a:lnTo>
                <a:lnTo>
                  <a:pt x="107954" y="152002"/>
                </a:lnTo>
                <a:lnTo>
                  <a:pt x="115500" y="141814"/>
                </a:lnTo>
                <a:lnTo>
                  <a:pt x="121805" y="130778"/>
                </a:lnTo>
                <a:lnTo>
                  <a:pt x="126771" y="118979"/>
                </a:lnTo>
                <a:lnTo>
                  <a:pt x="130299" y="106503"/>
                </a:lnTo>
                <a:lnTo>
                  <a:pt x="132291" y="93435"/>
                </a:lnTo>
                <a:lnTo>
                  <a:pt x="131761" y="78186"/>
                </a:lnTo>
                <a:lnTo>
                  <a:pt x="121945" y="38495"/>
                </a:lnTo>
                <a:lnTo>
                  <a:pt x="101117" y="8054"/>
                </a:lnTo>
                <a:lnTo>
                  <a:pt x="92022" y="0"/>
                </a:lnTo>
                <a:close/>
              </a:path>
              <a:path w="191135" h="248285">
                <a:moveTo>
                  <a:pt x="127884" y="161789"/>
                </a:moveTo>
                <a:lnTo>
                  <a:pt x="120264" y="164456"/>
                </a:lnTo>
                <a:lnTo>
                  <a:pt x="137790" y="164456"/>
                </a:lnTo>
                <a:lnTo>
                  <a:pt x="136647" y="163313"/>
                </a:lnTo>
                <a:lnTo>
                  <a:pt x="127884" y="1617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29" name="object 73"/>
          <p:cNvSpPr>
            <a:spLocks/>
          </p:cNvSpPr>
          <p:nvPr/>
        </p:nvSpPr>
        <p:spPr bwMode="auto">
          <a:xfrm>
            <a:off x="1665288" y="4221163"/>
            <a:ext cx="131762" cy="133350"/>
          </a:xfrm>
          <a:custGeom>
            <a:avLst/>
            <a:gdLst>
              <a:gd name="T0" fmla="*/ 40686 w 131444"/>
              <a:gd name="T1" fmla="*/ 114779 h 132714"/>
              <a:gd name="T2" fmla="*/ 49466 w 131444"/>
              <a:gd name="T3" fmla="*/ 118976 h 132714"/>
              <a:gd name="T4" fmla="*/ 56187 w 131444"/>
              <a:gd name="T5" fmla="*/ 132903 h 132714"/>
              <a:gd name="T6" fmla="*/ 58647 w 131444"/>
              <a:gd name="T7" fmla="*/ 137099 h 132714"/>
              <a:gd name="T8" fmla="*/ 77499 w 131444"/>
              <a:gd name="T9" fmla="*/ 135266 h 132714"/>
              <a:gd name="T10" fmla="*/ 79824 w 131444"/>
              <a:gd name="T11" fmla="*/ 120023 h 132714"/>
              <a:gd name="T12" fmla="*/ 88869 w 131444"/>
              <a:gd name="T13" fmla="*/ 116871 h 132714"/>
              <a:gd name="T14" fmla="*/ 27899 w 131444"/>
              <a:gd name="T15" fmla="*/ 14046 h 132714"/>
              <a:gd name="T16" fmla="*/ 23503 w 131444"/>
              <a:gd name="T17" fmla="*/ 15894 h 132714"/>
              <a:gd name="T18" fmla="*/ 13309 w 131444"/>
              <a:gd name="T19" fmla="*/ 26654 h 132714"/>
              <a:gd name="T20" fmla="*/ 14336 w 131444"/>
              <a:gd name="T21" fmla="*/ 31259 h 132714"/>
              <a:gd name="T22" fmla="*/ 19240 w 131444"/>
              <a:gd name="T23" fmla="*/ 46488 h 132714"/>
              <a:gd name="T24" fmla="*/ 16141 w 131444"/>
              <a:gd name="T25" fmla="*/ 55807 h 132714"/>
              <a:gd name="T26" fmla="*/ 1683 w 131444"/>
              <a:gd name="T27" fmla="*/ 58306 h 132714"/>
              <a:gd name="T28" fmla="*/ 0 w 131444"/>
              <a:gd name="T29" fmla="*/ 77747 h 132714"/>
              <a:gd name="T30" fmla="*/ 4011 w 131444"/>
              <a:gd name="T31" fmla="*/ 80110 h 132714"/>
              <a:gd name="T32" fmla="*/ 17570 w 131444"/>
              <a:gd name="T33" fmla="*/ 86932 h 132714"/>
              <a:gd name="T34" fmla="*/ 22087 w 131444"/>
              <a:gd name="T35" fmla="*/ 95869 h 132714"/>
              <a:gd name="T36" fmla="*/ 13427 w 131444"/>
              <a:gd name="T37" fmla="*/ 108204 h 132714"/>
              <a:gd name="T38" fmla="*/ 15246 w 131444"/>
              <a:gd name="T39" fmla="*/ 112673 h 132714"/>
              <a:gd name="T40" fmla="*/ 24278 w 131444"/>
              <a:gd name="T41" fmla="*/ 121735 h 132714"/>
              <a:gd name="T42" fmla="*/ 28421 w 131444"/>
              <a:gd name="T43" fmla="*/ 123569 h 132714"/>
              <a:gd name="T44" fmla="*/ 40686 w 131444"/>
              <a:gd name="T45" fmla="*/ 114779 h 132714"/>
              <a:gd name="T46" fmla="*/ 92998 w 131444"/>
              <a:gd name="T47" fmla="*/ 114508 h 132714"/>
              <a:gd name="T48" fmla="*/ 118186 w 131444"/>
              <a:gd name="T49" fmla="*/ 112279 h 132714"/>
              <a:gd name="T50" fmla="*/ 119990 w 131444"/>
              <a:gd name="T51" fmla="*/ 107810 h 132714"/>
              <a:gd name="T52" fmla="*/ 113375 w 131444"/>
              <a:gd name="T53" fmla="*/ 91957 h 132714"/>
              <a:gd name="T54" fmla="*/ 55230 w 131444"/>
              <a:gd name="T55" fmla="*/ 89387 h 132714"/>
              <a:gd name="T56" fmla="*/ 43717 w 131444"/>
              <a:gd name="T57" fmla="*/ 65548 h 132714"/>
              <a:gd name="T58" fmla="*/ 50241 w 131444"/>
              <a:gd name="T59" fmla="*/ 50685 h 132714"/>
              <a:gd name="T60" fmla="*/ 112933 w 131444"/>
              <a:gd name="T61" fmla="*/ 44279 h 132714"/>
              <a:gd name="T62" fmla="*/ 118573 w 131444"/>
              <a:gd name="T63" fmla="*/ 30728 h 132714"/>
              <a:gd name="T64" fmla="*/ 119871 w 131444"/>
              <a:gd name="T65" fmla="*/ 26137 h 132714"/>
              <a:gd name="T66" fmla="*/ 116375 w 131444"/>
              <a:gd name="T67" fmla="*/ 22713 h 132714"/>
              <a:gd name="T68" fmla="*/ 29836 w 131444"/>
              <a:gd name="T69" fmla="*/ 15364 h 132714"/>
              <a:gd name="T70" fmla="*/ 115996 w 131444"/>
              <a:gd name="T71" fmla="*/ 114508 h 132714"/>
              <a:gd name="T72" fmla="*/ 103208 w 131444"/>
              <a:gd name="T73" fmla="*/ 121871 h 132714"/>
              <a:gd name="T74" fmla="*/ 107723 w 131444"/>
              <a:gd name="T75" fmla="*/ 123175 h 132714"/>
              <a:gd name="T76" fmla="*/ 113670 w 131444"/>
              <a:gd name="T77" fmla="*/ 116871 h 132714"/>
              <a:gd name="T78" fmla="*/ 112933 w 131444"/>
              <a:gd name="T79" fmla="*/ 44279 h 132714"/>
              <a:gd name="T80" fmla="*/ 73255 w 131444"/>
              <a:gd name="T81" fmla="*/ 44336 h 132714"/>
              <a:gd name="T82" fmla="*/ 89612 w 131444"/>
              <a:gd name="T83" fmla="*/ 68047 h 132714"/>
              <a:gd name="T84" fmla="*/ 76793 w 131444"/>
              <a:gd name="T85" fmla="*/ 88550 h 132714"/>
              <a:gd name="T86" fmla="*/ 113375 w 131444"/>
              <a:gd name="T87" fmla="*/ 91957 h 132714"/>
              <a:gd name="T88" fmla="*/ 115728 w 131444"/>
              <a:gd name="T89" fmla="*/ 86412 h 132714"/>
              <a:gd name="T90" fmla="*/ 129291 w 131444"/>
              <a:gd name="T91" fmla="*/ 79581 h 132714"/>
              <a:gd name="T92" fmla="*/ 133299 w 131444"/>
              <a:gd name="T93" fmla="*/ 76959 h 132714"/>
              <a:gd name="T94" fmla="*/ 131616 w 131444"/>
              <a:gd name="T95" fmla="*/ 57518 h 132714"/>
              <a:gd name="T96" fmla="*/ 116890 w 131444"/>
              <a:gd name="T97" fmla="*/ 55155 h 132714"/>
              <a:gd name="T98" fmla="*/ 113670 w 131444"/>
              <a:gd name="T99" fmla="*/ 45700 h 132714"/>
              <a:gd name="T100" fmla="*/ 75040 w 131444"/>
              <a:gd name="T101" fmla="*/ 0 h 132714"/>
              <a:gd name="T102" fmla="*/ 56187 w 131444"/>
              <a:gd name="T103" fmla="*/ 1711 h 132714"/>
              <a:gd name="T104" fmla="*/ 53608 w 131444"/>
              <a:gd name="T105" fmla="*/ 16804 h 132714"/>
              <a:gd name="T106" fmla="*/ 44308 w 131444"/>
              <a:gd name="T107" fmla="*/ 19955 h 132714"/>
              <a:gd name="T108" fmla="*/ 116375 w 131444"/>
              <a:gd name="T109" fmla="*/ 22713 h 132714"/>
              <a:gd name="T110" fmla="*/ 88737 w 131444"/>
              <a:gd name="T111" fmla="*/ 19955 h 132714"/>
              <a:gd name="T112" fmla="*/ 79571 w 131444"/>
              <a:gd name="T113" fmla="*/ 16804 h 132714"/>
              <a:gd name="T114" fmla="*/ 76978 w 131444"/>
              <a:gd name="T115" fmla="*/ 1711 h 132714"/>
              <a:gd name="T116" fmla="*/ 104877 w 131444"/>
              <a:gd name="T117" fmla="*/ 13652 h 132714"/>
              <a:gd name="T118" fmla="*/ 92866 w 131444"/>
              <a:gd name="T119" fmla="*/ 22592 h 132714"/>
              <a:gd name="T120" fmla="*/ 109141 w 131444"/>
              <a:gd name="T121" fmla="*/ 15364 h 132714"/>
              <a:gd name="T122" fmla="*/ 104877 w 131444"/>
              <a:gd name="T123" fmla="*/ 13652 h 1327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1444"/>
              <a:gd name="T187" fmla="*/ 0 h 132714"/>
              <a:gd name="T188" fmla="*/ 131444 w 131444"/>
              <a:gd name="T189" fmla="*/ 132714 h 1327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1444" h="132714">
                <a:moveTo>
                  <a:pt x="90974" y="111002"/>
                </a:moveTo>
                <a:lnTo>
                  <a:pt x="40004" y="111002"/>
                </a:lnTo>
                <a:lnTo>
                  <a:pt x="44195" y="113288"/>
                </a:lnTo>
                <a:lnTo>
                  <a:pt x="48636" y="115061"/>
                </a:lnTo>
                <a:lnTo>
                  <a:pt x="53208" y="116336"/>
                </a:lnTo>
                <a:lnTo>
                  <a:pt x="55244" y="128528"/>
                </a:lnTo>
                <a:lnTo>
                  <a:pt x="55757" y="130814"/>
                </a:lnTo>
                <a:lnTo>
                  <a:pt x="57662" y="132587"/>
                </a:lnTo>
                <a:lnTo>
                  <a:pt x="74294" y="132587"/>
                </a:lnTo>
                <a:lnTo>
                  <a:pt x="76199" y="130814"/>
                </a:lnTo>
                <a:lnTo>
                  <a:pt x="76580" y="128528"/>
                </a:lnTo>
                <a:lnTo>
                  <a:pt x="78485" y="116073"/>
                </a:lnTo>
                <a:lnTo>
                  <a:pt x="83189" y="114930"/>
                </a:lnTo>
                <a:lnTo>
                  <a:pt x="87380" y="113025"/>
                </a:lnTo>
                <a:lnTo>
                  <a:pt x="90974" y="111002"/>
                </a:lnTo>
                <a:close/>
              </a:path>
              <a:path w="131444" h="132714">
                <a:moveTo>
                  <a:pt x="27431" y="13584"/>
                </a:moveTo>
                <a:lnTo>
                  <a:pt x="24896" y="13715"/>
                </a:lnTo>
                <a:lnTo>
                  <a:pt x="23109" y="15371"/>
                </a:lnTo>
                <a:lnTo>
                  <a:pt x="14727" y="24134"/>
                </a:lnTo>
                <a:lnTo>
                  <a:pt x="13085" y="25776"/>
                </a:lnTo>
                <a:lnTo>
                  <a:pt x="12704" y="28443"/>
                </a:lnTo>
                <a:lnTo>
                  <a:pt x="14096" y="30230"/>
                </a:lnTo>
                <a:lnTo>
                  <a:pt x="21467" y="40635"/>
                </a:lnTo>
                <a:lnTo>
                  <a:pt x="18918" y="44957"/>
                </a:lnTo>
                <a:lnTo>
                  <a:pt x="17144" y="49398"/>
                </a:lnTo>
                <a:lnTo>
                  <a:pt x="15870" y="53970"/>
                </a:lnTo>
                <a:lnTo>
                  <a:pt x="3941" y="55875"/>
                </a:lnTo>
                <a:lnTo>
                  <a:pt x="1655" y="56387"/>
                </a:lnTo>
                <a:lnTo>
                  <a:pt x="0" y="58292"/>
                </a:lnTo>
                <a:lnTo>
                  <a:pt x="0" y="75188"/>
                </a:lnTo>
                <a:lnTo>
                  <a:pt x="1655" y="76961"/>
                </a:lnTo>
                <a:lnTo>
                  <a:pt x="3941" y="77474"/>
                </a:lnTo>
                <a:lnTo>
                  <a:pt x="16133" y="79497"/>
                </a:lnTo>
                <a:lnTo>
                  <a:pt x="17276" y="84069"/>
                </a:lnTo>
                <a:lnTo>
                  <a:pt x="19299" y="88523"/>
                </a:lnTo>
                <a:lnTo>
                  <a:pt x="21716" y="92714"/>
                </a:lnTo>
                <a:lnTo>
                  <a:pt x="14727" y="102738"/>
                </a:lnTo>
                <a:lnTo>
                  <a:pt x="13203" y="104643"/>
                </a:lnTo>
                <a:lnTo>
                  <a:pt x="13466" y="107192"/>
                </a:lnTo>
                <a:lnTo>
                  <a:pt x="14990" y="108965"/>
                </a:lnTo>
                <a:lnTo>
                  <a:pt x="19430" y="113288"/>
                </a:lnTo>
                <a:lnTo>
                  <a:pt x="23871" y="117728"/>
                </a:lnTo>
                <a:lnTo>
                  <a:pt x="25277" y="119384"/>
                </a:lnTo>
                <a:lnTo>
                  <a:pt x="27944" y="119502"/>
                </a:lnTo>
                <a:lnTo>
                  <a:pt x="29849" y="118241"/>
                </a:lnTo>
                <a:lnTo>
                  <a:pt x="40004" y="111002"/>
                </a:lnTo>
                <a:lnTo>
                  <a:pt x="90974" y="111002"/>
                </a:lnTo>
                <a:lnTo>
                  <a:pt x="91439" y="110739"/>
                </a:lnTo>
                <a:lnTo>
                  <a:pt x="114050" y="110739"/>
                </a:lnTo>
                <a:lnTo>
                  <a:pt x="116204" y="108584"/>
                </a:lnTo>
                <a:lnTo>
                  <a:pt x="117860" y="107060"/>
                </a:lnTo>
                <a:lnTo>
                  <a:pt x="117978" y="104262"/>
                </a:lnTo>
                <a:lnTo>
                  <a:pt x="109478" y="92333"/>
                </a:lnTo>
                <a:lnTo>
                  <a:pt x="111473" y="88932"/>
                </a:lnTo>
                <a:lnTo>
                  <a:pt x="64283" y="88932"/>
                </a:lnTo>
                <a:lnTo>
                  <a:pt x="54304" y="86447"/>
                </a:lnTo>
                <a:lnTo>
                  <a:pt x="45478" y="74867"/>
                </a:lnTo>
                <a:lnTo>
                  <a:pt x="42984" y="63390"/>
                </a:lnTo>
                <a:lnTo>
                  <a:pt x="46122" y="53144"/>
                </a:lnTo>
                <a:lnTo>
                  <a:pt x="49398" y="49017"/>
                </a:lnTo>
                <a:lnTo>
                  <a:pt x="60091" y="42823"/>
                </a:lnTo>
                <a:lnTo>
                  <a:pt x="111038" y="42823"/>
                </a:lnTo>
                <a:lnTo>
                  <a:pt x="109478" y="39873"/>
                </a:lnTo>
                <a:lnTo>
                  <a:pt x="116585" y="29717"/>
                </a:lnTo>
                <a:lnTo>
                  <a:pt x="117978" y="27944"/>
                </a:lnTo>
                <a:lnTo>
                  <a:pt x="117860" y="25277"/>
                </a:lnTo>
                <a:lnTo>
                  <a:pt x="116073" y="23621"/>
                </a:lnTo>
                <a:lnTo>
                  <a:pt x="114423" y="21966"/>
                </a:lnTo>
                <a:lnTo>
                  <a:pt x="39242" y="21966"/>
                </a:lnTo>
                <a:lnTo>
                  <a:pt x="29336" y="14858"/>
                </a:lnTo>
                <a:lnTo>
                  <a:pt x="27431" y="13584"/>
                </a:lnTo>
                <a:close/>
              </a:path>
              <a:path w="131444" h="132714">
                <a:moveTo>
                  <a:pt x="114050" y="110739"/>
                </a:moveTo>
                <a:lnTo>
                  <a:pt x="91439" y="110739"/>
                </a:lnTo>
                <a:lnTo>
                  <a:pt x="101477" y="117860"/>
                </a:lnTo>
                <a:lnTo>
                  <a:pt x="103250" y="119384"/>
                </a:lnTo>
                <a:lnTo>
                  <a:pt x="105917" y="119121"/>
                </a:lnTo>
                <a:lnTo>
                  <a:pt x="107573" y="117347"/>
                </a:lnTo>
                <a:lnTo>
                  <a:pt x="111764" y="113025"/>
                </a:lnTo>
                <a:lnTo>
                  <a:pt x="114050" y="110739"/>
                </a:lnTo>
                <a:close/>
              </a:path>
              <a:path w="131444" h="132714">
                <a:moveTo>
                  <a:pt x="111038" y="42823"/>
                </a:moveTo>
                <a:lnTo>
                  <a:pt x="60091" y="42823"/>
                </a:lnTo>
                <a:lnTo>
                  <a:pt x="72026" y="42880"/>
                </a:lnTo>
                <a:lnTo>
                  <a:pt x="83456" y="54693"/>
                </a:lnTo>
                <a:lnTo>
                  <a:pt x="88109" y="65808"/>
                </a:lnTo>
                <a:lnTo>
                  <a:pt x="87070" y="75649"/>
                </a:lnTo>
                <a:lnTo>
                  <a:pt x="75505" y="85638"/>
                </a:lnTo>
                <a:lnTo>
                  <a:pt x="64283" y="88932"/>
                </a:lnTo>
                <a:lnTo>
                  <a:pt x="111473" y="88932"/>
                </a:lnTo>
                <a:lnTo>
                  <a:pt x="112013" y="88010"/>
                </a:lnTo>
                <a:lnTo>
                  <a:pt x="113787" y="83570"/>
                </a:lnTo>
                <a:lnTo>
                  <a:pt x="114930" y="78866"/>
                </a:lnTo>
                <a:lnTo>
                  <a:pt x="127122" y="76961"/>
                </a:lnTo>
                <a:lnTo>
                  <a:pt x="129408" y="76449"/>
                </a:lnTo>
                <a:lnTo>
                  <a:pt x="131063" y="74426"/>
                </a:lnTo>
                <a:lnTo>
                  <a:pt x="131063" y="57662"/>
                </a:lnTo>
                <a:lnTo>
                  <a:pt x="129408" y="55625"/>
                </a:lnTo>
                <a:lnTo>
                  <a:pt x="127122" y="55244"/>
                </a:lnTo>
                <a:lnTo>
                  <a:pt x="114930" y="53339"/>
                </a:lnTo>
                <a:lnTo>
                  <a:pt x="113787" y="48518"/>
                </a:lnTo>
                <a:lnTo>
                  <a:pt x="111764" y="44195"/>
                </a:lnTo>
                <a:lnTo>
                  <a:pt x="111038" y="42823"/>
                </a:lnTo>
                <a:close/>
              </a:path>
              <a:path w="131444" h="132714">
                <a:moveTo>
                  <a:pt x="73782" y="0"/>
                </a:moveTo>
                <a:lnTo>
                  <a:pt x="57149" y="0"/>
                </a:lnTo>
                <a:lnTo>
                  <a:pt x="55244" y="1655"/>
                </a:lnTo>
                <a:lnTo>
                  <a:pt x="54863" y="3941"/>
                </a:lnTo>
                <a:lnTo>
                  <a:pt x="52709" y="16251"/>
                </a:lnTo>
                <a:lnTo>
                  <a:pt x="47874" y="17525"/>
                </a:lnTo>
                <a:lnTo>
                  <a:pt x="43565" y="19299"/>
                </a:lnTo>
                <a:lnTo>
                  <a:pt x="39242" y="21966"/>
                </a:lnTo>
                <a:lnTo>
                  <a:pt x="114423" y="21966"/>
                </a:lnTo>
                <a:lnTo>
                  <a:pt x="91308" y="21848"/>
                </a:lnTo>
                <a:lnTo>
                  <a:pt x="87248" y="19299"/>
                </a:lnTo>
                <a:lnTo>
                  <a:pt x="82808" y="17525"/>
                </a:lnTo>
                <a:lnTo>
                  <a:pt x="78236" y="16251"/>
                </a:lnTo>
                <a:lnTo>
                  <a:pt x="76068" y="3941"/>
                </a:lnTo>
                <a:lnTo>
                  <a:pt x="75687" y="1655"/>
                </a:lnTo>
                <a:lnTo>
                  <a:pt x="73782" y="0"/>
                </a:lnTo>
                <a:close/>
              </a:path>
              <a:path w="131444" h="132714">
                <a:moveTo>
                  <a:pt x="103119" y="13203"/>
                </a:moveTo>
                <a:lnTo>
                  <a:pt x="101345" y="14477"/>
                </a:lnTo>
                <a:lnTo>
                  <a:pt x="91308" y="21848"/>
                </a:lnTo>
                <a:lnTo>
                  <a:pt x="114305" y="21848"/>
                </a:lnTo>
                <a:lnTo>
                  <a:pt x="107310" y="14858"/>
                </a:lnTo>
                <a:lnTo>
                  <a:pt x="105786" y="13466"/>
                </a:lnTo>
                <a:lnTo>
                  <a:pt x="103119" y="132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0" name="object 74"/>
          <p:cNvSpPr>
            <a:spLocks/>
          </p:cNvSpPr>
          <p:nvPr/>
        </p:nvSpPr>
        <p:spPr bwMode="auto">
          <a:xfrm>
            <a:off x="2452688" y="4767263"/>
            <a:ext cx="263525" cy="234950"/>
          </a:xfrm>
          <a:custGeom>
            <a:avLst/>
            <a:gdLst>
              <a:gd name="T0" fmla="*/ 117382 w 264160"/>
              <a:gd name="T1" fmla="*/ 38732 h 234950"/>
              <a:gd name="T2" fmla="*/ 114704 w 264160"/>
              <a:gd name="T3" fmla="*/ 188195 h 234950"/>
              <a:gd name="T4" fmla="*/ 96479 w 264160"/>
              <a:gd name="T5" fmla="*/ 207983 h 234950"/>
              <a:gd name="T6" fmla="*/ 69436 w 264160"/>
              <a:gd name="T7" fmla="*/ 216374 h 234950"/>
              <a:gd name="T8" fmla="*/ 64062 w 264160"/>
              <a:gd name="T9" fmla="*/ 231897 h 234950"/>
              <a:gd name="T10" fmla="*/ 192187 w 264160"/>
              <a:gd name="T11" fmla="*/ 234695 h 234950"/>
              <a:gd name="T12" fmla="*/ 194809 w 264160"/>
              <a:gd name="T13" fmla="*/ 219074 h 234950"/>
              <a:gd name="T14" fmla="*/ 178324 w 264160"/>
              <a:gd name="T15" fmla="*/ 211586 h 234950"/>
              <a:gd name="T16" fmla="*/ 153332 w 264160"/>
              <a:gd name="T17" fmla="*/ 201346 h 234950"/>
              <a:gd name="T18" fmla="*/ 141923 w 264160"/>
              <a:gd name="T19" fmla="*/ 176363 h 234950"/>
              <a:gd name="T20" fmla="*/ 136496 w 264160"/>
              <a:gd name="T21" fmla="*/ 380 h 234950"/>
              <a:gd name="T22" fmla="*/ 117389 w 264160"/>
              <a:gd name="T23" fmla="*/ 5846 h 234950"/>
              <a:gd name="T24" fmla="*/ 44078 w 264160"/>
              <a:gd name="T25" fmla="*/ 45719 h 234950"/>
              <a:gd name="T26" fmla="*/ 42953 w 264160"/>
              <a:gd name="T27" fmla="*/ 46100 h 234950"/>
              <a:gd name="T28" fmla="*/ 42204 w 264160"/>
              <a:gd name="T29" fmla="*/ 46613 h 234950"/>
              <a:gd name="T30" fmla="*/ 41081 w 264160"/>
              <a:gd name="T31" fmla="*/ 47375 h 234950"/>
              <a:gd name="T32" fmla="*/ 40705 w 264160"/>
              <a:gd name="T33" fmla="*/ 48137 h 234950"/>
              <a:gd name="T34" fmla="*/ 40215 w 264160"/>
              <a:gd name="T35" fmla="*/ 48518 h 234950"/>
              <a:gd name="T36" fmla="*/ 39841 w 264160"/>
              <a:gd name="T37" fmla="*/ 49280 h 234950"/>
              <a:gd name="T38" fmla="*/ 0 w 264160"/>
              <a:gd name="T39" fmla="*/ 137291 h 234950"/>
              <a:gd name="T40" fmla="*/ 18215 w 264160"/>
              <a:gd name="T41" fmla="*/ 175372 h 234950"/>
              <a:gd name="T42" fmla="*/ 59094 w 264160"/>
              <a:gd name="T43" fmla="*/ 182105 h 234950"/>
              <a:gd name="T44" fmla="*/ 91281 w 264160"/>
              <a:gd name="T45" fmla="*/ 138053 h 234950"/>
              <a:gd name="T46" fmla="*/ 88752 w 264160"/>
              <a:gd name="T47" fmla="*/ 132587 h 234950"/>
              <a:gd name="T48" fmla="*/ 45522 w 264160"/>
              <a:gd name="T49" fmla="*/ 67044 h 234950"/>
              <a:gd name="T50" fmla="*/ 54180 w 264160"/>
              <a:gd name="T51" fmla="*/ 56104 h 234950"/>
              <a:gd name="T52" fmla="*/ 141860 w 264160"/>
              <a:gd name="T53" fmla="*/ 38732 h 234950"/>
              <a:gd name="T54" fmla="*/ 189565 w 264160"/>
              <a:gd name="T55" fmla="*/ 19129 h 234950"/>
              <a:gd name="T56" fmla="*/ 141857 w 264160"/>
              <a:gd name="T57" fmla="*/ 12572 h 234950"/>
              <a:gd name="T58" fmla="*/ 136496 w 264160"/>
              <a:gd name="T59" fmla="*/ 380 h 234950"/>
              <a:gd name="T60" fmla="*/ 202431 w 264160"/>
              <a:gd name="T61" fmla="*/ 15621 h 234950"/>
              <a:gd name="T62" fmla="*/ 168337 w 264160"/>
              <a:gd name="T63" fmla="*/ 91571 h 234950"/>
              <a:gd name="T64" fmla="*/ 167963 w 264160"/>
              <a:gd name="T65" fmla="*/ 94238 h 234950"/>
              <a:gd name="T66" fmla="*/ 212606 w 264160"/>
              <a:gd name="T67" fmla="*/ 138803 h 234950"/>
              <a:gd name="T68" fmla="*/ 256453 w 264160"/>
              <a:gd name="T69" fmla="*/ 109477 h 234950"/>
              <a:gd name="T70" fmla="*/ 258872 w 264160"/>
              <a:gd name="T71" fmla="*/ 91571 h 234950"/>
              <a:gd name="T72" fmla="*/ 256888 w 264160"/>
              <a:gd name="T73" fmla="*/ 87248 h 234950"/>
              <a:gd name="T74" fmla="*/ 213671 w 264160"/>
              <a:gd name="T75" fmla="*/ 21086 h 234950"/>
              <a:gd name="T76" fmla="*/ 224488 w 264160"/>
              <a:gd name="T77" fmla="*/ 15621 h 234950"/>
              <a:gd name="T78" fmla="*/ 45522 w 264160"/>
              <a:gd name="T79" fmla="*/ 67044 h 234950"/>
              <a:gd name="T80" fmla="*/ 15735 w 264160"/>
              <a:gd name="T81" fmla="*/ 132587 h 234950"/>
              <a:gd name="T82" fmla="*/ 59125 w 264160"/>
              <a:gd name="T83" fmla="*/ 67044 h 234950"/>
              <a:gd name="T84" fmla="*/ 213671 w 264160"/>
              <a:gd name="T85" fmla="*/ 21086 h 234950"/>
              <a:gd name="T86" fmla="*/ 183964 w 264160"/>
              <a:gd name="T87" fmla="*/ 87248 h 234950"/>
              <a:gd name="T88" fmla="*/ 226959 w 264160"/>
              <a:gd name="T89" fmla="*/ 21086 h 234950"/>
              <a:gd name="T90" fmla="*/ 212043 w 264160"/>
              <a:gd name="T91" fmla="*/ 0 h 234950"/>
              <a:gd name="T92" fmla="*/ 142049 w 264160"/>
              <a:gd name="T93" fmla="*/ 19129 h 234950"/>
              <a:gd name="T94" fmla="*/ 202431 w 264160"/>
              <a:gd name="T95" fmla="*/ 15621 h 234950"/>
              <a:gd name="T96" fmla="*/ 219048 w 264160"/>
              <a:gd name="T97" fmla="*/ 3595 h 234950"/>
              <a:gd name="T98" fmla="*/ 218541 w 264160"/>
              <a:gd name="T99" fmla="*/ 2798 h 234950"/>
              <a:gd name="T100" fmla="*/ 218166 w 264160"/>
              <a:gd name="T101" fmla="*/ 2285 h 234950"/>
              <a:gd name="T102" fmla="*/ 217792 w 264160"/>
              <a:gd name="T103" fmla="*/ 1904 h 234950"/>
              <a:gd name="T104" fmla="*/ 217417 w 264160"/>
              <a:gd name="T105" fmla="*/ 1523 h 234950"/>
              <a:gd name="T106" fmla="*/ 217042 w 264160"/>
              <a:gd name="T107" fmla="*/ 1142 h 234950"/>
              <a:gd name="T108" fmla="*/ 216294 w 264160"/>
              <a:gd name="T109" fmla="*/ 761 h 234950"/>
              <a:gd name="T110" fmla="*/ 215170 w 264160"/>
              <a:gd name="T111" fmla="*/ 380 h 2349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4160"/>
              <a:gd name="T169" fmla="*/ 0 h 234950"/>
              <a:gd name="T170" fmla="*/ 264160 w 264160"/>
              <a:gd name="T171" fmla="*/ 234950 h 2349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4160" h="234950">
                <a:moveTo>
                  <a:pt x="144270" y="38732"/>
                </a:moveTo>
                <a:lnTo>
                  <a:pt x="119377" y="38732"/>
                </a:lnTo>
                <a:lnTo>
                  <a:pt x="119384" y="174084"/>
                </a:lnTo>
                <a:lnTo>
                  <a:pt x="116652" y="188195"/>
                </a:lnTo>
                <a:lnTo>
                  <a:pt x="109195" y="199851"/>
                </a:lnTo>
                <a:lnTo>
                  <a:pt x="98118" y="207983"/>
                </a:lnTo>
                <a:lnTo>
                  <a:pt x="84527" y="211518"/>
                </a:lnTo>
                <a:lnTo>
                  <a:pt x="70616" y="216374"/>
                </a:lnTo>
                <a:lnTo>
                  <a:pt x="65155" y="228093"/>
                </a:lnTo>
                <a:lnTo>
                  <a:pt x="65150" y="231897"/>
                </a:lnTo>
                <a:lnTo>
                  <a:pt x="68198" y="234695"/>
                </a:lnTo>
                <a:lnTo>
                  <a:pt x="195452" y="234695"/>
                </a:lnTo>
                <a:lnTo>
                  <a:pt x="198119" y="231897"/>
                </a:lnTo>
                <a:lnTo>
                  <a:pt x="198119" y="219074"/>
                </a:lnTo>
                <a:lnTo>
                  <a:pt x="190749" y="211586"/>
                </a:lnTo>
                <a:lnTo>
                  <a:pt x="181355" y="211586"/>
                </a:lnTo>
                <a:lnTo>
                  <a:pt x="167472" y="208846"/>
                </a:lnTo>
                <a:lnTo>
                  <a:pt x="155936" y="201346"/>
                </a:lnTo>
                <a:lnTo>
                  <a:pt x="147854" y="190160"/>
                </a:lnTo>
                <a:lnTo>
                  <a:pt x="144334" y="176363"/>
                </a:lnTo>
                <a:lnTo>
                  <a:pt x="144270" y="38732"/>
                </a:lnTo>
                <a:close/>
              </a:path>
              <a:path w="264160" h="234950">
                <a:moveTo>
                  <a:pt x="138815" y="380"/>
                </a:moveTo>
                <a:lnTo>
                  <a:pt x="124836" y="380"/>
                </a:lnTo>
                <a:lnTo>
                  <a:pt x="119384" y="5846"/>
                </a:lnTo>
                <a:lnTo>
                  <a:pt x="119384" y="25776"/>
                </a:lnTo>
                <a:lnTo>
                  <a:pt x="44826" y="45719"/>
                </a:lnTo>
                <a:lnTo>
                  <a:pt x="44445" y="46100"/>
                </a:lnTo>
                <a:lnTo>
                  <a:pt x="43683" y="46100"/>
                </a:lnTo>
                <a:lnTo>
                  <a:pt x="43302" y="46613"/>
                </a:lnTo>
                <a:lnTo>
                  <a:pt x="42921" y="46613"/>
                </a:lnTo>
                <a:lnTo>
                  <a:pt x="42159" y="47375"/>
                </a:lnTo>
                <a:lnTo>
                  <a:pt x="41778" y="47375"/>
                </a:lnTo>
                <a:lnTo>
                  <a:pt x="41778" y="47756"/>
                </a:lnTo>
                <a:lnTo>
                  <a:pt x="41397" y="48137"/>
                </a:lnTo>
                <a:lnTo>
                  <a:pt x="41397" y="48518"/>
                </a:lnTo>
                <a:lnTo>
                  <a:pt x="40898" y="48518"/>
                </a:lnTo>
                <a:lnTo>
                  <a:pt x="40898" y="48899"/>
                </a:lnTo>
                <a:lnTo>
                  <a:pt x="40517" y="49280"/>
                </a:lnTo>
                <a:lnTo>
                  <a:pt x="379" y="136529"/>
                </a:lnTo>
                <a:lnTo>
                  <a:pt x="0" y="137291"/>
                </a:lnTo>
                <a:lnTo>
                  <a:pt x="0" y="139695"/>
                </a:lnTo>
                <a:lnTo>
                  <a:pt x="18524" y="175372"/>
                </a:lnTo>
                <a:lnTo>
                  <a:pt x="45386" y="184263"/>
                </a:lnTo>
                <a:lnTo>
                  <a:pt x="60097" y="182105"/>
                </a:lnTo>
                <a:lnTo>
                  <a:pt x="89947" y="155100"/>
                </a:lnTo>
                <a:lnTo>
                  <a:pt x="92832" y="138053"/>
                </a:lnTo>
                <a:lnTo>
                  <a:pt x="92054" y="136493"/>
                </a:lnTo>
                <a:lnTo>
                  <a:pt x="90259" y="132587"/>
                </a:lnTo>
                <a:lnTo>
                  <a:pt x="16001" y="132587"/>
                </a:lnTo>
                <a:lnTo>
                  <a:pt x="46295" y="67044"/>
                </a:lnTo>
                <a:lnTo>
                  <a:pt x="60129" y="67044"/>
                </a:lnTo>
                <a:lnTo>
                  <a:pt x="55100" y="56104"/>
                </a:lnTo>
                <a:lnTo>
                  <a:pt x="119377" y="38732"/>
                </a:lnTo>
                <a:lnTo>
                  <a:pt x="144270" y="38732"/>
                </a:lnTo>
                <a:lnTo>
                  <a:pt x="144267" y="32139"/>
                </a:lnTo>
                <a:lnTo>
                  <a:pt x="192785" y="19129"/>
                </a:lnTo>
                <a:lnTo>
                  <a:pt x="144462" y="19129"/>
                </a:lnTo>
                <a:lnTo>
                  <a:pt x="144267" y="12572"/>
                </a:lnTo>
                <a:lnTo>
                  <a:pt x="144267" y="5846"/>
                </a:lnTo>
                <a:lnTo>
                  <a:pt x="138815" y="380"/>
                </a:lnTo>
                <a:close/>
              </a:path>
              <a:path w="264160" h="234950">
                <a:moveTo>
                  <a:pt x="228302" y="15621"/>
                </a:moveTo>
                <a:lnTo>
                  <a:pt x="205871" y="15621"/>
                </a:lnTo>
                <a:lnTo>
                  <a:pt x="171579" y="90809"/>
                </a:lnTo>
                <a:lnTo>
                  <a:pt x="171200" y="91571"/>
                </a:lnTo>
                <a:lnTo>
                  <a:pt x="170819" y="92714"/>
                </a:lnTo>
                <a:lnTo>
                  <a:pt x="170819" y="94238"/>
                </a:lnTo>
                <a:lnTo>
                  <a:pt x="189316" y="129761"/>
                </a:lnTo>
                <a:lnTo>
                  <a:pt x="216219" y="138803"/>
                </a:lnTo>
                <a:lnTo>
                  <a:pt x="231065" y="136610"/>
                </a:lnTo>
                <a:lnTo>
                  <a:pt x="260810" y="109477"/>
                </a:lnTo>
                <a:lnTo>
                  <a:pt x="263651" y="92714"/>
                </a:lnTo>
                <a:lnTo>
                  <a:pt x="263270" y="91571"/>
                </a:lnTo>
                <a:lnTo>
                  <a:pt x="262873" y="90773"/>
                </a:lnTo>
                <a:lnTo>
                  <a:pt x="261252" y="87248"/>
                </a:lnTo>
                <a:lnTo>
                  <a:pt x="187089" y="87248"/>
                </a:lnTo>
                <a:lnTo>
                  <a:pt x="217301" y="21086"/>
                </a:lnTo>
                <a:lnTo>
                  <a:pt x="230816" y="21086"/>
                </a:lnTo>
                <a:lnTo>
                  <a:pt x="228302" y="15621"/>
                </a:lnTo>
                <a:close/>
              </a:path>
              <a:path w="264160" h="234950">
                <a:moveTo>
                  <a:pt x="60129" y="67044"/>
                </a:moveTo>
                <a:lnTo>
                  <a:pt x="46295" y="67044"/>
                </a:lnTo>
                <a:lnTo>
                  <a:pt x="76775" y="132469"/>
                </a:lnTo>
                <a:lnTo>
                  <a:pt x="16001" y="132587"/>
                </a:lnTo>
                <a:lnTo>
                  <a:pt x="90259" y="132587"/>
                </a:lnTo>
                <a:lnTo>
                  <a:pt x="60129" y="67044"/>
                </a:lnTo>
                <a:close/>
              </a:path>
              <a:path w="264160" h="234950">
                <a:moveTo>
                  <a:pt x="230816" y="21086"/>
                </a:moveTo>
                <a:lnTo>
                  <a:pt x="217301" y="21086"/>
                </a:lnTo>
                <a:lnTo>
                  <a:pt x="247586" y="87111"/>
                </a:lnTo>
                <a:lnTo>
                  <a:pt x="187089" y="87248"/>
                </a:lnTo>
                <a:lnTo>
                  <a:pt x="261252" y="87248"/>
                </a:lnTo>
                <a:lnTo>
                  <a:pt x="230816" y="21086"/>
                </a:lnTo>
                <a:close/>
              </a:path>
              <a:path w="264160" h="234950">
                <a:moveTo>
                  <a:pt x="218444" y="0"/>
                </a:moveTo>
                <a:lnTo>
                  <a:pt x="215645" y="0"/>
                </a:lnTo>
                <a:lnTo>
                  <a:pt x="215645" y="380"/>
                </a:lnTo>
                <a:lnTo>
                  <a:pt x="144462" y="19129"/>
                </a:lnTo>
                <a:lnTo>
                  <a:pt x="192785" y="19129"/>
                </a:lnTo>
                <a:lnTo>
                  <a:pt x="205871" y="15621"/>
                </a:lnTo>
                <a:lnTo>
                  <a:pt x="228302" y="15621"/>
                </a:lnTo>
                <a:lnTo>
                  <a:pt x="222770" y="3595"/>
                </a:lnTo>
                <a:lnTo>
                  <a:pt x="222753" y="3179"/>
                </a:lnTo>
                <a:lnTo>
                  <a:pt x="222254" y="2798"/>
                </a:lnTo>
                <a:lnTo>
                  <a:pt x="222254" y="2285"/>
                </a:lnTo>
                <a:lnTo>
                  <a:pt x="221873" y="2285"/>
                </a:lnTo>
                <a:lnTo>
                  <a:pt x="221873" y="1904"/>
                </a:lnTo>
                <a:lnTo>
                  <a:pt x="221492" y="1904"/>
                </a:lnTo>
                <a:lnTo>
                  <a:pt x="221492" y="1523"/>
                </a:lnTo>
                <a:lnTo>
                  <a:pt x="221111" y="1523"/>
                </a:lnTo>
                <a:lnTo>
                  <a:pt x="221111" y="1142"/>
                </a:lnTo>
                <a:lnTo>
                  <a:pt x="220730" y="1142"/>
                </a:lnTo>
                <a:lnTo>
                  <a:pt x="220349" y="761"/>
                </a:lnTo>
                <a:lnTo>
                  <a:pt x="219968" y="761"/>
                </a:lnTo>
                <a:lnTo>
                  <a:pt x="219587" y="380"/>
                </a:lnTo>
                <a:lnTo>
                  <a:pt x="218825" y="380"/>
                </a:lnTo>
                <a:lnTo>
                  <a:pt x="218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1" name="object 75"/>
          <p:cNvSpPr>
            <a:spLocks/>
          </p:cNvSpPr>
          <p:nvPr/>
        </p:nvSpPr>
        <p:spPr bwMode="auto">
          <a:xfrm>
            <a:off x="2276475" y="5749925"/>
            <a:ext cx="141288" cy="104775"/>
          </a:xfrm>
          <a:custGeom>
            <a:avLst/>
            <a:gdLst>
              <a:gd name="T0" fmla="*/ 12264 w 141605"/>
              <a:gd name="T1" fmla="*/ 0 h 104775"/>
              <a:gd name="T2" fmla="*/ 3069 w 141605"/>
              <a:gd name="T3" fmla="*/ 1689 h 104775"/>
              <a:gd name="T4" fmla="*/ 0 w 141605"/>
              <a:gd name="T5" fmla="*/ 2861 h 104775"/>
              <a:gd name="T6" fmla="*/ 0 w 141605"/>
              <a:gd name="T7" fmla="*/ 104467 h 104775"/>
              <a:gd name="T8" fmla="*/ 8192 w 141605"/>
              <a:gd name="T9" fmla="*/ 96842 h 104775"/>
              <a:gd name="T10" fmla="*/ 16385 w 141605"/>
              <a:gd name="T11" fmla="*/ 91153 h 104775"/>
              <a:gd name="T12" fmla="*/ 24577 w 141605"/>
              <a:gd name="T13" fmla="*/ 87138 h 104775"/>
              <a:gd name="T14" fmla="*/ 32769 w 141605"/>
              <a:gd name="T15" fmla="*/ 84532 h 104775"/>
              <a:gd name="T16" fmla="*/ 40961 w 141605"/>
              <a:gd name="T17" fmla="*/ 83072 h 104775"/>
              <a:gd name="T18" fmla="*/ 49153 w 141605"/>
              <a:gd name="T19" fmla="*/ 82495 h 104775"/>
              <a:gd name="T20" fmla="*/ 99788 w 141605"/>
              <a:gd name="T21" fmla="*/ 82495 h 104775"/>
              <a:gd name="T22" fmla="*/ 106497 w 141605"/>
              <a:gd name="T23" fmla="*/ 81041 h 104775"/>
              <a:gd name="T24" fmla="*/ 114690 w 141605"/>
              <a:gd name="T25" fmla="*/ 78042 h 104775"/>
              <a:gd name="T26" fmla="*/ 122882 w 141605"/>
              <a:gd name="T27" fmla="*/ 73554 h 104775"/>
              <a:gd name="T28" fmla="*/ 131075 w 141605"/>
              <a:gd name="T29" fmla="*/ 67314 h 104775"/>
              <a:gd name="T30" fmla="*/ 137070 w 141605"/>
              <a:gd name="T31" fmla="*/ 61272 h 104775"/>
              <a:gd name="T32" fmla="*/ 130391 w 141605"/>
              <a:gd name="T33" fmla="*/ 61272 h 104775"/>
              <a:gd name="T34" fmla="*/ 121474 w 141605"/>
              <a:gd name="T35" fmla="*/ 60973 h 104775"/>
              <a:gd name="T36" fmla="*/ 85446 w 141605"/>
              <a:gd name="T37" fmla="*/ 42263 h 104775"/>
              <a:gd name="T38" fmla="*/ 67256 w 141605"/>
              <a:gd name="T39" fmla="*/ 27733 h 104775"/>
              <a:gd name="T40" fmla="*/ 58129 w 141605"/>
              <a:gd name="T41" fmla="*/ 20506 h 104775"/>
              <a:gd name="T42" fmla="*/ 48982 w 141605"/>
              <a:gd name="T43" fmla="*/ 13814 h 104775"/>
              <a:gd name="T44" fmla="*/ 39819 w 141605"/>
              <a:gd name="T45" fmla="*/ 8036 h 104775"/>
              <a:gd name="T46" fmla="*/ 30643 w 141605"/>
              <a:gd name="T47" fmla="*/ 3554 h 104775"/>
              <a:gd name="T48" fmla="*/ 21459 w 141605"/>
              <a:gd name="T49" fmla="*/ 748 h 104775"/>
              <a:gd name="T50" fmla="*/ 12264 w 141605"/>
              <a:gd name="T51" fmla="*/ 0 h 104775"/>
              <a:gd name="T52" fmla="*/ 99788 w 141605"/>
              <a:gd name="T53" fmla="*/ 82495 h 104775"/>
              <a:gd name="T54" fmla="*/ 49153 w 141605"/>
              <a:gd name="T55" fmla="*/ 82495 h 104775"/>
              <a:gd name="T56" fmla="*/ 57345 w 141605"/>
              <a:gd name="T57" fmla="*/ 82537 h 104775"/>
              <a:gd name="T58" fmla="*/ 65538 w 141605"/>
              <a:gd name="T59" fmla="*/ 82935 h 104775"/>
              <a:gd name="T60" fmla="*/ 73729 w 141605"/>
              <a:gd name="T61" fmla="*/ 83425 h 104775"/>
              <a:gd name="T62" fmla="*/ 81922 w 141605"/>
              <a:gd name="T63" fmla="*/ 83744 h 104775"/>
              <a:gd name="T64" fmla="*/ 90113 w 141605"/>
              <a:gd name="T65" fmla="*/ 83629 h 104775"/>
              <a:gd name="T66" fmla="*/ 98304 w 141605"/>
              <a:gd name="T67" fmla="*/ 82816 h 104775"/>
              <a:gd name="T68" fmla="*/ 99788 w 141605"/>
              <a:gd name="T69" fmla="*/ 82495 h 104775"/>
              <a:gd name="T70" fmla="*/ 139268 w 141605"/>
              <a:gd name="T71" fmla="*/ 59059 h 104775"/>
              <a:gd name="T72" fmla="*/ 130391 w 141605"/>
              <a:gd name="T73" fmla="*/ 61272 h 104775"/>
              <a:gd name="T74" fmla="*/ 137070 w 141605"/>
              <a:gd name="T75" fmla="*/ 61272 h 104775"/>
              <a:gd name="T76" fmla="*/ 139268 w 141605"/>
              <a:gd name="T77" fmla="*/ 59059 h 10477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1605"/>
              <a:gd name="T118" fmla="*/ 0 h 104775"/>
              <a:gd name="T119" fmla="*/ 141605 w 141605"/>
              <a:gd name="T120" fmla="*/ 104775 h 10477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1605" h="104775">
                <a:moveTo>
                  <a:pt x="12460" y="0"/>
                </a:moveTo>
                <a:lnTo>
                  <a:pt x="3118" y="1689"/>
                </a:lnTo>
                <a:lnTo>
                  <a:pt x="0" y="2861"/>
                </a:lnTo>
                <a:lnTo>
                  <a:pt x="0" y="104467"/>
                </a:lnTo>
                <a:lnTo>
                  <a:pt x="8322" y="96842"/>
                </a:lnTo>
                <a:lnTo>
                  <a:pt x="16644" y="91153"/>
                </a:lnTo>
                <a:lnTo>
                  <a:pt x="24966" y="87138"/>
                </a:lnTo>
                <a:lnTo>
                  <a:pt x="33288" y="84532"/>
                </a:lnTo>
                <a:lnTo>
                  <a:pt x="41609" y="83072"/>
                </a:lnTo>
                <a:lnTo>
                  <a:pt x="49931" y="82495"/>
                </a:lnTo>
                <a:lnTo>
                  <a:pt x="101365" y="82495"/>
                </a:lnTo>
                <a:lnTo>
                  <a:pt x="108181" y="81041"/>
                </a:lnTo>
                <a:lnTo>
                  <a:pt x="116503" y="78042"/>
                </a:lnTo>
                <a:lnTo>
                  <a:pt x="124825" y="73554"/>
                </a:lnTo>
                <a:lnTo>
                  <a:pt x="133147" y="67314"/>
                </a:lnTo>
                <a:lnTo>
                  <a:pt x="139238" y="61272"/>
                </a:lnTo>
                <a:lnTo>
                  <a:pt x="132454" y="61272"/>
                </a:lnTo>
                <a:lnTo>
                  <a:pt x="123395" y="60973"/>
                </a:lnTo>
                <a:lnTo>
                  <a:pt x="86797" y="42263"/>
                </a:lnTo>
                <a:lnTo>
                  <a:pt x="68320" y="27733"/>
                </a:lnTo>
                <a:lnTo>
                  <a:pt x="59048" y="20506"/>
                </a:lnTo>
                <a:lnTo>
                  <a:pt x="49756" y="13814"/>
                </a:lnTo>
                <a:lnTo>
                  <a:pt x="40449" y="8036"/>
                </a:lnTo>
                <a:lnTo>
                  <a:pt x="31128" y="3554"/>
                </a:lnTo>
                <a:lnTo>
                  <a:pt x="21798" y="748"/>
                </a:lnTo>
                <a:lnTo>
                  <a:pt x="12460" y="0"/>
                </a:lnTo>
                <a:close/>
              </a:path>
              <a:path w="141605" h="104775">
                <a:moveTo>
                  <a:pt x="101365" y="82495"/>
                </a:moveTo>
                <a:lnTo>
                  <a:pt x="49931" y="82495"/>
                </a:lnTo>
                <a:lnTo>
                  <a:pt x="58252" y="82537"/>
                </a:lnTo>
                <a:lnTo>
                  <a:pt x="66574" y="82935"/>
                </a:lnTo>
                <a:lnTo>
                  <a:pt x="74895" y="83425"/>
                </a:lnTo>
                <a:lnTo>
                  <a:pt x="83217" y="83744"/>
                </a:lnTo>
                <a:lnTo>
                  <a:pt x="91538" y="83629"/>
                </a:lnTo>
                <a:lnTo>
                  <a:pt x="99860" y="82816"/>
                </a:lnTo>
                <a:lnTo>
                  <a:pt x="101365" y="82495"/>
                </a:lnTo>
                <a:close/>
              </a:path>
              <a:path w="141605" h="104775">
                <a:moveTo>
                  <a:pt x="141470" y="59059"/>
                </a:moveTo>
                <a:lnTo>
                  <a:pt x="132454" y="61272"/>
                </a:lnTo>
                <a:lnTo>
                  <a:pt x="139238" y="61272"/>
                </a:lnTo>
                <a:lnTo>
                  <a:pt x="141470" y="590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2" name="object 76"/>
          <p:cNvSpPr>
            <a:spLocks/>
          </p:cNvSpPr>
          <p:nvPr/>
        </p:nvSpPr>
        <p:spPr bwMode="auto">
          <a:xfrm>
            <a:off x="2181225" y="5740400"/>
            <a:ext cx="119063" cy="239713"/>
          </a:xfrm>
          <a:custGeom>
            <a:avLst/>
            <a:gdLst>
              <a:gd name="T0" fmla="*/ 67528 w 118744"/>
              <a:gd name="T1" fmla="*/ 0 h 239395"/>
              <a:gd name="T2" fmla="*/ 53043 w 118744"/>
              <a:gd name="T3" fmla="*/ 0 h 239395"/>
              <a:gd name="T4" fmla="*/ 48251 w 118744"/>
              <a:gd name="T5" fmla="*/ 4827 h 239395"/>
              <a:gd name="T6" fmla="*/ 48251 w 118744"/>
              <a:gd name="T7" fmla="*/ 188283 h 239395"/>
              <a:gd name="T8" fmla="*/ 30069 w 118744"/>
              <a:gd name="T9" fmla="*/ 191323 h 239395"/>
              <a:gd name="T10" fmla="*/ 15299 w 118744"/>
              <a:gd name="T11" fmla="*/ 196642 h 239395"/>
              <a:gd name="T12" fmla="*/ 4939 w 118744"/>
              <a:gd name="T13" fmla="*/ 203787 h 239395"/>
              <a:gd name="T14" fmla="*/ 0 w 118744"/>
              <a:gd name="T15" fmla="*/ 212311 h 239395"/>
              <a:gd name="T16" fmla="*/ 2663 w 118744"/>
              <a:gd name="T17" fmla="*/ 221554 h 239395"/>
              <a:gd name="T18" fmla="*/ 10422 w 118744"/>
              <a:gd name="T19" fmla="*/ 229377 h 239395"/>
              <a:gd name="T20" fmla="*/ 22442 w 118744"/>
              <a:gd name="T21" fmla="*/ 235493 h 239395"/>
              <a:gd name="T22" fmla="*/ 37901 w 118744"/>
              <a:gd name="T23" fmla="*/ 239609 h 239395"/>
              <a:gd name="T24" fmla="*/ 55969 w 118744"/>
              <a:gd name="T25" fmla="*/ 241435 h 239395"/>
              <a:gd name="T26" fmla="*/ 75830 w 118744"/>
              <a:gd name="T27" fmla="*/ 240300 h 239395"/>
              <a:gd name="T28" fmla="*/ 92767 w 118744"/>
              <a:gd name="T29" fmla="*/ 237060 h 239395"/>
              <a:gd name="T30" fmla="*/ 106212 w 118744"/>
              <a:gd name="T31" fmla="*/ 232078 h 239395"/>
              <a:gd name="T32" fmla="*/ 115599 w 118744"/>
              <a:gd name="T33" fmla="*/ 225715 h 239395"/>
              <a:gd name="T34" fmla="*/ 120363 w 118744"/>
              <a:gd name="T35" fmla="*/ 218333 h 239395"/>
              <a:gd name="T36" fmla="*/ 117659 w 118744"/>
              <a:gd name="T37" fmla="*/ 208005 h 239395"/>
              <a:gd name="T38" fmla="*/ 109513 w 118744"/>
              <a:gd name="T39" fmla="*/ 199611 h 239395"/>
              <a:gd name="T40" fmla="*/ 96852 w 118744"/>
              <a:gd name="T41" fmla="*/ 193325 h 239395"/>
              <a:gd name="T42" fmla="*/ 80611 w 118744"/>
              <a:gd name="T43" fmla="*/ 189325 h 239395"/>
              <a:gd name="T44" fmla="*/ 72321 w 118744"/>
              <a:gd name="T45" fmla="*/ 188312 h 239395"/>
              <a:gd name="T46" fmla="*/ 72321 w 118744"/>
              <a:gd name="T47" fmla="*/ 4827 h 239395"/>
              <a:gd name="T48" fmla="*/ 67528 w 118744"/>
              <a:gd name="T49" fmla="*/ 0 h 23939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744"/>
              <a:gd name="T76" fmla="*/ 0 h 239395"/>
              <a:gd name="T77" fmla="*/ 118744 w 118744"/>
              <a:gd name="T78" fmla="*/ 239395 h 23939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744" h="239395">
                <a:moveTo>
                  <a:pt x="66272" y="0"/>
                </a:moveTo>
                <a:lnTo>
                  <a:pt x="52056" y="0"/>
                </a:lnTo>
                <a:lnTo>
                  <a:pt x="47353" y="4785"/>
                </a:lnTo>
                <a:lnTo>
                  <a:pt x="47353" y="186542"/>
                </a:lnTo>
                <a:lnTo>
                  <a:pt x="29510" y="189554"/>
                </a:lnTo>
                <a:lnTo>
                  <a:pt x="15014" y="194823"/>
                </a:lnTo>
                <a:lnTo>
                  <a:pt x="4848" y="201902"/>
                </a:lnTo>
                <a:lnTo>
                  <a:pt x="0" y="210347"/>
                </a:lnTo>
                <a:lnTo>
                  <a:pt x="2614" y="219504"/>
                </a:lnTo>
                <a:lnTo>
                  <a:pt x="10227" y="227256"/>
                </a:lnTo>
                <a:lnTo>
                  <a:pt x="22025" y="233315"/>
                </a:lnTo>
                <a:lnTo>
                  <a:pt x="37196" y="237393"/>
                </a:lnTo>
                <a:lnTo>
                  <a:pt x="54927" y="239202"/>
                </a:lnTo>
                <a:lnTo>
                  <a:pt x="74419" y="238077"/>
                </a:lnTo>
                <a:lnTo>
                  <a:pt x="91040" y="234868"/>
                </a:lnTo>
                <a:lnTo>
                  <a:pt x="104235" y="229932"/>
                </a:lnTo>
                <a:lnTo>
                  <a:pt x="113448" y="223628"/>
                </a:lnTo>
                <a:lnTo>
                  <a:pt x="118124" y="216314"/>
                </a:lnTo>
                <a:lnTo>
                  <a:pt x="115470" y="206081"/>
                </a:lnTo>
                <a:lnTo>
                  <a:pt x="107475" y="197765"/>
                </a:lnTo>
                <a:lnTo>
                  <a:pt x="95051" y="191538"/>
                </a:lnTo>
                <a:lnTo>
                  <a:pt x="79111" y="187575"/>
                </a:lnTo>
                <a:lnTo>
                  <a:pt x="70975" y="186571"/>
                </a:lnTo>
                <a:lnTo>
                  <a:pt x="70975" y="4785"/>
                </a:lnTo>
                <a:lnTo>
                  <a:pt x="66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3" name="object 77"/>
          <p:cNvSpPr>
            <a:spLocks/>
          </p:cNvSpPr>
          <p:nvPr/>
        </p:nvSpPr>
        <p:spPr bwMode="auto">
          <a:xfrm>
            <a:off x="1187450" y="5730875"/>
            <a:ext cx="101600" cy="96838"/>
          </a:xfrm>
          <a:custGeom>
            <a:avLst/>
            <a:gdLst>
              <a:gd name="T0" fmla="*/ 48876 w 102234"/>
              <a:gd name="T1" fmla="*/ 0 h 97789"/>
              <a:gd name="T2" fmla="*/ 33731 w 102234"/>
              <a:gd name="T3" fmla="*/ 30064 h 97789"/>
              <a:gd name="T4" fmla="*/ 0 w 102234"/>
              <a:gd name="T5" fmla="*/ 34868 h 97789"/>
              <a:gd name="T6" fmla="*/ 24483 w 102234"/>
              <a:gd name="T7" fmla="*/ 58172 h 97789"/>
              <a:gd name="T8" fmla="*/ 18661 w 102234"/>
              <a:gd name="T9" fmla="*/ 91086 h 97789"/>
              <a:gd name="T10" fmla="*/ 48876 w 102234"/>
              <a:gd name="T11" fmla="*/ 75419 h 97789"/>
              <a:gd name="T12" fmla="*/ 76325 w 102234"/>
              <a:gd name="T13" fmla="*/ 75419 h 97789"/>
              <a:gd name="T14" fmla="*/ 73270 w 102234"/>
              <a:gd name="T15" fmla="*/ 58172 h 97789"/>
              <a:gd name="T16" fmla="*/ 97756 w 102234"/>
              <a:gd name="T17" fmla="*/ 34868 h 97789"/>
              <a:gd name="T18" fmla="*/ 63936 w 102234"/>
              <a:gd name="T19" fmla="*/ 30064 h 97789"/>
              <a:gd name="T20" fmla="*/ 48876 w 102234"/>
              <a:gd name="T21" fmla="*/ 0 h 97789"/>
              <a:gd name="T22" fmla="*/ 76325 w 102234"/>
              <a:gd name="T23" fmla="*/ 75419 h 97789"/>
              <a:gd name="T24" fmla="*/ 48876 w 102234"/>
              <a:gd name="T25" fmla="*/ 75419 h 97789"/>
              <a:gd name="T26" fmla="*/ 79095 w 102234"/>
              <a:gd name="T27" fmla="*/ 91086 h 97789"/>
              <a:gd name="T28" fmla="*/ 76325 w 102234"/>
              <a:gd name="T29" fmla="*/ 75419 h 9778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2234"/>
              <a:gd name="T46" fmla="*/ 0 h 97789"/>
              <a:gd name="T47" fmla="*/ 102234 w 102234"/>
              <a:gd name="T48" fmla="*/ 97789 h 9778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2234" h="97789">
                <a:moveTo>
                  <a:pt x="51053" y="0"/>
                </a:moveTo>
                <a:lnTo>
                  <a:pt x="35231" y="32192"/>
                </a:lnTo>
                <a:lnTo>
                  <a:pt x="0" y="37337"/>
                </a:lnTo>
                <a:lnTo>
                  <a:pt x="25575" y="62291"/>
                </a:lnTo>
                <a:lnTo>
                  <a:pt x="19491" y="97535"/>
                </a:lnTo>
                <a:lnTo>
                  <a:pt x="51053" y="80759"/>
                </a:lnTo>
                <a:lnTo>
                  <a:pt x="79720" y="80759"/>
                </a:lnTo>
                <a:lnTo>
                  <a:pt x="76532" y="62291"/>
                </a:lnTo>
                <a:lnTo>
                  <a:pt x="102107" y="37337"/>
                </a:lnTo>
                <a:lnTo>
                  <a:pt x="66781" y="32192"/>
                </a:lnTo>
                <a:lnTo>
                  <a:pt x="51053" y="0"/>
                </a:lnTo>
                <a:close/>
              </a:path>
              <a:path w="102234" h="97789">
                <a:moveTo>
                  <a:pt x="79720" y="80759"/>
                </a:moveTo>
                <a:lnTo>
                  <a:pt x="51053" y="80759"/>
                </a:lnTo>
                <a:lnTo>
                  <a:pt x="82616" y="97535"/>
                </a:lnTo>
                <a:lnTo>
                  <a:pt x="79720" y="807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4" name="object 78"/>
          <p:cNvSpPr>
            <a:spLocks/>
          </p:cNvSpPr>
          <p:nvPr/>
        </p:nvSpPr>
        <p:spPr bwMode="auto">
          <a:xfrm>
            <a:off x="1093788" y="5964238"/>
            <a:ext cx="290512" cy="0"/>
          </a:xfrm>
          <a:custGeom>
            <a:avLst/>
            <a:gdLst>
              <a:gd name="T0" fmla="*/ 0 w 289559"/>
              <a:gd name="T1" fmla="*/ 296296 w 289559"/>
              <a:gd name="T2" fmla="*/ 0 60000 65536"/>
              <a:gd name="T3" fmla="*/ 0 60000 65536"/>
              <a:gd name="T4" fmla="*/ 0 w 289559"/>
              <a:gd name="T5" fmla="*/ 289559 w 2895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noFill/>
          <a:ln w="1828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5" name="object 79"/>
          <p:cNvSpPr>
            <a:spLocks/>
          </p:cNvSpPr>
          <p:nvPr/>
        </p:nvSpPr>
        <p:spPr bwMode="auto">
          <a:xfrm>
            <a:off x="1127125" y="5878513"/>
            <a:ext cx="63500" cy="77787"/>
          </a:xfrm>
          <a:custGeom>
            <a:avLst/>
            <a:gdLst>
              <a:gd name="T0" fmla="*/ 63377 w 63500"/>
              <a:gd name="T1" fmla="*/ 0 h 76835"/>
              <a:gd name="T2" fmla="*/ 0 w 63500"/>
              <a:gd name="T3" fmla="*/ 0 h 76835"/>
              <a:gd name="T4" fmla="*/ 0 w 63500"/>
              <a:gd name="T5" fmla="*/ 83292 h 76835"/>
              <a:gd name="T6" fmla="*/ 63377 w 63500"/>
              <a:gd name="T7" fmla="*/ 83292 h 76835"/>
              <a:gd name="T8" fmla="*/ 63377 w 63500"/>
              <a:gd name="T9" fmla="*/ 0 h 768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00"/>
              <a:gd name="T16" fmla="*/ 0 h 76835"/>
              <a:gd name="T17" fmla="*/ 63500 w 63500"/>
              <a:gd name="T18" fmla="*/ 76835 h 768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00" h="76835">
                <a:moveTo>
                  <a:pt x="63377" y="0"/>
                </a:moveTo>
                <a:lnTo>
                  <a:pt x="0" y="0"/>
                </a:lnTo>
                <a:lnTo>
                  <a:pt x="0" y="76413"/>
                </a:lnTo>
                <a:lnTo>
                  <a:pt x="63377" y="76413"/>
                </a:lnTo>
                <a:lnTo>
                  <a:pt x="633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6" name="object 80"/>
          <p:cNvSpPr>
            <a:spLocks/>
          </p:cNvSpPr>
          <p:nvPr/>
        </p:nvSpPr>
        <p:spPr bwMode="auto">
          <a:xfrm>
            <a:off x="1208088" y="5848350"/>
            <a:ext cx="61912" cy="107950"/>
          </a:xfrm>
          <a:custGeom>
            <a:avLst/>
            <a:gdLst>
              <a:gd name="T0" fmla="*/ 56382 w 62865"/>
              <a:gd name="T1" fmla="*/ 0 h 107950"/>
              <a:gd name="T2" fmla="*/ 0 w 62865"/>
              <a:gd name="T3" fmla="*/ 0 h 107950"/>
              <a:gd name="T4" fmla="*/ 0 w 62865"/>
              <a:gd name="T5" fmla="*/ 107954 h 107950"/>
              <a:gd name="T6" fmla="*/ 56382 w 62865"/>
              <a:gd name="T7" fmla="*/ 107954 h 107950"/>
              <a:gd name="T8" fmla="*/ 56382 w 62865"/>
              <a:gd name="T9" fmla="*/ 0 h 107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865"/>
              <a:gd name="T16" fmla="*/ 0 h 107950"/>
              <a:gd name="T17" fmla="*/ 62865 w 62865"/>
              <a:gd name="T18" fmla="*/ 107950 h 107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865" h="107950">
                <a:moveTo>
                  <a:pt x="62746" y="0"/>
                </a:moveTo>
                <a:lnTo>
                  <a:pt x="0" y="0"/>
                </a:lnTo>
                <a:lnTo>
                  <a:pt x="0" y="107954"/>
                </a:lnTo>
                <a:lnTo>
                  <a:pt x="62746" y="107954"/>
                </a:lnTo>
                <a:lnTo>
                  <a:pt x="627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7" name="object 81"/>
          <p:cNvSpPr>
            <a:spLocks/>
          </p:cNvSpPr>
          <p:nvPr/>
        </p:nvSpPr>
        <p:spPr bwMode="auto">
          <a:xfrm>
            <a:off x="1287463" y="5878513"/>
            <a:ext cx="63500" cy="77787"/>
          </a:xfrm>
          <a:custGeom>
            <a:avLst/>
            <a:gdLst>
              <a:gd name="T0" fmla="*/ 63245 w 63500"/>
              <a:gd name="T1" fmla="*/ 0 h 76835"/>
              <a:gd name="T2" fmla="*/ 0 w 63500"/>
              <a:gd name="T3" fmla="*/ 0 h 76835"/>
              <a:gd name="T4" fmla="*/ 0 w 63500"/>
              <a:gd name="T5" fmla="*/ 83292 h 76835"/>
              <a:gd name="T6" fmla="*/ 63245 w 63500"/>
              <a:gd name="T7" fmla="*/ 83292 h 76835"/>
              <a:gd name="T8" fmla="*/ 63245 w 63500"/>
              <a:gd name="T9" fmla="*/ 0 h 768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00"/>
              <a:gd name="T16" fmla="*/ 0 h 76835"/>
              <a:gd name="T17" fmla="*/ 63500 w 63500"/>
              <a:gd name="T18" fmla="*/ 76835 h 768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00" h="76835">
                <a:moveTo>
                  <a:pt x="63245" y="0"/>
                </a:moveTo>
                <a:lnTo>
                  <a:pt x="0" y="0"/>
                </a:lnTo>
                <a:lnTo>
                  <a:pt x="0" y="76413"/>
                </a:lnTo>
                <a:lnTo>
                  <a:pt x="63245" y="76413"/>
                </a:lnTo>
                <a:lnTo>
                  <a:pt x="632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8" name="object 82"/>
          <p:cNvSpPr>
            <a:spLocks/>
          </p:cNvSpPr>
          <p:nvPr/>
        </p:nvSpPr>
        <p:spPr bwMode="auto">
          <a:xfrm>
            <a:off x="815975" y="4783138"/>
            <a:ext cx="214313" cy="252412"/>
          </a:xfrm>
          <a:custGeom>
            <a:avLst/>
            <a:gdLst>
              <a:gd name="T0" fmla="*/ 94733 w 215265"/>
              <a:gd name="T1" fmla="*/ 28958 h 252095"/>
              <a:gd name="T2" fmla="*/ 24371 w 215265"/>
              <a:gd name="T3" fmla="*/ 79815 h 252095"/>
              <a:gd name="T4" fmla="*/ 916 w 215265"/>
              <a:gd name="T5" fmla="*/ 159905 h 252095"/>
              <a:gd name="T6" fmla="*/ 74974 w 215265"/>
              <a:gd name="T7" fmla="*/ 251525 h 252095"/>
              <a:gd name="T8" fmla="*/ 119509 w 215265"/>
              <a:gd name="T9" fmla="*/ 251190 h 252095"/>
              <a:gd name="T10" fmla="*/ 157130 w 215265"/>
              <a:gd name="T11" fmla="*/ 235364 h 252095"/>
              <a:gd name="T12" fmla="*/ 76144 w 215265"/>
              <a:gd name="T13" fmla="*/ 231187 h 252095"/>
              <a:gd name="T14" fmla="*/ 47397 w 215265"/>
              <a:gd name="T15" fmla="*/ 211268 h 252095"/>
              <a:gd name="T16" fmla="*/ 48580 w 215265"/>
              <a:gd name="T17" fmla="*/ 202945 h 252095"/>
              <a:gd name="T18" fmla="*/ 24787 w 215265"/>
              <a:gd name="T19" fmla="*/ 180881 h 252095"/>
              <a:gd name="T20" fmla="*/ 39456 w 215265"/>
              <a:gd name="T21" fmla="*/ 148883 h 252095"/>
              <a:gd name="T22" fmla="*/ 20663 w 215265"/>
              <a:gd name="T23" fmla="*/ 131460 h 252095"/>
              <a:gd name="T24" fmla="*/ 36120 w 215265"/>
              <a:gd name="T25" fmla="*/ 96282 h 252095"/>
              <a:gd name="T26" fmla="*/ 52395 w 215265"/>
              <a:gd name="T27" fmla="*/ 89690 h 252095"/>
              <a:gd name="T28" fmla="*/ 50336 w 215265"/>
              <a:gd name="T29" fmla="*/ 81100 h 252095"/>
              <a:gd name="T30" fmla="*/ 83599 w 215265"/>
              <a:gd name="T31" fmla="*/ 64495 h 252095"/>
              <a:gd name="T32" fmla="*/ 192737 w 215265"/>
              <a:gd name="T33" fmla="*/ 60332 h 252095"/>
              <a:gd name="T34" fmla="*/ 135642 w 215265"/>
              <a:gd name="T35" fmla="*/ 48882 h 252095"/>
              <a:gd name="T36" fmla="*/ 143835 w 215265"/>
              <a:gd name="T37" fmla="*/ 43 h 252095"/>
              <a:gd name="T38" fmla="*/ 101496 w 215265"/>
              <a:gd name="T39" fmla="*/ 210116 h 252095"/>
              <a:gd name="T40" fmla="*/ 157579 w 215265"/>
              <a:gd name="T41" fmla="*/ 235099 h 252095"/>
              <a:gd name="T42" fmla="*/ 168974 w 215265"/>
              <a:gd name="T43" fmla="*/ 193336 h 252095"/>
              <a:gd name="T44" fmla="*/ 160893 w 215265"/>
              <a:gd name="T45" fmla="*/ 202428 h 252095"/>
              <a:gd name="T46" fmla="*/ 154888 w 215265"/>
              <a:gd name="T47" fmla="*/ 214671 h 252095"/>
              <a:gd name="T48" fmla="*/ 157579 w 215265"/>
              <a:gd name="T49" fmla="*/ 235099 h 252095"/>
              <a:gd name="T50" fmla="*/ 170150 w 215265"/>
              <a:gd name="T51" fmla="*/ 193972 h 252095"/>
              <a:gd name="T52" fmla="*/ 40044 w 215265"/>
              <a:gd name="T53" fmla="*/ 200121 h 252095"/>
              <a:gd name="T54" fmla="*/ 48580 w 215265"/>
              <a:gd name="T55" fmla="*/ 202945 h 252095"/>
              <a:gd name="T56" fmla="*/ 161333 w 215265"/>
              <a:gd name="T57" fmla="*/ 89424 h 252095"/>
              <a:gd name="T58" fmla="*/ 180102 w 215265"/>
              <a:gd name="T59" fmla="*/ 122527 h 252095"/>
              <a:gd name="T60" fmla="*/ 164427 w 215265"/>
              <a:gd name="T61" fmla="*/ 148883 h 252095"/>
              <a:gd name="T62" fmla="*/ 180281 w 215265"/>
              <a:gd name="T63" fmla="*/ 174847 h 252095"/>
              <a:gd name="T64" fmla="*/ 193140 w 215265"/>
              <a:gd name="T65" fmla="*/ 193972 h 252095"/>
              <a:gd name="T66" fmla="*/ 202839 w 215265"/>
              <a:gd name="T67" fmla="*/ 156290 h 252095"/>
              <a:gd name="T68" fmla="*/ 197636 w 215265"/>
              <a:gd name="T69" fmla="*/ 115195 h 252095"/>
              <a:gd name="T70" fmla="*/ 50442 w 215265"/>
              <a:gd name="T71" fmla="*/ 91730 h 252095"/>
              <a:gd name="T72" fmla="*/ 49450 w 215265"/>
              <a:gd name="T73" fmla="*/ 92765 h 252095"/>
              <a:gd name="T74" fmla="*/ 96237 w 215265"/>
              <a:gd name="T75" fmla="*/ 62577 h 252095"/>
              <a:gd name="T76" fmla="*/ 105468 w 215265"/>
              <a:gd name="T77" fmla="*/ 62691 h 252095"/>
              <a:gd name="T78" fmla="*/ 194612 w 215265"/>
              <a:gd name="T79" fmla="*/ 62691 h 252095"/>
              <a:gd name="T80" fmla="*/ 130220 w 215265"/>
              <a:gd name="T81" fmla="*/ 67939 h 252095"/>
              <a:gd name="T82" fmla="*/ 150902 w 215265"/>
              <a:gd name="T83" fmla="*/ 81485 h 252095"/>
              <a:gd name="T84" fmla="*/ 153093 w 215265"/>
              <a:gd name="T85" fmla="*/ 91478 h 252095"/>
              <a:gd name="T86" fmla="*/ 161333 w 215265"/>
              <a:gd name="T87" fmla="*/ 89424 h 252095"/>
              <a:gd name="T88" fmla="*/ 194612 w 215265"/>
              <a:gd name="T89" fmla="*/ 62691 h 252095"/>
              <a:gd name="T90" fmla="*/ 192737 w 215265"/>
              <a:gd name="T91" fmla="*/ 60332 h 2520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5265"/>
              <a:gd name="T139" fmla="*/ 0 h 252095"/>
              <a:gd name="T140" fmla="*/ 215265 w 215265"/>
              <a:gd name="T141" fmla="*/ 252095 h 25209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5265" h="252095">
                <a:moveTo>
                  <a:pt x="78218" y="0"/>
                </a:moveTo>
                <a:lnTo>
                  <a:pt x="78156" y="28662"/>
                </a:lnTo>
                <a:lnTo>
                  <a:pt x="97718" y="28706"/>
                </a:lnTo>
                <a:lnTo>
                  <a:pt x="97718" y="42540"/>
                </a:lnTo>
                <a:lnTo>
                  <a:pt x="57244" y="53744"/>
                </a:lnTo>
                <a:lnTo>
                  <a:pt x="25139" y="79116"/>
                </a:lnTo>
                <a:lnTo>
                  <a:pt x="5015" y="115049"/>
                </a:lnTo>
                <a:lnTo>
                  <a:pt x="0" y="143141"/>
                </a:lnTo>
                <a:lnTo>
                  <a:pt x="944" y="158504"/>
                </a:lnTo>
                <a:lnTo>
                  <a:pt x="14360" y="199610"/>
                </a:lnTo>
                <a:lnTo>
                  <a:pt x="40973" y="230890"/>
                </a:lnTo>
                <a:lnTo>
                  <a:pt x="77338" y="249322"/>
                </a:lnTo>
                <a:lnTo>
                  <a:pt x="91032" y="252090"/>
                </a:lnTo>
                <a:lnTo>
                  <a:pt x="107654" y="251403"/>
                </a:lnTo>
                <a:lnTo>
                  <a:pt x="123275" y="248991"/>
                </a:lnTo>
                <a:lnTo>
                  <a:pt x="137825" y="244966"/>
                </a:lnTo>
                <a:lnTo>
                  <a:pt x="151235" y="239443"/>
                </a:lnTo>
                <a:lnTo>
                  <a:pt x="162081" y="233303"/>
                </a:lnTo>
                <a:lnTo>
                  <a:pt x="104695" y="233303"/>
                </a:lnTo>
                <a:lnTo>
                  <a:pt x="91277" y="232240"/>
                </a:lnTo>
                <a:lnTo>
                  <a:pt x="78543" y="229162"/>
                </a:lnTo>
                <a:lnTo>
                  <a:pt x="66643" y="224233"/>
                </a:lnTo>
                <a:lnTo>
                  <a:pt x="55728" y="217619"/>
                </a:lnTo>
                <a:lnTo>
                  <a:pt x="48889" y="209418"/>
                </a:lnTo>
                <a:lnTo>
                  <a:pt x="50249" y="207395"/>
                </a:lnTo>
                <a:lnTo>
                  <a:pt x="50249" y="201299"/>
                </a:lnTo>
                <a:lnTo>
                  <a:pt x="50113" y="201167"/>
                </a:lnTo>
                <a:lnTo>
                  <a:pt x="38270" y="201167"/>
                </a:lnTo>
                <a:lnTo>
                  <a:pt x="31152" y="190737"/>
                </a:lnTo>
                <a:lnTo>
                  <a:pt x="25569" y="179297"/>
                </a:lnTo>
                <a:lnTo>
                  <a:pt x="21695" y="166987"/>
                </a:lnTo>
                <a:lnTo>
                  <a:pt x="19705" y="153945"/>
                </a:lnTo>
                <a:lnTo>
                  <a:pt x="40699" y="147578"/>
                </a:lnTo>
                <a:lnTo>
                  <a:pt x="40699" y="143505"/>
                </a:lnTo>
                <a:lnTo>
                  <a:pt x="19613" y="143505"/>
                </a:lnTo>
                <a:lnTo>
                  <a:pt x="21314" y="130309"/>
                </a:lnTo>
                <a:lnTo>
                  <a:pt x="24921" y="117784"/>
                </a:lnTo>
                <a:lnTo>
                  <a:pt x="30286" y="106103"/>
                </a:lnTo>
                <a:lnTo>
                  <a:pt x="37258" y="95439"/>
                </a:lnTo>
                <a:lnTo>
                  <a:pt x="43424" y="90927"/>
                </a:lnTo>
                <a:lnTo>
                  <a:pt x="52031" y="90927"/>
                </a:lnTo>
                <a:lnTo>
                  <a:pt x="54047" y="88904"/>
                </a:lnTo>
                <a:lnTo>
                  <a:pt x="54047" y="83307"/>
                </a:lnTo>
                <a:lnTo>
                  <a:pt x="53129" y="81533"/>
                </a:lnTo>
                <a:lnTo>
                  <a:pt x="51925" y="80390"/>
                </a:lnTo>
                <a:lnTo>
                  <a:pt x="62399" y="73306"/>
                </a:lnTo>
                <a:lnTo>
                  <a:pt x="73889" y="67753"/>
                </a:lnTo>
                <a:lnTo>
                  <a:pt x="86233" y="63930"/>
                </a:lnTo>
                <a:lnTo>
                  <a:pt x="99268" y="62030"/>
                </a:lnTo>
                <a:lnTo>
                  <a:pt x="200652" y="62030"/>
                </a:lnTo>
                <a:lnTo>
                  <a:pt x="198810" y="59804"/>
                </a:lnTo>
                <a:lnTo>
                  <a:pt x="162635" y="59804"/>
                </a:lnTo>
                <a:lnTo>
                  <a:pt x="151638" y="53460"/>
                </a:lnTo>
                <a:lnTo>
                  <a:pt x="139917" y="48455"/>
                </a:lnTo>
                <a:lnTo>
                  <a:pt x="131234" y="28706"/>
                </a:lnTo>
                <a:lnTo>
                  <a:pt x="148367" y="28706"/>
                </a:lnTo>
                <a:lnTo>
                  <a:pt x="148367" y="43"/>
                </a:lnTo>
                <a:lnTo>
                  <a:pt x="78218" y="0"/>
                </a:lnTo>
                <a:close/>
              </a:path>
              <a:path w="215265" h="252095">
                <a:moveTo>
                  <a:pt x="108792" y="208275"/>
                </a:moveTo>
                <a:lnTo>
                  <a:pt x="104695" y="208275"/>
                </a:lnTo>
                <a:lnTo>
                  <a:pt x="104695" y="233303"/>
                </a:lnTo>
                <a:lnTo>
                  <a:pt x="162081" y="233303"/>
                </a:lnTo>
                <a:lnTo>
                  <a:pt x="162544" y="233040"/>
                </a:lnTo>
                <a:lnTo>
                  <a:pt x="108792" y="233040"/>
                </a:lnTo>
                <a:lnTo>
                  <a:pt x="108792" y="208275"/>
                </a:lnTo>
                <a:close/>
              </a:path>
              <a:path w="215265" h="252095">
                <a:moveTo>
                  <a:pt x="174299" y="191642"/>
                </a:moveTo>
                <a:lnTo>
                  <a:pt x="169002" y="191642"/>
                </a:lnTo>
                <a:lnTo>
                  <a:pt x="165963" y="194690"/>
                </a:lnTo>
                <a:lnTo>
                  <a:pt x="165963" y="200655"/>
                </a:lnTo>
                <a:lnTo>
                  <a:pt x="167179" y="202560"/>
                </a:lnTo>
                <a:lnTo>
                  <a:pt x="168846" y="203703"/>
                </a:lnTo>
                <a:lnTo>
                  <a:pt x="159768" y="212790"/>
                </a:lnTo>
                <a:lnTo>
                  <a:pt x="125536" y="230559"/>
                </a:lnTo>
                <a:lnTo>
                  <a:pt x="108792" y="233040"/>
                </a:lnTo>
                <a:lnTo>
                  <a:pt x="162544" y="233040"/>
                </a:lnTo>
                <a:lnTo>
                  <a:pt x="192105" y="204633"/>
                </a:lnTo>
                <a:lnTo>
                  <a:pt x="199226" y="192273"/>
                </a:lnTo>
                <a:lnTo>
                  <a:pt x="175512" y="192273"/>
                </a:lnTo>
                <a:lnTo>
                  <a:pt x="174299" y="191642"/>
                </a:lnTo>
                <a:close/>
              </a:path>
              <a:path w="215265" h="252095">
                <a:moveTo>
                  <a:pt x="47222" y="198369"/>
                </a:moveTo>
                <a:lnTo>
                  <a:pt x="41306" y="198369"/>
                </a:lnTo>
                <a:lnTo>
                  <a:pt x="39495" y="199512"/>
                </a:lnTo>
                <a:lnTo>
                  <a:pt x="38270" y="201167"/>
                </a:lnTo>
                <a:lnTo>
                  <a:pt x="50113" y="201167"/>
                </a:lnTo>
                <a:lnTo>
                  <a:pt x="47222" y="198369"/>
                </a:lnTo>
                <a:close/>
              </a:path>
              <a:path w="215265" h="252095">
                <a:moveTo>
                  <a:pt x="208903" y="88641"/>
                </a:moveTo>
                <a:lnTo>
                  <a:pt x="166417" y="88641"/>
                </a:lnTo>
                <a:lnTo>
                  <a:pt x="174434" y="98506"/>
                </a:lnTo>
                <a:lnTo>
                  <a:pt x="180936" y="109495"/>
                </a:lnTo>
                <a:lnTo>
                  <a:pt x="185778" y="121454"/>
                </a:lnTo>
                <a:lnTo>
                  <a:pt x="188811" y="134227"/>
                </a:lnTo>
                <a:lnTo>
                  <a:pt x="169608" y="143505"/>
                </a:lnTo>
                <a:lnTo>
                  <a:pt x="169608" y="147578"/>
                </a:lnTo>
                <a:lnTo>
                  <a:pt x="189920" y="147578"/>
                </a:lnTo>
                <a:lnTo>
                  <a:pt x="188905" y="160766"/>
                </a:lnTo>
                <a:lnTo>
                  <a:pt x="185962" y="173316"/>
                </a:lnTo>
                <a:lnTo>
                  <a:pt x="181247" y="185083"/>
                </a:lnTo>
                <a:lnTo>
                  <a:pt x="175512" y="192273"/>
                </a:lnTo>
                <a:lnTo>
                  <a:pt x="199226" y="192273"/>
                </a:lnTo>
                <a:lnTo>
                  <a:pt x="203911" y="181186"/>
                </a:lnTo>
                <a:lnTo>
                  <a:pt x="207416" y="168349"/>
                </a:lnTo>
                <a:lnTo>
                  <a:pt x="209230" y="154921"/>
                </a:lnTo>
                <a:lnTo>
                  <a:pt x="208707" y="139577"/>
                </a:lnTo>
                <a:lnTo>
                  <a:pt x="206887" y="126111"/>
                </a:lnTo>
                <a:lnTo>
                  <a:pt x="203866" y="114186"/>
                </a:lnTo>
                <a:lnTo>
                  <a:pt x="199738" y="103467"/>
                </a:lnTo>
                <a:lnTo>
                  <a:pt x="208903" y="88641"/>
                </a:lnTo>
                <a:close/>
              </a:path>
              <a:path w="215265" h="252095">
                <a:moveTo>
                  <a:pt x="52031" y="90927"/>
                </a:moveTo>
                <a:lnTo>
                  <a:pt x="43424" y="90927"/>
                </a:lnTo>
                <a:lnTo>
                  <a:pt x="45247" y="91952"/>
                </a:lnTo>
                <a:lnTo>
                  <a:pt x="51011" y="91952"/>
                </a:lnTo>
                <a:lnTo>
                  <a:pt x="52031" y="90927"/>
                </a:lnTo>
                <a:close/>
              </a:path>
              <a:path w="215265" h="252095">
                <a:moveTo>
                  <a:pt x="200652" y="62030"/>
                </a:moveTo>
                <a:lnTo>
                  <a:pt x="99268" y="62030"/>
                </a:lnTo>
                <a:lnTo>
                  <a:pt x="104684" y="90616"/>
                </a:lnTo>
                <a:lnTo>
                  <a:pt x="108792" y="90677"/>
                </a:lnTo>
                <a:lnTo>
                  <a:pt x="108792" y="62142"/>
                </a:lnTo>
                <a:lnTo>
                  <a:pt x="200744" y="62142"/>
                </a:lnTo>
                <a:lnTo>
                  <a:pt x="200652" y="62030"/>
                </a:lnTo>
                <a:close/>
              </a:path>
              <a:path w="215265" h="252095">
                <a:moveTo>
                  <a:pt x="200744" y="62142"/>
                </a:moveTo>
                <a:lnTo>
                  <a:pt x="108792" y="62142"/>
                </a:lnTo>
                <a:lnTo>
                  <a:pt x="121894" y="63784"/>
                </a:lnTo>
                <a:lnTo>
                  <a:pt x="134323" y="67344"/>
                </a:lnTo>
                <a:lnTo>
                  <a:pt x="145906" y="72690"/>
                </a:lnTo>
                <a:lnTo>
                  <a:pt x="156471" y="79690"/>
                </a:lnTo>
                <a:lnTo>
                  <a:pt x="155655" y="80771"/>
                </a:lnTo>
                <a:lnTo>
                  <a:pt x="154893" y="82295"/>
                </a:lnTo>
                <a:lnTo>
                  <a:pt x="154893" y="87629"/>
                </a:lnTo>
                <a:lnTo>
                  <a:pt x="157916" y="90677"/>
                </a:lnTo>
                <a:lnTo>
                  <a:pt x="163381" y="90677"/>
                </a:lnTo>
                <a:lnTo>
                  <a:pt x="165049" y="89784"/>
                </a:lnTo>
                <a:lnTo>
                  <a:pt x="166417" y="88641"/>
                </a:lnTo>
                <a:lnTo>
                  <a:pt x="208903" y="88641"/>
                </a:lnTo>
                <a:lnTo>
                  <a:pt x="214792" y="79116"/>
                </a:lnTo>
                <a:lnTo>
                  <a:pt x="200744" y="62142"/>
                </a:lnTo>
                <a:close/>
              </a:path>
              <a:path w="215265" h="252095">
                <a:moveTo>
                  <a:pt x="184291" y="42259"/>
                </a:moveTo>
                <a:lnTo>
                  <a:pt x="162635" y="59804"/>
                </a:lnTo>
                <a:lnTo>
                  <a:pt x="198810" y="59804"/>
                </a:lnTo>
                <a:lnTo>
                  <a:pt x="184291" y="422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39" name="object 83"/>
          <p:cNvSpPr>
            <a:spLocks/>
          </p:cNvSpPr>
          <p:nvPr/>
        </p:nvSpPr>
        <p:spPr bwMode="auto">
          <a:xfrm>
            <a:off x="925513" y="4868863"/>
            <a:ext cx="57150" cy="61912"/>
          </a:xfrm>
          <a:custGeom>
            <a:avLst/>
            <a:gdLst>
              <a:gd name="T0" fmla="*/ 0 w 57784"/>
              <a:gd name="T1" fmla="*/ 0 h 61595"/>
              <a:gd name="T2" fmla="*/ 0 w 57784"/>
              <a:gd name="T3" fmla="*/ 34038 h 61595"/>
              <a:gd name="T4" fmla="*/ 11429 w 57784"/>
              <a:gd name="T5" fmla="*/ 39638 h 61595"/>
              <a:gd name="T6" fmla="*/ 19748 w 57784"/>
              <a:gd name="T7" fmla="*/ 49847 h 61595"/>
              <a:gd name="T8" fmla="*/ 23759 w 57784"/>
              <a:gd name="T9" fmla="*/ 63374 h 61595"/>
              <a:gd name="T10" fmla="*/ 53297 w 57784"/>
              <a:gd name="T11" fmla="*/ 59283 h 61595"/>
              <a:gd name="T12" fmla="*/ 50552 w 57784"/>
              <a:gd name="T13" fmla="*/ 44976 h 61595"/>
              <a:gd name="T14" fmla="*/ 28305 w 57784"/>
              <a:gd name="T15" fmla="*/ 11520 h 61595"/>
              <a:gd name="T16" fmla="*/ 5048 w 57784"/>
              <a:gd name="T17" fmla="*/ 730 h 61595"/>
              <a:gd name="T18" fmla="*/ 0 w 57784"/>
              <a:gd name="T19" fmla="*/ 0 h 615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784"/>
              <a:gd name="T31" fmla="*/ 0 h 61595"/>
              <a:gd name="T32" fmla="*/ 57784 w 57784"/>
              <a:gd name="T33" fmla="*/ 61595 h 615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784" h="61595">
                <a:moveTo>
                  <a:pt x="0" y="0"/>
                </a:moveTo>
                <a:lnTo>
                  <a:pt x="0" y="32836"/>
                </a:lnTo>
                <a:lnTo>
                  <a:pt x="12347" y="38238"/>
                </a:lnTo>
                <a:lnTo>
                  <a:pt x="21332" y="48088"/>
                </a:lnTo>
                <a:lnTo>
                  <a:pt x="25666" y="61137"/>
                </a:lnTo>
                <a:lnTo>
                  <a:pt x="57576" y="57191"/>
                </a:lnTo>
                <a:lnTo>
                  <a:pt x="54611" y="43389"/>
                </a:lnTo>
                <a:lnTo>
                  <a:pt x="30577" y="11114"/>
                </a:lnTo>
                <a:lnTo>
                  <a:pt x="5454" y="7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40" name="object 84"/>
          <p:cNvSpPr>
            <a:spLocks/>
          </p:cNvSpPr>
          <p:nvPr/>
        </p:nvSpPr>
        <p:spPr bwMode="auto">
          <a:xfrm>
            <a:off x="3651250" y="1847850"/>
            <a:ext cx="2660650" cy="644525"/>
          </a:xfrm>
          <a:custGeom>
            <a:avLst/>
            <a:gdLst>
              <a:gd name="T0" fmla="*/ 2327467 w 2660015"/>
              <a:gd name="T1" fmla="*/ 0 h 643255"/>
              <a:gd name="T2" fmla="*/ 1420332 w 2660015"/>
              <a:gd name="T3" fmla="*/ 0 h 643255"/>
              <a:gd name="T4" fmla="*/ 93636 w 2660015"/>
              <a:gd name="T5" fmla="*/ 883 h 643255"/>
              <a:gd name="T6" fmla="*/ 53692 w 2660015"/>
              <a:gd name="T7" fmla="*/ 14544 h 643255"/>
              <a:gd name="T8" fmla="*/ 22596 w 2660015"/>
              <a:gd name="T9" fmla="*/ 41987 h 643255"/>
              <a:gd name="T10" fmla="*/ 3876 w 2660015"/>
              <a:gd name="T11" fmla="*/ 79653 h 643255"/>
              <a:gd name="T12" fmla="*/ 0 w 2660015"/>
              <a:gd name="T13" fmla="*/ 108688 h 643255"/>
              <a:gd name="T14" fmla="*/ 0 w 2660015"/>
              <a:gd name="T15" fmla="*/ 543379 h 643255"/>
              <a:gd name="T16" fmla="*/ 8184 w 2660015"/>
              <a:gd name="T17" fmla="*/ 585065 h 643255"/>
              <a:gd name="T18" fmla="*/ 31144 w 2660015"/>
              <a:gd name="T19" fmla="*/ 619919 h 643255"/>
              <a:gd name="T20" fmla="*/ 65386 w 2660015"/>
              <a:gd name="T21" fmla="*/ 643438 h 643255"/>
              <a:gd name="T22" fmla="*/ 107380 w 2660015"/>
              <a:gd name="T23" fmla="*/ 652068 h 643255"/>
              <a:gd name="T24" fmla="*/ 2029028 w 2660015"/>
              <a:gd name="T25" fmla="*/ 652068 h 643255"/>
              <a:gd name="T26" fmla="*/ 2341205 w 2660015"/>
              <a:gd name="T27" fmla="*/ 651188 h 643255"/>
              <a:gd name="T28" fmla="*/ 2381153 w 2660015"/>
              <a:gd name="T29" fmla="*/ 637523 h 643255"/>
              <a:gd name="T30" fmla="*/ 2412245 w 2660015"/>
              <a:gd name="T31" fmla="*/ 610081 h 643255"/>
              <a:gd name="T32" fmla="*/ 2430969 w 2660015"/>
              <a:gd name="T33" fmla="*/ 572415 h 643255"/>
              <a:gd name="T34" fmla="*/ 2434845 w 2660015"/>
              <a:gd name="T35" fmla="*/ 543379 h 643255"/>
              <a:gd name="T36" fmla="*/ 2664225 w 2660015"/>
              <a:gd name="T37" fmla="*/ 507717 h 643255"/>
              <a:gd name="T38" fmla="*/ 2434845 w 2660015"/>
              <a:gd name="T39" fmla="*/ 380363 h 643255"/>
              <a:gd name="T40" fmla="*/ 2433973 w 2660015"/>
              <a:gd name="T41" fmla="*/ 94782 h 643255"/>
              <a:gd name="T42" fmla="*/ 2431203 w 2660015"/>
              <a:gd name="T43" fmla="*/ 80526 h 643255"/>
              <a:gd name="T44" fmla="*/ 2412777 w 2660015"/>
              <a:gd name="T45" fmla="*/ 42684 h 643255"/>
              <a:gd name="T46" fmla="*/ 2381909 w 2660015"/>
              <a:gd name="T47" fmla="*/ 14989 h 643255"/>
              <a:gd name="T48" fmla="*/ 2342111 w 2660015"/>
              <a:gd name="T49" fmla="*/ 1003 h 643255"/>
              <a:gd name="T50" fmla="*/ 2327467 w 2660015"/>
              <a:gd name="T51" fmla="*/ 0 h 6432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60015"/>
              <a:gd name="T79" fmla="*/ 0 h 643255"/>
              <a:gd name="T80" fmla="*/ 2660015 w 2660015"/>
              <a:gd name="T81" fmla="*/ 643255 h 64325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60015" h="643255">
                <a:moveTo>
                  <a:pt x="2323581" y="0"/>
                </a:moveTo>
                <a:lnTo>
                  <a:pt x="1417960" y="0"/>
                </a:lnTo>
                <a:lnTo>
                  <a:pt x="93482" y="869"/>
                </a:lnTo>
                <a:lnTo>
                  <a:pt x="53601" y="14345"/>
                </a:lnTo>
                <a:lnTo>
                  <a:pt x="22561" y="41411"/>
                </a:lnTo>
                <a:lnTo>
                  <a:pt x="3869" y="78561"/>
                </a:lnTo>
                <a:lnTo>
                  <a:pt x="0" y="107198"/>
                </a:lnTo>
                <a:lnTo>
                  <a:pt x="0" y="535929"/>
                </a:lnTo>
                <a:lnTo>
                  <a:pt x="8170" y="577042"/>
                </a:lnTo>
                <a:lnTo>
                  <a:pt x="31095" y="611418"/>
                </a:lnTo>
                <a:lnTo>
                  <a:pt x="65274" y="634616"/>
                </a:lnTo>
                <a:lnTo>
                  <a:pt x="107198" y="643127"/>
                </a:lnTo>
                <a:lnTo>
                  <a:pt x="2025639" y="643127"/>
                </a:lnTo>
                <a:lnTo>
                  <a:pt x="2337297" y="642258"/>
                </a:lnTo>
                <a:lnTo>
                  <a:pt x="2377178" y="628782"/>
                </a:lnTo>
                <a:lnTo>
                  <a:pt x="2408218" y="601716"/>
                </a:lnTo>
                <a:lnTo>
                  <a:pt x="2426910" y="564566"/>
                </a:lnTo>
                <a:lnTo>
                  <a:pt x="2430779" y="535929"/>
                </a:lnTo>
                <a:lnTo>
                  <a:pt x="2659776" y="500755"/>
                </a:lnTo>
                <a:lnTo>
                  <a:pt x="2430779" y="375147"/>
                </a:lnTo>
                <a:lnTo>
                  <a:pt x="2429910" y="93482"/>
                </a:lnTo>
                <a:lnTo>
                  <a:pt x="2427144" y="79422"/>
                </a:lnTo>
                <a:lnTo>
                  <a:pt x="2408749" y="42099"/>
                </a:lnTo>
                <a:lnTo>
                  <a:pt x="2377932" y="14785"/>
                </a:lnTo>
                <a:lnTo>
                  <a:pt x="2338200" y="989"/>
                </a:lnTo>
                <a:lnTo>
                  <a:pt x="2323581" y="0"/>
                </a:lnTo>
                <a:close/>
              </a:path>
            </a:pathLst>
          </a:custGeom>
          <a:solidFill>
            <a:srgbClr val="9FAC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" name="object 85"/>
          <p:cNvSpPr txBox="1"/>
          <p:nvPr/>
        </p:nvSpPr>
        <p:spPr>
          <a:xfrm>
            <a:off x="3856038" y="1933575"/>
            <a:ext cx="1939925" cy="471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Endi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maln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rition</a:t>
            </a:r>
            <a:endParaRPr sz="1600"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16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SD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bject 2"/>
          <p:cNvSpPr>
            <a:spLocks noChangeArrowheads="1"/>
          </p:cNvSpPr>
          <p:nvPr/>
        </p:nvSpPr>
        <p:spPr bwMode="auto">
          <a:xfrm>
            <a:off x="2919413" y="1866900"/>
            <a:ext cx="2682875" cy="2705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7" name="object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eaLnBrk="1" hangingPunct="1">
              <a:lnSpc>
                <a:spcPts val="2813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accountable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better,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regular,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disaggregated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72708" name="object 4"/>
          <p:cNvSpPr txBox="1">
            <a:spLocks noChangeArrowheads="1"/>
          </p:cNvSpPr>
          <p:nvPr/>
        </p:nvSpPr>
        <p:spPr bwMode="auto">
          <a:xfrm>
            <a:off x="6486525" y="2200275"/>
            <a:ext cx="20113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We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need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disaggregated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data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for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all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forms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of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malnutrition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to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see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who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400">
                <a:latin typeface="Arial" panose="020B0604020202020204" pitchFamily="34" charset="0"/>
              </a:rPr>
              <a:t>is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being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left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behind.</a:t>
            </a:r>
          </a:p>
          <a:p>
            <a:pPr eaLnBrk="1" hangingPunct="1"/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particular:</a:t>
            </a: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21000"/>
              </a:lnSpc>
              <a:spcBef>
                <a:spcPts val="438"/>
              </a:spcBef>
            </a:pPr>
            <a:r>
              <a:rPr lang="en-US" altLang="en-US" sz="1200">
                <a:solidFill>
                  <a:srgbClr val="46526C"/>
                </a:solidFill>
                <a:latin typeface="Arial" panose="020B0604020202020204" pitchFamily="34" charset="0"/>
              </a:rPr>
              <a:t>Wealth</a:t>
            </a:r>
            <a:r>
              <a:rPr lang="en-US" altLang="en-US" sz="12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26C"/>
                </a:solidFill>
                <a:latin typeface="Arial" panose="020B0604020202020204" pitchFamily="34" charset="0"/>
              </a:rPr>
              <a:t>Gender</a:t>
            </a:r>
            <a:r>
              <a:rPr lang="en-US" altLang="en-US" sz="12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26C"/>
                </a:solidFill>
                <a:latin typeface="Arial" panose="020B0604020202020204" pitchFamily="34" charset="0"/>
              </a:rPr>
              <a:t>Geography</a:t>
            </a:r>
            <a:r>
              <a:rPr lang="en-US" altLang="en-US" sz="12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26C"/>
                </a:solidFill>
                <a:latin typeface="Arial" panose="020B0604020202020204" pitchFamily="34" charset="0"/>
              </a:rPr>
              <a:t>Age</a:t>
            </a:r>
            <a:r>
              <a:rPr lang="en-US" altLang="en-US" sz="12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26C"/>
                </a:solidFill>
                <a:latin typeface="Arial" panose="020B0604020202020204" pitchFamily="34" charset="0"/>
              </a:rPr>
              <a:t>Disability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2709" name="object 5"/>
          <p:cNvSpPr>
            <a:spLocks/>
          </p:cNvSpPr>
          <p:nvPr/>
        </p:nvSpPr>
        <p:spPr bwMode="auto">
          <a:xfrm>
            <a:off x="6343650" y="3355975"/>
            <a:ext cx="112713" cy="111125"/>
          </a:xfrm>
          <a:custGeom>
            <a:avLst/>
            <a:gdLst>
              <a:gd name="T0" fmla="*/ 98398 w 111760"/>
              <a:gd name="T1" fmla="*/ 0 h 111760"/>
              <a:gd name="T2" fmla="*/ 18664 w 111760"/>
              <a:gd name="T3" fmla="*/ 23 h 111760"/>
              <a:gd name="T4" fmla="*/ 5420 w 111760"/>
              <a:gd name="T5" fmla="*/ 5503 h 111760"/>
              <a:gd name="T6" fmla="*/ 0 w 111760"/>
              <a:gd name="T7" fmla="*/ 17806 h 111760"/>
              <a:gd name="T8" fmla="*/ 23 w 111760"/>
              <a:gd name="T9" fmla="*/ 90003 h 111760"/>
              <a:gd name="T10" fmla="*/ 6078 w 111760"/>
              <a:gd name="T11" fmla="*/ 101994 h 111760"/>
              <a:gd name="T12" fmla="*/ 19665 w 111760"/>
              <a:gd name="T13" fmla="*/ 106901 h 111760"/>
              <a:gd name="T14" fmla="*/ 99399 w 111760"/>
              <a:gd name="T15" fmla="*/ 106879 h 111760"/>
              <a:gd name="T16" fmla="*/ 112643 w 111760"/>
              <a:gd name="T17" fmla="*/ 101398 h 111760"/>
              <a:gd name="T18" fmla="*/ 118064 w 111760"/>
              <a:gd name="T19" fmla="*/ 89094 h 111760"/>
              <a:gd name="T20" fmla="*/ 118040 w 111760"/>
              <a:gd name="T21" fmla="*/ 16899 h 111760"/>
              <a:gd name="T22" fmla="*/ 111986 w 111760"/>
              <a:gd name="T23" fmla="*/ 4907 h 111760"/>
              <a:gd name="T24" fmla="*/ 98398 w 111760"/>
              <a:gd name="T25" fmla="*/ 0 h 1117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760"/>
              <a:gd name="T40" fmla="*/ 0 h 111760"/>
              <a:gd name="T41" fmla="*/ 111760 w 111760"/>
              <a:gd name="T42" fmla="*/ 111760 h 1117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760" h="111760">
                <a:moveTo>
                  <a:pt x="92720" y="0"/>
                </a:moveTo>
                <a:lnTo>
                  <a:pt x="17587" y="23"/>
                </a:lnTo>
                <a:lnTo>
                  <a:pt x="5107" y="5727"/>
                </a:lnTo>
                <a:lnTo>
                  <a:pt x="0" y="18531"/>
                </a:lnTo>
                <a:lnTo>
                  <a:pt x="23" y="93664"/>
                </a:lnTo>
                <a:lnTo>
                  <a:pt x="5727" y="106144"/>
                </a:lnTo>
                <a:lnTo>
                  <a:pt x="18531" y="111251"/>
                </a:lnTo>
                <a:lnTo>
                  <a:pt x="93664" y="111228"/>
                </a:lnTo>
                <a:lnTo>
                  <a:pt x="106144" y="105524"/>
                </a:lnTo>
                <a:lnTo>
                  <a:pt x="111251" y="92720"/>
                </a:lnTo>
                <a:lnTo>
                  <a:pt x="111228" y="17587"/>
                </a:lnTo>
                <a:lnTo>
                  <a:pt x="105524" y="5107"/>
                </a:lnTo>
                <a:lnTo>
                  <a:pt x="92720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0" name="object 6"/>
          <p:cNvSpPr>
            <a:spLocks noChangeArrowheads="1"/>
          </p:cNvSpPr>
          <p:nvPr/>
        </p:nvSpPr>
        <p:spPr bwMode="auto">
          <a:xfrm>
            <a:off x="6365875" y="3376613"/>
            <a:ext cx="69850" cy="698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1" name="object 7"/>
          <p:cNvSpPr>
            <a:spLocks/>
          </p:cNvSpPr>
          <p:nvPr/>
        </p:nvSpPr>
        <p:spPr bwMode="auto">
          <a:xfrm>
            <a:off x="6343650" y="3586163"/>
            <a:ext cx="112713" cy="109537"/>
          </a:xfrm>
          <a:custGeom>
            <a:avLst/>
            <a:gdLst>
              <a:gd name="T0" fmla="*/ 98655 w 111760"/>
              <a:gd name="T1" fmla="*/ 0 h 109854"/>
              <a:gd name="T2" fmla="*/ 18831 w 111760"/>
              <a:gd name="T3" fmla="*/ 7 h 109854"/>
              <a:gd name="T4" fmla="*/ 5477 w 111760"/>
              <a:gd name="T5" fmla="*/ 5404 h 109854"/>
              <a:gd name="T6" fmla="*/ 0 w 111760"/>
              <a:gd name="T7" fmla="*/ 17921 h 109854"/>
              <a:gd name="T8" fmla="*/ 7 w 111760"/>
              <a:gd name="T9" fmla="*/ 90141 h 109854"/>
              <a:gd name="T10" fmla="*/ 5853 w 111760"/>
              <a:gd name="T11" fmla="*/ 102472 h 109854"/>
              <a:gd name="T12" fmla="*/ 19407 w 111760"/>
              <a:gd name="T13" fmla="*/ 107529 h 109854"/>
              <a:gd name="T14" fmla="*/ 99233 w 111760"/>
              <a:gd name="T15" fmla="*/ 107522 h 109854"/>
              <a:gd name="T16" fmla="*/ 112587 w 111760"/>
              <a:gd name="T17" fmla="*/ 102124 h 109854"/>
              <a:gd name="T18" fmla="*/ 118064 w 111760"/>
              <a:gd name="T19" fmla="*/ 89608 h 109854"/>
              <a:gd name="T20" fmla="*/ 118057 w 111760"/>
              <a:gd name="T21" fmla="*/ 17389 h 109854"/>
              <a:gd name="T22" fmla="*/ 112211 w 111760"/>
              <a:gd name="T23" fmla="*/ 5056 h 109854"/>
              <a:gd name="T24" fmla="*/ 98655 w 111760"/>
              <a:gd name="T25" fmla="*/ 0 h 1098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760"/>
              <a:gd name="T40" fmla="*/ 0 h 109854"/>
              <a:gd name="T41" fmla="*/ 111760 w 111760"/>
              <a:gd name="T42" fmla="*/ 109854 h 1098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760" h="109854">
                <a:moveTo>
                  <a:pt x="92963" y="0"/>
                </a:moveTo>
                <a:lnTo>
                  <a:pt x="17744" y="7"/>
                </a:lnTo>
                <a:lnTo>
                  <a:pt x="5161" y="5516"/>
                </a:lnTo>
                <a:lnTo>
                  <a:pt x="0" y="18287"/>
                </a:lnTo>
                <a:lnTo>
                  <a:pt x="7" y="91983"/>
                </a:lnTo>
                <a:lnTo>
                  <a:pt x="5516" y="104566"/>
                </a:lnTo>
                <a:lnTo>
                  <a:pt x="18287" y="109727"/>
                </a:lnTo>
                <a:lnTo>
                  <a:pt x="93507" y="109720"/>
                </a:lnTo>
                <a:lnTo>
                  <a:pt x="106090" y="104211"/>
                </a:lnTo>
                <a:lnTo>
                  <a:pt x="111251" y="91439"/>
                </a:lnTo>
                <a:lnTo>
                  <a:pt x="111244" y="17744"/>
                </a:lnTo>
                <a:lnTo>
                  <a:pt x="105735" y="5161"/>
                </a:lnTo>
                <a:lnTo>
                  <a:pt x="92963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2" name="object 8"/>
          <p:cNvSpPr>
            <a:spLocks noChangeArrowheads="1"/>
          </p:cNvSpPr>
          <p:nvPr/>
        </p:nvSpPr>
        <p:spPr bwMode="auto">
          <a:xfrm>
            <a:off x="6365875" y="3605213"/>
            <a:ext cx="69850" cy="71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3" name="object 9"/>
          <p:cNvSpPr>
            <a:spLocks/>
          </p:cNvSpPr>
          <p:nvPr/>
        </p:nvSpPr>
        <p:spPr bwMode="auto">
          <a:xfrm>
            <a:off x="6343650" y="3805238"/>
            <a:ext cx="112713" cy="112712"/>
          </a:xfrm>
          <a:custGeom>
            <a:avLst/>
            <a:gdLst>
              <a:gd name="T0" fmla="*/ 98398 w 111760"/>
              <a:gd name="T1" fmla="*/ 0 h 111760"/>
              <a:gd name="T2" fmla="*/ 18658 w 111760"/>
              <a:gd name="T3" fmla="*/ 23 h 111760"/>
              <a:gd name="T4" fmla="*/ 5419 w 111760"/>
              <a:gd name="T5" fmla="*/ 6076 h 111760"/>
              <a:gd name="T6" fmla="*/ 0 w 111760"/>
              <a:gd name="T7" fmla="*/ 19671 h 111760"/>
              <a:gd name="T8" fmla="*/ 23 w 111760"/>
              <a:gd name="T9" fmla="*/ 99394 h 111760"/>
              <a:gd name="T10" fmla="*/ 6080 w 111760"/>
              <a:gd name="T11" fmla="*/ 112641 h 111760"/>
              <a:gd name="T12" fmla="*/ 19665 w 111760"/>
              <a:gd name="T13" fmla="*/ 118057 h 111760"/>
              <a:gd name="T14" fmla="*/ 99404 w 111760"/>
              <a:gd name="T15" fmla="*/ 118033 h 111760"/>
              <a:gd name="T16" fmla="*/ 112644 w 111760"/>
              <a:gd name="T17" fmla="*/ 111981 h 111760"/>
              <a:gd name="T18" fmla="*/ 118064 w 111760"/>
              <a:gd name="T19" fmla="*/ 98385 h 111760"/>
              <a:gd name="T20" fmla="*/ 118040 w 111760"/>
              <a:gd name="T21" fmla="*/ 18663 h 111760"/>
              <a:gd name="T22" fmla="*/ 111984 w 111760"/>
              <a:gd name="T23" fmla="*/ 5415 h 111760"/>
              <a:gd name="T24" fmla="*/ 98398 w 111760"/>
              <a:gd name="T25" fmla="*/ 0 h 1117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760"/>
              <a:gd name="T40" fmla="*/ 0 h 111760"/>
              <a:gd name="T41" fmla="*/ 111760 w 111760"/>
              <a:gd name="T42" fmla="*/ 111760 h 1117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760" h="111760">
                <a:moveTo>
                  <a:pt x="92720" y="0"/>
                </a:moveTo>
                <a:lnTo>
                  <a:pt x="17582" y="23"/>
                </a:lnTo>
                <a:lnTo>
                  <a:pt x="5106" y="5726"/>
                </a:lnTo>
                <a:lnTo>
                  <a:pt x="0" y="18537"/>
                </a:lnTo>
                <a:lnTo>
                  <a:pt x="23" y="93664"/>
                </a:lnTo>
                <a:lnTo>
                  <a:pt x="5729" y="106148"/>
                </a:lnTo>
                <a:lnTo>
                  <a:pt x="18531" y="111251"/>
                </a:lnTo>
                <a:lnTo>
                  <a:pt x="93669" y="111228"/>
                </a:lnTo>
                <a:lnTo>
                  <a:pt x="106145" y="105525"/>
                </a:lnTo>
                <a:lnTo>
                  <a:pt x="111251" y="92714"/>
                </a:lnTo>
                <a:lnTo>
                  <a:pt x="111228" y="17587"/>
                </a:lnTo>
                <a:lnTo>
                  <a:pt x="105522" y="5103"/>
                </a:lnTo>
                <a:lnTo>
                  <a:pt x="92720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4" name="object 10"/>
          <p:cNvSpPr>
            <a:spLocks noChangeArrowheads="1"/>
          </p:cNvSpPr>
          <p:nvPr/>
        </p:nvSpPr>
        <p:spPr bwMode="auto">
          <a:xfrm>
            <a:off x="6365875" y="3827463"/>
            <a:ext cx="69850" cy="68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5" name="object 11"/>
          <p:cNvSpPr>
            <a:spLocks/>
          </p:cNvSpPr>
          <p:nvPr/>
        </p:nvSpPr>
        <p:spPr bwMode="auto">
          <a:xfrm>
            <a:off x="6343650" y="4024313"/>
            <a:ext cx="112713" cy="111125"/>
          </a:xfrm>
          <a:custGeom>
            <a:avLst/>
            <a:gdLst>
              <a:gd name="T0" fmla="*/ 98655 w 111760"/>
              <a:gd name="T1" fmla="*/ 0 h 109854"/>
              <a:gd name="T2" fmla="*/ 18831 w 111760"/>
              <a:gd name="T3" fmla="*/ 7 h 109854"/>
              <a:gd name="T4" fmla="*/ 5477 w 111760"/>
              <a:gd name="T5" fmla="*/ 5977 h 109854"/>
              <a:gd name="T6" fmla="*/ 0 w 111760"/>
              <a:gd name="T7" fmla="*/ 19822 h 109854"/>
              <a:gd name="T8" fmla="*/ 7 w 111760"/>
              <a:gd name="T9" fmla="*/ 99696 h 109854"/>
              <a:gd name="T10" fmla="*/ 5853 w 111760"/>
              <a:gd name="T11" fmla="*/ 113336 h 109854"/>
              <a:gd name="T12" fmla="*/ 19407 w 111760"/>
              <a:gd name="T13" fmla="*/ 118928 h 109854"/>
              <a:gd name="T14" fmla="*/ 99233 w 111760"/>
              <a:gd name="T15" fmla="*/ 118920 h 109854"/>
              <a:gd name="T16" fmla="*/ 112587 w 111760"/>
              <a:gd name="T17" fmla="*/ 112953 h 109854"/>
              <a:gd name="T18" fmla="*/ 118064 w 111760"/>
              <a:gd name="T19" fmla="*/ 99108 h 109854"/>
              <a:gd name="T20" fmla="*/ 118057 w 111760"/>
              <a:gd name="T21" fmla="*/ 19232 h 109854"/>
              <a:gd name="T22" fmla="*/ 112211 w 111760"/>
              <a:gd name="T23" fmla="*/ 5592 h 109854"/>
              <a:gd name="T24" fmla="*/ 98655 w 111760"/>
              <a:gd name="T25" fmla="*/ 0 h 1098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760"/>
              <a:gd name="T40" fmla="*/ 0 h 109854"/>
              <a:gd name="T41" fmla="*/ 111760 w 111760"/>
              <a:gd name="T42" fmla="*/ 109854 h 1098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760" h="109854">
                <a:moveTo>
                  <a:pt x="92963" y="0"/>
                </a:moveTo>
                <a:lnTo>
                  <a:pt x="17744" y="7"/>
                </a:lnTo>
                <a:lnTo>
                  <a:pt x="5161" y="5514"/>
                </a:lnTo>
                <a:lnTo>
                  <a:pt x="0" y="18287"/>
                </a:lnTo>
                <a:lnTo>
                  <a:pt x="7" y="91983"/>
                </a:lnTo>
                <a:lnTo>
                  <a:pt x="5516" y="104568"/>
                </a:lnTo>
                <a:lnTo>
                  <a:pt x="18287" y="109727"/>
                </a:lnTo>
                <a:lnTo>
                  <a:pt x="93507" y="109720"/>
                </a:lnTo>
                <a:lnTo>
                  <a:pt x="106090" y="104213"/>
                </a:lnTo>
                <a:lnTo>
                  <a:pt x="111251" y="91439"/>
                </a:lnTo>
                <a:lnTo>
                  <a:pt x="111244" y="17744"/>
                </a:lnTo>
                <a:lnTo>
                  <a:pt x="105735" y="5159"/>
                </a:lnTo>
                <a:lnTo>
                  <a:pt x="92963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6" name="object 12"/>
          <p:cNvSpPr>
            <a:spLocks noChangeArrowheads="1"/>
          </p:cNvSpPr>
          <p:nvPr/>
        </p:nvSpPr>
        <p:spPr bwMode="auto">
          <a:xfrm>
            <a:off x="6365875" y="4044950"/>
            <a:ext cx="69850" cy="698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7" name="object 13"/>
          <p:cNvSpPr>
            <a:spLocks/>
          </p:cNvSpPr>
          <p:nvPr/>
        </p:nvSpPr>
        <p:spPr bwMode="auto">
          <a:xfrm>
            <a:off x="6343650" y="4249738"/>
            <a:ext cx="112713" cy="111125"/>
          </a:xfrm>
          <a:custGeom>
            <a:avLst/>
            <a:gdLst>
              <a:gd name="T0" fmla="*/ 98655 w 111760"/>
              <a:gd name="T1" fmla="*/ 0 h 109854"/>
              <a:gd name="T2" fmla="*/ 18831 w 111760"/>
              <a:gd name="T3" fmla="*/ 7 h 109854"/>
              <a:gd name="T4" fmla="*/ 5477 w 111760"/>
              <a:gd name="T5" fmla="*/ 5977 h 109854"/>
              <a:gd name="T6" fmla="*/ 0 w 111760"/>
              <a:gd name="T7" fmla="*/ 19822 h 109854"/>
              <a:gd name="T8" fmla="*/ 7 w 111760"/>
              <a:gd name="T9" fmla="*/ 99696 h 109854"/>
              <a:gd name="T10" fmla="*/ 5853 w 111760"/>
              <a:gd name="T11" fmla="*/ 113336 h 109854"/>
              <a:gd name="T12" fmla="*/ 19407 w 111760"/>
              <a:gd name="T13" fmla="*/ 118928 h 109854"/>
              <a:gd name="T14" fmla="*/ 99233 w 111760"/>
              <a:gd name="T15" fmla="*/ 118920 h 109854"/>
              <a:gd name="T16" fmla="*/ 112587 w 111760"/>
              <a:gd name="T17" fmla="*/ 112953 h 109854"/>
              <a:gd name="T18" fmla="*/ 118064 w 111760"/>
              <a:gd name="T19" fmla="*/ 99108 h 109854"/>
              <a:gd name="T20" fmla="*/ 118057 w 111760"/>
              <a:gd name="T21" fmla="*/ 19232 h 109854"/>
              <a:gd name="T22" fmla="*/ 112211 w 111760"/>
              <a:gd name="T23" fmla="*/ 5592 h 109854"/>
              <a:gd name="T24" fmla="*/ 98655 w 111760"/>
              <a:gd name="T25" fmla="*/ 0 h 1098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760"/>
              <a:gd name="T40" fmla="*/ 0 h 109854"/>
              <a:gd name="T41" fmla="*/ 111760 w 111760"/>
              <a:gd name="T42" fmla="*/ 109854 h 1098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760" h="109854">
                <a:moveTo>
                  <a:pt x="92963" y="0"/>
                </a:moveTo>
                <a:lnTo>
                  <a:pt x="17744" y="7"/>
                </a:lnTo>
                <a:lnTo>
                  <a:pt x="5161" y="5514"/>
                </a:lnTo>
                <a:lnTo>
                  <a:pt x="0" y="18287"/>
                </a:lnTo>
                <a:lnTo>
                  <a:pt x="7" y="91983"/>
                </a:lnTo>
                <a:lnTo>
                  <a:pt x="5516" y="104568"/>
                </a:lnTo>
                <a:lnTo>
                  <a:pt x="18287" y="109727"/>
                </a:lnTo>
                <a:lnTo>
                  <a:pt x="93507" y="109720"/>
                </a:lnTo>
                <a:lnTo>
                  <a:pt x="106090" y="104213"/>
                </a:lnTo>
                <a:lnTo>
                  <a:pt x="111251" y="91439"/>
                </a:lnTo>
                <a:lnTo>
                  <a:pt x="111244" y="17744"/>
                </a:lnTo>
                <a:lnTo>
                  <a:pt x="105735" y="5159"/>
                </a:lnTo>
                <a:lnTo>
                  <a:pt x="92963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8" name="object 14"/>
          <p:cNvSpPr>
            <a:spLocks noChangeArrowheads="1"/>
          </p:cNvSpPr>
          <p:nvPr/>
        </p:nvSpPr>
        <p:spPr bwMode="auto">
          <a:xfrm>
            <a:off x="6365875" y="4270375"/>
            <a:ext cx="69850" cy="698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9" name="object 15"/>
          <p:cNvSpPr txBox="1">
            <a:spLocks noChangeArrowheads="1"/>
          </p:cNvSpPr>
          <p:nvPr/>
        </p:nvSpPr>
        <p:spPr bwMode="auto">
          <a:xfrm>
            <a:off x="860425" y="2754313"/>
            <a:ext cx="1295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We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need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better</a:t>
            </a:r>
            <a:endParaRPr lang="en-US" altLang="en-US" sz="14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data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on:</a:t>
            </a: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21000"/>
              </a:lnSpc>
              <a:spcBef>
                <a:spcPts val="325"/>
              </a:spcBef>
            </a:pPr>
            <a:r>
              <a:rPr lang="en-US" altLang="en-US" sz="1200">
                <a:solidFill>
                  <a:srgbClr val="46526C"/>
                </a:solidFill>
                <a:latin typeface="Arial" panose="020B0604020202020204" pitchFamily="34" charset="0"/>
              </a:rPr>
              <a:t>Adolescents</a:t>
            </a:r>
            <a:r>
              <a:rPr lang="en-US" altLang="en-US" sz="12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26C"/>
                </a:solidFill>
                <a:latin typeface="Arial" panose="020B0604020202020204" pitchFamily="34" charset="0"/>
              </a:rPr>
              <a:t>Dietary</a:t>
            </a:r>
            <a:r>
              <a:rPr lang="en-US" altLang="en-US" sz="12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>
                <a:solidFill>
                  <a:srgbClr val="46526C"/>
                </a:solidFill>
                <a:latin typeface="Arial" panose="020B0604020202020204" pitchFamily="34" charset="0"/>
              </a:rPr>
              <a:t>intake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2720" name="object 16"/>
          <p:cNvSpPr txBox="1">
            <a:spLocks noChangeArrowheads="1"/>
          </p:cNvSpPr>
          <p:nvPr/>
        </p:nvSpPr>
        <p:spPr bwMode="auto">
          <a:xfrm>
            <a:off x="2266950" y="5345113"/>
            <a:ext cx="3976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We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need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use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data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build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1400" b="1">
                <a:solidFill>
                  <a:srgbClr val="DE5D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>
                <a:solidFill>
                  <a:srgbClr val="DE5D09"/>
                </a:solidFill>
                <a:latin typeface="Arial" panose="020B0604020202020204" pitchFamily="34" charset="0"/>
              </a:rPr>
              <a:t>dialogues,</a:t>
            </a:r>
            <a:endParaRPr lang="en-US" altLang="en-US" sz="140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partnerships,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actions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accountability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needed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end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malnutrition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all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its</a:t>
            </a:r>
            <a:r>
              <a:rPr lang="en-US" altLang="en-US" sz="1400">
                <a:solidFill>
                  <a:srgbClr val="465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46526C"/>
                </a:solidFill>
                <a:latin typeface="Arial" panose="020B0604020202020204" pitchFamily="34" charset="0"/>
              </a:rPr>
              <a:t>forms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2721" name="object 17"/>
          <p:cNvSpPr>
            <a:spLocks/>
          </p:cNvSpPr>
          <p:nvPr/>
        </p:nvSpPr>
        <p:spPr bwMode="auto">
          <a:xfrm>
            <a:off x="2009775" y="3294063"/>
            <a:ext cx="109538" cy="111125"/>
          </a:xfrm>
          <a:custGeom>
            <a:avLst/>
            <a:gdLst>
              <a:gd name="T0" fmla="*/ 89608 w 109855"/>
              <a:gd name="T1" fmla="*/ 0 h 111760"/>
              <a:gd name="T2" fmla="*/ 17389 w 109855"/>
              <a:gd name="T3" fmla="*/ 7 h 111760"/>
              <a:gd name="T4" fmla="*/ 5054 w 109855"/>
              <a:gd name="T5" fmla="*/ 5301 h 111760"/>
              <a:gd name="T6" fmla="*/ 0 w 109855"/>
              <a:gd name="T7" fmla="*/ 17572 h 111760"/>
              <a:gd name="T8" fmla="*/ 7 w 109855"/>
              <a:gd name="T9" fmla="*/ 89853 h 111760"/>
              <a:gd name="T10" fmla="*/ 5402 w 109855"/>
              <a:gd name="T11" fmla="*/ 101941 h 111760"/>
              <a:gd name="T12" fmla="*/ 17921 w 109855"/>
              <a:gd name="T13" fmla="*/ 106901 h 111760"/>
              <a:gd name="T14" fmla="*/ 90141 w 109855"/>
              <a:gd name="T15" fmla="*/ 106895 h 111760"/>
              <a:gd name="T16" fmla="*/ 102474 w 109855"/>
              <a:gd name="T17" fmla="*/ 101600 h 111760"/>
              <a:gd name="T18" fmla="*/ 107529 w 109855"/>
              <a:gd name="T19" fmla="*/ 89330 h 111760"/>
              <a:gd name="T20" fmla="*/ 107522 w 109855"/>
              <a:gd name="T21" fmla="*/ 17050 h 111760"/>
              <a:gd name="T22" fmla="*/ 102126 w 109855"/>
              <a:gd name="T23" fmla="*/ 4960 h 111760"/>
              <a:gd name="T24" fmla="*/ 89608 w 109855"/>
              <a:gd name="T25" fmla="*/ 0 h 1117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855"/>
              <a:gd name="T40" fmla="*/ 0 h 111760"/>
              <a:gd name="T41" fmla="*/ 109855 w 109855"/>
              <a:gd name="T42" fmla="*/ 111760 h 1117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855" h="111760">
                <a:moveTo>
                  <a:pt x="91439" y="0"/>
                </a:moveTo>
                <a:lnTo>
                  <a:pt x="17744" y="7"/>
                </a:lnTo>
                <a:lnTo>
                  <a:pt x="5159" y="5516"/>
                </a:lnTo>
                <a:lnTo>
                  <a:pt x="0" y="18287"/>
                </a:lnTo>
                <a:lnTo>
                  <a:pt x="7" y="93507"/>
                </a:lnTo>
                <a:lnTo>
                  <a:pt x="5514" y="106090"/>
                </a:lnTo>
                <a:lnTo>
                  <a:pt x="18287" y="111251"/>
                </a:lnTo>
                <a:lnTo>
                  <a:pt x="91983" y="111244"/>
                </a:lnTo>
                <a:lnTo>
                  <a:pt x="104568" y="105735"/>
                </a:lnTo>
                <a:lnTo>
                  <a:pt x="109727" y="92963"/>
                </a:lnTo>
                <a:lnTo>
                  <a:pt x="109720" y="17744"/>
                </a:lnTo>
                <a:lnTo>
                  <a:pt x="104213" y="5161"/>
                </a:lnTo>
                <a:lnTo>
                  <a:pt x="91439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2" name="object 18"/>
          <p:cNvSpPr>
            <a:spLocks noChangeArrowheads="1"/>
          </p:cNvSpPr>
          <p:nvPr/>
        </p:nvSpPr>
        <p:spPr bwMode="auto">
          <a:xfrm>
            <a:off x="2032000" y="3314700"/>
            <a:ext cx="68263" cy="68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3" name="object 19"/>
          <p:cNvSpPr>
            <a:spLocks/>
          </p:cNvSpPr>
          <p:nvPr/>
        </p:nvSpPr>
        <p:spPr bwMode="auto">
          <a:xfrm>
            <a:off x="2009775" y="3524250"/>
            <a:ext cx="109538" cy="109538"/>
          </a:xfrm>
          <a:custGeom>
            <a:avLst/>
            <a:gdLst>
              <a:gd name="T0" fmla="*/ 89608 w 109855"/>
              <a:gd name="T1" fmla="*/ 0 h 109854"/>
              <a:gd name="T2" fmla="*/ 17389 w 109855"/>
              <a:gd name="T3" fmla="*/ 7 h 109854"/>
              <a:gd name="T4" fmla="*/ 5054 w 109855"/>
              <a:gd name="T5" fmla="*/ 5404 h 109854"/>
              <a:gd name="T6" fmla="*/ 0 w 109855"/>
              <a:gd name="T7" fmla="*/ 17922 h 109854"/>
              <a:gd name="T8" fmla="*/ 7 w 109855"/>
              <a:gd name="T9" fmla="*/ 90146 h 109854"/>
              <a:gd name="T10" fmla="*/ 5402 w 109855"/>
              <a:gd name="T11" fmla="*/ 102479 h 109854"/>
              <a:gd name="T12" fmla="*/ 17921 w 109855"/>
              <a:gd name="T13" fmla="*/ 107536 h 109854"/>
              <a:gd name="T14" fmla="*/ 90141 w 109855"/>
              <a:gd name="T15" fmla="*/ 107529 h 109854"/>
              <a:gd name="T16" fmla="*/ 102474 w 109855"/>
              <a:gd name="T17" fmla="*/ 102131 h 109854"/>
              <a:gd name="T18" fmla="*/ 107529 w 109855"/>
              <a:gd name="T19" fmla="*/ 89613 h 109854"/>
              <a:gd name="T20" fmla="*/ 107522 w 109855"/>
              <a:gd name="T21" fmla="*/ 17390 h 109854"/>
              <a:gd name="T22" fmla="*/ 102126 w 109855"/>
              <a:gd name="T23" fmla="*/ 5056 h 109854"/>
              <a:gd name="T24" fmla="*/ 89608 w 109855"/>
              <a:gd name="T25" fmla="*/ 0 h 1098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855"/>
              <a:gd name="T40" fmla="*/ 0 h 109854"/>
              <a:gd name="T41" fmla="*/ 109855 w 109855"/>
              <a:gd name="T42" fmla="*/ 109854 h 1098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855" h="109854">
                <a:moveTo>
                  <a:pt x="91439" y="0"/>
                </a:moveTo>
                <a:lnTo>
                  <a:pt x="17744" y="7"/>
                </a:lnTo>
                <a:lnTo>
                  <a:pt x="5159" y="5516"/>
                </a:lnTo>
                <a:lnTo>
                  <a:pt x="0" y="18287"/>
                </a:lnTo>
                <a:lnTo>
                  <a:pt x="7" y="91983"/>
                </a:lnTo>
                <a:lnTo>
                  <a:pt x="5514" y="104566"/>
                </a:lnTo>
                <a:lnTo>
                  <a:pt x="18287" y="109727"/>
                </a:lnTo>
                <a:lnTo>
                  <a:pt x="91983" y="109720"/>
                </a:lnTo>
                <a:lnTo>
                  <a:pt x="104568" y="104211"/>
                </a:lnTo>
                <a:lnTo>
                  <a:pt x="109727" y="91439"/>
                </a:lnTo>
                <a:lnTo>
                  <a:pt x="109720" y="17744"/>
                </a:lnTo>
                <a:lnTo>
                  <a:pt x="104213" y="5161"/>
                </a:lnTo>
                <a:lnTo>
                  <a:pt x="91439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4" name="object 20"/>
          <p:cNvSpPr>
            <a:spLocks noChangeArrowheads="1"/>
          </p:cNvSpPr>
          <p:nvPr/>
        </p:nvSpPr>
        <p:spPr bwMode="auto">
          <a:xfrm>
            <a:off x="2032000" y="3543300"/>
            <a:ext cx="68263" cy="698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5" name="object 21"/>
          <p:cNvSpPr>
            <a:spLocks noChangeArrowheads="1"/>
          </p:cNvSpPr>
          <p:nvPr/>
        </p:nvSpPr>
        <p:spPr bwMode="auto">
          <a:xfrm>
            <a:off x="5043488" y="2716213"/>
            <a:ext cx="1060450" cy="10588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6" name="object 22"/>
          <p:cNvSpPr>
            <a:spLocks noChangeArrowheads="1"/>
          </p:cNvSpPr>
          <p:nvPr/>
        </p:nvSpPr>
        <p:spPr bwMode="auto">
          <a:xfrm>
            <a:off x="5095875" y="2730500"/>
            <a:ext cx="954088" cy="9525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7" name="object 23"/>
          <p:cNvSpPr>
            <a:spLocks noChangeArrowheads="1"/>
          </p:cNvSpPr>
          <p:nvPr/>
        </p:nvSpPr>
        <p:spPr bwMode="auto">
          <a:xfrm>
            <a:off x="3757613" y="4102100"/>
            <a:ext cx="1062037" cy="1060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8" name="object 24"/>
          <p:cNvSpPr>
            <a:spLocks/>
          </p:cNvSpPr>
          <p:nvPr/>
        </p:nvSpPr>
        <p:spPr bwMode="auto">
          <a:xfrm>
            <a:off x="3811588" y="4117975"/>
            <a:ext cx="954087" cy="952500"/>
          </a:xfrm>
          <a:custGeom>
            <a:avLst/>
            <a:gdLst>
              <a:gd name="T0" fmla="*/ 475905 w 954404"/>
              <a:gd name="T1" fmla="*/ 0 h 952500"/>
              <a:gd name="T2" fmla="*/ 436879 w 954404"/>
              <a:gd name="T3" fmla="*/ 1578 h 952500"/>
              <a:gd name="T4" fmla="*/ 398718 w 954404"/>
              <a:gd name="T5" fmla="*/ 6233 h 952500"/>
              <a:gd name="T6" fmla="*/ 325498 w 954404"/>
              <a:gd name="T7" fmla="*/ 24279 h 952500"/>
              <a:gd name="T8" fmla="*/ 257214 w 954404"/>
              <a:gd name="T9" fmla="*/ 53159 h 952500"/>
              <a:gd name="T10" fmla="*/ 194856 w 954404"/>
              <a:gd name="T11" fmla="*/ 91889 h 952500"/>
              <a:gd name="T12" fmla="*/ 139405 w 954404"/>
              <a:gd name="T13" fmla="*/ 139492 h 952500"/>
              <a:gd name="T14" fmla="*/ 91829 w 954404"/>
              <a:gd name="T15" fmla="*/ 194984 h 952500"/>
              <a:gd name="T16" fmla="*/ 53124 w 954404"/>
              <a:gd name="T17" fmla="*/ 257387 h 952500"/>
              <a:gd name="T18" fmla="*/ 24266 w 954404"/>
              <a:gd name="T19" fmla="*/ 325719 h 952500"/>
              <a:gd name="T20" fmla="*/ 6230 w 954404"/>
              <a:gd name="T21" fmla="*/ 399000 h 952500"/>
              <a:gd name="T22" fmla="*/ 1574 w 954404"/>
              <a:gd name="T23" fmla="*/ 437190 h 952500"/>
              <a:gd name="T24" fmla="*/ 0 w 954404"/>
              <a:gd name="T25" fmla="*/ 476249 h 952500"/>
              <a:gd name="T26" fmla="*/ 1574 w 954404"/>
              <a:gd name="T27" fmla="*/ 515309 h 952500"/>
              <a:gd name="T28" fmla="*/ 6230 w 954404"/>
              <a:gd name="T29" fmla="*/ 553499 h 952500"/>
              <a:gd name="T30" fmla="*/ 24266 w 954404"/>
              <a:gd name="T31" fmla="*/ 626780 h 952500"/>
              <a:gd name="T32" fmla="*/ 53124 w 954404"/>
              <a:gd name="T33" fmla="*/ 695112 h 952500"/>
              <a:gd name="T34" fmla="*/ 91829 w 954404"/>
              <a:gd name="T35" fmla="*/ 757515 h 952500"/>
              <a:gd name="T36" fmla="*/ 139405 w 954404"/>
              <a:gd name="T37" fmla="*/ 813007 h 952500"/>
              <a:gd name="T38" fmla="*/ 194856 w 954404"/>
              <a:gd name="T39" fmla="*/ 860610 h 952500"/>
              <a:gd name="T40" fmla="*/ 257214 w 954404"/>
              <a:gd name="T41" fmla="*/ 899340 h 952500"/>
              <a:gd name="T42" fmla="*/ 325498 w 954404"/>
              <a:gd name="T43" fmla="*/ 928220 h 952500"/>
              <a:gd name="T44" fmla="*/ 398718 w 954404"/>
              <a:gd name="T45" fmla="*/ 946266 h 952500"/>
              <a:gd name="T46" fmla="*/ 436879 w 954404"/>
              <a:gd name="T47" fmla="*/ 950921 h 952500"/>
              <a:gd name="T48" fmla="*/ 475905 w 954404"/>
              <a:gd name="T49" fmla="*/ 952499 h 952500"/>
              <a:gd name="T50" fmla="*/ 514932 w 954404"/>
              <a:gd name="T51" fmla="*/ 950921 h 952500"/>
              <a:gd name="T52" fmla="*/ 553088 w 954404"/>
              <a:gd name="T53" fmla="*/ 946266 h 952500"/>
              <a:gd name="T54" fmla="*/ 626312 w 954404"/>
              <a:gd name="T55" fmla="*/ 928220 h 952500"/>
              <a:gd name="T56" fmla="*/ 694592 w 954404"/>
              <a:gd name="T57" fmla="*/ 899340 h 952500"/>
              <a:gd name="T58" fmla="*/ 756949 w 954404"/>
              <a:gd name="T59" fmla="*/ 860610 h 952500"/>
              <a:gd name="T60" fmla="*/ 812406 w 954404"/>
              <a:gd name="T61" fmla="*/ 813007 h 952500"/>
              <a:gd name="T62" fmla="*/ 859975 w 954404"/>
              <a:gd name="T63" fmla="*/ 757515 h 952500"/>
              <a:gd name="T64" fmla="*/ 898680 w 954404"/>
              <a:gd name="T65" fmla="*/ 695112 h 952500"/>
              <a:gd name="T66" fmla="*/ 927542 w 954404"/>
              <a:gd name="T67" fmla="*/ 626780 h 952500"/>
              <a:gd name="T68" fmla="*/ 945578 w 954404"/>
              <a:gd name="T69" fmla="*/ 553499 h 952500"/>
              <a:gd name="T70" fmla="*/ 950230 w 954404"/>
              <a:gd name="T71" fmla="*/ 515309 h 952500"/>
              <a:gd name="T72" fmla="*/ 951807 w 954404"/>
              <a:gd name="T73" fmla="*/ 476249 h 952500"/>
              <a:gd name="T74" fmla="*/ 950230 w 954404"/>
              <a:gd name="T75" fmla="*/ 437190 h 952500"/>
              <a:gd name="T76" fmla="*/ 945578 w 954404"/>
              <a:gd name="T77" fmla="*/ 399000 h 952500"/>
              <a:gd name="T78" fmla="*/ 927542 w 954404"/>
              <a:gd name="T79" fmla="*/ 325719 h 952500"/>
              <a:gd name="T80" fmla="*/ 898680 w 954404"/>
              <a:gd name="T81" fmla="*/ 257387 h 952500"/>
              <a:gd name="T82" fmla="*/ 859975 w 954404"/>
              <a:gd name="T83" fmla="*/ 194984 h 952500"/>
              <a:gd name="T84" fmla="*/ 812406 w 954404"/>
              <a:gd name="T85" fmla="*/ 139492 h 952500"/>
              <a:gd name="T86" fmla="*/ 756949 w 954404"/>
              <a:gd name="T87" fmla="*/ 91889 h 952500"/>
              <a:gd name="T88" fmla="*/ 694592 w 954404"/>
              <a:gd name="T89" fmla="*/ 53159 h 952500"/>
              <a:gd name="T90" fmla="*/ 626312 w 954404"/>
              <a:gd name="T91" fmla="*/ 24279 h 952500"/>
              <a:gd name="T92" fmla="*/ 553088 w 954404"/>
              <a:gd name="T93" fmla="*/ 6233 h 952500"/>
              <a:gd name="T94" fmla="*/ 514932 w 954404"/>
              <a:gd name="T95" fmla="*/ 1578 h 952500"/>
              <a:gd name="T96" fmla="*/ 475905 w 954404"/>
              <a:gd name="T97" fmla="*/ 0 h 9525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54404"/>
              <a:gd name="T148" fmla="*/ 0 h 952500"/>
              <a:gd name="T149" fmla="*/ 954404 w 954404"/>
              <a:gd name="T150" fmla="*/ 952500 h 9525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54404" h="952500">
                <a:moveTo>
                  <a:pt x="477011" y="0"/>
                </a:moveTo>
                <a:lnTo>
                  <a:pt x="437894" y="1578"/>
                </a:lnTo>
                <a:lnTo>
                  <a:pt x="399647" y="6233"/>
                </a:lnTo>
                <a:lnTo>
                  <a:pt x="326254" y="24279"/>
                </a:lnTo>
                <a:lnTo>
                  <a:pt x="257814" y="53159"/>
                </a:lnTo>
                <a:lnTo>
                  <a:pt x="195311" y="91889"/>
                </a:lnTo>
                <a:lnTo>
                  <a:pt x="139727" y="139492"/>
                </a:lnTo>
                <a:lnTo>
                  <a:pt x="92046" y="194984"/>
                </a:lnTo>
                <a:lnTo>
                  <a:pt x="53250" y="257387"/>
                </a:lnTo>
                <a:lnTo>
                  <a:pt x="24322" y="325719"/>
                </a:lnTo>
                <a:lnTo>
                  <a:pt x="6244" y="399000"/>
                </a:lnTo>
                <a:lnTo>
                  <a:pt x="1581" y="437190"/>
                </a:lnTo>
                <a:lnTo>
                  <a:pt x="0" y="476249"/>
                </a:lnTo>
                <a:lnTo>
                  <a:pt x="1581" y="515309"/>
                </a:lnTo>
                <a:lnTo>
                  <a:pt x="6244" y="553499"/>
                </a:lnTo>
                <a:lnTo>
                  <a:pt x="24322" y="626780"/>
                </a:lnTo>
                <a:lnTo>
                  <a:pt x="53250" y="695112"/>
                </a:lnTo>
                <a:lnTo>
                  <a:pt x="92046" y="757515"/>
                </a:lnTo>
                <a:lnTo>
                  <a:pt x="139727" y="813007"/>
                </a:lnTo>
                <a:lnTo>
                  <a:pt x="195311" y="860610"/>
                </a:lnTo>
                <a:lnTo>
                  <a:pt x="257814" y="899340"/>
                </a:lnTo>
                <a:lnTo>
                  <a:pt x="326254" y="928220"/>
                </a:lnTo>
                <a:lnTo>
                  <a:pt x="399647" y="946266"/>
                </a:lnTo>
                <a:lnTo>
                  <a:pt x="437894" y="950921"/>
                </a:lnTo>
                <a:lnTo>
                  <a:pt x="477011" y="952499"/>
                </a:lnTo>
                <a:lnTo>
                  <a:pt x="516129" y="950921"/>
                </a:lnTo>
                <a:lnTo>
                  <a:pt x="554376" y="946266"/>
                </a:lnTo>
                <a:lnTo>
                  <a:pt x="627769" y="928220"/>
                </a:lnTo>
                <a:lnTo>
                  <a:pt x="696209" y="899340"/>
                </a:lnTo>
                <a:lnTo>
                  <a:pt x="758712" y="860610"/>
                </a:lnTo>
                <a:lnTo>
                  <a:pt x="814296" y="813007"/>
                </a:lnTo>
                <a:lnTo>
                  <a:pt x="861977" y="757515"/>
                </a:lnTo>
                <a:lnTo>
                  <a:pt x="900773" y="695112"/>
                </a:lnTo>
                <a:lnTo>
                  <a:pt x="929701" y="626780"/>
                </a:lnTo>
                <a:lnTo>
                  <a:pt x="947779" y="553499"/>
                </a:lnTo>
                <a:lnTo>
                  <a:pt x="952442" y="515309"/>
                </a:lnTo>
                <a:lnTo>
                  <a:pt x="954023" y="476249"/>
                </a:lnTo>
                <a:lnTo>
                  <a:pt x="952442" y="437190"/>
                </a:lnTo>
                <a:lnTo>
                  <a:pt x="947779" y="399000"/>
                </a:lnTo>
                <a:lnTo>
                  <a:pt x="929701" y="325719"/>
                </a:lnTo>
                <a:lnTo>
                  <a:pt x="900773" y="257387"/>
                </a:lnTo>
                <a:lnTo>
                  <a:pt x="861977" y="194984"/>
                </a:lnTo>
                <a:lnTo>
                  <a:pt x="814296" y="139492"/>
                </a:lnTo>
                <a:lnTo>
                  <a:pt x="758712" y="91889"/>
                </a:lnTo>
                <a:lnTo>
                  <a:pt x="696209" y="53159"/>
                </a:lnTo>
                <a:lnTo>
                  <a:pt x="627769" y="24279"/>
                </a:lnTo>
                <a:lnTo>
                  <a:pt x="554376" y="6233"/>
                </a:lnTo>
                <a:lnTo>
                  <a:pt x="516129" y="1578"/>
                </a:lnTo>
                <a:lnTo>
                  <a:pt x="477011" y="0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9" name="object 25"/>
          <p:cNvSpPr>
            <a:spLocks/>
          </p:cNvSpPr>
          <p:nvPr/>
        </p:nvSpPr>
        <p:spPr bwMode="auto">
          <a:xfrm>
            <a:off x="4210050" y="4210050"/>
            <a:ext cx="180975" cy="98425"/>
          </a:xfrm>
          <a:custGeom>
            <a:avLst/>
            <a:gdLst>
              <a:gd name="T0" fmla="*/ 0 w 181610"/>
              <a:gd name="T1" fmla="*/ 935 h 97789"/>
              <a:gd name="T2" fmla="*/ 0 w 181610"/>
              <a:gd name="T3" fmla="*/ 38934 h 97789"/>
              <a:gd name="T4" fmla="*/ 89343 w 181610"/>
              <a:gd name="T5" fmla="*/ 102063 h 97789"/>
              <a:gd name="T6" fmla="*/ 143381 w 181610"/>
              <a:gd name="T7" fmla="*/ 63129 h 97789"/>
              <a:gd name="T8" fmla="*/ 89343 w 181610"/>
              <a:gd name="T9" fmla="*/ 63129 h 97789"/>
              <a:gd name="T10" fmla="*/ 0 w 181610"/>
              <a:gd name="T11" fmla="*/ 935 h 97789"/>
              <a:gd name="T12" fmla="*/ 176963 w 181610"/>
              <a:gd name="T13" fmla="*/ 0 h 97789"/>
              <a:gd name="T14" fmla="*/ 89343 w 181610"/>
              <a:gd name="T15" fmla="*/ 63129 h 97789"/>
              <a:gd name="T16" fmla="*/ 143381 w 181610"/>
              <a:gd name="T17" fmla="*/ 63129 h 97789"/>
              <a:gd name="T18" fmla="*/ 176963 w 181610"/>
              <a:gd name="T19" fmla="*/ 38934 h 97789"/>
              <a:gd name="T20" fmla="*/ 176963 w 181610"/>
              <a:gd name="T21" fmla="*/ 0 h 97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1610"/>
              <a:gd name="T34" fmla="*/ 0 h 97789"/>
              <a:gd name="T35" fmla="*/ 181610 w 181610"/>
              <a:gd name="T36" fmla="*/ 97789 h 977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1610" h="97789">
                <a:moveTo>
                  <a:pt x="0" y="893"/>
                </a:moveTo>
                <a:lnTo>
                  <a:pt x="0" y="37206"/>
                </a:lnTo>
                <a:lnTo>
                  <a:pt x="91561" y="97535"/>
                </a:lnTo>
                <a:lnTo>
                  <a:pt x="146940" y="60329"/>
                </a:lnTo>
                <a:lnTo>
                  <a:pt x="91561" y="60329"/>
                </a:lnTo>
                <a:lnTo>
                  <a:pt x="0" y="893"/>
                </a:lnTo>
                <a:close/>
              </a:path>
              <a:path w="181610" h="97789">
                <a:moveTo>
                  <a:pt x="181355" y="0"/>
                </a:moveTo>
                <a:lnTo>
                  <a:pt x="91561" y="60329"/>
                </a:lnTo>
                <a:lnTo>
                  <a:pt x="146940" y="60329"/>
                </a:lnTo>
                <a:lnTo>
                  <a:pt x="181355" y="37206"/>
                </a:lnTo>
                <a:lnTo>
                  <a:pt x="181355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30" name="object 26"/>
          <p:cNvSpPr>
            <a:spLocks/>
          </p:cNvSpPr>
          <p:nvPr/>
        </p:nvSpPr>
        <p:spPr bwMode="auto">
          <a:xfrm>
            <a:off x="4191000" y="4441825"/>
            <a:ext cx="382588" cy="242888"/>
          </a:xfrm>
          <a:custGeom>
            <a:avLst/>
            <a:gdLst>
              <a:gd name="T0" fmla="*/ 376608 w 383539"/>
              <a:gd name="T1" fmla="*/ 105895 h 243839"/>
              <a:gd name="T2" fmla="*/ 155567 w 383539"/>
              <a:gd name="T3" fmla="*/ 105895 h 243839"/>
              <a:gd name="T4" fmla="*/ 162023 w 383539"/>
              <a:gd name="T5" fmla="*/ 111683 h 243839"/>
              <a:gd name="T6" fmla="*/ 178434 w 383539"/>
              <a:gd name="T7" fmla="*/ 128079 h 243839"/>
              <a:gd name="T8" fmla="*/ 244019 w 383539"/>
              <a:gd name="T9" fmla="*/ 192900 h 243839"/>
              <a:gd name="T10" fmla="*/ 275126 w 383539"/>
              <a:gd name="T11" fmla="*/ 222870 h 243839"/>
              <a:gd name="T12" fmla="*/ 307710 w 383539"/>
              <a:gd name="T13" fmla="*/ 237002 h 243839"/>
              <a:gd name="T14" fmla="*/ 314842 w 383539"/>
              <a:gd name="T15" fmla="*/ 237002 h 243839"/>
              <a:gd name="T16" fmla="*/ 320444 w 383539"/>
              <a:gd name="T17" fmla="*/ 235520 h 243839"/>
              <a:gd name="T18" fmla="*/ 324696 w 383539"/>
              <a:gd name="T19" fmla="*/ 234905 h 243839"/>
              <a:gd name="T20" fmla="*/ 326192 w 383539"/>
              <a:gd name="T21" fmla="*/ 234905 h 243839"/>
              <a:gd name="T22" fmla="*/ 327574 w 383539"/>
              <a:gd name="T23" fmla="*/ 234164 h 243839"/>
              <a:gd name="T24" fmla="*/ 332498 w 383539"/>
              <a:gd name="T25" fmla="*/ 233556 h 243839"/>
              <a:gd name="T26" fmla="*/ 347291 w 383539"/>
              <a:gd name="T27" fmla="*/ 230851 h 243839"/>
              <a:gd name="T28" fmla="*/ 362947 w 383539"/>
              <a:gd name="T29" fmla="*/ 227817 h 243839"/>
              <a:gd name="T30" fmla="*/ 370856 w 383539"/>
              <a:gd name="T31" fmla="*/ 226380 h 243839"/>
              <a:gd name="T32" fmla="*/ 376608 w 383539"/>
              <a:gd name="T33" fmla="*/ 224892 h 243839"/>
              <a:gd name="T34" fmla="*/ 376608 w 383539"/>
              <a:gd name="T35" fmla="*/ 105895 h 243839"/>
              <a:gd name="T36" fmla="*/ 170656 w 383539"/>
              <a:gd name="T37" fmla="*/ 0 h 243839"/>
              <a:gd name="T38" fmla="*/ 128164 w 383539"/>
              <a:gd name="T39" fmla="*/ 19387 h 243839"/>
              <a:gd name="T40" fmla="*/ 95024 w 383539"/>
              <a:gd name="T41" fmla="*/ 37846 h 243839"/>
              <a:gd name="T42" fmla="*/ 58321 w 383539"/>
              <a:gd name="T43" fmla="*/ 58910 h 243839"/>
              <a:gd name="T44" fmla="*/ 23316 w 383539"/>
              <a:gd name="T45" fmla="*/ 79806 h 243839"/>
              <a:gd name="T46" fmla="*/ 0 w 383539"/>
              <a:gd name="T47" fmla="*/ 121656 h 243839"/>
              <a:gd name="T48" fmla="*/ 4788 w 383539"/>
              <a:gd name="T49" fmla="*/ 132301 h 243839"/>
              <a:gd name="T50" fmla="*/ 14595 w 383539"/>
              <a:gd name="T51" fmla="*/ 144255 h 243839"/>
              <a:gd name="T52" fmla="*/ 25822 w 383539"/>
              <a:gd name="T53" fmla="*/ 150182 h 243839"/>
              <a:gd name="T54" fmla="*/ 38237 w 383539"/>
              <a:gd name="T55" fmla="*/ 152236 h 243839"/>
              <a:gd name="T56" fmla="*/ 44617 w 383539"/>
              <a:gd name="T57" fmla="*/ 152236 h 243839"/>
              <a:gd name="T58" fmla="*/ 51716 w 383539"/>
              <a:gd name="T59" fmla="*/ 150127 h 243839"/>
              <a:gd name="T60" fmla="*/ 61291 w 383539"/>
              <a:gd name="T61" fmla="*/ 145047 h 243839"/>
              <a:gd name="T62" fmla="*/ 129240 w 383539"/>
              <a:gd name="T63" fmla="*/ 110216 h 243839"/>
              <a:gd name="T64" fmla="*/ 134961 w 383539"/>
              <a:gd name="T65" fmla="*/ 107379 h 243839"/>
              <a:gd name="T66" fmla="*/ 140593 w 383539"/>
              <a:gd name="T67" fmla="*/ 105895 h 243839"/>
              <a:gd name="T68" fmla="*/ 376608 w 383539"/>
              <a:gd name="T69" fmla="*/ 105895 h 243839"/>
              <a:gd name="T70" fmla="*/ 376608 w 383539"/>
              <a:gd name="T71" fmla="*/ 67458 h 243839"/>
              <a:gd name="T72" fmla="*/ 271406 w 383539"/>
              <a:gd name="T73" fmla="*/ 67458 h 243839"/>
              <a:gd name="T74" fmla="*/ 267152 w 383539"/>
              <a:gd name="T75" fmla="*/ 64618 h 243839"/>
              <a:gd name="T76" fmla="*/ 266543 w 383539"/>
              <a:gd name="T77" fmla="*/ 63928 h 243839"/>
              <a:gd name="T78" fmla="*/ 262813 w 383539"/>
              <a:gd name="T79" fmla="*/ 60559 h 243839"/>
              <a:gd name="T80" fmla="*/ 255990 w 383539"/>
              <a:gd name="T81" fmla="*/ 54682 h 243839"/>
              <a:gd name="T82" fmla="*/ 204744 w 383539"/>
              <a:gd name="T83" fmla="*/ 11694 h 243839"/>
              <a:gd name="T84" fmla="*/ 193674 w 383539"/>
              <a:gd name="T85" fmla="*/ 5016 h 243839"/>
              <a:gd name="T86" fmla="*/ 182627 w 383539"/>
              <a:gd name="T87" fmla="*/ 1138 h 243839"/>
              <a:gd name="T88" fmla="*/ 170656 w 383539"/>
              <a:gd name="T89" fmla="*/ 0 h 243839"/>
              <a:gd name="T90" fmla="*/ 376608 w 383539"/>
              <a:gd name="T91" fmla="*/ 46824 h 243839"/>
              <a:gd name="T92" fmla="*/ 365166 w 383539"/>
              <a:gd name="T93" fmla="*/ 48805 h 243839"/>
              <a:gd name="T94" fmla="*/ 283507 w 383539"/>
              <a:gd name="T95" fmla="*/ 66717 h 243839"/>
              <a:gd name="T96" fmla="*/ 281381 w 383539"/>
              <a:gd name="T97" fmla="*/ 67458 h 243839"/>
              <a:gd name="T98" fmla="*/ 376608 w 383539"/>
              <a:gd name="T99" fmla="*/ 67458 h 243839"/>
              <a:gd name="T100" fmla="*/ 376608 w 383539"/>
              <a:gd name="T101" fmla="*/ 46824 h 2438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83539"/>
              <a:gd name="T154" fmla="*/ 0 h 243839"/>
              <a:gd name="T155" fmla="*/ 383539 w 383539"/>
              <a:gd name="T156" fmla="*/ 243839 h 2438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83539" h="243839">
                <a:moveTo>
                  <a:pt x="383209" y="108832"/>
                </a:moveTo>
                <a:lnTo>
                  <a:pt x="158297" y="108832"/>
                </a:lnTo>
                <a:lnTo>
                  <a:pt x="164865" y="114780"/>
                </a:lnTo>
                <a:lnTo>
                  <a:pt x="181563" y="131628"/>
                </a:lnTo>
                <a:lnTo>
                  <a:pt x="248298" y="198248"/>
                </a:lnTo>
                <a:lnTo>
                  <a:pt x="279949" y="229050"/>
                </a:lnTo>
                <a:lnTo>
                  <a:pt x="313105" y="243575"/>
                </a:lnTo>
                <a:lnTo>
                  <a:pt x="320360" y="243575"/>
                </a:lnTo>
                <a:lnTo>
                  <a:pt x="326059" y="242051"/>
                </a:lnTo>
                <a:lnTo>
                  <a:pt x="330387" y="241420"/>
                </a:lnTo>
                <a:lnTo>
                  <a:pt x="331911" y="241420"/>
                </a:lnTo>
                <a:lnTo>
                  <a:pt x="333314" y="240658"/>
                </a:lnTo>
                <a:lnTo>
                  <a:pt x="338328" y="240033"/>
                </a:lnTo>
                <a:lnTo>
                  <a:pt x="353379" y="237253"/>
                </a:lnTo>
                <a:lnTo>
                  <a:pt x="369309" y="234135"/>
                </a:lnTo>
                <a:lnTo>
                  <a:pt x="377357" y="232657"/>
                </a:lnTo>
                <a:lnTo>
                  <a:pt x="383209" y="231128"/>
                </a:lnTo>
                <a:lnTo>
                  <a:pt x="383209" y="108832"/>
                </a:lnTo>
                <a:close/>
              </a:path>
              <a:path w="383539" h="243839">
                <a:moveTo>
                  <a:pt x="173646" y="0"/>
                </a:moveTo>
                <a:lnTo>
                  <a:pt x="130411" y="19925"/>
                </a:lnTo>
                <a:lnTo>
                  <a:pt x="96690" y="38896"/>
                </a:lnTo>
                <a:lnTo>
                  <a:pt x="59343" y="60543"/>
                </a:lnTo>
                <a:lnTo>
                  <a:pt x="23725" y="82019"/>
                </a:lnTo>
                <a:lnTo>
                  <a:pt x="0" y="125030"/>
                </a:lnTo>
                <a:lnTo>
                  <a:pt x="4872" y="135969"/>
                </a:lnTo>
                <a:lnTo>
                  <a:pt x="14851" y="148255"/>
                </a:lnTo>
                <a:lnTo>
                  <a:pt x="26275" y="154347"/>
                </a:lnTo>
                <a:lnTo>
                  <a:pt x="38907" y="156457"/>
                </a:lnTo>
                <a:lnTo>
                  <a:pt x="45399" y="156457"/>
                </a:lnTo>
                <a:lnTo>
                  <a:pt x="52623" y="154290"/>
                </a:lnTo>
                <a:lnTo>
                  <a:pt x="62365" y="149069"/>
                </a:lnTo>
                <a:lnTo>
                  <a:pt x="131505" y="113273"/>
                </a:lnTo>
                <a:lnTo>
                  <a:pt x="137327" y="110356"/>
                </a:lnTo>
                <a:lnTo>
                  <a:pt x="143057" y="108832"/>
                </a:lnTo>
                <a:lnTo>
                  <a:pt x="383209" y="108832"/>
                </a:lnTo>
                <a:lnTo>
                  <a:pt x="383209" y="69327"/>
                </a:lnTo>
                <a:lnTo>
                  <a:pt x="276164" y="69327"/>
                </a:lnTo>
                <a:lnTo>
                  <a:pt x="271835" y="66410"/>
                </a:lnTo>
                <a:lnTo>
                  <a:pt x="271216" y="65699"/>
                </a:lnTo>
                <a:lnTo>
                  <a:pt x="267420" y="62239"/>
                </a:lnTo>
                <a:lnTo>
                  <a:pt x="260477" y="56198"/>
                </a:lnTo>
                <a:lnTo>
                  <a:pt x="208333" y="12019"/>
                </a:lnTo>
                <a:lnTo>
                  <a:pt x="197069" y="5156"/>
                </a:lnTo>
                <a:lnTo>
                  <a:pt x="185828" y="1170"/>
                </a:lnTo>
                <a:lnTo>
                  <a:pt x="173646" y="0"/>
                </a:lnTo>
                <a:close/>
              </a:path>
              <a:path w="383539" h="243839">
                <a:moveTo>
                  <a:pt x="383209" y="48122"/>
                </a:moveTo>
                <a:lnTo>
                  <a:pt x="371567" y="50159"/>
                </a:lnTo>
                <a:lnTo>
                  <a:pt x="288477" y="68565"/>
                </a:lnTo>
                <a:lnTo>
                  <a:pt x="286313" y="69327"/>
                </a:lnTo>
                <a:lnTo>
                  <a:pt x="383209" y="69327"/>
                </a:lnTo>
                <a:lnTo>
                  <a:pt x="383209" y="48122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31" name="object 27"/>
          <p:cNvSpPr>
            <a:spLocks/>
          </p:cNvSpPr>
          <p:nvPr/>
        </p:nvSpPr>
        <p:spPr bwMode="auto">
          <a:xfrm>
            <a:off x="4075113" y="4646613"/>
            <a:ext cx="193675" cy="196850"/>
          </a:xfrm>
          <a:custGeom>
            <a:avLst/>
            <a:gdLst>
              <a:gd name="T0" fmla="*/ 46414 w 193675"/>
              <a:gd name="T1" fmla="*/ 0 h 196850"/>
              <a:gd name="T2" fmla="*/ 12542 w 193675"/>
              <a:gd name="T3" fmla="*/ 18501 h 196850"/>
              <a:gd name="T4" fmla="*/ 0 w 193675"/>
              <a:gd name="T5" fmla="*/ 51835 h 196850"/>
              <a:gd name="T6" fmla="*/ 1778 w 193675"/>
              <a:gd name="T7" fmla="*/ 62811 h 196850"/>
              <a:gd name="T8" fmla="*/ 7358 w 193675"/>
              <a:gd name="T9" fmla="*/ 72494 h 196850"/>
              <a:gd name="T10" fmla="*/ 13211 w 193675"/>
              <a:gd name="T11" fmla="*/ 79733 h 196850"/>
              <a:gd name="T12" fmla="*/ 20434 w 193675"/>
              <a:gd name="T13" fmla="*/ 82650 h 196850"/>
              <a:gd name="T14" fmla="*/ 34790 w 193675"/>
              <a:gd name="T15" fmla="*/ 82650 h 196850"/>
              <a:gd name="T16" fmla="*/ 36878 w 193675"/>
              <a:gd name="T17" fmla="*/ 85260 h 196850"/>
              <a:gd name="T18" fmla="*/ 36767 w 193675"/>
              <a:gd name="T19" fmla="*/ 96466 h 196850"/>
              <a:gd name="T20" fmla="*/ 42807 w 193675"/>
              <a:gd name="T21" fmla="*/ 109570 h 196850"/>
              <a:gd name="T22" fmla="*/ 48628 w 193675"/>
              <a:gd name="T23" fmla="*/ 116809 h 196850"/>
              <a:gd name="T24" fmla="*/ 55883 w 193675"/>
              <a:gd name="T25" fmla="*/ 119738 h 196850"/>
              <a:gd name="T26" fmla="*/ 70361 w 193675"/>
              <a:gd name="T27" fmla="*/ 119738 h 196850"/>
              <a:gd name="T28" fmla="*/ 72729 w 193675"/>
              <a:gd name="T29" fmla="*/ 122835 h 196850"/>
              <a:gd name="T30" fmla="*/ 72491 w 193675"/>
              <a:gd name="T31" fmla="*/ 134132 h 196850"/>
              <a:gd name="T32" fmla="*/ 78986 w 193675"/>
              <a:gd name="T33" fmla="*/ 146527 h 196850"/>
              <a:gd name="T34" fmla="*/ 84077 w 193675"/>
              <a:gd name="T35" fmla="*/ 153004 h 196850"/>
              <a:gd name="T36" fmla="*/ 92062 w 193675"/>
              <a:gd name="T37" fmla="*/ 156695 h 196850"/>
              <a:gd name="T38" fmla="*/ 107942 w 193675"/>
              <a:gd name="T39" fmla="*/ 156695 h 196850"/>
              <a:gd name="T40" fmla="*/ 109037 w 193675"/>
              <a:gd name="T41" fmla="*/ 163504 h 196850"/>
              <a:gd name="T42" fmla="*/ 109901 w 193675"/>
              <a:gd name="T43" fmla="*/ 174853 h 196850"/>
              <a:gd name="T44" fmla="*/ 117422 w 193675"/>
              <a:gd name="T45" fmla="*/ 187318 h 196850"/>
              <a:gd name="T46" fmla="*/ 127871 w 193675"/>
              <a:gd name="T47" fmla="*/ 194161 h 196850"/>
              <a:gd name="T48" fmla="*/ 141227 w 193675"/>
              <a:gd name="T49" fmla="*/ 196569 h 196850"/>
              <a:gd name="T50" fmla="*/ 142431 w 193675"/>
              <a:gd name="T51" fmla="*/ 196555 h 196850"/>
              <a:gd name="T52" fmla="*/ 187509 w 193675"/>
              <a:gd name="T53" fmla="*/ 172326 h 196850"/>
              <a:gd name="T54" fmla="*/ 193621 w 193675"/>
              <a:gd name="T55" fmla="*/ 145720 h 196850"/>
              <a:gd name="T56" fmla="*/ 189751 w 193675"/>
              <a:gd name="T57" fmla="*/ 134063 h 196850"/>
              <a:gd name="T58" fmla="*/ 181144 w 193675"/>
              <a:gd name="T59" fmla="*/ 122774 h 196850"/>
              <a:gd name="T60" fmla="*/ 170132 w 193675"/>
              <a:gd name="T61" fmla="*/ 116308 h 196850"/>
              <a:gd name="T62" fmla="*/ 157107 w 193675"/>
              <a:gd name="T63" fmla="*/ 113892 h 196850"/>
              <a:gd name="T64" fmla="*/ 156467 w 193675"/>
              <a:gd name="T65" fmla="*/ 113892 h 196850"/>
              <a:gd name="T66" fmla="*/ 155521 w 193675"/>
              <a:gd name="T67" fmla="*/ 104398 h 196850"/>
              <a:gd name="T68" fmla="*/ 151306 w 193675"/>
              <a:gd name="T69" fmla="*/ 93068 h 196850"/>
              <a:gd name="T70" fmla="*/ 142124 w 193675"/>
              <a:gd name="T71" fmla="*/ 81244 h 196850"/>
              <a:gd name="T72" fmla="*/ 131870 w 193675"/>
              <a:gd name="T73" fmla="*/ 74856 h 196850"/>
              <a:gd name="T74" fmla="*/ 119707 w 193675"/>
              <a:gd name="T75" fmla="*/ 67607 h 196850"/>
              <a:gd name="T76" fmla="*/ 115693 w 193675"/>
              <a:gd name="T77" fmla="*/ 56260 h 196850"/>
              <a:gd name="T78" fmla="*/ 106291 w 193675"/>
              <a:gd name="T79" fmla="*/ 44555 h 196850"/>
              <a:gd name="T80" fmla="*/ 96031 w 193675"/>
              <a:gd name="T81" fmla="*/ 38041 h 196850"/>
              <a:gd name="T82" fmla="*/ 84209 w 193675"/>
              <a:gd name="T83" fmla="*/ 30725 h 196850"/>
              <a:gd name="T84" fmla="*/ 79990 w 193675"/>
              <a:gd name="T85" fmla="*/ 19356 h 196850"/>
              <a:gd name="T86" fmla="*/ 70990 w 193675"/>
              <a:gd name="T87" fmla="*/ 7664 h 196850"/>
              <a:gd name="T88" fmla="*/ 59868 w 193675"/>
              <a:gd name="T89" fmla="*/ 1910 h 196850"/>
              <a:gd name="T90" fmla="*/ 46414 w 193675"/>
              <a:gd name="T91" fmla="*/ 0 h 1968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3675"/>
              <a:gd name="T139" fmla="*/ 0 h 196850"/>
              <a:gd name="T140" fmla="*/ 193675 w 193675"/>
              <a:gd name="T141" fmla="*/ 196850 h 1968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3675" h="196850">
                <a:moveTo>
                  <a:pt x="46414" y="0"/>
                </a:moveTo>
                <a:lnTo>
                  <a:pt x="12542" y="18501"/>
                </a:lnTo>
                <a:lnTo>
                  <a:pt x="0" y="51835"/>
                </a:lnTo>
                <a:lnTo>
                  <a:pt x="1778" y="62811"/>
                </a:lnTo>
                <a:lnTo>
                  <a:pt x="7358" y="72494"/>
                </a:lnTo>
                <a:lnTo>
                  <a:pt x="13211" y="79733"/>
                </a:lnTo>
                <a:lnTo>
                  <a:pt x="20434" y="82650"/>
                </a:lnTo>
                <a:lnTo>
                  <a:pt x="34790" y="82650"/>
                </a:lnTo>
                <a:lnTo>
                  <a:pt x="36878" y="85260"/>
                </a:lnTo>
                <a:lnTo>
                  <a:pt x="36767" y="96466"/>
                </a:lnTo>
                <a:lnTo>
                  <a:pt x="42807" y="109570"/>
                </a:lnTo>
                <a:lnTo>
                  <a:pt x="48628" y="116809"/>
                </a:lnTo>
                <a:lnTo>
                  <a:pt x="55883" y="119738"/>
                </a:lnTo>
                <a:lnTo>
                  <a:pt x="70361" y="119738"/>
                </a:lnTo>
                <a:lnTo>
                  <a:pt x="72729" y="122835"/>
                </a:lnTo>
                <a:lnTo>
                  <a:pt x="72491" y="134132"/>
                </a:lnTo>
                <a:lnTo>
                  <a:pt x="78986" y="146527"/>
                </a:lnTo>
                <a:lnTo>
                  <a:pt x="84077" y="153004"/>
                </a:lnTo>
                <a:lnTo>
                  <a:pt x="92062" y="156695"/>
                </a:lnTo>
                <a:lnTo>
                  <a:pt x="107942" y="156695"/>
                </a:lnTo>
                <a:lnTo>
                  <a:pt x="109037" y="163504"/>
                </a:lnTo>
                <a:lnTo>
                  <a:pt x="109901" y="174853"/>
                </a:lnTo>
                <a:lnTo>
                  <a:pt x="117422" y="187318"/>
                </a:lnTo>
                <a:lnTo>
                  <a:pt x="127871" y="194161"/>
                </a:lnTo>
                <a:lnTo>
                  <a:pt x="141227" y="196569"/>
                </a:lnTo>
                <a:lnTo>
                  <a:pt x="142431" y="196555"/>
                </a:lnTo>
                <a:lnTo>
                  <a:pt x="187509" y="172326"/>
                </a:lnTo>
                <a:lnTo>
                  <a:pt x="193621" y="145720"/>
                </a:lnTo>
                <a:lnTo>
                  <a:pt x="189751" y="134063"/>
                </a:lnTo>
                <a:lnTo>
                  <a:pt x="181144" y="122774"/>
                </a:lnTo>
                <a:lnTo>
                  <a:pt x="170132" y="116308"/>
                </a:lnTo>
                <a:lnTo>
                  <a:pt x="157107" y="113892"/>
                </a:lnTo>
                <a:lnTo>
                  <a:pt x="156467" y="113892"/>
                </a:lnTo>
                <a:lnTo>
                  <a:pt x="155521" y="104398"/>
                </a:lnTo>
                <a:lnTo>
                  <a:pt x="151306" y="93068"/>
                </a:lnTo>
                <a:lnTo>
                  <a:pt x="142124" y="81244"/>
                </a:lnTo>
                <a:lnTo>
                  <a:pt x="131870" y="74856"/>
                </a:lnTo>
                <a:lnTo>
                  <a:pt x="119707" y="67607"/>
                </a:lnTo>
                <a:lnTo>
                  <a:pt x="115693" y="56260"/>
                </a:lnTo>
                <a:lnTo>
                  <a:pt x="106291" y="44555"/>
                </a:lnTo>
                <a:lnTo>
                  <a:pt x="96031" y="38041"/>
                </a:lnTo>
                <a:lnTo>
                  <a:pt x="84209" y="30725"/>
                </a:lnTo>
                <a:lnTo>
                  <a:pt x="79990" y="19356"/>
                </a:lnTo>
                <a:lnTo>
                  <a:pt x="70990" y="7664"/>
                </a:lnTo>
                <a:lnTo>
                  <a:pt x="59868" y="1910"/>
                </a:lnTo>
                <a:lnTo>
                  <a:pt x="46414" y="0"/>
                </a:lnTo>
                <a:close/>
              </a:path>
            </a:pathLst>
          </a:custGeom>
          <a:solidFill>
            <a:srgbClr val="007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32" name="object 28"/>
          <p:cNvSpPr>
            <a:spLocks/>
          </p:cNvSpPr>
          <p:nvPr/>
        </p:nvSpPr>
        <p:spPr bwMode="auto">
          <a:xfrm>
            <a:off x="4033838" y="4457700"/>
            <a:ext cx="444500" cy="371475"/>
          </a:xfrm>
          <a:custGeom>
            <a:avLst/>
            <a:gdLst>
              <a:gd name="T0" fmla="*/ 107335 w 443864"/>
              <a:gd name="T1" fmla="*/ 187528 h 370839"/>
              <a:gd name="T2" fmla="*/ 132030 w 443864"/>
              <a:gd name="T3" fmla="*/ 214962 h 370839"/>
              <a:gd name="T4" fmla="*/ 163391 w 443864"/>
              <a:gd name="T5" fmla="*/ 242599 h 370839"/>
              <a:gd name="T6" fmla="*/ 189716 w 443864"/>
              <a:gd name="T7" fmla="*/ 268669 h 370839"/>
              <a:gd name="T8" fmla="*/ 216194 w 443864"/>
              <a:gd name="T9" fmla="*/ 300870 h 370839"/>
              <a:gd name="T10" fmla="*/ 242415 w 443864"/>
              <a:gd name="T11" fmla="*/ 331324 h 370839"/>
              <a:gd name="T12" fmla="*/ 278632 w 443864"/>
              <a:gd name="T13" fmla="*/ 374032 h 370839"/>
              <a:gd name="T14" fmla="*/ 309048 w 443864"/>
              <a:gd name="T15" fmla="*/ 358148 h 370839"/>
              <a:gd name="T16" fmla="*/ 274634 w 443864"/>
              <a:gd name="T17" fmla="*/ 303121 h 370839"/>
              <a:gd name="T18" fmla="*/ 326136 w 443864"/>
              <a:gd name="T19" fmla="*/ 273858 h 370839"/>
              <a:gd name="T20" fmla="*/ 310425 w 443864"/>
              <a:gd name="T21" fmla="*/ 258016 h 370839"/>
              <a:gd name="T22" fmla="*/ 372085 w 443864"/>
              <a:gd name="T23" fmla="*/ 239375 h 370839"/>
              <a:gd name="T24" fmla="*/ 359150 w 443864"/>
              <a:gd name="T25" fmla="*/ 226572 h 370839"/>
              <a:gd name="T26" fmla="*/ 430571 w 443864"/>
              <a:gd name="T27" fmla="*/ 218180 h 370839"/>
              <a:gd name="T28" fmla="*/ 269715 w 443864"/>
              <a:gd name="T29" fmla="*/ 293640 h 370839"/>
              <a:gd name="T30" fmla="*/ 327141 w 443864"/>
              <a:gd name="T31" fmla="*/ 342246 h 370839"/>
              <a:gd name="T32" fmla="*/ 358044 w 443864"/>
              <a:gd name="T33" fmla="*/ 328092 h 370839"/>
              <a:gd name="T34" fmla="*/ 345608 w 443864"/>
              <a:gd name="T35" fmla="*/ 293640 h 370839"/>
              <a:gd name="T36" fmla="*/ 319939 w 443864"/>
              <a:gd name="T37" fmla="*/ 258788 h 370839"/>
              <a:gd name="T38" fmla="*/ 361122 w 443864"/>
              <a:gd name="T39" fmla="*/ 299526 h 370839"/>
              <a:gd name="T40" fmla="*/ 395465 w 443864"/>
              <a:gd name="T41" fmla="*/ 307884 h 370839"/>
              <a:gd name="T42" fmla="*/ 405218 w 443864"/>
              <a:gd name="T43" fmla="*/ 273858 h 370839"/>
              <a:gd name="T44" fmla="*/ 360207 w 443864"/>
              <a:gd name="T45" fmla="*/ 218180 h 370839"/>
              <a:gd name="T46" fmla="*/ 414957 w 443864"/>
              <a:gd name="T47" fmla="*/ 268995 h 370839"/>
              <a:gd name="T48" fmla="*/ 445672 w 443864"/>
              <a:gd name="T49" fmla="*/ 254470 h 370839"/>
              <a:gd name="T50" fmla="*/ 430571 w 443864"/>
              <a:gd name="T51" fmla="*/ 218180 h 370839"/>
              <a:gd name="T52" fmla="*/ 39483 w 443864"/>
              <a:gd name="T53" fmla="*/ 218946 h 370839"/>
              <a:gd name="T54" fmla="*/ 64673 w 443864"/>
              <a:gd name="T55" fmla="*/ 189900 h 370839"/>
              <a:gd name="T56" fmla="*/ 361206 w 443864"/>
              <a:gd name="T57" fmla="*/ 148716 h 370839"/>
              <a:gd name="T58" fmla="*/ 169506 w 443864"/>
              <a:gd name="T59" fmla="*/ 139710 h 370839"/>
              <a:gd name="T60" fmla="*/ 148832 w 443864"/>
              <a:gd name="T61" fmla="*/ 106232 h 370839"/>
              <a:gd name="T62" fmla="*/ 221221 w 443864"/>
              <a:gd name="T63" fmla="*/ 33506 h 370839"/>
              <a:gd name="T64" fmla="*/ 9967 w 443864"/>
              <a:gd name="T65" fmla="*/ 13274 h 370839"/>
              <a:gd name="T66" fmla="*/ 302360 w 443864"/>
              <a:gd name="T67" fmla="*/ 100693 h 370839"/>
              <a:gd name="T68" fmla="*/ 270610 w 443864"/>
              <a:gd name="T69" fmla="*/ 116311 h 370839"/>
              <a:gd name="T70" fmla="*/ 209810 w 443864"/>
              <a:gd name="T71" fmla="*/ 146532 h 370839"/>
              <a:gd name="T72" fmla="*/ 336872 w 443864"/>
              <a:gd name="T73" fmla="*/ 124347 h 370839"/>
              <a:gd name="T74" fmla="*/ 322923 w 443864"/>
              <a:gd name="T75" fmla="*/ 109438 h 370839"/>
              <a:gd name="T76" fmla="*/ 211978 w 443864"/>
              <a:gd name="T77" fmla="*/ 0 h 370839"/>
              <a:gd name="T78" fmla="*/ 118385 w 443864"/>
              <a:gd name="T79" fmla="*/ 23830 h 370839"/>
              <a:gd name="T80" fmla="*/ 91942 w 443864"/>
              <a:gd name="T81" fmla="*/ 32907 h 370839"/>
              <a:gd name="T82" fmla="*/ 250973 w 443864"/>
              <a:gd name="T83" fmla="*/ 16584 h 370839"/>
              <a:gd name="T84" fmla="*/ 211978 w 443864"/>
              <a:gd name="T85" fmla="*/ 0 h 3708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3864"/>
              <a:gd name="T130" fmla="*/ 0 h 370839"/>
              <a:gd name="T131" fmla="*/ 443864 w 443864"/>
              <a:gd name="T132" fmla="*/ 370839 h 3708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3864" h="370839">
                <a:moveTo>
                  <a:pt x="393539" y="182858"/>
                </a:moveTo>
                <a:lnTo>
                  <a:pt x="93461" y="182858"/>
                </a:lnTo>
                <a:lnTo>
                  <a:pt x="106265" y="185292"/>
                </a:lnTo>
                <a:lnTo>
                  <a:pt x="115503" y="189998"/>
                </a:lnTo>
                <a:lnTo>
                  <a:pt x="125575" y="201664"/>
                </a:lnTo>
                <a:lnTo>
                  <a:pt x="130713" y="212399"/>
                </a:lnTo>
                <a:lnTo>
                  <a:pt x="149373" y="225690"/>
                </a:lnTo>
                <a:lnTo>
                  <a:pt x="152181" y="227682"/>
                </a:lnTo>
                <a:lnTo>
                  <a:pt x="161762" y="239706"/>
                </a:lnTo>
                <a:lnTo>
                  <a:pt x="166398" y="250591"/>
                </a:lnTo>
                <a:lnTo>
                  <a:pt x="178029" y="258604"/>
                </a:lnTo>
                <a:lnTo>
                  <a:pt x="187824" y="265466"/>
                </a:lnTo>
                <a:lnTo>
                  <a:pt x="197511" y="277278"/>
                </a:lnTo>
                <a:lnTo>
                  <a:pt x="202345" y="288309"/>
                </a:lnTo>
                <a:lnTo>
                  <a:pt x="214038" y="297283"/>
                </a:lnTo>
                <a:lnTo>
                  <a:pt x="223808" y="304164"/>
                </a:lnTo>
                <a:lnTo>
                  <a:pt x="234251" y="316227"/>
                </a:lnTo>
                <a:lnTo>
                  <a:pt x="239998" y="327376"/>
                </a:lnTo>
                <a:lnTo>
                  <a:pt x="242026" y="338235"/>
                </a:lnTo>
                <a:lnTo>
                  <a:pt x="264874" y="363193"/>
                </a:lnTo>
                <a:lnTo>
                  <a:pt x="275853" y="369573"/>
                </a:lnTo>
                <a:lnTo>
                  <a:pt x="287800" y="370243"/>
                </a:lnTo>
                <a:lnTo>
                  <a:pt x="298609" y="365172"/>
                </a:lnTo>
                <a:lnTo>
                  <a:pt x="305966" y="353878"/>
                </a:lnTo>
                <a:lnTo>
                  <a:pt x="307507" y="341983"/>
                </a:lnTo>
                <a:lnTo>
                  <a:pt x="303588" y="331253"/>
                </a:lnTo>
                <a:lnTo>
                  <a:pt x="271895" y="299507"/>
                </a:lnTo>
                <a:lnTo>
                  <a:pt x="267025" y="290139"/>
                </a:lnTo>
                <a:lnTo>
                  <a:pt x="342161" y="290139"/>
                </a:lnTo>
                <a:lnTo>
                  <a:pt x="322883" y="270593"/>
                </a:lnTo>
                <a:lnTo>
                  <a:pt x="316727" y="264384"/>
                </a:lnTo>
                <a:lnTo>
                  <a:pt x="313488" y="261171"/>
                </a:lnTo>
                <a:lnTo>
                  <a:pt x="307329" y="254940"/>
                </a:lnTo>
                <a:lnTo>
                  <a:pt x="313181" y="252023"/>
                </a:lnTo>
                <a:lnTo>
                  <a:pt x="383318" y="252023"/>
                </a:lnTo>
                <a:lnTo>
                  <a:pt x="368374" y="236521"/>
                </a:lnTo>
                <a:lnTo>
                  <a:pt x="361239" y="229208"/>
                </a:lnTo>
                <a:lnTo>
                  <a:pt x="357633" y="225669"/>
                </a:lnTo>
                <a:lnTo>
                  <a:pt x="355569" y="223870"/>
                </a:lnTo>
                <a:lnTo>
                  <a:pt x="351525" y="219888"/>
                </a:lnTo>
                <a:lnTo>
                  <a:pt x="356615" y="215578"/>
                </a:lnTo>
                <a:lnTo>
                  <a:pt x="426277" y="215578"/>
                </a:lnTo>
                <a:lnTo>
                  <a:pt x="393539" y="182858"/>
                </a:lnTo>
                <a:close/>
              </a:path>
              <a:path w="443864" h="370839">
                <a:moveTo>
                  <a:pt x="342161" y="290139"/>
                </a:moveTo>
                <a:lnTo>
                  <a:pt x="267025" y="290139"/>
                </a:lnTo>
                <a:lnTo>
                  <a:pt x="272705" y="290913"/>
                </a:lnTo>
                <a:lnTo>
                  <a:pt x="312466" y="330914"/>
                </a:lnTo>
                <a:lnTo>
                  <a:pt x="323879" y="338165"/>
                </a:lnTo>
                <a:lnTo>
                  <a:pt x="335663" y="339689"/>
                </a:lnTo>
                <a:lnTo>
                  <a:pt x="346289" y="335687"/>
                </a:lnTo>
                <a:lnTo>
                  <a:pt x="354473" y="324179"/>
                </a:lnTo>
                <a:lnTo>
                  <a:pt x="356751" y="312426"/>
                </a:lnTo>
                <a:lnTo>
                  <a:pt x="353658" y="301802"/>
                </a:lnTo>
                <a:lnTo>
                  <a:pt x="342161" y="290139"/>
                </a:lnTo>
                <a:close/>
              </a:path>
              <a:path w="443864" h="370839">
                <a:moveTo>
                  <a:pt x="383318" y="252023"/>
                </a:moveTo>
                <a:lnTo>
                  <a:pt x="313181" y="252023"/>
                </a:lnTo>
                <a:lnTo>
                  <a:pt x="316748" y="255702"/>
                </a:lnTo>
                <a:lnTo>
                  <a:pt x="322880" y="261489"/>
                </a:lnTo>
                <a:lnTo>
                  <a:pt x="334275" y="272725"/>
                </a:lnTo>
                <a:lnTo>
                  <a:pt x="357521" y="295955"/>
                </a:lnTo>
                <a:lnTo>
                  <a:pt x="369136" y="304272"/>
                </a:lnTo>
                <a:lnTo>
                  <a:pt x="380817" y="306848"/>
                </a:lnTo>
                <a:lnTo>
                  <a:pt x="391521" y="304213"/>
                </a:lnTo>
                <a:lnTo>
                  <a:pt x="400561" y="292490"/>
                </a:lnTo>
                <a:lnTo>
                  <a:pt x="403586" y="280961"/>
                </a:lnTo>
                <a:lnTo>
                  <a:pt x="401177" y="270593"/>
                </a:lnTo>
                <a:lnTo>
                  <a:pt x="383318" y="252023"/>
                </a:lnTo>
                <a:close/>
              </a:path>
              <a:path w="443864" h="370839">
                <a:moveTo>
                  <a:pt x="426277" y="215578"/>
                </a:moveTo>
                <a:lnTo>
                  <a:pt x="356615" y="215578"/>
                </a:lnTo>
                <a:lnTo>
                  <a:pt x="366801" y="225690"/>
                </a:lnTo>
                <a:lnTo>
                  <a:pt x="399964" y="258436"/>
                </a:lnTo>
                <a:lnTo>
                  <a:pt x="410819" y="265787"/>
                </a:lnTo>
                <a:lnTo>
                  <a:pt x="422500" y="267023"/>
                </a:lnTo>
                <a:lnTo>
                  <a:pt x="433169" y="262759"/>
                </a:lnTo>
                <a:lnTo>
                  <a:pt x="441227" y="251436"/>
                </a:lnTo>
                <a:lnTo>
                  <a:pt x="443286" y="239965"/>
                </a:lnTo>
                <a:lnTo>
                  <a:pt x="440087" y="229380"/>
                </a:lnTo>
                <a:lnTo>
                  <a:pt x="426277" y="215578"/>
                </a:lnTo>
                <a:close/>
              </a:path>
              <a:path w="443864" h="370839">
                <a:moveTo>
                  <a:pt x="2201" y="10007"/>
                </a:moveTo>
                <a:lnTo>
                  <a:pt x="0" y="203885"/>
                </a:lnTo>
                <a:lnTo>
                  <a:pt x="39091" y="216335"/>
                </a:lnTo>
                <a:lnTo>
                  <a:pt x="45505" y="204994"/>
                </a:lnTo>
                <a:lnTo>
                  <a:pt x="53390" y="195322"/>
                </a:lnTo>
                <a:lnTo>
                  <a:pt x="64028" y="187636"/>
                </a:lnTo>
                <a:lnTo>
                  <a:pt x="75978" y="182868"/>
                </a:lnTo>
                <a:lnTo>
                  <a:pt x="393539" y="182858"/>
                </a:lnTo>
                <a:lnTo>
                  <a:pt x="357604" y="146943"/>
                </a:lnTo>
                <a:lnTo>
                  <a:pt x="196411" y="146943"/>
                </a:lnTo>
                <a:lnTo>
                  <a:pt x="180930" y="144549"/>
                </a:lnTo>
                <a:lnTo>
                  <a:pt x="167816" y="138044"/>
                </a:lnTo>
                <a:lnTo>
                  <a:pt x="157536" y="128538"/>
                </a:lnTo>
                <a:lnTo>
                  <a:pt x="150558" y="117142"/>
                </a:lnTo>
                <a:lnTo>
                  <a:pt x="147348" y="104965"/>
                </a:lnTo>
                <a:lnTo>
                  <a:pt x="148812" y="91021"/>
                </a:lnTo>
                <a:lnTo>
                  <a:pt x="181157" y="54914"/>
                </a:lnTo>
                <a:lnTo>
                  <a:pt x="219014" y="33107"/>
                </a:lnTo>
                <a:lnTo>
                  <a:pt x="83405" y="33107"/>
                </a:lnTo>
                <a:lnTo>
                  <a:pt x="36372" y="22687"/>
                </a:lnTo>
                <a:lnTo>
                  <a:pt x="9869" y="13114"/>
                </a:lnTo>
                <a:lnTo>
                  <a:pt x="2201" y="10007"/>
                </a:lnTo>
                <a:close/>
              </a:path>
              <a:path w="443864" h="370839">
                <a:moveTo>
                  <a:pt x="310255" y="99492"/>
                </a:moveTo>
                <a:lnTo>
                  <a:pt x="299344" y="99492"/>
                </a:lnTo>
                <a:lnTo>
                  <a:pt x="295015" y="100254"/>
                </a:lnTo>
                <a:lnTo>
                  <a:pt x="289956" y="103183"/>
                </a:lnTo>
                <a:lnTo>
                  <a:pt x="267911" y="114925"/>
                </a:lnTo>
                <a:lnTo>
                  <a:pt x="230685" y="134212"/>
                </a:lnTo>
                <a:lnTo>
                  <a:pt x="221020" y="139020"/>
                </a:lnTo>
                <a:lnTo>
                  <a:pt x="207718" y="144785"/>
                </a:lnTo>
                <a:lnTo>
                  <a:pt x="196411" y="146943"/>
                </a:lnTo>
                <a:lnTo>
                  <a:pt x="357604" y="146943"/>
                </a:lnTo>
                <a:lnTo>
                  <a:pt x="333512" y="122864"/>
                </a:lnTo>
                <a:lnTo>
                  <a:pt x="333512" y="122102"/>
                </a:lnTo>
                <a:lnTo>
                  <a:pt x="332750" y="120709"/>
                </a:lnTo>
                <a:lnTo>
                  <a:pt x="319703" y="108134"/>
                </a:lnTo>
                <a:lnTo>
                  <a:pt x="314588" y="102459"/>
                </a:lnTo>
                <a:lnTo>
                  <a:pt x="310255" y="99492"/>
                </a:lnTo>
                <a:close/>
              </a:path>
              <a:path w="443864" h="370839">
                <a:moveTo>
                  <a:pt x="209864" y="0"/>
                </a:moveTo>
                <a:lnTo>
                  <a:pt x="163407" y="6246"/>
                </a:lnTo>
                <a:lnTo>
                  <a:pt x="127355" y="19179"/>
                </a:lnTo>
                <a:lnTo>
                  <a:pt x="117205" y="23545"/>
                </a:lnTo>
                <a:lnTo>
                  <a:pt x="107830" y="27427"/>
                </a:lnTo>
                <a:lnTo>
                  <a:pt x="99136" y="30519"/>
                </a:lnTo>
                <a:lnTo>
                  <a:pt x="91025" y="32515"/>
                </a:lnTo>
                <a:lnTo>
                  <a:pt x="83405" y="33107"/>
                </a:lnTo>
                <a:lnTo>
                  <a:pt x="219014" y="33107"/>
                </a:lnTo>
                <a:lnTo>
                  <a:pt x="248469" y="16388"/>
                </a:lnTo>
                <a:lnTo>
                  <a:pt x="239787" y="6718"/>
                </a:lnTo>
                <a:lnTo>
                  <a:pt x="228106" y="834"/>
                </a:lnTo>
                <a:lnTo>
                  <a:pt x="209864" y="0"/>
                </a:lnTo>
                <a:close/>
              </a:path>
            </a:pathLst>
          </a:custGeom>
          <a:solidFill>
            <a:srgbClr val="BEC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33" name="object 29"/>
          <p:cNvSpPr>
            <a:spLocks noChangeArrowheads="1"/>
          </p:cNvSpPr>
          <p:nvPr/>
        </p:nvSpPr>
        <p:spPr bwMode="auto">
          <a:xfrm>
            <a:off x="2386013" y="2716213"/>
            <a:ext cx="1062037" cy="10588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34" name="object 30"/>
          <p:cNvSpPr>
            <a:spLocks noChangeArrowheads="1"/>
          </p:cNvSpPr>
          <p:nvPr/>
        </p:nvSpPr>
        <p:spPr bwMode="auto">
          <a:xfrm>
            <a:off x="2439988" y="2730500"/>
            <a:ext cx="954087" cy="952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bject 31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200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755" name="object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7996 h 6858000"/>
              <a:gd name="T2" fmla="*/ 9143992 w 9144000"/>
              <a:gd name="T3" fmla="*/ 6857996 h 6858000"/>
              <a:gd name="T4" fmla="*/ 9143992 w 9144000"/>
              <a:gd name="T5" fmla="*/ 0 h 6858000"/>
              <a:gd name="T6" fmla="*/ 0 w 9144000"/>
              <a:gd name="T7" fmla="*/ 0 h 6858000"/>
              <a:gd name="T8" fmla="*/ 0 w 9144000"/>
              <a:gd name="T9" fmla="*/ 6857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858000"/>
              <a:gd name="T17" fmla="*/ 9144000 w 9144000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6" name="object 4"/>
          <p:cNvSpPr>
            <a:spLocks/>
          </p:cNvSpPr>
          <p:nvPr/>
        </p:nvSpPr>
        <p:spPr bwMode="auto">
          <a:xfrm>
            <a:off x="2287588" y="1712913"/>
            <a:ext cx="403225" cy="354012"/>
          </a:xfrm>
          <a:custGeom>
            <a:avLst/>
            <a:gdLst>
              <a:gd name="T0" fmla="*/ 244795 w 402589"/>
              <a:gd name="T1" fmla="*/ 185322 h 353694"/>
              <a:gd name="T2" fmla="*/ 112487 w 402589"/>
              <a:gd name="T3" fmla="*/ 185322 h 353694"/>
              <a:gd name="T4" fmla="*/ 365199 w 402589"/>
              <a:gd name="T5" fmla="*/ 355676 h 353694"/>
              <a:gd name="T6" fmla="*/ 406808 w 402589"/>
              <a:gd name="T7" fmla="*/ 294454 h 353694"/>
              <a:gd name="T8" fmla="*/ 244795 w 402589"/>
              <a:gd name="T9" fmla="*/ 185322 h 353694"/>
              <a:gd name="T10" fmla="*/ 163604 w 402589"/>
              <a:gd name="T11" fmla="*/ 0 h 353694"/>
              <a:gd name="T12" fmla="*/ 0 w 402589"/>
              <a:gd name="T13" fmla="*/ 240532 h 353694"/>
              <a:gd name="T14" fmla="*/ 51369 w 402589"/>
              <a:gd name="T15" fmla="*/ 275162 h 353694"/>
              <a:gd name="T16" fmla="*/ 112487 w 402589"/>
              <a:gd name="T17" fmla="*/ 185322 h 353694"/>
              <a:gd name="T18" fmla="*/ 244795 w 402589"/>
              <a:gd name="T19" fmla="*/ 185322 h 353694"/>
              <a:gd name="T20" fmla="*/ 154093 w 402589"/>
              <a:gd name="T21" fmla="*/ 124221 h 353694"/>
              <a:gd name="T22" fmla="*/ 215093 w 402589"/>
              <a:gd name="T23" fmla="*/ 34628 h 353694"/>
              <a:gd name="T24" fmla="*/ 163604 w 402589"/>
              <a:gd name="T25" fmla="*/ 0 h 3536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2589"/>
              <a:gd name="T40" fmla="*/ 0 h 353694"/>
              <a:gd name="T41" fmla="*/ 402589 w 402589"/>
              <a:gd name="T42" fmla="*/ 353694 h 3536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2589" h="353694">
                <a:moveTo>
                  <a:pt x="242106" y="184160"/>
                </a:moveTo>
                <a:lnTo>
                  <a:pt x="111251" y="184160"/>
                </a:lnTo>
                <a:lnTo>
                  <a:pt x="361187" y="353446"/>
                </a:lnTo>
                <a:lnTo>
                  <a:pt x="402335" y="292607"/>
                </a:lnTo>
                <a:lnTo>
                  <a:pt x="242106" y="184160"/>
                </a:lnTo>
                <a:close/>
              </a:path>
              <a:path w="402589" h="353694">
                <a:moveTo>
                  <a:pt x="161806" y="0"/>
                </a:moveTo>
                <a:lnTo>
                  <a:pt x="0" y="239024"/>
                </a:lnTo>
                <a:lnTo>
                  <a:pt x="50804" y="273436"/>
                </a:lnTo>
                <a:lnTo>
                  <a:pt x="111251" y="184160"/>
                </a:lnTo>
                <a:lnTo>
                  <a:pt x="242106" y="184160"/>
                </a:lnTo>
                <a:lnTo>
                  <a:pt x="152399" y="123443"/>
                </a:lnTo>
                <a:lnTo>
                  <a:pt x="212729" y="34411"/>
                </a:lnTo>
                <a:lnTo>
                  <a:pt x="161806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7" name="object 5"/>
          <p:cNvSpPr>
            <a:spLocks/>
          </p:cNvSpPr>
          <p:nvPr/>
        </p:nvSpPr>
        <p:spPr bwMode="auto">
          <a:xfrm>
            <a:off x="2578100" y="1614488"/>
            <a:ext cx="311150" cy="290512"/>
          </a:xfrm>
          <a:custGeom>
            <a:avLst/>
            <a:gdLst>
              <a:gd name="T0" fmla="*/ 111083 w 310514"/>
              <a:gd name="T1" fmla="*/ 66641 h 291464"/>
              <a:gd name="T2" fmla="*/ 134656 w 310514"/>
              <a:gd name="T3" fmla="*/ 77545 h 291464"/>
              <a:gd name="T4" fmla="*/ 134712 w 310514"/>
              <a:gd name="T5" fmla="*/ 95026 h 291464"/>
              <a:gd name="T6" fmla="*/ 123853 w 310514"/>
              <a:gd name="T7" fmla="*/ 116594 h 291464"/>
              <a:gd name="T8" fmla="*/ 107857 w 310514"/>
              <a:gd name="T9" fmla="*/ 144749 h 291464"/>
              <a:gd name="T10" fmla="*/ 83487 w 310514"/>
              <a:gd name="T11" fmla="*/ 202003 h 291464"/>
              <a:gd name="T12" fmla="*/ 84214 w 310514"/>
              <a:gd name="T13" fmla="*/ 225404 h 291464"/>
              <a:gd name="T14" fmla="*/ 133850 w 310514"/>
              <a:gd name="T15" fmla="*/ 280581 h 291464"/>
              <a:gd name="T16" fmla="*/ 173243 w 310514"/>
              <a:gd name="T17" fmla="*/ 284045 h 291464"/>
              <a:gd name="T18" fmla="*/ 246406 w 310514"/>
              <a:gd name="T19" fmla="*/ 219812 h 291464"/>
              <a:gd name="T20" fmla="*/ 168849 w 310514"/>
              <a:gd name="T21" fmla="*/ 218291 h 291464"/>
              <a:gd name="T22" fmla="*/ 145263 w 310514"/>
              <a:gd name="T23" fmla="*/ 205538 h 291464"/>
              <a:gd name="T24" fmla="*/ 140950 w 310514"/>
              <a:gd name="T25" fmla="*/ 180246 h 291464"/>
              <a:gd name="T26" fmla="*/ 150139 w 310514"/>
              <a:gd name="T27" fmla="*/ 159096 h 291464"/>
              <a:gd name="T28" fmla="*/ 165857 w 310514"/>
              <a:gd name="T29" fmla="*/ 129750 h 291464"/>
              <a:gd name="T30" fmla="*/ 175105 w 310514"/>
              <a:gd name="T31" fmla="*/ 110553 h 291464"/>
              <a:gd name="T32" fmla="*/ 283638 w 310514"/>
              <a:gd name="T33" fmla="*/ 110306 h 291464"/>
              <a:gd name="T34" fmla="*/ 262912 w 310514"/>
              <a:gd name="T35" fmla="*/ 95386 h 291464"/>
              <a:gd name="T36" fmla="*/ 227763 w 310514"/>
              <a:gd name="T37" fmla="*/ 66641 h 291464"/>
              <a:gd name="T38" fmla="*/ 175105 w 310514"/>
              <a:gd name="T39" fmla="*/ 110553 h 291464"/>
              <a:gd name="T40" fmla="*/ 199334 w 310514"/>
              <a:gd name="T41" fmla="*/ 131317 h 291464"/>
              <a:gd name="T42" fmla="*/ 214295 w 310514"/>
              <a:gd name="T43" fmla="*/ 150638 h 291464"/>
              <a:gd name="T44" fmla="*/ 216104 w 310514"/>
              <a:gd name="T45" fmla="*/ 177610 h 291464"/>
              <a:gd name="T46" fmla="*/ 168849 w 310514"/>
              <a:gd name="T47" fmla="*/ 218291 h 291464"/>
              <a:gd name="T48" fmla="*/ 251345 w 310514"/>
              <a:gd name="T49" fmla="*/ 205633 h 291464"/>
              <a:gd name="T50" fmla="*/ 254474 w 310514"/>
              <a:gd name="T51" fmla="*/ 181247 h 291464"/>
              <a:gd name="T52" fmla="*/ 289064 w 310514"/>
              <a:gd name="T53" fmla="*/ 168285 h 291464"/>
              <a:gd name="T54" fmla="*/ 302651 w 310514"/>
              <a:gd name="T55" fmla="*/ 120282 h 291464"/>
              <a:gd name="T56" fmla="*/ 284056 w 310514"/>
              <a:gd name="T57" fmla="*/ 110553 h 291464"/>
              <a:gd name="T58" fmla="*/ 86323 w 310514"/>
              <a:gd name="T59" fmla="*/ 9343 h 291464"/>
              <a:gd name="T60" fmla="*/ 22428 w 310514"/>
              <a:gd name="T61" fmla="*/ 70042 h 291464"/>
              <a:gd name="T62" fmla="*/ 0 w 310514"/>
              <a:gd name="T63" fmla="*/ 125653 h 291464"/>
              <a:gd name="T64" fmla="*/ 2736 w 310514"/>
              <a:gd name="T65" fmla="*/ 148827 h 291464"/>
              <a:gd name="T66" fmla="*/ 12422 w 310514"/>
              <a:gd name="T67" fmla="*/ 172319 h 291464"/>
              <a:gd name="T68" fmla="*/ 69966 w 310514"/>
              <a:gd name="T69" fmla="*/ 143878 h 291464"/>
              <a:gd name="T70" fmla="*/ 62378 w 310514"/>
              <a:gd name="T71" fmla="*/ 121911 h 291464"/>
              <a:gd name="T72" fmla="*/ 111083 w 310514"/>
              <a:gd name="T73" fmla="*/ 66641 h 291464"/>
              <a:gd name="T74" fmla="*/ 180880 w 310514"/>
              <a:gd name="T75" fmla="*/ 27818 h 291464"/>
              <a:gd name="T76" fmla="*/ 158090 w 310514"/>
              <a:gd name="T77" fmla="*/ 12205 h 291464"/>
              <a:gd name="T78" fmla="*/ 136346 w 310514"/>
              <a:gd name="T79" fmla="*/ 2623 h 291464"/>
              <a:gd name="T80" fmla="*/ 289064 w 310514"/>
              <a:gd name="T81" fmla="*/ 168285 h 291464"/>
              <a:gd name="T82" fmla="*/ 255496 w 310514"/>
              <a:gd name="T83" fmla="*/ 168762 h 291464"/>
              <a:gd name="T84" fmla="*/ 262066 w 310514"/>
              <a:gd name="T85" fmla="*/ 171621 h 291464"/>
              <a:gd name="T86" fmla="*/ 277660 w 310514"/>
              <a:gd name="T87" fmla="*/ 178086 h 291464"/>
              <a:gd name="T88" fmla="*/ 289064 w 310514"/>
              <a:gd name="T89" fmla="*/ 168285 h 2914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0514"/>
              <a:gd name="T136" fmla="*/ 0 h 291464"/>
              <a:gd name="T137" fmla="*/ 310514 w 310514"/>
              <a:gd name="T138" fmla="*/ 291464 h 2914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0514" h="291464">
                <a:moveTo>
                  <a:pt x="224522" y="68185"/>
                </a:moveTo>
                <a:lnTo>
                  <a:pt x="109503" y="68185"/>
                </a:lnTo>
                <a:lnTo>
                  <a:pt x="120714" y="71321"/>
                </a:lnTo>
                <a:lnTo>
                  <a:pt x="132741" y="79341"/>
                </a:lnTo>
                <a:lnTo>
                  <a:pt x="136313" y="88564"/>
                </a:lnTo>
                <a:lnTo>
                  <a:pt x="132796" y="97226"/>
                </a:lnTo>
                <a:lnTo>
                  <a:pt x="128063" y="107449"/>
                </a:lnTo>
                <a:lnTo>
                  <a:pt x="122091" y="119295"/>
                </a:lnTo>
                <a:lnTo>
                  <a:pt x="114853" y="132825"/>
                </a:lnTo>
                <a:lnTo>
                  <a:pt x="106323" y="148102"/>
                </a:lnTo>
                <a:lnTo>
                  <a:pt x="99866" y="160121"/>
                </a:lnTo>
                <a:lnTo>
                  <a:pt x="82299" y="206682"/>
                </a:lnTo>
                <a:lnTo>
                  <a:pt x="81575" y="218190"/>
                </a:lnTo>
                <a:lnTo>
                  <a:pt x="83017" y="230625"/>
                </a:lnTo>
                <a:lnTo>
                  <a:pt x="100359" y="265201"/>
                </a:lnTo>
                <a:lnTo>
                  <a:pt x="131947" y="287081"/>
                </a:lnTo>
                <a:lnTo>
                  <a:pt x="156602" y="291393"/>
                </a:lnTo>
                <a:lnTo>
                  <a:pt x="170779" y="290625"/>
                </a:lnTo>
                <a:lnTo>
                  <a:pt x="214643" y="266861"/>
                </a:lnTo>
                <a:lnTo>
                  <a:pt x="242899" y="224904"/>
                </a:lnTo>
                <a:lnTo>
                  <a:pt x="243421" y="223348"/>
                </a:lnTo>
                <a:lnTo>
                  <a:pt x="166448" y="223348"/>
                </a:lnTo>
                <a:lnTo>
                  <a:pt x="155485" y="219606"/>
                </a:lnTo>
                <a:lnTo>
                  <a:pt x="143197" y="210300"/>
                </a:lnTo>
                <a:lnTo>
                  <a:pt x="138989" y="199660"/>
                </a:lnTo>
                <a:lnTo>
                  <a:pt x="138945" y="184421"/>
                </a:lnTo>
                <a:lnTo>
                  <a:pt x="142204" y="175393"/>
                </a:lnTo>
                <a:lnTo>
                  <a:pt x="148004" y="162781"/>
                </a:lnTo>
                <a:lnTo>
                  <a:pt x="156766" y="145849"/>
                </a:lnTo>
                <a:lnTo>
                  <a:pt x="163498" y="132756"/>
                </a:lnTo>
                <a:lnTo>
                  <a:pt x="168787" y="121846"/>
                </a:lnTo>
                <a:lnTo>
                  <a:pt x="172615" y="113113"/>
                </a:lnTo>
                <a:lnTo>
                  <a:pt x="280016" y="113113"/>
                </a:lnTo>
                <a:lnTo>
                  <a:pt x="279604" y="112861"/>
                </a:lnTo>
                <a:lnTo>
                  <a:pt x="270111" y="106117"/>
                </a:lnTo>
                <a:lnTo>
                  <a:pt x="259174" y="97598"/>
                </a:lnTo>
                <a:lnTo>
                  <a:pt x="246791" y="87327"/>
                </a:lnTo>
                <a:lnTo>
                  <a:pt x="224522" y="68185"/>
                </a:lnTo>
                <a:close/>
              </a:path>
              <a:path w="310514" h="291464">
                <a:moveTo>
                  <a:pt x="280016" y="113113"/>
                </a:moveTo>
                <a:lnTo>
                  <a:pt x="172615" y="113113"/>
                </a:lnTo>
                <a:lnTo>
                  <a:pt x="187012" y="125452"/>
                </a:lnTo>
                <a:lnTo>
                  <a:pt x="196500" y="134359"/>
                </a:lnTo>
                <a:lnTo>
                  <a:pt x="204362" y="143496"/>
                </a:lnTo>
                <a:lnTo>
                  <a:pt x="211248" y="154128"/>
                </a:lnTo>
                <a:lnTo>
                  <a:pt x="213449" y="165604"/>
                </a:lnTo>
                <a:lnTo>
                  <a:pt x="213031" y="181726"/>
                </a:lnTo>
                <a:lnTo>
                  <a:pt x="192954" y="216008"/>
                </a:lnTo>
                <a:lnTo>
                  <a:pt x="166448" y="223348"/>
                </a:lnTo>
                <a:lnTo>
                  <a:pt x="243421" y="223348"/>
                </a:lnTo>
                <a:lnTo>
                  <a:pt x="247769" y="210396"/>
                </a:lnTo>
                <a:lnTo>
                  <a:pt x="249926" y="198193"/>
                </a:lnTo>
                <a:lnTo>
                  <a:pt x="250855" y="185447"/>
                </a:lnTo>
                <a:lnTo>
                  <a:pt x="250601" y="172183"/>
                </a:lnTo>
                <a:lnTo>
                  <a:pt x="284953" y="172183"/>
                </a:lnTo>
                <a:lnTo>
                  <a:pt x="310204" y="127576"/>
                </a:lnTo>
                <a:lnTo>
                  <a:pt x="298347" y="123068"/>
                </a:lnTo>
                <a:lnTo>
                  <a:pt x="287653" y="117803"/>
                </a:lnTo>
                <a:lnTo>
                  <a:pt x="280016" y="113113"/>
                </a:lnTo>
                <a:close/>
              </a:path>
              <a:path w="310514" h="291464">
                <a:moveTo>
                  <a:pt x="123331" y="0"/>
                </a:moveTo>
                <a:lnTo>
                  <a:pt x="85096" y="9560"/>
                </a:lnTo>
                <a:lnTo>
                  <a:pt x="46990" y="41148"/>
                </a:lnTo>
                <a:lnTo>
                  <a:pt x="22109" y="71665"/>
                </a:lnTo>
                <a:lnTo>
                  <a:pt x="4726" y="105595"/>
                </a:lnTo>
                <a:lnTo>
                  <a:pt x="0" y="128564"/>
                </a:lnTo>
                <a:lnTo>
                  <a:pt x="487" y="140375"/>
                </a:lnTo>
                <a:lnTo>
                  <a:pt x="2694" y="152275"/>
                </a:lnTo>
                <a:lnTo>
                  <a:pt x="6616" y="164256"/>
                </a:lnTo>
                <a:lnTo>
                  <a:pt x="12247" y="176311"/>
                </a:lnTo>
                <a:lnTo>
                  <a:pt x="19584" y="188429"/>
                </a:lnTo>
                <a:lnTo>
                  <a:pt x="68971" y="147211"/>
                </a:lnTo>
                <a:lnTo>
                  <a:pt x="63848" y="136345"/>
                </a:lnTo>
                <a:lnTo>
                  <a:pt x="61491" y="124735"/>
                </a:lnTo>
                <a:lnTo>
                  <a:pt x="77486" y="87116"/>
                </a:lnTo>
                <a:lnTo>
                  <a:pt x="109503" y="68185"/>
                </a:lnTo>
                <a:lnTo>
                  <a:pt x="224522" y="68185"/>
                </a:lnTo>
                <a:lnTo>
                  <a:pt x="178308" y="28462"/>
                </a:lnTo>
                <a:lnTo>
                  <a:pt x="166797" y="19683"/>
                </a:lnTo>
                <a:lnTo>
                  <a:pt x="155842" y="12488"/>
                </a:lnTo>
                <a:lnTo>
                  <a:pt x="145145" y="6836"/>
                </a:lnTo>
                <a:lnTo>
                  <a:pt x="134407" y="2686"/>
                </a:lnTo>
                <a:lnTo>
                  <a:pt x="123331" y="0"/>
                </a:lnTo>
                <a:close/>
              </a:path>
              <a:path w="310514" h="291464">
                <a:moveTo>
                  <a:pt x="284953" y="172183"/>
                </a:moveTo>
                <a:lnTo>
                  <a:pt x="250601" y="172183"/>
                </a:lnTo>
                <a:lnTo>
                  <a:pt x="251863" y="172671"/>
                </a:lnTo>
                <a:lnTo>
                  <a:pt x="254530" y="173829"/>
                </a:lnTo>
                <a:lnTo>
                  <a:pt x="258340" y="175597"/>
                </a:lnTo>
                <a:lnTo>
                  <a:pt x="266984" y="179407"/>
                </a:lnTo>
                <a:lnTo>
                  <a:pt x="273711" y="182211"/>
                </a:lnTo>
                <a:lnTo>
                  <a:pt x="278414" y="183735"/>
                </a:lnTo>
                <a:lnTo>
                  <a:pt x="284953" y="172183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8" name="object 6"/>
          <p:cNvSpPr>
            <a:spLocks/>
          </p:cNvSpPr>
          <p:nvPr/>
        </p:nvSpPr>
        <p:spPr bwMode="auto">
          <a:xfrm>
            <a:off x="2787650" y="1403350"/>
            <a:ext cx="273050" cy="276225"/>
          </a:xfrm>
          <a:custGeom>
            <a:avLst/>
            <a:gdLst>
              <a:gd name="T0" fmla="*/ 120011 w 273685"/>
              <a:gd name="T1" fmla="*/ 0 h 276225"/>
              <a:gd name="T2" fmla="*/ 74878 w 273685"/>
              <a:gd name="T3" fmla="*/ 12734 h 276225"/>
              <a:gd name="T4" fmla="*/ 41770 w 273685"/>
              <a:gd name="T5" fmla="*/ 37828 h 276225"/>
              <a:gd name="T6" fmla="*/ 13696 w 273685"/>
              <a:gd name="T7" fmla="*/ 74517 h 276225"/>
              <a:gd name="T8" fmla="*/ 458 w 273685"/>
              <a:gd name="T9" fmla="*/ 124303 h 276225"/>
              <a:gd name="T10" fmla="*/ 0 w 273685"/>
              <a:gd name="T11" fmla="*/ 139063 h 276225"/>
              <a:gd name="T12" fmla="*/ 1598 w 273685"/>
              <a:gd name="T13" fmla="*/ 150164 h 276225"/>
              <a:gd name="T14" fmla="*/ 20218 w 273685"/>
              <a:gd name="T15" fmla="*/ 195177 h 276225"/>
              <a:gd name="T16" fmla="*/ 48095 w 273685"/>
              <a:gd name="T17" fmla="*/ 230743 h 276225"/>
              <a:gd name="T18" fmla="*/ 79831 w 273685"/>
              <a:gd name="T19" fmla="*/ 256717 h 276225"/>
              <a:gd name="T20" fmla="*/ 125085 w 273685"/>
              <a:gd name="T21" fmla="*/ 274284 h 276225"/>
              <a:gd name="T22" fmla="*/ 136997 w 273685"/>
              <a:gd name="T23" fmla="*/ 275638 h 276225"/>
              <a:gd name="T24" fmla="*/ 148995 w 273685"/>
              <a:gd name="T25" fmla="*/ 275616 h 276225"/>
              <a:gd name="T26" fmla="*/ 195010 w 273685"/>
              <a:gd name="T27" fmla="*/ 262105 h 276225"/>
              <a:gd name="T28" fmla="*/ 228031 w 273685"/>
              <a:gd name="T29" fmla="*/ 237354 h 276225"/>
              <a:gd name="T30" fmla="*/ 250100 w 273685"/>
              <a:gd name="T31" fmla="*/ 210641 h 276225"/>
              <a:gd name="T32" fmla="*/ 159547 w 273685"/>
              <a:gd name="T33" fmla="*/ 210641 h 276225"/>
              <a:gd name="T34" fmla="*/ 147087 w 273685"/>
              <a:gd name="T35" fmla="*/ 210434 h 276225"/>
              <a:gd name="T36" fmla="*/ 109795 w 273685"/>
              <a:gd name="T37" fmla="*/ 190406 h 276225"/>
              <a:gd name="T38" fmla="*/ 77384 w 273685"/>
              <a:gd name="T39" fmla="*/ 155963 h 276225"/>
              <a:gd name="T40" fmla="*/ 62308 w 273685"/>
              <a:gd name="T41" fmla="*/ 108559 h 276225"/>
              <a:gd name="T42" fmla="*/ 65593 w 273685"/>
              <a:gd name="T43" fmla="*/ 97064 h 276225"/>
              <a:gd name="T44" fmla="*/ 91116 w 273685"/>
              <a:gd name="T45" fmla="*/ 68598 h 276225"/>
              <a:gd name="T46" fmla="*/ 117988 w 273685"/>
              <a:gd name="T47" fmla="*/ 63420 h 276225"/>
              <a:gd name="T48" fmla="*/ 148719 w 273685"/>
              <a:gd name="T49" fmla="*/ 63420 h 276225"/>
              <a:gd name="T50" fmla="*/ 179249 w 273685"/>
              <a:gd name="T51" fmla="*/ 16804 h 276225"/>
              <a:gd name="T52" fmla="*/ 167357 w 273685"/>
              <a:gd name="T53" fmla="*/ 10676 h 276225"/>
              <a:gd name="T54" fmla="*/ 155554 w 273685"/>
              <a:gd name="T55" fmla="*/ 5917 h 276225"/>
              <a:gd name="T56" fmla="*/ 143774 w 273685"/>
              <a:gd name="T57" fmla="*/ 2541 h 276225"/>
              <a:gd name="T58" fmla="*/ 131948 w 273685"/>
              <a:gd name="T59" fmla="*/ 563 h 276225"/>
              <a:gd name="T60" fmla="*/ 120011 w 273685"/>
              <a:gd name="T61" fmla="*/ 0 h 276225"/>
              <a:gd name="T62" fmla="*/ 249569 w 273685"/>
              <a:gd name="T63" fmla="*/ 86231 h 276225"/>
              <a:gd name="T64" fmla="*/ 198065 w 273685"/>
              <a:gd name="T65" fmla="*/ 133965 h 276225"/>
              <a:gd name="T66" fmla="*/ 202938 w 273685"/>
              <a:gd name="T67" fmla="*/ 145721 h 276225"/>
              <a:gd name="T68" fmla="*/ 205403 w 273685"/>
              <a:gd name="T69" fmla="*/ 157441 h 276225"/>
              <a:gd name="T70" fmla="*/ 182297 w 273685"/>
              <a:gd name="T71" fmla="*/ 202060 h 276225"/>
              <a:gd name="T72" fmla="*/ 159547 w 273685"/>
              <a:gd name="T73" fmla="*/ 210641 h 276225"/>
              <a:gd name="T74" fmla="*/ 250100 w 273685"/>
              <a:gd name="T75" fmla="*/ 210641 h 276225"/>
              <a:gd name="T76" fmla="*/ 266543 w 273685"/>
              <a:gd name="T77" fmla="*/ 172080 h 276225"/>
              <a:gd name="T78" fmla="*/ 269073 w 273685"/>
              <a:gd name="T79" fmla="*/ 147182 h 276225"/>
              <a:gd name="T80" fmla="*/ 267866 w 273685"/>
              <a:gd name="T81" fmla="*/ 135302 h 276225"/>
              <a:gd name="T82" fmla="*/ 265310 w 273685"/>
              <a:gd name="T83" fmla="*/ 123261 h 276225"/>
              <a:gd name="T84" fmla="*/ 261407 w 273685"/>
              <a:gd name="T85" fmla="*/ 111065 h 276225"/>
              <a:gd name="T86" fmla="*/ 256159 w 273685"/>
              <a:gd name="T87" fmla="*/ 98720 h 276225"/>
              <a:gd name="T88" fmla="*/ 249569 w 273685"/>
              <a:gd name="T89" fmla="*/ 86231 h 276225"/>
              <a:gd name="T90" fmla="*/ 148719 w 273685"/>
              <a:gd name="T91" fmla="*/ 63420 h 276225"/>
              <a:gd name="T92" fmla="*/ 117988 w 273685"/>
              <a:gd name="T93" fmla="*/ 63420 h 276225"/>
              <a:gd name="T94" fmla="*/ 129610 w 273685"/>
              <a:gd name="T95" fmla="*/ 67240 h 276225"/>
              <a:gd name="T96" fmla="*/ 141365 w 273685"/>
              <a:gd name="T97" fmla="*/ 74648 h 276225"/>
              <a:gd name="T98" fmla="*/ 148719 w 273685"/>
              <a:gd name="T99" fmla="*/ 63420 h 2762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685"/>
              <a:gd name="T151" fmla="*/ 0 h 276225"/>
              <a:gd name="T152" fmla="*/ 273685 w 273685"/>
              <a:gd name="T153" fmla="*/ 276225 h 27622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685" h="276225">
                <a:moveTo>
                  <a:pt x="121978" y="0"/>
                </a:moveTo>
                <a:lnTo>
                  <a:pt x="76106" y="12734"/>
                </a:lnTo>
                <a:lnTo>
                  <a:pt x="42455" y="37828"/>
                </a:lnTo>
                <a:lnTo>
                  <a:pt x="13920" y="74517"/>
                </a:lnTo>
                <a:lnTo>
                  <a:pt x="465" y="124303"/>
                </a:lnTo>
                <a:lnTo>
                  <a:pt x="0" y="139063"/>
                </a:lnTo>
                <a:lnTo>
                  <a:pt x="1626" y="150164"/>
                </a:lnTo>
                <a:lnTo>
                  <a:pt x="20549" y="195177"/>
                </a:lnTo>
                <a:lnTo>
                  <a:pt x="48883" y="230743"/>
                </a:lnTo>
                <a:lnTo>
                  <a:pt x="81140" y="256717"/>
                </a:lnTo>
                <a:lnTo>
                  <a:pt x="127136" y="274284"/>
                </a:lnTo>
                <a:lnTo>
                  <a:pt x="139243" y="275638"/>
                </a:lnTo>
                <a:lnTo>
                  <a:pt x="151437" y="275616"/>
                </a:lnTo>
                <a:lnTo>
                  <a:pt x="198209" y="262105"/>
                </a:lnTo>
                <a:lnTo>
                  <a:pt x="231770" y="237354"/>
                </a:lnTo>
                <a:lnTo>
                  <a:pt x="254200" y="210641"/>
                </a:lnTo>
                <a:lnTo>
                  <a:pt x="162163" y="210641"/>
                </a:lnTo>
                <a:lnTo>
                  <a:pt x="149498" y="210434"/>
                </a:lnTo>
                <a:lnTo>
                  <a:pt x="111595" y="190406"/>
                </a:lnTo>
                <a:lnTo>
                  <a:pt x="78652" y="155963"/>
                </a:lnTo>
                <a:lnTo>
                  <a:pt x="63330" y="108559"/>
                </a:lnTo>
                <a:lnTo>
                  <a:pt x="66669" y="97064"/>
                </a:lnTo>
                <a:lnTo>
                  <a:pt x="92609" y="68598"/>
                </a:lnTo>
                <a:lnTo>
                  <a:pt x="119922" y="63420"/>
                </a:lnTo>
                <a:lnTo>
                  <a:pt x="151157" y="63420"/>
                </a:lnTo>
                <a:lnTo>
                  <a:pt x="182189" y="16804"/>
                </a:lnTo>
                <a:lnTo>
                  <a:pt x="170101" y="10676"/>
                </a:lnTo>
                <a:lnTo>
                  <a:pt x="158104" y="5917"/>
                </a:lnTo>
                <a:lnTo>
                  <a:pt x="146130" y="2541"/>
                </a:lnTo>
                <a:lnTo>
                  <a:pt x="134111" y="563"/>
                </a:lnTo>
                <a:lnTo>
                  <a:pt x="121978" y="0"/>
                </a:lnTo>
                <a:close/>
              </a:path>
              <a:path w="273685" h="276225">
                <a:moveTo>
                  <a:pt x="253660" y="86231"/>
                </a:moveTo>
                <a:lnTo>
                  <a:pt x="201313" y="133965"/>
                </a:lnTo>
                <a:lnTo>
                  <a:pt x="206264" y="145721"/>
                </a:lnTo>
                <a:lnTo>
                  <a:pt x="208770" y="157441"/>
                </a:lnTo>
                <a:lnTo>
                  <a:pt x="185286" y="202060"/>
                </a:lnTo>
                <a:lnTo>
                  <a:pt x="162163" y="210641"/>
                </a:lnTo>
                <a:lnTo>
                  <a:pt x="254200" y="210641"/>
                </a:lnTo>
                <a:lnTo>
                  <a:pt x="270913" y="172080"/>
                </a:lnTo>
                <a:lnTo>
                  <a:pt x="273485" y="147182"/>
                </a:lnTo>
                <a:lnTo>
                  <a:pt x="272257" y="135302"/>
                </a:lnTo>
                <a:lnTo>
                  <a:pt x="269659" y="123261"/>
                </a:lnTo>
                <a:lnTo>
                  <a:pt x="265692" y="111065"/>
                </a:lnTo>
                <a:lnTo>
                  <a:pt x="260358" y="98720"/>
                </a:lnTo>
                <a:lnTo>
                  <a:pt x="253660" y="86231"/>
                </a:lnTo>
                <a:close/>
              </a:path>
              <a:path w="273685" h="276225">
                <a:moveTo>
                  <a:pt x="151157" y="63420"/>
                </a:moveTo>
                <a:lnTo>
                  <a:pt x="119922" y="63420"/>
                </a:lnTo>
                <a:lnTo>
                  <a:pt x="131735" y="67240"/>
                </a:lnTo>
                <a:lnTo>
                  <a:pt x="143683" y="74648"/>
                </a:lnTo>
                <a:lnTo>
                  <a:pt x="151157" y="6342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9" name="object 7"/>
          <p:cNvSpPr>
            <a:spLocks/>
          </p:cNvSpPr>
          <p:nvPr/>
        </p:nvSpPr>
        <p:spPr bwMode="auto">
          <a:xfrm>
            <a:off x="2914650" y="1179513"/>
            <a:ext cx="412750" cy="352425"/>
          </a:xfrm>
          <a:custGeom>
            <a:avLst/>
            <a:gdLst>
              <a:gd name="T0" fmla="*/ 55757 w 412750"/>
              <a:gd name="T1" fmla="*/ 19564 h 353059"/>
              <a:gd name="T2" fmla="*/ 0 w 412750"/>
              <a:gd name="T3" fmla="*/ 60710 h 353059"/>
              <a:gd name="T4" fmla="*/ 217291 w 412750"/>
              <a:gd name="T5" fmla="*/ 348154 h 353059"/>
              <a:gd name="T6" fmla="*/ 273192 w 412750"/>
              <a:gd name="T7" fmla="*/ 307010 h 353059"/>
              <a:gd name="T8" fmla="*/ 222747 w 412750"/>
              <a:gd name="T9" fmla="*/ 240400 h 353059"/>
              <a:gd name="T10" fmla="*/ 228356 w 412750"/>
              <a:gd name="T11" fmla="*/ 194258 h 353059"/>
              <a:gd name="T12" fmla="*/ 388291 w 412750"/>
              <a:gd name="T13" fmla="*/ 194258 h 353059"/>
              <a:gd name="T14" fmla="*/ 336067 w 412750"/>
              <a:gd name="T15" fmla="*/ 172075 h 353059"/>
              <a:gd name="T16" fmla="*/ 171084 w 412750"/>
              <a:gd name="T17" fmla="*/ 172075 h 353059"/>
              <a:gd name="T18" fmla="*/ 55757 w 412750"/>
              <a:gd name="T19" fmla="*/ 19564 h 353059"/>
              <a:gd name="T20" fmla="*/ 388291 w 412750"/>
              <a:gd name="T21" fmla="*/ 194258 h 353059"/>
              <a:gd name="T22" fmla="*/ 228356 w 412750"/>
              <a:gd name="T23" fmla="*/ 194258 h 353059"/>
              <a:gd name="T24" fmla="*/ 352165 w 412750"/>
              <a:gd name="T25" fmla="*/ 248677 h 353059"/>
              <a:gd name="T26" fmla="*/ 412241 w 412750"/>
              <a:gd name="T27" fmla="*/ 204432 h 353059"/>
              <a:gd name="T28" fmla="*/ 388291 w 412750"/>
              <a:gd name="T29" fmla="*/ 194258 h 353059"/>
              <a:gd name="T30" fmla="*/ 249692 w 412750"/>
              <a:gd name="T31" fmla="*/ 0 h 353059"/>
              <a:gd name="T32" fmla="*/ 180990 w 412750"/>
              <a:gd name="T33" fmla="*/ 50656 h 353059"/>
              <a:gd name="T34" fmla="*/ 171084 w 412750"/>
              <a:gd name="T35" fmla="*/ 172075 h 353059"/>
              <a:gd name="T36" fmla="*/ 336067 w 412750"/>
              <a:gd name="T37" fmla="*/ 172075 h 353059"/>
              <a:gd name="T38" fmla="*/ 235092 w 412750"/>
              <a:gd name="T39" fmla="*/ 129185 h 353059"/>
              <a:gd name="T40" fmla="*/ 249692 w 412750"/>
              <a:gd name="T41" fmla="*/ 0 h 3530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2750"/>
              <a:gd name="T64" fmla="*/ 0 h 353059"/>
              <a:gd name="T65" fmla="*/ 412750 w 412750"/>
              <a:gd name="T66" fmla="*/ 353059 h 35305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2750" h="353059">
                <a:moveTo>
                  <a:pt x="55757" y="19811"/>
                </a:moveTo>
                <a:lnTo>
                  <a:pt x="0" y="61478"/>
                </a:lnTo>
                <a:lnTo>
                  <a:pt x="217291" y="352562"/>
                </a:lnTo>
                <a:lnTo>
                  <a:pt x="273192" y="310895"/>
                </a:lnTo>
                <a:lnTo>
                  <a:pt x="222747" y="243443"/>
                </a:lnTo>
                <a:lnTo>
                  <a:pt x="228356" y="196717"/>
                </a:lnTo>
                <a:lnTo>
                  <a:pt x="388291" y="196717"/>
                </a:lnTo>
                <a:lnTo>
                  <a:pt x="336067" y="174254"/>
                </a:lnTo>
                <a:lnTo>
                  <a:pt x="171084" y="174254"/>
                </a:lnTo>
                <a:lnTo>
                  <a:pt x="55757" y="19811"/>
                </a:lnTo>
                <a:close/>
              </a:path>
              <a:path w="412750" h="353059">
                <a:moveTo>
                  <a:pt x="388291" y="196717"/>
                </a:moveTo>
                <a:lnTo>
                  <a:pt x="228356" y="196717"/>
                </a:lnTo>
                <a:lnTo>
                  <a:pt x="352165" y="251825"/>
                </a:lnTo>
                <a:lnTo>
                  <a:pt x="412241" y="207020"/>
                </a:lnTo>
                <a:lnTo>
                  <a:pt x="388291" y="196717"/>
                </a:lnTo>
                <a:close/>
              </a:path>
              <a:path w="412750" h="353059">
                <a:moveTo>
                  <a:pt x="249692" y="0"/>
                </a:moveTo>
                <a:lnTo>
                  <a:pt x="180990" y="51297"/>
                </a:lnTo>
                <a:lnTo>
                  <a:pt x="171084" y="174254"/>
                </a:lnTo>
                <a:lnTo>
                  <a:pt x="336067" y="174254"/>
                </a:lnTo>
                <a:lnTo>
                  <a:pt x="235092" y="130820"/>
                </a:lnTo>
                <a:lnTo>
                  <a:pt x="249692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0" name="object 8"/>
          <p:cNvSpPr>
            <a:spLocks/>
          </p:cNvSpPr>
          <p:nvPr/>
        </p:nvSpPr>
        <p:spPr bwMode="auto">
          <a:xfrm>
            <a:off x="3165475" y="1025525"/>
            <a:ext cx="250825" cy="344488"/>
          </a:xfrm>
          <a:custGeom>
            <a:avLst/>
            <a:gdLst>
              <a:gd name="T0" fmla="*/ 59161 w 250825"/>
              <a:gd name="T1" fmla="*/ 0 h 345440"/>
              <a:gd name="T2" fmla="*/ 0 w 250825"/>
              <a:gd name="T3" fmla="*/ 35995 h 345440"/>
              <a:gd name="T4" fmla="*/ 191627 w 250825"/>
              <a:gd name="T5" fmla="*/ 338820 h 345440"/>
              <a:gd name="T6" fmla="*/ 250697 w 250825"/>
              <a:gd name="T7" fmla="*/ 302825 h 345440"/>
              <a:gd name="T8" fmla="*/ 59161 w 250825"/>
              <a:gd name="T9" fmla="*/ 0 h 34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825"/>
              <a:gd name="T16" fmla="*/ 0 h 345440"/>
              <a:gd name="T17" fmla="*/ 250825 w 250825"/>
              <a:gd name="T18" fmla="*/ 345440 h 34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825" h="345440">
                <a:moveTo>
                  <a:pt x="59161" y="0"/>
                </a:moveTo>
                <a:lnTo>
                  <a:pt x="0" y="36697"/>
                </a:lnTo>
                <a:lnTo>
                  <a:pt x="191627" y="345429"/>
                </a:lnTo>
                <a:lnTo>
                  <a:pt x="250697" y="308731"/>
                </a:lnTo>
                <a:lnTo>
                  <a:pt x="59161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1" name="object 9"/>
          <p:cNvSpPr>
            <a:spLocks/>
          </p:cNvSpPr>
          <p:nvPr/>
        </p:nvSpPr>
        <p:spPr bwMode="auto">
          <a:xfrm>
            <a:off x="3300413" y="947738"/>
            <a:ext cx="234950" cy="352425"/>
          </a:xfrm>
          <a:custGeom>
            <a:avLst/>
            <a:gdLst>
              <a:gd name="T0" fmla="*/ 109087 w 234950"/>
              <a:gd name="T1" fmla="*/ 86925 h 353059"/>
              <a:gd name="T2" fmla="*/ 47853 w 234950"/>
              <a:gd name="T3" fmla="*/ 119642 h 353059"/>
              <a:gd name="T4" fmla="*/ 173461 w 234950"/>
              <a:gd name="T5" fmla="*/ 348034 h 353059"/>
              <a:gd name="T6" fmla="*/ 234695 w 234950"/>
              <a:gd name="T7" fmla="*/ 315166 h 353059"/>
              <a:gd name="T8" fmla="*/ 109087 w 234950"/>
              <a:gd name="T9" fmla="*/ 86925 h 353059"/>
              <a:gd name="T10" fmla="*/ 61203 w 234950"/>
              <a:gd name="T11" fmla="*/ 0 h 353059"/>
              <a:gd name="T12" fmla="*/ 0 w 234950"/>
              <a:gd name="T13" fmla="*/ 32868 h 353059"/>
              <a:gd name="T14" fmla="*/ 30845 w 234950"/>
              <a:gd name="T15" fmla="*/ 88791 h 353059"/>
              <a:gd name="T16" fmla="*/ 91927 w 234950"/>
              <a:gd name="T17" fmla="*/ 55922 h 353059"/>
              <a:gd name="T18" fmla="*/ 61203 w 234950"/>
              <a:gd name="T19" fmla="*/ 0 h 3530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4950"/>
              <a:gd name="T31" fmla="*/ 0 h 353059"/>
              <a:gd name="T32" fmla="*/ 234950 w 234950"/>
              <a:gd name="T33" fmla="*/ 353059 h 3530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4950" h="353059">
                <a:moveTo>
                  <a:pt x="109087" y="88026"/>
                </a:moveTo>
                <a:lnTo>
                  <a:pt x="47853" y="121157"/>
                </a:lnTo>
                <a:lnTo>
                  <a:pt x="173461" y="352440"/>
                </a:lnTo>
                <a:lnTo>
                  <a:pt x="234695" y="319156"/>
                </a:lnTo>
                <a:lnTo>
                  <a:pt x="109087" y="88026"/>
                </a:lnTo>
                <a:close/>
              </a:path>
              <a:path w="234950" h="353059">
                <a:moveTo>
                  <a:pt x="61203" y="0"/>
                </a:moveTo>
                <a:lnTo>
                  <a:pt x="0" y="33284"/>
                </a:lnTo>
                <a:lnTo>
                  <a:pt x="30845" y="89915"/>
                </a:lnTo>
                <a:lnTo>
                  <a:pt x="91927" y="56631"/>
                </a:lnTo>
                <a:lnTo>
                  <a:pt x="61203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2" name="object 10"/>
          <p:cNvSpPr>
            <a:spLocks/>
          </p:cNvSpPr>
          <p:nvPr/>
        </p:nvSpPr>
        <p:spPr bwMode="auto">
          <a:xfrm>
            <a:off x="3487738" y="919163"/>
            <a:ext cx="323850" cy="315912"/>
          </a:xfrm>
          <a:custGeom>
            <a:avLst/>
            <a:gdLst>
              <a:gd name="T0" fmla="*/ 58626 w 324485"/>
              <a:gd name="T1" fmla="*/ 48311 h 316230"/>
              <a:gd name="T2" fmla="*/ 0 w 324485"/>
              <a:gd name="T3" fmla="*/ 73677 h 316230"/>
              <a:gd name="T4" fmla="*/ 102491 w 324485"/>
              <a:gd name="T5" fmla="*/ 313778 h 316230"/>
              <a:gd name="T6" fmla="*/ 165627 w 324485"/>
              <a:gd name="T7" fmla="*/ 286417 h 316230"/>
              <a:gd name="T8" fmla="*/ 118810 w 324485"/>
              <a:gd name="T9" fmla="*/ 176905 h 316230"/>
              <a:gd name="T10" fmla="*/ 112702 w 324485"/>
              <a:gd name="T11" fmla="*/ 161932 h 316230"/>
              <a:gd name="T12" fmla="*/ 107796 w 324485"/>
              <a:gd name="T13" fmla="*/ 148612 h 316230"/>
              <a:gd name="T14" fmla="*/ 104091 w 324485"/>
              <a:gd name="T15" fmla="*/ 136780 h 316230"/>
              <a:gd name="T16" fmla="*/ 101589 w 324485"/>
              <a:gd name="T17" fmla="*/ 126270 h 316230"/>
              <a:gd name="T18" fmla="*/ 100286 w 324485"/>
              <a:gd name="T19" fmla="*/ 116912 h 316230"/>
              <a:gd name="T20" fmla="*/ 101360 w 324485"/>
              <a:gd name="T21" fmla="*/ 106644 h 316230"/>
              <a:gd name="T22" fmla="*/ 105572 w 324485"/>
              <a:gd name="T23" fmla="*/ 95146 h 316230"/>
              <a:gd name="T24" fmla="*/ 112388 w 324485"/>
              <a:gd name="T25" fmla="*/ 83634 h 316230"/>
              <a:gd name="T26" fmla="*/ 73658 w 324485"/>
              <a:gd name="T27" fmla="*/ 83634 h 316230"/>
              <a:gd name="T28" fmla="*/ 58626 w 324485"/>
              <a:gd name="T29" fmla="*/ 48311 h 316230"/>
              <a:gd name="T30" fmla="*/ 253045 w 324485"/>
              <a:gd name="T31" fmla="*/ 63433 h 316230"/>
              <a:gd name="T32" fmla="*/ 146936 w 324485"/>
              <a:gd name="T33" fmla="*/ 63433 h 316230"/>
              <a:gd name="T34" fmla="*/ 159245 w 324485"/>
              <a:gd name="T35" fmla="*/ 64063 h 316230"/>
              <a:gd name="T36" fmla="*/ 169988 w 324485"/>
              <a:gd name="T37" fmla="*/ 68601 h 316230"/>
              <a:gd name="T38" fmla="*/ 197247 w 324485"/>
              <a:gd name="T39" fmla="*/ 108129 h 316230"/>
              <a:gd name="T40" fmla="*/ 256811 w 324485"/>
              <a:gd name="T41" fmla="*/ 247071 h 316230"/>
              <a:gd name="T42" fmla="*/ 319950 w 324485"/>
              <a:gd name="T43" fmla="*/ 219710 h 316230"/>
              <a:gd name="T44" fmla="*/ 254273 w 324485"/>
              <a:gd name="T45" fmla="*/ 66077 h 316230"/>
              <a:gd name="T46" fmla="*/ 253045 w 324485"/>
              <a:gd name="T47" fmla="*/ 63433 h 316230"/>
              <a:gd name="T48" fmla="*/ 171708 w 324485"/>
              <a:gd name="T49" fmla="*/ 0 h 316230"/>
              <a:gd name="T50" fmla="*/ 134930 w 324485"/>
              <a:gd name="T51" fmla="*/ 8846 h 316230"/>
              <a:gd name="T52" fmla="*/ 97201 w 324485"/>
              <a:gd name="T53" fmla="*/ 36310 h 316230"/>
              <a:gd name="T54" fmla="*/ 77849 w 324485"/>
              <a:gd name="T55" fmla="*/ 70081 h 316230"/>
              <a:gd name="T56" fmla="*/ 73658 w 324485"/>
              <a:gd name="T57" fmla="*/ 83634 h 316230"/>
              <a:gd name="T58" fmla="*/ 112388 w 324485"/>
              <a:gd name="T59" fmla="*/ 83634 h 316230"/>
              <a:gd name="T60" fmla="*/ 113863 w 324485"/>
              <a:gd name="T61" fmla="*/ 81142 h 316230"/>
              <a:gd name="T62" fmla="*/ 123164 w 324485"/>
              <a:gd name="T63" fmla="*/ 72962 h 316230"/>
              <a:gd name="T64" fmla="*/ 134928 w 324485"/>
              <a:gd name="T65" fmla="*/ 66465 h 316230"/>
              <a:gd name="T66" fmla="*/ 146936 w 324485"/>
              <a:gd name="T67" fmla="*/ 63433 h 316230"/>
              <a:gd name="T68" fmla="*/ 253045 w 324485"/>
              <a:gd name="T69" fmla="*/ 63433 h 316230"/>
              <a:gd name="T70" fmla="*/ 248854 w 324485"/>
              <a:gd name="T71" fmla="*/ 54414 h 316230"/>
              <a:gd name="T72" fmla="*/ 220132 w 324485"/>
              <a:gd name="T73" fmla="*/ 14418 h 316230"/>
              <a:gd name="T74" fmla="*/ 187103 w 324485"/>
              <a:gd name="T75" fmla="*/ 794 h 316230"/>
              <a:gd name="T76" fmla="*/ 171708 w 324485"/>
              <a:gd name="T77" fmla="*/ 0 h 31623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4485"/>
              <a:gd name="T118" fmla="*/ 0 h 316230"/>
              <a:gd name="T119" fmla="*/ 324485 w 324485"/>
              <a:gd name="T120" fmla="*/ 316230 h 31623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4485" h="316230">
                <a:moveTo>
                  <a:pt x="59435" y="48654"/>
                </a:moveTo>
                <a:lnTo>
                  <a:pt x="0" y="74197"/>
                </a:lnTo>
                <a:lnTo>
                  <a:pt x="103906" y="315995"/>
                </a:lnTo>
                <a:lnTo>
                  <a:pt x="167914" y="288441"/>
                </a:lnTo>
                <a:lnTo>
                  <a:pt x="120450" y="178155"/>
                </a:lnTo>
                <a:lnTo>
                  <a:pt x="114258" y="163076"/>
                </a:lnTo>
                <a:lnTo>
                  <a:pt x="109284" y="149662"/>
                </a:lnTo>
                <a:lnTo>
                  <a:pt x="105529" y="137747"/>
                </a:lnTo>
                <a:lnTo>
                  <a:pt x="102992" y="127162"/>
                </a:lnTo>
                <a:lnTo>
                  <a:pt x="101671" y="117738"/>
                </a:lnTo>
                <a:lnTo>
                  <a:pt x="102760" y="107398"/>
                </a:lnTo>
                <a:lnTo>
                  <a:pt x="107029" y="95818"/>
                </a:lnTo>
                <a:lnTo>
                  <a:pt x="113940" y="84225"/>
                </a:lnTo>
                <a:lnTo>
                  <a:pt x="74675" y="84225"/>
                </a:lnTo>
                <a:lnTo>
                  <a:pt x="59435" y="48654"/>
                </a:lnTo>
                <a:close/>
              </a:path>
              <a:path w="324485" h="316230">
                <a:moveTo>
                  <a:pt x="256538" y="63881"/>
                </a:moveTo>
                <a:lnTo>
                  <a:pt x="148965" y="63881"/>
                </a:lnTo>
                <a:lnTo>
                  <a:pt x="161443" y="64517"/>
                </a:lnTo>
                <a:lnTo>
                  <a:pt x="172335" y="69084"/>
                </a:lnTo>
                <a:lnTo>
                  <a:pt x="199971" y="108893"/>
                </a:lnTo>
                <a:lnTo>
                  <a:pt x="260360" y="248817"/>
                </a:lnTo>
                <a:lnTo>
                  <a:pt x="324368" y="221263"/>
                </a:lnTo>
                <a:lnTo>
                  <a:pt x="257784" y="66546"/>
                </a:lnTo>
                <a:lnTo>
                  <a:pt x="256538" y="63881"/>
                </a:lnTo>
                <a:close/>
              </a:path>
              <a:path w="324485" h="316230">
                <a:moveTo>
                  <a:pt x="174079" y="0"/>
                </a:moveTo>
                <a:lnTo>
                  <a:pt x="136794" y="8909"/>
                </a:lnTo>
                <a:lnTo>
                  <a:pt x="98543" y="36569"/>
                </a:lnTo>
                <a:lnTo>
                  <a:pt x="78924" y="70578"/>
                </a:lnTo>
                <a:lnTo>
                  <a:pt x="74675" y="84225"/>
                </a:lnTo>
                <a:lnTo>
                  <a:pt x="113940" y="84225"/>
                </a:lnTo>
                <a:lnTo>
                  <a:pt x="115435" y="81716"/>
                </a:lnTo>
                <a:lnTo>
                  <a:pt x="124863" y="73479"/>
                </a:lnTo>
                <a:lnTo>
                  <a:pt x="136792" y="66934"/>
                </a:lnTo>
                <a:lnTo>
                  <a:pt x="148965" y="63881"/>
                </a:lnTo>
                <a:lnTo>
                  <a:pt x="256538" y="63881"/>
                </a:lnTo>
                <a:lnTo>
                  <a:pt x="252291" y="54799"/>
                </a:lnTo>
                <a:lnTo>
                  <a:pt x="223172" y="14523"/>
                </a:lnTo>
                <a:lnTo>
                  <a:pt x="189686" y="801"/>
                </a:lnTo>
                <a:lnTo>
                  <a:pt x="174079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3" name="object 11"/>
          <p:cNvSpPr>
            <a:spLocks/>
          </p:cNvSpPr>
          <p:nvPr/>
        </p:nvSpPr>
        <p:spPr bwMode="auto">
          <a:xfrm>
            <a:off x="3806825" y="801688"/>
            <a:ext cx="296863" cy="400050"/>
          </a:xfrm>
          <a:custGeom>
            <a:avLst/>
            <a:gdLst>
              <a:gd name="T0" fmla="*/ 59214 w 296545"/>
              <a:gd name="T1" fmla="*/ 334236 h 400684"/>
              <a:gd name="T2" fmla="*/ 60752 w 296545"/>
              <a:gd name="T3" fmla="*/ 340145 h 400684"/>
              <a:gd name="T4" fmla="*/ 126357 w 296545"/>
              <a:gd name="T5" fmla="*/ 395247 h 400684"/>
              <a:gd name="T6" fmla="*/ 149094 w 296545"/>
              <a:gd name="T7" fmla="*/ 395537 h 400684"/>
              <a:gd name="T8" fmla="*/ 231996 w 296545"/>
              <a:gd name="T9" fmla="*/ 375613 h 400684"/>
              <a:gd name="T10" fmla="*/ 282828 w 296545"/>
              <a:gd name="T11" fmla="*/ 339200 h 400684"/>
              <a:gd name="T12" fmla="*/ 153125 w 296545"/>
              <a:gd name="T13" fmla="*/ 337372 h 400684"/>
              <a:gd name="T14" fmla="*/ 142776 w 296545"/>
              <a:gd name="T15" fmla="*/ 330076 h 400684"/>
              <a:gd name="T16" fmla="*/ 287745 w 296545"/>
              <a:gd name="T17" fmla="*/ 228612 h 400684"/>
              <a:gd name="T18" fmla="*/ 228817 w 296545"/>
              <a:gd name="T19" fmla="*/ 277389 h 400684"/>
              <a:gd name="T20" fmla="*/ 206903 w 296545"/>
              <a:gd name="T21" fmla="*/ 327605 h 400684"/>
              <a:gd name="T22" fmla="*/ 282828 w 296545"/>
              <a:gd name="T23" fmla="*/ 339200 h 400684"/>
              <a:gd name="T24" fmla="*/ 298594 w 296545"/>
              <a:gd name="T25" fmla="*/ 287871 h 400684"/>
              <a:gd name="T26" fmla="*/ 296583 w 296545"/>
              <a:gd name="T27" fmla="*/ 266484 h 400684"/>
              <a:gd name="T28" fmla="*/ 290853 w 296545"/>
              <a:gd name="T29" fmla="*/ 239791 h 400684"/>
              <a:gd name="T30" fmla="*/ 102569 w 296545"/>
              <a:gd name="T31" fmla="*/ 30295 h 400684"/>
              <a:gd name="T32" fmla="*/ 22681 w 296545"/>
              <a:gd name="T33" fmla="*/ 71980 h 400684"/>
              <a:gd name="T34" fmla="*/ 0 w 296545"/>
              <a:gd name="T35" fmla="*/ 141865 h 400684"/>
              <a:gd name="T36" fmla="*/ 9381 w 296545"/>
              <a:gd name="T37" fmla="*/ 196961 h 400684"/>
              <a:gd name="T38" fmla="*/ 56756 w 296545"/>
              <a:gd name="T39" fmla="*/ 271224 h 400684"/>
              <a:gd name="T40" fmla="*/ 125639 w 296545"/>
              <a:gd name="T41" fmla="*/ 294783 h 400684"/>
              <a:gd name="T42" fmla="*/ 174879 w 296545"/>
              <a:gd name="T43" fmla="*/ 280027 h 400684"/>
              <a:gd name="T44" fmla="*/ 212502 w 296545"/>
              <a:gd name="T45" fmla="*/ 233898 h 400684"/>
              <a:gd name="T46" fmla="*/ 129629 w 296545"/>
              <a:gd name="T47" fmla="*/ 232723 h 400684"/>
              <a:gd name="T48" fmla="*/ 74368 w 296545"/>
              <a:gd name="T49" fmla="*/ 162627 h 400684"/>
              <a:gd name="T50" fmla="*/ 72042 w 296545"/>
              <a:gd name="T51" fmla="*/ 126107 h 400684"/>
              <a:gd name="T52" fmla="*/ 126165 w 296545"/>
              <a:gd name="T53" fmla="*/ 77732 h 400684"/>
              <a:gd name="T54" fmla="*/ 234914 w 296545"/>
              <a:gd name="T55" fmla="*/ 48046 h 400684"/>
              <a:gd name="T56" fmla="*/ 149760 w 296545"/>
              <a:gd name="T57" fmla="*/ 41361 h 400684"/>
              <a:gd name="T58" fmla="*/ 126483 w 296545"/>
              <a:gd name="T59" fmla="*/ 32692 h 400684"/>
              <a:gd name="T60" fmla="*/ 102569 w 296545"/>
              <a:gd name="T61" fmla="*/ 30295 h 400684"/>
              <a:gd name="T62" fmla="*/ 126165 w 296545"/>
              <a:gd name="T63" fmla="*/ 77732 h 400684"/>
              <a:gd name="T64" fmla="*/ 149653 w 296545"/>
              <a:gd name="T65" fmla="*/ 83804 h 400684"/>
              <a:gd name="T66" fmla="*/ 194667 w 296545"/>
              <a:gd name="T67" fmla="*/ 162653 h 400684"/>
              <a:gd name="T68" fmla="*/ 193237 w 296545"/>
              <a:gd name="T69" fmla="*/ 186046 h 400684"/>
              <a:gd name="T70" fmla="*/ 140988 w 296545"/>
              <a:gd name="T71" fmla="*/ 233898 h 400684"/>
              <a:gd name="T72" fmla="*/ 214821 w 296545"/>
              <a:gd name="T73" fmla="*/ 228612 h 400684"/>
              <a:gd name="T74" fmla="*/ 286589 w 296545"/>
              <a:gd name="T75" fmla="*/ 224452 h 400684"/>
              <a:gd name="T76" fmla="*/ 220840 w 296545"/>
              <a:gd name="T77" fmla="*/ 0 h 400684"/>
              <a:gd name="T78" fmla="*/ 161150 w 296545"/>
              <a:gd name="T79" fmla="*/ 48046 h 400684"/>
              <a:gd name="T80" fmla="*/ 220840 w 296545"/>
              <a:gd name="T81" fmla="*/ 0 h 4006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6545"/>
              <a:gd name="T124" fmla="*/ 0 h 400684"/>
              <a:gd name="T125" fmla="*/ 296545 w 296545"/>
              <a:gd name="T126" fmla="*/ 400684 h 4006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6545" h="400684">
                <a:moveTo>
                  <a:pt x="137899" y="325252"/>
                </a:moveTo>
                <a:lnTo>
                  <a:pt x="58773" y="337962"/>
                </a:lnTo>
                <a:lnTo>
                  <a:pt x="59535" y="341254"/>
                </a:lnTo>
                <a:lnTo>
                  <a:pt x="60297" y="343936"/>
                </a:lnTo>
                <a:lnTo>
                  <a:pt x="82918" y="380981"/>
                </a:lnTo>
                <a:lnTo>
                  <a:pt x="125413" y="399650"/>
                </a:lnTo>
                <a:lnTo>
                  <a:pt x="136155" y="400295"/>
                </a:lnTo>
                <a:lnTo>
                  <a:pt x="147979" y="399947"/>
                </a:lnTo>
                <a:lnTo>
                  <a:pt x="190551" y="392769"/>
                </a:lnTo>
                <a:lnTo>
                  <a:pt x="230262" y="379799"/>
                </a:lnTo>
                <a:lnTo>
                  <a:pt x="264380" y="360309"/>
                </a:lnTo>
                <a:lnTo>
                  <a:pt x="280714" y="342981"/>
                </a:lnTo>
                <a:lnTo>
                  <a:pt x="162252" y="342981"/>
                </a:lnTo>
                <a:lnTo>
                  <a:pt x="151980" y="341132"/>
                </a:lnTo>
                <a:lnTo>
                  <a:pt x="146403" y="339089"/>
                </a:lnTo>
                <a:lnTo>
                  <a:pt x="141709" y="333755"/>
                </a:lnTo>
                <a:lnTo>
                  <a:pt x="137899" y="325252"/>
                </a:lnTo>
                <a:close/>
              </a:path>
              <a:path w="296545" h="400684">
                <a:moveTo>
                  <a:pt x="285594" y="231160"/>
                </a:moveTo>
                <a:lnTo>
                  <a:pt x="213215" y="231160"/>
                </a:lnTo>
                <a:lnTo>
                  <a:pt x="227106" y="280481"/>
                </a:lnTo>
                <a:lnTo>
                  <a:pt x="229087" y="292729"/>
                </a:lnTo>
                <a:lnTo>
                  <a:pt x="205357" y="331256"/>
                </a:lnTo>
                <a:lnTo>
                  <a:pt x="162252" y="342981"/>
                </a:lnTo>
                <a:lnTo>
                  <a:pt x="280714" y="342981"/>
                </a:lnTo>
                <a:lnTo>
                  <a:pt x="295143" y="306677"/>
                </a:lnTo>
                <a:lnTo>
                  <a:pt x="296362" y="291080"/>
                </a:lnTo>
                <a:lnTo>
                  <a:pt x="295825" y="280937"/>
                </a:lnTo>
                <a:lnTo>
                  <a:pt x="294366" y="269454"/>
                </a:lnTo>
                <a:lnTo>
                  <a:pt x="291984" y="256630"/>
                </a:lnTo>
                <a:lnTo>
                  <a:pt x="288678" y="242464"/>
                </a:lnTo>
                <a:lnTo>
                  <a:pt x="285594" y="231160"/>
                </a:lnTo>
                <a:close/>
              </a:path>
              <a:path w="296545" h="400684">
                <a:moveTo>
                  <a:pt x="101802" y="30631"/>
                </a:moveTo>
                <a:lnTo>
                  <a:pt x="60399" y="40948"/>
                </a:lnTo>
                <a:lnTo>
                  <a:pt x="22513" y="72782"/>
                </a:lnTo>
                <a:lnTo>
                  <a:pt x="3933" y="108851"/>
                </a:lnTo>
                <a:lnTo>
                  <a:pt x="0" y="143447"/>
                </a:lnTo>
                <a:lnTo>
                  <a:pt x="751" y="156294"/>
                </a:lnTo>
                <a:lnTo>
                  <a:pt x="9311" y="199157"/>
                </a:lnTo>
                <a:lnTo>
                  <a:pt x="25151" y="236623"/>
                </a:lnTo>
                <a:lnTo>
                  <a:pt x="56331" y="274247"/>
                </a:lnTo>
                <a:lnTo>
                  <a:pt x="100727" y="296270"/>
                </a:lnTo>
                <a:lnTo>
                  <a:pt x="124700" y="298069"/>
                </a:lnTo>
                <a:lnTo>
                  <a:pt x="137169" y="296657"/>
                </a:lnTo>
                <a:lnTo>
                  <a:pt x="173572" y="283148"/>
                </a:lnTo>
                <a:lnTo>
                  <a:pt x="200654" y="256337"/>
                </a:lnTo>
                <a:lnTo>
                  <a:pt x="210914" y="236505"/>
                </a:lnTo>
                <a:lnTo>
                  <a:pt x="139934" y="236505"/>
                </a:lnTo>
                <a:lnTo>
                  <a:pt x="128660" y="235317"/>
                </a:lnTo>
                <a:lnTo>
                  <a:pt x="90747" y="207190"/>
                </a:lnTo>
                <a:lnTo>
                  <a:pt x="73813" y="164440"/>
                </a:lnTo>
                <a:lnTo>
                  <a:pt x="70630" y="139417"/>
                </a:lnTo>
                <a:lnTo>
                  <a:pt x="71503" y="127512"/>
                </a:lnTo>
                <a:lnTo>
                  <a:pt x="97011" y="85935"/>
                </a:lnTo>
                <a:lnTo>
                  <a:pt x="125222" y="78598"/>
                </a:lnTo>
                <a:lnTo>
                  <a:pt x="241789" y="78598"/>
                </a:lnTo>
                <a:lnTo>
                  <a:pt x="233158" y="48582"/>
                </a:lnTo>
                <a:lnTo>
                  <a:pt x="159945" y="48582"/>
                </a:lnTo>
                <a:lnTo>
                  <a:pt x="148641" y="41823"/>
                </a:lnTo>
                <a:lnTo>
                  <a:pt x="137171" y="36647"/>
                </a:lnTo>
                <a:lnTo>
                  <a:pt x="125538" y="33056"/>
                </a:lnTo>
                <a:lnTo>
                  <a:pt x="113748" y="31050"/>
                </a:lnTo>
                <a:lnTo>
                  <a:pt x="101802" y="30631"/>
                </a:lnTo>
                <a:close/>
              </a:path>
              <a:path w="296545" h="400684">
                <a:moveTo>
                  <a:pt x="241789" y="78598"/>
                </a:moveTo>
                <a:lnTo>
                  <a:pt x="125222" y="78598"/>
                </a:lnTo>
                <a:lnTo>
                  <a:pt x="136545" y="80205"/>
                </a:lnTo>
                <a:lnTo>
                  <a:pt x="148535" y="84738"/>
                </a:lnTo>
                <a:lnTo>
                  <a:pt x="180476" y="120583"/>
                </a:lnTo>
                <a:lnTo>
                  <a:pt x="193212" y="164466"/>
                </a:lnTo>
                <a:lnTo>
                  <a:pt x="193388" y="176277"/>
                </a:lnTo>
                <a:lnTo>
                  <a:pt x="191792" y="188120"/>
                </a:lnTo>
                <a:lnTo>
                  <a:pt x="174129" y="222572"/>
                </a:lnTo>
                <a:lnTo>
                  <a:pt x="139934" y="236505"/>
                </a:lnTo>
                <a:lnTo>
                  <a:pt x="210914" y="236505"/>
                </a:lnTo>
                <a:lnTo>
                  <a:pt x="213215" y="231160"/>
                </a:lnTo>
                <a:lnTo>
                  <a:pt x="285594" y="231160"/>
                </a:lnTo>
                <a:lnTo>
                  <a:pt x="284447" y="226954"/>
                </a:lnTo>
                <a:lnTo>
                  <a:pt x="241789" y="78598"/>
                </a:lnTo>
                <a:close/>
              </a:path>
              <a:path w="296545" h="400684">
                <a:moveTo>
                  <a:pt x="219189" y="0"/>
                </a:moveTo>
                <a:lnTo>
                  <a:pt x="156431" y="18044"/>
                </a:lnTo>
                <a:lnTo>
                  <a:pt x="159945" y="48582"/>
                </a:lnTo>
                <a:lnTo>
                  <a:pt x="233158" y="48582"/>
                </a:lnTo>
                <a:lnTo>
                  <a:pt x="219189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4" name="object 12"/>
          <p:cNvSpPr>
            <a:spLocks/>
          </p:cNvSpPr>
          <p:nvPr/>
        </p:nvSpPr>
        <p:spPr bwMode="auto">
          <a:xfrm>
            <a:off x="4268788" y="723900"/>
            <a:ext cx="403225" cy="288925"/>
          </a:xfrm>
          <a:custGeom>
            <a:avLst/>
            <a:gdLst>
              <a:gd name="T0" fmla="*/ 0 w 403860"/>
              <a:gd name="T1" fmla="*/ 26278 h 288925"/>
              <a:gd name="T2" fmla="*/ 86156 w 403860"/>
              <a:gd name="T3" fmla="*/ 284108 h 288925"/>
              <a:gd name="T4" fmla="*/ 76989 w 403860"/>
              <a:gd name="T5" fmla="*/ 141559 h 288925"/>
              <a:gd name="T6" fmla="*/ 111482 w 403860"/>
              <a:gd name="T7" fmla="*/ 67612 h 288925"/>
              <a:gd name="T8" fmla="*/ 256334 w 403860"/>
              <a:gd name="T9" fmla="*/ 64652 h 288925"/>
              <a:gd name="T10" fmla="*/ 269004 w 403860"/>
              <a:gd name="T11" fmla="*/ 57794 h 288925"/>
              <a:gd name="T12" fmla="*/ 63306 w 403860"/>
              <a:gd name="T13" fmla="*/ 21980 h 288925"/>
              <a:gd name="T14" fmla="*/ 133005 w 403860"/>
              <a:gd name="T15" fmla="*/ 64652 h 288925"/>
              <a:gd name="T16" fmla="*/ 146250 w 403860"/>
              <a:gd name="T17" fmla="*/ 69730 h 288925"/>
              <a:gd name="T18" fmla="*/ 174455 w 403860"/>
              <a:gd name="T19" fmla="*/ 278134 h 288925"/>
              <a:gd name="T20" fmla="*/ 234255 w 403860"/>
              <a:gd name="T21" fmla="*/ 138684 h 288925"/>
              <a:gd name="T22" fmla="*/ 234302 w 403860"/>
              <a:gd name="T23" fmla="*/ 111472 h 288925"/>
              <a:gd name="T24" fmla="*/ 237556 w 403860"/>
              <a:gd name="T25" fmla="*/ 89920 h 288925"/>
              <a:gd name="T26" fmla="*/ 249536 w 403860"/>
              <a:gd name="T27" fmla="*/ 70293 h 288925"/>
              <a:gd name="T28" fmla="*/ 381873 w 403860"/>
              <a:gd name="T29" fmla="*/ 55053 h 288925"/>
              <a:gd name="T30" fmla="*/ 301160 w 403860"/>
              <a:gd name="T31" fmla="*/ 59138 h 288925"/>
              <a:gd name="T32" fmla="*/ 320663 w 403860"/>
              <a:gd name="T33" fmla="*/ 117474 h 288925"/>
              <a:gd name="T34" fmla="*/ 399435 w 403860"/>
              <a:gd name="T35" fmla="*/ 262894 h 288925"/>
              <a:gd name="T36" fmla="*/ 386895 w 403860"/>
              <a:gd name="T37" fmla="*/ 79938 h 288925"/>
              <a:gd name="T38" fmla="*/ 381990 w 403860"/>
              <a:gd name="T39" fmla="*/ 55383 h 288925"/>
              <a:gd name="T40" fmla="*/ 157382 w 403860"/>
              <a:gd name="T41" fmla="*/ 10445 h 288925"/>
              <a:gd name="T42" fmla="*/ 84131 w 403860"/>
              <a:gd name="T43" fmla="*/ 36628 h 288925"/>
              <a:gd name="T44" fmla="*/ 269004 w 403860"/>
              <a:gd name="T45" fmla="*/ 57794 h 288925"/>
              <a:gd name="T46" fmla="*/ 289398 w 403860"/>
              <a:gd name="T47" fmla="*/ 55053 h 288925"/>
              <a:gd name="T48" fmla="*/ 377921 w 403860"/>
              <a:gd name="T49" fmla="*/ 43935 h 288925"/>
              <a:gd name="T50" fmla="*/ 213183 w 403860"/>
              <a:gd name="T51" fmla="*/ 38099 h 288925"/>
              <a:gd name="T52" fmla="*/ 194446 w 403860"/>
              <a:gd name="T53" fmla="*/ 22159 h 288925"/>
              <a:gd name="T54" fmla="*/ 169918 w 403860"/>
              <a:gd name="T55" fmla="*/ 12054 h 288925"/>
              <a:gd name="T56" fmla="*/ 308470 w 403860"/>
              <a:gd name="T57" fmla="*/ 0 h 288925"/>
              <a:gd name="T58" fmla="*/ 236569 w 403860"/>
              <a:gd name="T59" fmla="*/ 26048 h 288925"/>
              <a:gd name="T60" fmla="*/ 213183 w 403860"/>
              <a:gd name="T61" fmla="*/ 38099 h 288925"/>
              <a:gd name="T62" fmla="*/ 343569 w 403860"/>
              <a:gd name="T63" fmla="*/ 7609 h 288925"/>
              <a:gd name="T64" fmla="*/ 308470 w 403860"/>
              <a:gd name="T65" fmla="*/ 0 h 2889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3860"/>
              <a:gd name="T100" fmla="*/ 0 h 288925"/>
              <a:gd name="T101" fmla="*/ 403860 w 403860"/>
              <a:gd name="T102" fmla="*/ 288925 h 2889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3860" h="288925">
                <a:moveTo>
                  <a:pt x="64007" y="21980"/>
                </a:moveTo>
                <a:lnTo>
                  <a:pt x="0" y="26278"/>
                </a:lnTo>
                <a:lnTo>
                  <a:pt x="17647" y="288802"/>
                </a:lnTo>
                <a:lnTo>
                  <a:pt x="87111" y="284108"/>
                </a:lnTo>
                <a:lnTo>
                  <a:pt x="78546" y="155695"/>
                </a:lnTo>
                <a:lnTo>
                  <a:pt x="77841" y="141559"/>
                </a:lnTo>
                <a:lnTo>
                  <a:pt x="83816" y="92925"/>
                </a:lnTo>
                <a:lnTo>
                  <a:pt x="112717" y="67612"/>
                </a:lnTo>
                <a:lnTo>
                  <a:pt x="134477" y="64652"/>
                </a:lnTo>
                <a:lnTo>
                  <a:pt x="259174" y="64652"/>
                </a:lnTo>
                <a:lnTo>
                  <a:pt x="264852" y="59994"/>
                </a:lnTo>
                <a:lnTo>
                  <a:pt x="271984" y="57794"/>
                </a:lnTo>
                <a:lnTo>
                  <a:pt x="66415" y="57794"/>
                </a:lnTo>
                <a:lnTo>
                  <a:pt x="64007" y="21980"/>
                </a:lnTo>
                <a:close/>
              </a:path>
              <a:path w="403860" h="288925">
                <a:moveTo>
                  <a:pt x="259174" y="64652"/>
                </a:moveTo>
                <a:lnTo>
                  <a:pt x="134477" y="64652"/>
                </a:lnTo>
                <a:lnTo>
                  <a:pt x="141610" y="66054"/>
                </a:lnTo>
                <a:lnTo>
                  <a:pt x="147869" y="69730"/>
                </a:lnTo>
                <a:lnTo>
                  <a:pt x="165280" y="116508"/>
                </a:lnTo>
                <a:lnTo>
                  <a:pt x="176387" y="278134"/>
                </a:lnTo>
                <a:lnTo>
                  <a:pt x="245851" y="273562"/>
                </a:lnTo>
                <a:lnTo>
                  <a:pt x="236849" y="138684"/>
                </a:lnTo>
                <a:lnTo>
                  <a:pt x="236497" y="124275"/>
                </a:lnTo>
                <a:lnTo>
                  <a:pt x="236897" y="111472"/>
                </a:lnTo>
                <a:lnTo>
                  <a:pt x="238108" y="100085"/>
                </a:lnTo>
                <a:lnTo>
                  <a:pt x="240187" y="89920"/>
                </a:lnTo>
                <a:lnTo>
                  <a:pt x="244580" y="79964"/>
                </a:lnTo>
                <a:lnTo>
                  <a:pt x="252300" y="70293"/>
                </a:lnTo>
                <a:lnTo>
                  <a:pt x="259174" y="64652"/>
                </a:lnTo>
                <a:close/>
              </a:path>
              <a:path w="403860" h="288925">
                <a:moveTo>
                  <a:pt x="386101" y="55053"/>
                </a:moveTo>
                <a:lnTo>
                  <a:pt x="292603" y="55053"/>
                </a:lnTo>
                <a:lnTo>
                  <a:pt x="304496" y="59138"/>
                </a:lnTo>
                <a:lnTo>
                  <a:pt x="313731" y="67663"/>
                </a:lnTo>
                <a:lnTo>
                  <a:pt x="324215" y="117474"/>
                </a:lnTo>
                <a:lnTo>
                  <a:pt x="334396" y="267588"/>
                </a:lnTo>
                <a:lnTo>
                  <a:pt x="403859" y="262894"/>
                </a:lnTo>
                <a:lnTo>
                  <a:pt x="392473" y="93846"/>
                </a:lnTo>
                <a:lnTo>
                  <a:pt x="391179" y="79938"/>
                </a:lnTo>
                <a:lnTo>
                  <a:pt x="389169" y="67250"/>
                </a:lnTo>
                <a:lnTo>
                  <a:pt x="386219" y="55383"/>
                </a:lnTo>
                <a:lnTo>
                  <a:pt x="386101" y="55053"/>
                </a:lnTo>
                <a:close/>
              </a:path>
              <a:path w="403860" h="288925">
                <a:moveTo>
                  <a:pt x="159125" y="10445"/>
                </a:moveTo>
                <a:lnTo>
                  <a:pt x="117550" y="16506"/>
                </a:lnTo>
                <a:lnTo>
                  <a:pt x="85063" y="36628"/>
                </a:lnTo>
                <a:lnTo>
                  <a:pt x="66415" y="57794"/>
                </a:lnTo>
                <a:lnTo>
                  <a:pt x="271984" y="57794"/>
                </a:lnTo>
                <a:lnTo>
                  <a:pt x="276292" y="56466"/>
                </a:lnTo>
                <a:lnTo>
                  <a:pt x="292603" y="55053"/>
                </a:lnTo>
                <a:lnTo>
                  <a:pt x="386101" y="55053"/>
                </a:lnTo>
                <a:lnTo>
                  <a:pt x="382107" y="43935"/>
                </a:lnTo>
                <a:lnTo>
                  <a:pt x="379299" y="38099"/>
                </a:lnTo>
                <a:lnTo>
                  <a:pt x="215544" y="38099"/>
                </a:lnTo>
                <a:lnTo>
                  <a:pt x="207053" y="29667"/>
                </a:lnTo>
                <a:lnTo>
                  <a:pt x="196600" y="22159"/>
                </a:lnTo>
                <a:lnTo>
                  <a:pt x="183553" y="15352"/>
                </a:lnTo>
                <a:lnTo>
                  <a:pt x="171800" y="12054"/>
                </a:lnTo>
                <a:lnTo>
                  <a:pt x="159125" y="10445"/>
                </a:lnTo>
                <a:close/>
              </a:path>
              <a:path w="403860" h="288925">
                <a:moveTo>
                  <a:pt x="311887" y="0"/>
                </a:moveTo>
                <a:lnTo>
                  <a:pt x="263265" y="10933"/>
                </a:lnTo>
                <a:lnTo>
                  <a:pt x="239189" y="26048"/>
                </a:lnTo>
                <a:lnTo>
                  <a:pt x="228170" y="32747"/>
                </a:lnTo>
                <a:lnTo>
                  <a:pt x="215544" y="38099"/>
                </a:lnTo>
                <a:lnTo>
                  <a:pt x="379299" y="38099"/>
                </a:lnTo>
                <a:lnTo>
                  <a:pt x="347374" y="7609"/>
                </a:lnTo>
                <a:lnTo>
                  <a:pt x="325021" y="1106"/>
                </a:lnTo>
                <a:lnTo>
                  <a:pt x="311887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5" name="object 13"/>
          <p:cNvSpPr>
            <a:spLocks/>
          </p:cNvSpPr>
          <p:nvPr/>
        </p:nvSpPr>
        <p:spPr bwMode="auto">
          <a:xfrm>
            <a:off x="4716463" y="735013"/>
            <a:ext cx="241300" cy="274637"/>
          </a:xfrm>
          <a:custGeom>
            <a:avLst/>
            <a:gdLst>
              <a:gd name="T0" fmla="*/ 168029 w 240664"/>
              <a:gd name="T1" fmla="*/ 246473 h 274319"/>
              <a:gd name="T2" fmla="*/ 169054 w 240664"/>
              <a:gd name="T3" fmla="*/ 250683 h 274319"/>
              <a:gd name="T4" fmla="*/ 171755 w 240664"/>
              <a:gd name="T5" fmla="*/ 264266 h 274319"/>
              <a:gd name="T6" fmla="*/ 174859 w 240664"/>
              <a:gd name="T7" fmla="*/ 276188 h 274319"/>
              <a:gd name="T8" fmla="*/ 237099 w 240664"/>
              <a:gd name="T9" fmla="*/ 257013 h 274319"/>
              <a:gd name="T10" fmla="*/ 240775 w 240664"/>
              <a:gd name="T11" fmla="*/ 54068 h 274319"/>
              <a:gd name="T12" fmla="*/ 136083 w 240664"/>
              <a:gd name="T13" fmla="*/ 54569 h 274319"/>
              <a:gd name="T14" fmla="*/ 161644 w 240664"/>
              <a:gd name="T15" fmla="*/ 62078 h 274319"/>
              <a:gd name="T16" fmla="*/ 175060 w 240664"/>
              <a:gd name="T17" fmla="*/ 80643 h 274319"/>
              <a:gd name="T18" fmla="*/ 170511 w 240664"/>
              <a:gd name="T19" fmla="*/ 103699 h 274319"/>
              <a:gd name="T20" fmla="*/ 103771 w 240664"/>
              <a:gd name="T21" fmla="*/ 113805 h 274319"/>
              <a:gd name="T22" fmla="*/ 40829 w 240664"/>
              <a:gd name="T23" fmla="*/ 128063 h 274319"/>
              <a:gd name="T24" fmla="*/ 0 w 240664"/>
              <a:gd name="T25" fmla="*/ 191714 h 274319"/>
              <a:gd name="T26" fmla="*/ 22747 w 240664"/>
              <a:gd name="T27" fmla="*/ 250424 h 274319"/>
              <a:gd name="T28" fmla="*/ 94963 w 240664"/>
              <a:gd name="T29" fmla="*/ 274718 h 274319"/>
              <a:gd name="T30" fmla="*/ 145927 w 240664"/>
              <a:gd name="T31" fmla="*/ 261253 h 274319"/>
              <a:gd name="T32" fmla="*/ 235325 w 240664"/>
              <a:gd name="T33" fmla="*/ 246473 h 274319"/>
              <a:gd name="T34" fmla="*/ 234410 w 240664"/>
              <a:gd name="T35" fmla="*/ 235583 h 274319"/>
              <a:gd name="T36" fmla="*/ 113614 w 240664"/>
              <a:gd name="T37" fmla="*/ 226019 h 274319"/>
              <a:gd name="T38" fmla="*/ 87055 w 240664"/>
              <a:gd name="T39" fmla="*/ 218863 h 274319"/>
              <a:gd name="T40" fmla="*/ 72465 w 240664"/>
              <a:gd name="T41" fmla="*/ 196415 h 274319"/>
              <a:gd name="T42" fmla="*/ 115279 w 240664"/>
              <a:gd name="T43" fmla="*/ 156754 h 274319"/>
              <a:gd name="T44" fmla="*/ 161524 w 240664"/>
              <a:gd name="T45" fmla="*/ 149911 h 274319"/>
              <a:gd name="T46" fmla="*/ 240454 w 240664"/>
              <a:gd name="T47" fmla="*/ 147897 h 274319"/>
              <a:gd name="T48" fmla="*/ 245129 w 240664"/>
              <a:gd name="T49" fmla="*/ 88512 h 274319"/>
              <a:gd name="T50" fmla="*/ 243119 w 240664"/>
              <a:gd name="T51" fmla="*/ 63367 h 274319"/>
              <a:gd name="T52" fmla="*/ 240454 w 240664"/>
              <a:gd name="T53" fmla="*/ 147897 h 274319"/>
              <a:gd name="T54" fmla="*/ 169233 w 240664"/>
              <a:gd name="T55" fmla="*/ 166957 h 274319"/>
              <a:gd name="T56" fmla="*/ 137165 w 240664"/>
              <a:gd name="T57" fmla="*/ 221584 h 274319"/>
              <a:gd name="T58" fmla="*/ 234378 w 240664"/>
              <a:gd name="T59" fmla="*/ 226019 h 274319"/>
              <a:gd name="T60" fmla="*/ 234966 w 240664"/>
              <a:gd name="T61" fmla="*/ 209926 h 274319"/>
              <a:gd name="T62" fmla="*/ 240454 w 240664"/>
              <a:gd name="T63" fmla="*/ 147897 h 274319"/>
              <a:gd name="T64" fmla="*/ 67359 w 240664"/>
              <a:gd name="T65" fmla="*/ 9452 h 274319"/>
              <a:gd name="T66" fmla="*/ 18221 w 240664"/>
              <a:gd name="T67" fmla="*/ 66314 h 274319"/>
              <a:gd name="T68" fmla="*/ 95472 w 240664"/>
              <a:gd name="T69" fmla="*/ 63655 h 274319"/>
              <a:gd name="T70" fmla="*/ 119620 w 240664"/>
              <a:gd name="T71" fmla="*/ 54068 h 274319"/>
              <a:gd name="T72" fmla="*/ 240337 w 240664"/>
              <a:gd name="T73" fmla="*/ 52336 h 274319"/>
              <a:gd name="T74" fmla="*/ 156633 w 240664"/>
              <a:gd name="T75" fmla="*/ 2647 h 274319"/>
              <a:gd name="T76" fmla="*/ 116344 w 240664"/>
              <a:gd name="T77" fmla="*/ 0 h 27431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0664"/>
              <a:gd name="T118" fmla="*/ 0 h 274319"/>
              <a:gd name="T119" fmla="*/ 240664 w 240664"/>
              <a:gd name="T120" fmla="*/ 274319 h 27431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0664" h="274319">
                <a:moveTo>
                  <a:pt x="231017" y="244483"/>
                </a:moveTo>
                <a:lnTo>
                  <a:pt x="164953" y="244483"/>
                </a:lnTo>
                <a:lnTo>
                  <a:pt x="165319" y="245885"/>
                </a:lnTo>
                <a:lnTo>
                  <a:pt x="165959" y="248658"/>
                </a:lnTo>
                <a:lnTo>
                  <a:pt x="166721" y="252865"/>
                </a:lnTo>
                <a:lnTo>
                  <a:pt x="168610" y="262131"/>
                </a:lnTo>
                <a:lnTo>
                  <a:pt x="170134" y="269110"/>
                </a:lnTo>
                <a:lnTo>
                  <a:pt x="171658" y="273957"/>
                </a:lnTo>
                <a:lnTo>
                  <a:pt x="235949" y="267209"/>
                </a:lnTo>
                <a:lnTo>
                  <a:pt x="232759" y="254936"/>
                </a:lnTo>
                <a:lnTo>
                  <a:pt x="231017" y="244483"/>
                </a:lnTo>
                <a:close/>
              </a:path>
              <a:path w="240664" h="274319">
                <a:moveTo>
                  <a:pt x="236367" y="53632"/>
                </a:moveTo>
                <a:lnTo>
                  <a:pt x="117431" y="53632"/>
                </a:lnTo>
                <a:lnTo>
                  <a:pt x="133591" y="54128"/>
                </a:lnTo>
                <a:lnTo>
                  <a:pt x="147464" y="56818"/>
                </a:lnTo>
                <a:lnTo>
                  <a:pt x="158685" y="61576"/>
                </a:lnTo>
                <a:lnTo>
                  <a:pt x="167726" y="68962"/>
                </a:lnTo>
                <a:lnTo>
                  <a:pt x="171856" y="79992"/>
                </a:lnTo>
                <a:lnTo>
                  <a:pt x="172298" y="94612"/>
                </a:lnTo>
                <a:lnTo>
                  <a:pt x="167390" y="102861"/>
                </a:lnTo>
                <a:lnTo>
                  <a:pt x="119067" y="111024"/>
                </a:lnTo>
                <a:lnTo>
                  <a:pt x="101871" y="112886"/>
                </a:lnTo>
                <a:lnTo>
                  <a:pt x="88101" y="114649"/>
                </a:lnTo>
                <a:lnTo>
                  <a:pt x="40082" y="127029"/>
                </a:lnTo>
                <a:lnTo>
                  <a:pt x="11133" y="153009"/>
                </a:lnTo>
                <a:lnTo>
                  <a:pt x="0" y="190166"/>
                </a:lnTo>
                <a:lnTo>
                  <a:pt x="276" y="202542"/>
                </a:lnTo>
                <a:lnTo>
                  <a:pt x="22331" y="248401"/>
                </a:lnTo>
                <a:lnTo>
                  <a:pt x="67223" y="270200"/>
                </a:lnTo>
                <a:lnTo>
                  <a:pt x="93225" y="272499"/>
                </a:lnTo>
                <a:lnTo>
                  <a:pt x="104849" y="271439"/>
                </a:lnTo>
                <a:lnTo>
                  <a:pt x="143253" y="259143"/>
                </a:lnTo>
                <a:lnTo>
                  <a:pt x="164953" y="244483"/>
                </a:lnTo>
                <a:lnTo>
                  <a:pt x="231017" y="244483"/>
                </a:lnTo>
                <a:lnTo>
                  <a:pt x="230797" y="243159"/>
                </a:lnTo>
                <a:lnTo>
                  <a:pt x="230119" y="233680"/>
                </a:lnTo>
                <a:lnTo>
                  <a:pt x="230087" y="224194"/>
                </a:lnTo>
                <a:lnTo>
                  <a:pt x="111534" y="224194"/>
                </a:lnTo>
                <a:lnTo>
                  <a:pt x="95933" y="223017"/>
                </a:lnTo>
                <a:lnTo>
                  <a:pt x="85462" y="217095"/>
                </a:lnTo>
                <a:lnTo>
                  <a:pt x="74592" y="205805"/>
                </a:lnTo>
                <a:lnTo>
                  <a:pt x="71139" y="194829"/>
                </a:lnTo>
                <a:lnTo>
                  <a:pt x="71395" y="179851"/>
                </a:lnTo>
                <a:lnTo>
                  <a:pt x="113169" y="155488"/>
                </a:lnTo>
                <a:lnTo>
                  <a:pt x="146641" y="150733"/>
                </a:lnTo>
                <a:lnTo>
                  <a:pt x="158568" y="148700"/>
                </a:lnTo>
                <a:lnTo>
                  <a:pt x="167848" y="146703"/>
                </a:lnTo>
                <a:lnTo>
                  <a:pt x="236053" y="146703"/>
                </a:lnTo>
                <a:lnTo>
                  <a:pt x="240145" y="102267"/>
                </a:lnTo>
                <a:lnTo>
                  <a:pt x="240642" y="87798"/>
                </a:lnTo>
                <a:lnTo>
                  <a:pt x="240193" y="74739"/>
                </a:lnTo>
                <a:lnTo>
                  <a:pt x="238669" y="62856"/>
                </a:lnTo>
                <a:lnTo>
                  <a:pt x="236367" y="53632"/>
                </a:lnTo>
                <a:close/>
              </a:path>
              <a:path w="240664" h="274319">
                <a:moveTo>
                  <a:pt x="236053" y="146703"/>
                </a:moveTo>
                <a:lnTo>
                  <a:pt x="167848" y="146703"/>
                </a:lnTo>
                <a:lnTo>
                  <a:pt x="166135" y="165609"/>
                </a:lnTo>
                <a:lnTo>
                  <a:pt x="164386" y="178522"/>
                </a:lnTo>
                <a:lnTo>
                  <a:pt x="134652" y="219794"/>
                </a:lnTo>
                <a:lnTo>
                  <a:pt x="111534" y="224194"/>
                </a:lnTo>
                <a:lnTo>
                  <a:pt x="230087" y="224194"/>
                </a:lnTo>
                <a:lnTo>
                  <a:pt x="230080" y="222035"/>
                </a:lnTo>
                <a:lnTo>
                  <a:pt x="230665" y="208230"/>
                </a:lnTo>
                <a:lnTo>
                  <a:pt x="231856" y="192270"/>
                </a:lnTo>
                <a:lnTo>
                  <a:pt x="236053" y="146703"/>
                </a:lnTo>
                <a:close/>
              </a:path>
              <a:path w="240664" h="274319">
                <a:moveTo>
                  <a:pt x="114214" y="0"/>
                </a:moveTo>
                <a:lnTo>
                  <a:pt x="66125" y="9375"/>
                </a:lnTo>
                <a:lnTo>
                  <a:pt x="30228" y="40784"/>
                </a:lnTo>
                <a:lnTo>
                  <a:pt x="17887" y="65778"/>
                </a:lnTo>
                <a:lnTo>
                  <a:pt x="85557" y="72147"/>
                </a:lnTo>
                <a:lnTo>
                  <a:pt x="93724" y="63141"/>
                </a:lnTo>
                <a:lnTo>
                  <a:pt x="105817" y="55411"/>
                </a:lnTo>
                <a:lnTo>
                  <a:pt x="117431" y="53632"/>
                </a:lnTo>
                <a:lnTo>
                  <a:pt x="236367" y="53632"/>
                </a:lnTo>
                <a:lnTo>
                  <a:pt x="235938" y="51914"/>
                </a:lnTo>
                <a:lnTo>
                  <a:pt x="201551" y="15372"/>
                </a:lnTo>
                <a:lnTo>
                  <a:pt x="153765" y="2626"/>
                </a:lnTo>
                <a:lnTo>
                  <a:pt x="128516" y="253"/>
                </a:lnTo>
                <a:lnTo>
                  <a:pt x="114214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6" name="object 14"/>
          <p:cNvSpPr>
            <a:spLocks/>
          </p:cNvSpPr>
          <p:nvPr/>
        </p:nvSpPr>
        <p:spPr bwMode="auto">
          <a:xfrm>
            <a:off x="5002213" y="666750"/>
            <a:ext cx="131762" cy="369888"/>
          </a:xfrm>
          <a:custGeom>
            <a:avLst/>
            <a:gdLst>
              <a:gd name="T0" fmla="*/ 63701 w 131445"/>
              <a:gd name="T1" fmla="*/ 0 h 370205"/>
              <a:gd name="T2" fmla="*/ 0 w 131445"/>
              <a:gd name="T3" fmla="*/ 355726 h 370205"/>
              <a:gd name="T4" fmla="*/ 69901 w 131445"/>
              <a:gd name="T5" fmla="*/ 367602 h 370205"/>
              <a:gd name="T6" fmla="*/ 133447 w 131445"/>
              <a:gd name="T7" fmla="*/ 11847 h 370205"/>
              <a:gd name="T8" fmla="*/ 63701 w 131445"/>
              <a:gd name="T9" fmla="*/ 0 h 370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445"/>
              <a:gd name="T16" fmla="*/ 0 h 370205"/>
              <a:gd name="T17" fmla="*/ 131445 w 131445"/>
              <a:gd name="T18" fmla="*/ 370205 h 370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445" h="370205">
                <a:moveTo>
                  <a:pt x="62636" y="0"/>
                </a:moveTo>
                <a:lnTo>
                  <a:pt x="0" y="357865"/>
                </a:lnTo>
                <a:lnTo>
                  <a:pt x="68732" y="369813"/>
                </a:lnTo>
                <a:lnTo>
                  <a:pt x="131216" y="11917"/>
                </a:lnTo>
                <a:lnTo>
                  <a:pt x="62636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7" name="object 15"/>
          <p:cNvSpPr>
            <a:spLocks/>
          </p:cNvSpPr>
          <p:nvPr/>
        </p:nvSpPr>
        <p:spPr bwMode="auto">
          <a:xfrm>
            <a:off x="5133975" y="792163"/>
            <a:ext cx="282575" cy="317500"/>
          </a:xfrm>
          <a:custGeom>
            <a:avLst/>
            <a:gdLst>
              <a:gd name="T0" fmla="*/ 271135 w 283210"/>
              <a:gd name="T1" fmla="*/ 78187 h 316865"/>
              <a:gd name="T2" fmla="*/ 164519 w 283210"/>
              <a:gd name="T3" fmla="*/ 78187 h 316865"/>
              <a:gd name="T4" fmla="*/ 177269 w 283210"/>
              <a:gd name="T5" fmla="*/ 80446 h 316865"/>
              <a:gd name="T6" fmla="*/ 188899 w 283210"/>
              <a:gd name="T7" fmla="*/ 85659 h 316865"/>
              <a:gd name="T8" fmla="*/ 198358 w 283210"/>
              <a:gd name="T9" fmla="*/ 94249 h 316865"/>
              <a:gd name="T10" fmla="*/ 203949 w 283210"/>
              <a:gd name="T11" fmla="*/ 104704 h 316865"/>
              <a:gd name="T12" fmla="*/ 206504 w 283210"/>
              <a:gd name="T13" fmla="*/ 118789 h 316865"/>
              <a:gd name="T14" fmla="*/ 205851 w 283210"/>
              <a:gd name="T15" fmla="*/ 127484 h 316865"/>
              <a:gd name="T16" fmla="*/ 203971 w 283210"/>
              <a:gd name="T17" fmla="*/ 139165 h 316865"/>
              <a:gd name="T18" fmla="*/ 200832 w 283210"/>
              <a:gd name="T19" fmla="*/ 153816 h 316865"/>
              <a:gd name="T20" fmla="*/ 196414 w 283210"/>
              <a:gd name="T21" fmla="*/ 171427 h 316865"/>
              <a:gd name="T22" fmla="*/ 161666 w 283210"/>
              <a:gd name="T23" fmla="*/ 302796 h 316865"/>
              <a:gd name="T24" fmla="*/ 227796 w 283210"/>
              <a:gd name="T25" fmla="*/ 321342 h 316865"/>
              <a:gd name="T26" fmla="*/ 271290 w 283210"/>
              <a:gd name="T27" fmla="*/ 156565 h 316865"/>
              <a:gd name="T28" fmla="*/ 278415 w 283210"/>
              <a:gd name="T29" fmla="*/ 105914 h 316865"/>
              <a:gd name="T30" fmla="*/ 276549 w 283210"/>
              <a:gd name="T31" fmla="*/ 93475 h 316865"/>
              <a:gd name="T32" fmla="*/ 272490 w 283210"/>
              <a:gd name="T33" fmla="*/ 80613 h 316865"/>
              <a:gd name="T34" fmla="*/ 271135 w 283210"/>
              <a:gd name="T35" fmla="*/ 78187 h 316865"/>
              <a:gd name="T36" fmla="*/ 68020 w 283210"/>
              <a:gd name="T37" fmla="*/ 0 h 316865"/>
              <a:gd name="T38" fmla="*/ 0 w 283210"/>
              <a:gd name="T39" fmla="*/ 257451 h 316865"/>
              <a:gd name="T40" fmla="*/ 66160 w 283210"/>
              <a:gd name="T41" fmla="*/ 275996 h 316865"/>
              <a:gd name="T42" fmla="*/ 97008 w 283210"/>
              <a:gd name="T43" fmla="*/ 159088 h 316865"/>
              <a:gd name="T44" fmla="*/ 101483 w 283210"/>
              <a:gd name="T45" fmla="*/ 143024 h 316865"/>
              <a:gd name="T46" fmla="*/ 119384 w 283210"/>
              <a:gd name="T47" fmla="*/ 99064 h 316865"/>
              <a:gd name="T48" fmla="*/ 152424 w 283210"/>
              <a:gd name="T49" fmla="*/ 78770 h 316865"/>
              <a:gd name="T50" fmla="*/ 164519 w 283210"/>
              <a:gd name="T51" fmla="*/ 78187 h 316865"/>
              <a:gd name="T52" fmla="*/ 271135 w 283210"/>
              <a:gd name="T53" fmla="*/ 78187 h 316865"/>
              <a:gd name="T54" fmla="*/ 267203 w 283210"/>
              <a:gd name="T55" fmla="*/ 71148 h 316865"/>
              <a:gd name="T56" fmla="*/ 259146 w 283210"/>
              <a:gd name="T57" fmla="*/ 61480 h 316865"/>
              <a:gd name="T58" fmla="*/ 251965 w 283210"/>
              <a:gd name="T59" fmla="*/ 54989 h 316865"/>
              <a:gd name="T60" fmla="*/ 119419 w 283210"/>
              <a:gd name="T61" fmla="*/ 54989 h 316865"/>
              <a:gd name="T62" fmla="*/ 129411 w 283210"/>
              <a:gd name="T63" fmla="*/ 17245 h 316865"/>
              <a:gd name="T64" fmla="*/ 68020 w 283210"/>
              <a:gd name="T65" fmla="*/ 0 h 316865"/>
              <a:gd name="T66" fmla="*/ 187959 w 283210"/>
              <a:gd name="T67" fmla="*/ 30560 h 316865"/>
              <a:gd name="T68" fmla="*/ 141593 w 283210"/>
              <a:gd name="T69" fmla="*/ 40971 h 316865"/>
              <a:gd name="T70" fmla="*/ 119419 w 283210"/>
              <a:gd name="T71" fmla="*/ 54989 h 316865"/>
              <a:gd name="T72" fmla="*/ 251965 w 283210"/>
              <a:gd name="T73" fmla="*/ 54989 h 316865"/>
              <a:gd name="T74" fmla="*/ 213423 w 283210"/>
              <a:gd name="T75" fmla="*/ 34527 h 316865"/>
              <a:gd name="T76" fmla="*/ 187959 w 283210"/>
              <a:gd name="T77" fmla="*/ 30560 h 31686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3210"/>
              <a:gd name="T118" fmla="*/ 0 h 316865"/>
              <a:gd name="T119" fmla="*/ 283210 w 283210"/>
              <a:gd name="T120" fmla="*/ 316865 h 31686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3210" h="316865">
                <a:moveTo>
                  <a:pt x="275429" y="77099"/>
                </a:moveTo>
                <a:lnTo>
                  <a:pt x="167125" y="77099"/>
                </a:lnTo>
                <a:lnTo>
                  <a:pt x="180076" y="79326"/>
                </a:lnTo>
                <a:lnTo>
                  <a:pt x="191888" y="84467"/>
                </a:lnTo>
                <a:lnTo>
                  <a:pt x="201501" y="92938"/>
                </a:lnTo>
                <a:lnTo>
                  <a:pt x="207177" y="103247"/>
                </a:lnTo>
                <a:lnTo>
                  <a:pt x="209773" y="117135"/>
                </a:lnTo>
                <a:lnTo>
                  <a:pt x="209113" y="125711"/>
                </a:lnTo>
                <a:lnTo>
                  <a:pt x="207200" y="137228"/>
                </a:lnTo>
                <a:lnTo>
                  <a:pt x="204010" y="151675"/>
                </a:lnTo>
                <a:lnTo>
                  <a:pt x="199522" y="169042"/>
                </a:lnTo>
                <a:lnTo>
                  <a:pt x="164226" y="298582"/>
                </a:lnTo>
                <a:lnTo>
                  <a:pt x="231404" y="316870"/>
                </a:lnTo>
                <a:lnTo>
                  <a:pt x="275587" y="154386"/>
                </a:lnTo>
                <a:lnTo>
                  <a:pt x="282824" y="104440"/>
                </a:lnTo>
                <a:lnTo>
                  <a:pt x="280928" y="92174"/>
                </a:lnTo>
                <a:lnTo>
                  <a:pt x="276805" y="79491"/>
                </a:lnTo>
                <a:lnTo>
                  <a:pt x="275429" y="77099"/>
                </a:lnTo>
                <a:close/>
              </a:path>
              <a:path w="283210" h="316865">
                <a:moveTo>
                  <a:pt x="69098" y="0"/>
                </a:moveTo>
                <a:lnTo>
                  <a:pt x="0" y="253867"/>
                </a:lnTo>
                <a:lnTo>
                  <a:pt x="67208" y="272155"/>
                </a:lnTo>
                <a:lnTo>
                  <a:pt x="98543" y="156874"/>
                </a:lnTo>
                <a:lnTo>
                  <a:pt x="103091" y="141034"/>
                </a:lnTo>
                <a:lnTo>
                  <a:pt x="121274" y="97685"/>
                </a:lnTo>
                <a:lnTo>
                  <a:pt x="154838" y="77673"/>
                </a:lnTo>
                <a:lnTo>
                  <a:pt x="167125" y="77099"/>
                </a:lnTo>
                <a:lnTo>
                  <a:pt x="275429" y="77099"/>
                </a:lnTo>
                <a:lnTo>
                  <a:pt x="271435" y="70158"/>
                </a:lnTo>
                <a:lnTo>
                  <a:pt x="263250" y="60625"/>
                </a:lnTo>
                <a:lnTo>
                  <a:pt x="255956" y="54223"/>
                </a:lnTo>
                <a:lnTo>
                  <a:pt x="121310" y="54223"/>
                </a:lnTo>
                <a:lnTo>
                  <a:pt x="131460" y="17007"/>
                </a:lnTo>
                <a:lnTo>
                  <a:pt x="69098" y="0"/>
                </a:lnTo>
                <a:close/>
              </a:path>
              <a:path w="283210" h="316865">
                <a:moveTo>
                  <a:pt x="190934" y="30134"/>
                </a:moveTo>
                <a:lnTo>
                  <a:pt x="143835" y="40401"/>
                </a:lnTo>
                <a:lnTo>
                  <a:pt x="121310" y="54223"/>
                </a:lnTo>
                <a:lnTo>
                  <a:pt x="255956" y="54223"/>
                </a:lnTo>
                <a:lnTo>
                  <a:pt x="216804" y="34046"/>
                </a:lnTo>
                <a:lnTo>
                  <a:pt x="190934" y="30134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8" name="object 16"/>
          <p:cNvSpPr>
            <a:spLocks/>
          </p:cNvSpPr>
          <p:nvPr/>
        </p:nvSpPr>
        <p:spPr bwMode="auto">
          <a:xfrm>
            <a:off x="5443538" y="885825"/>
            <a:ext cx="298450" cy="334963"/>
          </a:xfrm>
          <a:custGeom>
            <a:avLst/>
            <a:gdLst>
              <a:gd name="T0" fmla="*/ 222976 w 298450"/>
              <a:gd name="T1" fmla="*/ 271752 h 335280"/>
              <a:gd name="T2" fmla="*/ 152949 w 298450"/>
              <a:gd name="T3" fmla="*/ 271752 h 335280"/>
              <a:gd name="T4" fmla="*/ 137953 w 298450"/>
              <a:gd name="T5" fmla="*/ 307966 h 335280"/>
              <a:gd name="T6" fmla="*/ 197663 w 298450"/>
              <a:gd name="T7" fmla="*/ 332551 h 335280"/>
              <a:gd name="T8" fmla="*/ 222976 w 298450"/>
              <a:gd name="T9" fmla="*/ 271752 h 335280"/>
              <a:gd name="T10" fmla="*/ 76993 w 298450"/>
              <a:gd name="T11" fmla="*/ 0 h 335280"/>
              <a:gd name="T12" fmla="*/ 8540 w 298450"/>
              <a:gd name="T13" fmla="*/ 165480 h 335280"/>
              <a:gd name="T14" fmla="*/ 0 w 298450"/>
              <a:gd name="T15" fmla="*/ 213500 h 335280"/>
              <a:gd name="T16" fmla="*/ 1830 w 298450"/>
              <a:gd name="T17" fmla="*/ 223924 h 335280"/>
              <a:gd name="T18" fmla="*/ 22886 w 298450"/>
              <a:gd name="T19" fmla="*/ 259653 h 335280"/>
              <a:gd name="T20" fmla="*/ 55395 w 298450"/>
              <a:gd name="T21" fmla="*/ 280476 h 335280"/>
              <a:gd name="T22" fmla="*/ 87543 w 298450"/>
              <a:gd name="T23" fmla="*/ 287398 h 335280"/>
              <a:gd name="T24" fmla="*/ 101421 w 298450"/>
              <a:gd name="T25" fmla="*/ 287398 h 335280"/>
              <a:gd name="T26" fmla="*/ 117797 w 298450"/>
              <a:gd name="T27" fmla="*/ 286112 h 335280"/>
              <a:gd name="T28" fmla="*/ 130143 w 298450"/>
              <a:gd name="T29" fmla="*/ 282825 h 335280"/>
              <a:gd name="T30" fmla="*/ 141860 w 298450"/>
              <a:gd name="T31" fmla="*/ 278046 h 335280"/>
              <a:gd name="T32" fmla="*/ 152949 w 298450"/>
              <a:gd name="T33" fmla="*/ 271752 h 335280"/>
              <a:gd name="T34" fmla="*/ 222976 w 298450"/>
              <a:gd name="T35" fmla="*/ 271752 h 335280"/>
              <a:gd name="T36" fmla="*/ 233795 w 298450"/>
              <a:gd name="T37" fmla="*/ 245766 h 335280"/>
              <a:gd name="T38" fmla="*/ 121879 w 298450"/>
              <a:gd name="T39" fmla="*/ 245766 h 335280"/>
              <a:gd name="T40" fmla="*/ 109824 w 298450"/>
              <a:gd name="T41" fmla="*/ 244520 h 335280"/>
              <a:gd name="T42" fmla="*/ 77532 w 298450"/>
              <a:gd name="T43" fmla="*/ 223924 h 335280"/>
              <a:gd name="T44" fmla="*/ 72965 w 298450"/>
              <a:gd name="T45" fmla="*/ 199440 h 335280"/>
              <a:gd name="T46" fmla="*/ 74648 w 298450"/>
              <a:gd name="T47" fmla="*/ 192342 h 335280"/>
              <a:gd name="T48" fmla="*/ 87967 w 298450"/>
              <a:gd name="T49" fmla="*/ 155169 h 335280"/>
              <a:gd name="T50" fmla="*/ 141397 w 298450"/>
              <a:gd name="T51" fmla="*/ 26494 h 335280"/>
              <a:gd name="T52" fmla="*/ 76993 w 298450"/>
              <a:gd name="T53" fmla="*/ 0 h 335280"/>
              <a:gd name="T54" fmla="*/ 233843 w 298450"/>
              <a:gd name="T55" fmla="*/ 64464 h 335280"/>
              <a:gd name="T56" fmla="*/ 185878 w 298450"/>
              <a:gd name="T57" fmla="*/ 179513 h 335280"/>
              <a:gd name="T58" fmla="*/ 167633 w 298450"/>
              <a:gd name="T59" fmla="*/ 217306 h 335280"/>
              <a:gd name="T60" fmla="*/ 138677 w 298450"/>
              <a:gd name="T61" fmla="*/ 241965 h 335280"/>
              <a:gd name="T62" fmla="*/ 121879 w 298450"/>
              <a:gd name="T63" fmla="*/ 245766 h 335280"/>
              <a:gd name="T64" fmla="*/ 233795 w 298450"/>
              <a:gd name="T65" fmla="*/ 245766 h 335280"/>
              <a:gd name="T66" fmla="*/ 298247 w 298450"/>
              <a:gd name="T67" fmla="*/ 90958 h 335280"/>
              <a:gd name="T68" fmla="*/ 233843 w 298450"/>
              <a:gd name="T69" fmla="*/ 64464 h 3352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8450"/>
              <a:gd name="T106" fmla="*/ 0 h 335280"/>
              <a:gd name="T107" fmla="*/ 298450 w 298450"/>
              <a:gd name="T108" fmla="*/ 335280 h 33528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8450" h="335280">
                <a:moveTo>
                  <a:pt x="222976" y="273557"/>
                </a:moveTo>
                <a:lnTo>
                  <a:pt x="152949" y="273557"/>
                </a:lnTo>
                <a:lnTo>
                  <a:pt x="137953" y="310012"/>
                </a:lnTo>
                <a:lnTo>
                  <a:pt x="197663" y="334761"/>
                </a:lnTo>
                <a:lnTo>
                  <a:pt x="222976" y="273557"/>
                </a:lnTo>
                <a:close/>
              </a:path>
              <a:path w="298450" h="335280">
                <a:moveTo>
                  <a:pt x="76993" y="0"/>
                </a:moveTo>
                <a:lnTo>
                  <a:pt x="8540" y="166579"/>
                </a:lnTo>
                <a:lnTo>
                  <a:pt x="0" y="214918"/>
                </a:lnTo>
                <a:lnTo>
                  <a:pt x="1830" y="225412"/>
                </a:lnTo>
                <a:lnTo>
                  <a:pt x="22886" y="261378"/>
                </a:lnTo>
                <a:lnTo>
                  <a:pt x="55395" y="282339"/>
                </a:lnTo>
                <a:lnTo>
                  <a:pt x="87543" y="289308"/>
                </a:lnTo>
                <a:lnTo>
                  <a:pt x="101421" y="289308"/>
                </a:lnTo>
                <a:lnTo>
                  <a:pt x="117797" y="288013"/>
                </a:lnTo>
                <a:lnTo>
                  <a:pt x="130143" y="284704"/>
                </a:lnTo>
                <a:lnTo>
                  <a:pt x="141860" y="279893"/>
                </a:lnTo>
                <a:lnTo>
                  <a:pt x="152949" y="273557"/>
                </a:lnTo>
                <a:lnTo>
                  <a:pt x="222976" y="273557"/>
                </a:lnTo>
                <a:lnTo>
                  <a:pt x="233795" y="247399"/>
                </a:lnTo>
                <a:lnTo>
                  <a:pt x="121879" y="247399"/>
                </a:lnTo>
                <a:lnTo>
                  <a:pt x="109824" y="246145"/>
                </a:lnTo>
                <a:lnTo>
                  <a:pt x="77532" y="225412"/>
                </a:lnTo>
                <a:lnTo>
                  <a:pt x="72965" y="200765"/>
                </a:lnTo>
                <a:lnTo>
                  <a:pt x="74648" y="193620"/>
                </a:lnTo>
                <a:lnTo>
                  <a:pt x="87967" y="156200"/>
                </a:lnTo>
                <a:lnTo>
                  <a:pt x="141397" y="26669"/>
                </a:lnTo>
                <a:lnTo>
                  <a:pt x="76993" y="0"/>
                </a:lnTo>
                <a:close/>
              </a:path>
              <a:path w="298450" h="335280">
                <a:moveTo>
                  <a:pt x="233843" y="64891"/>
                </a:moveTo>
                <a:lnTo>
                  <a:pt x="185878" y="180706"/>
                </a:lnTo>
                <a:lnTo>
                  <a:pt x="167633" y="218750"/>
                </a:lnTo>
                <a:lnTo>
                  <a:pt x="138677" y="243572"/>
                </a:lnTo>
                <a:lnTo>
                  <a:pt x="121879" y="247399"/>
                </a:lnTo>
                <a:lnTo>
                  <a:pt x="233795" y="247399"/>
                </a:lnTo>
                <a:lnTo>
                  <a:pt x="298247" y="91561"/>
                </a:lnTo>
                <a:lnTo>
                  <a:pt x="233843" y="64891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9" name="object 17"/>
          <p:cNvSpPr>
            <a:spLocks/>
          </p:cNvSpPr>
          <p:nvPr/>
        </p:nvSpPr>
        <p:spPr bwMode="auto">
          <a:xfrm>
            <a:off x="5718175" y="969963"/>
            <a:ext cx="211138" cy="336550"/>
          </a:xfrm>
          <a:custGeom>
            <a:avLst/>
            <a:gdLst>
              <a:gd name="T0" fmla="*/ 77749 w 210820"/>
              <a:gd name="T1" fmla="*/ 34623 h 335915"/>
              <a:gd name="T2" fmla="*/ 51442 w 210820"/>
              <a:gd name="T3" fmla="*/ 84286 h 335915"/>
              <a:gd name="T4" fmla="*/ 79935 w 210820"/>
              <a:gd name="T5" fmla="*/ 99483 h 335915"/>
              <a:gd name="T6" fmla="*/ 22142 w 210820"/>
              <a:gd name="T7" fmla="*/ 208336 h 335915"/>
              <a:gd name="T8" fmla="*/ 5543 w 210820"/>
              <a:gd name="T9" fmla="*/ 243858 h 335915"/>
              <a:gd name="T10" fmla="*/ 0 w 210820"/>
              <a:gd name="T11" fmla="*/ 266407 h 335915"/>
              <a:gd name="T12" fmla="*/ 505 w 210820"/>
              <a:gd name="T13" fmla="*/ 279194 h 335915"/>
              <a:gd name="T14" fmla="*/ 30845 w 210820"/>
              <a:gd name="T15" fmla="*/ 317790 h 335915"/>
              <a:gd name="T16" fmla="*/ 68999 w 210820"/>
              <a:gd name="T17" fmla="*/ 335343 h 335915"/>
              <a:gd name="T18" fmla="*/ 93273 w 210820"/>
              <a:gd name="T19" fmla="*/ 339864 h 335915"/>
              <a:gd name="T20" fmla="*/ 109137 w 210820"/>
              <a:gd name="T21" fmla="*/ 288108 h 335915"/>
              <a:gd name="T22" fmla="*/ 95167 w 210820"/>
              <a:gd name="T23" fmla="*/ 285160 h 335915"/>
              <a:gd name="T24" fmla="*/ 85451 w 210820"/>
              <a:gd name="T25" fmla="*/ 281460 h 335915"/>
              <a:gd name="T26" fmla="*/ 74422 w 210820"/>
              <a:gd name="T27" fmla="*/ 265492 h 335915"/>
              <a:gd name="T28" fmla="*/ 77630 w 210820"/>
              <a:gd name="T29" fmla="*/ 255941 h 335915"/>
              <a:gd name="T30" fmla="*/ 83155 w 210820"/>
              <a:gd name="T31" fmla="*/ 244471 h 335915"/>
              <a:gd name="T32" fmla="*/ 91857 w 210820"/>
              <a:gd name="T33" fmla="*/ 227659 h 335915"/>
              <a:gd name="T34" fmla="*/ 142312 w 210820"/>
              <a:gd name="T35" fmla="*/ 132808 h 335915"/>
              <a:gd name="T36" fmla="*/ 196724 w 210820"/>
              <a:gd name="T37" fmla="*/ 132808 h 335915"/>
              <a:gd name="T38" fmla="*/ 211097 w 210820"/>
              <a:gd name="T39" fmla="*/ 105782 h 335915"/>
              <a:gd name="T40" fmla="*/ 168619 w 210820"/>
              <a:gd name="T41" fmla="*/ 83144 h 335915"/>
              <a:gd name="T42" fmla="*/ 186312 w 210820"/>
              <a:gd name="T43" fmla="*/ 49818 h 335915"/>
              <a:gd name="T44" fmla="*/ 106243 w 210820"/>
              <a:gd name="T45" fmla="*/ 49818 h 335915"/>
              <a:gd name="T46" fmla="*/ 77749 w 210820"/>
              <a:gd name="T47" fmla="*/ 34623 h 335915"/>
              <a:gd name="T48" fmla="*/ 196724 w 210820"/>
              <a:gd name="T49" fmla="*/ 132808 h 335915"/>
              <a:gd name="T50" fmla="*/ 142312 w 210820"/>
              <a:gd name="T51" fmla="*/ 132808 h 335915"/>
              <a:gd name="T52" fmla="*/ 184667 w 210820"/>
              <a:gd name="T53" fmla="*/ 155478 h 335915"/>
              <a:gd name="T54" fmla="*/ 196724 w 210820"/>
              <a:gd name="T55" fmla="*/ 132808 h 335915"/>
              <a:gd name="T56" fmla="*/ 212760 w 210820"/>
              <a:gd name="T57" fmla="*/ 0 h 335915"/>
              <a:gd name="T58" fmla="*/ 131132 w 210820"/>
              <a:gd name="T59" fmla="*/ 3089 h 335915"/>
              <a:gd name="T60" fmla="*/ 106243 w 210820"/>
              <a:gd name="T61" fmla="*/ 49818 h 335915"/>
              <a:gd name="T62" fmla="*/ 186312 w 210820"/>
              <a:gd name="T63" fmla="*/ 49818 h 335915"/>
              <a:gd name="T64" fmla="*/ 212760 w 210820"/>
              <a:gd name="T65" fmla="*/ 0 h 3359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0820"/>
              <a:gd name="T100" fmla="*/ 0 h 335915"/>
              <a:gd name="T101" fmla="*/ 210820 w 210820"/>
              <a:gd name="T102" fmla="*/ 335915 h 3359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0820" h="335915">
                <a:moveTo>
                  <a:pt x="76933" y="34168"/>
                </a:moveTo>
                <a:lnTo>
                  <a:pt x="50903" y="83179"/>
                </a:lnTo>
                <a:lnTo>
                  <a:pt x="79097" y="98176"/>
                </a:lnTo>
                <a:lnTo>
                  <a:pt x="21911" y="205600"/>
                </a:lnTo>
                <a:lnTo>
                  <a:pt x="5487" y="240655"/>
                </a:lnTo>
                <a:lnTo>
                  <a:pt x="0" y="262907"/>
                </a:lnTo>
                <a:lnTo>
                  <a:pt x="498" y="275526"/>
                </a:lnTo>
                <a:lnTo>
                  <a:pt x="30523" y="313617"/>
                </a:lnTo>
                <a:lnTo>
                  <a:pt x="68275" y="330938"/>
                </a:lnTo>
                <a:lnTo>
                  <a:pt x="92295" y="335401"/>
                </a:lnTo>
                <a:lnTo>
                  <a:pt x="107992" y="284323"/>
                </a:lnTo>
                <a:lnTo>
                  <a:pt x="94169" y="281415"/>
                </a:lnTo>
                <a:lnTo>
                  <a:pt x="84553" y="277764"/>
                </a:lnTo>
                <a:lnTo>
                  <a:pt x="73641" y="262006"/>
                </a:lnTo>
                <a:lnTo>
                  <a:pt x="76815" y="252581"/>
                </a:lnTo>
                <a:lnTo>
                  <a:pt x="82283" y="241260"/>
                </a:lnTo>
                <a:lnTo>
                  <a:pt x="90893" y="224668"/>
                </a:lnTo>
                <a:lnTo>
                  <a:pt x="140819" y="131063"/>
                </a:lnTo>
                <a:lnTo>
                  <a:pt x="194659" y="131063"/>
                </a:lnTo>
                <a:lnTo>
                  <a:pt x="208881" y="104393"/>
                </a:lnTo>
                <a:lnTo>
                  <a:pt x="166849" y="82052"/>
                </a:lnTo>
                <a:lnTo>
                  <a:pt x="184356" y="49164"/>
                </a:lnTo>
                <a:lnTo>
                  <a:pt x="105127" y="49164"/>
                </a:lnTo>
                <a:lnTo>
                  <a:pt x="76933" y="34168"/>
                </a:lnTo>
                <a:close/>
              </a:path>
              <a:path w="210820" h="335915">
                <a:moveTo>
                  <a:pt x="194659" y="131063"/>
                </a:moveTo>
                <a:lnTo>
                  <a:pt x="140819" y="131063"/>
                </a:lnTo>
                <a:lnTo>
                  <a:pt x="182729" y="153436"/>
                </a:lnTo>
                <a:lnTo>
                  <a:pt x="194659" y="131063"/>
                </a:lnTo>
                <a:close/>
              </a:path>
              <a:path w="210820" h="335915">
                <a:moveTo>
                  <a:pt x="210527" y="0"/>
                </a:moveTo>
                <a:lnTo>
                  <a:pt x="129755" y="3047"/>
                </a:lnTo>
                <a:lnTo>
                  <a:pt x="105127" y="49164"/>
                </a:lnTo>
                <a:lnTo>
                  <a:pt x="184356" y="49164"/>
                </a:lnTo>
                <a:lnTo>
                  <a:pt x="210527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0" name="object 18"/>
          <p:cNvSpPr>
            <a:spLocks/>
          </p:cNvSpPr>
          <p:nvPr/>
        </p:nvSpPr>
        <p:spPr bwMode="auto">
          <a:xfrm>
            <a:off x="5837238" y="1104900"/>
            <a:ext cx="276225" cy="258763"/>
          </a:xfrm>
          <a:custGeom>
            <a:avLst/>
            <a:gdLst>
              <a:gd name="T0" fmla="*/ 140482 w 276225"/>
              <a:gd name="T1" fmla="*/ 0 h 259715"/>
              <a:gd name="T2" fmla="*/ 0 w 276225"/>
              <a:gd name="T3" fmla="*/ 216976 h 259715"/>
              <a:gd name="T4" fmla="*/ 58948 w 276225"/>
              <a:gd name="T5" fmla="*/ 253128 h 259715"/>
              <a:gd name="T6" fmla="*/ 102927 w 276225"/>
              <a:gd name="T7" fmla="*/ 185093 h 259715"/>
              <a:gd name="T8" fmla="*/ 112628 w 276225"/>
              <a:gd name="T9" fmla="*/ 170365 h 259715"/>
              <a:gd name="T10" fmla="*/ 137208 w 276225"/>
              <a:gd name="T11" fmla="*/ 135862 h 259715"/>
              <a:gd name="T12" fmla="*/ 165658 w 276225"/>
              <a:gd name="T13" fmla="*/ 107982 h 259715"/>
              <a:gd name="T14" fmla="*/ 190207 w 276225"/>
              <a:gd name="T15" fmla="*/ 100837 h 259715"/>
              <a:gd name="T16" fmla="*/ 261608 w 276225"/>
              <a:gd name="T17" fmla="*/ 100837 h 259715"/>
              <a:gd name="T18" fmla="*/ 275802 w 276225"/>
              <a:gd name="T19" fmla="*/ 86137 h 259715"/>
              <a:gd name="T20" fmla="*/ 268107 w 276225"/>
              <a:gd name="T21" fmla="*/ 76007 h 259715"/>
              <a:gd name="T22" fmla="*/ 259195 w 276225"/>
              <a:gd name="T23" fmla="*/ 67299 h 259715"/>
              <a:gd name="T24" fmla="*/ 255276 w 276225"/>
              <a:gd name="T25" fmla="*/ 64492 h 259715"/>
              <a:gd name="T26" fmla="*/ 175259 w 276225"/>
              <a:gd name="T27" fmla="*/ 64492 h 259715"/>
              <a:gd name="T28" fmla="*/ 195193 w 276225"/>
              <a:gd name="T29" fmla="*/ 33687 h 259715"/>
              <a:gd name="T30" fmla="*/ 140482 w 276225"/>
              <a:gd name="T31" fmla="*/ 0 h 259715"/>
              <a:gd name="T32" fmla="*/ 261608 w 276225"/>
              <a:gd name="T33" fmla="*/ 100837 h 259715"/>
              <a:gd name="T34" fmla="*/ 190207 w 276225"/>
              <a:gd name="T35" fmla="*/ 100837 h 259715"/>
              <a:gd name="T36" fmla="*/ 201064 w 276225"/>
              <a:gd name="T37" fmla="*/ 103924 h 259715"/>
              <a:gd name="T38" fmla="*/ 215119 w 276225"/>
              <a:gd name="T39" fmla="*/ 111996 h 259715"/>
              <a:gd name="T40" fmla="*/ 223178 w 276225"/>
              <a:gd name="T41" fmla="*/ 121310 h 259715"/>
              <a:gd name="T42" fmla="*/ 230123 w 276225"/>
              <a:gd name="T43" fmla="*/ 133441 h 259715"/>
              <a:gd name="T44" fmla="*/ 261608 w 276225"/>
              <a:gd name="T45" fmla="*/ 100837 h 259715"/>
              <a:gd name="T46" fmla="*/ 213420 w 276225"/>
              <a:gd name="T47" fmla="*/ 51628 h 259715"/>
              <a:gd name="T48" fmla="*/ 202626 w 276225"/>
              <a:gd name="T49" fmla="*/ 53898 h 259715"/>
              <a:gd name="T50" fmla="*/ 189907 w 276225"/>
              <a:gd name="T51" fmla="*/ 58191 h 259715"/>
              <a:gd name="T52" fmla="*/ 175259 w 276225"/>
              <a:gd name="T53" fmla="*/ 64492 h 259715"/>
              <a:gd name="T54" fmla="*/ 255276 w 276225"/>
              <a:gd name="T55" fmla="*/ 64492 h 259715"/>
              <a:gd name="T56" fmla="*/ 249052 w 276225"/>
              <a:gd name="T57" fmla="*/ 60036 h 259715"/>
              <a:gd name="T58" fmla="*/ 239892 w 276225"/>
              <a:gd name="T59" fmla="*/ 55396 h 259715"/>
              <a:gd name="T60" fmla="*/ 228178 w 276225"/>
              <a:gd name="T61" fmla="*/ 52377 h 259715"/>
              <a:gd name="T62" fmla="*/ 213420 w 276225"/>
              <a:gd name="T63" fmla="*/ 51628 h 2597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6225"/>
              <a:gd name="T97" fmla="*/ 0 h 259715"/>
              <a:gd name="T98" fmla="*/ 276225 w 276225"/>
              <a:gd name="T99" fmla="*/ 259715 h 2597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6225" h="259715">
                <a:moveTo>
                  <a:pt x="140482" y="0"/>
                </a:moveTo>
                <a:lnTo>
                  <a:pt x="0" y="222625"/>
                </a:lnTo>
                <a:lnTo>
                  <a:pt x="58948" y="259720"/>
                </a:lnTo>
                <a:lnTo>
                  <a:pt x="102927" y="189913"/>
                </a:lnTo>
                <a:lnTo>
                  <a:pt x="112628" y="174801"/>
                </a:lnTo>
                <a:lnTo>
                  <a:pt x="137208" y="139400"/>
                </a:lnTo>
                <a:lnTo>
                  <a:pt x="165658" y="110794"/>
                </a:lnTo>
                <a:lnTo>
                  <a:pt x="190207" y="103462"/>
                </a:lnTo>
                <a:lnTo>
                  <a:pt x="261608" y="103462"/>
                </a:lnTo>
                <a:lnTo>
                  <a:pt x="275802" y="88380"/>
                </a:lnTo>
                <a:lnTo>
                  <a:pt x="268107" y="77988"/>
                </a:lnTo>
                <a:lnTo>
                  <a:pt x="259195" y="69050"/>
                </a:lnTo>
                <a:lnTo>
                  <a:pt x="255276" y="66172"/>
                </a:lnTo>
                <a:lnTo>
                  <a:pt x="175259" y="66172"/>
                </a:lnTo>
                <a:lnTo>
                  <a:pt x="195193" y="34564"/>
                </a:lnTo>
                <a:lnTo>
                  <a:pt x="140482" y="0"/>
                </a:lnTo>
                <a:close/>
              </a:path>
              <a:path w="276225" h="259715">
                <a:moveTo>
                  <a:pt x="261608" y="103462"/>
                </a:moveTo>
                <a:lnTo>
                  <a:pt x="190207" y="103462"/>
                </a:lnTo>
                <a:lnTo>
                  <a:pt x="201064" y="106630"/>
                </a:lnTo>
                <a:lnTo>
                  <a:pt x="215119" y="114913"/>
                </a:lnTo>
                <a:lnTo>
                  <a:pt x="223178" y="124469"/>
                </a:lnTo>
                <a:lnTo>
                  <a:pt x="230123" y="136916"/>
                </a:lnTo>
                <a:lnTo>
                  <a:pt x="261608" y="103462"/>
                </a:lnTo>
                <a:close/>
              </a:path>
              <a:path w="276225" h="259715">
                <a:moveTo>
                  <a:pt x="213420" y="52972"/>
                </a:moveTo>
                <a:lnTo>
                  <a:pt x="202626" y="55301"/>
                </a:lnTo>
                <a:lnTo>
                  <a:pt x="189907" y="59706"/>
                </a:lnTo>
                <a:lnTo>
                  <a:pt x="175259" y="66172"/>
                </a:lnTo>
                <a:lnTo>
                  <a:pt x="255276" y="66172"/>
                </a:lnTo>
                <a:lnTo>
                  <a:pt x="249052" y="61600"/>
                </a:lnTo>
                <a:lnTo>
                  <a:pt x="239892" y="56839"/>
                </a:lnTo>
                <a:lnTo>
                  <a:pt x="228178" y="53741"/>
                </a:lnTo>
                <a:lnTo>
                  <a:pt x="213420" y="52972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1" name="object 19"/>
          <p:cNvSpPr>
            <a:spLocks/>
          </p:cNvSpPr>
          <p:nvPr/>
        </p:nvSpPr>
        <p:spPr bwMode="auto">
          <a:xfrm>
            <a:off x="6000750" y="1141413"/>
            <a:ext cx="271463" cy="333375"/>
          </a:xfrm>
          <a:custGeom>
            <a:avLst/>
            <a:gdLst>
              <a:gd name="T0" fmla="*/ 159197 w 270510"/>
              <a:gd name="T1" fmla="*/ 78651 h 334644"/>
              <a:gd name="T2" fmla="*/ 0 w 270510"/>
              <a:gd name="T3" fmla="*/ 285552 h 334644"/>
              <a:gd name="T4" fmla="*/ 57668 w 270510"/>
              <a:gd name="T5" fmla="*/ 325621 h 334644"/>
              <a:gd name="T6" fmla="*/ 216709 w 270510"/>
              <a:gd name="T7" fmla="*/ 118719 h 334644"/>
              <a:gd name="T8" fmla="*/ 159197 w 270510"/>
              <a:gd name="T9" fmla="*/ 78651 h 334644"/>
              <a:gd name="T10" fmla="*/ 219708 w 270510"/>
              <a:gd name="T11" fmla="*/ 0 h 334644"/>
              <a:gd name="T12" fmla="*/ 180658 w 270510"/>
              <a:gd name="T13" fmla="*/ 50574 h 334644"/>
              <a:gd name="T14" fmla="*/ 238327 w 270510"/>
              <a:gd name="T15" fmla="*/ 90642 h 334644"/>
              <a:gd name="T16" fmla="*/ 277250 w 270510"/>
              <a:gd name="T17" fmla="*/ 39949 h 334644"/>
              <a:gd name="T18" fmla="*/ 219708 w 270510"/>
              <a:gd name="T19" fmla="*/ 0 h 3346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0510"/>
              <a:gd name="T31" fmla="*/ 0 h 334644"/>
              <a:gd name="T32" fmla="*/ 270510 w 270510"/>
              <a:gd name="T33" fmla="*/ 334644 h 3346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0510" h="334644">
                <a:moveTo>
                  <a:pt x="155326" y="80771"/>
                </a:moveTo>
                <a:lnTo>
                  <a:pt x="0" y="293248"/>
                </a:lnTo>
                <a:lnTo>
                  <a:pt x="56266" y="334396"/>
                </a:lnTo>
                <a:lnTo>
                  <a:pt x="211439" y="121919"/>
                </a:lnTo>
                <a:lnTo>
                  <a:pt x="155326" y="80771"/>
                </a:lnTo>
                <a:close/>
              </a:path>
              <a:path w="270510" h="334644">
                <a:moveTo>
                  <a:pt x="214365" y="0"/>
                </a:moveTo>
                <a:lnTo>
                  <a:pt x="176265" y="51937"/>
                </a:lnTo>
                <a:lnTo>
                  <a:pt x="232531" y="93085"/>
                </a:lnTo>
                <a:lnTo>
                  <a:pt x="270509" y="41026"/>
                </a:lnTo>
                <a:lnTo>
                  <a:pt x="214365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2" name="object 20"/>
          <p:cNvSpPr>
            <a:spLocks/>
          </p:cNvSpPr>
          <p:nvPr/>
        </p:nvSpPr>
        <p:spPr bwMode="auto">
          <a:xfrm>
            <a:off x="6132513" y="1274763"/>
            <a:ext cx="261937" cy="319087"/>
          </a:xfrm>
          <a:custGeom>
            <a:avLst/>
            <a:gdLst>
              <a:gd name="T0" fmla="*/ 124758 w 261620"/>
              <a:gd name="T1" fmla="*/ 20230 h 318134"/>
              <a:gd name="T2" fmla="*/ 89007 w 261620"/>
              <a:gd name="T3" fmla="*/ 63805 h 318134"/>
              <a:gd name="T4" fmla="*/ 113722 w 261620"/>
              <a:gd name="T5" fmla="*/ 84690 h 318134"/>
              <a:gd name="T6" fmla="*/ 35502 w 261620"/>
              <a:gd name="T7" fmla="*/ 180130 h 318134"/>
              <a:gd name="T8" fmla="*/ 12044 w 261620"/>
              <a:gd name="T9" fmla="*/ 211856 h 318134"/>
              <a:gd name="T10" fmla="*/ 0 w 261620"/>
              <a:gd name="T11" fmla="*/ 246092 h 318134"/>
              <a:gd name="T12" fmla="*/ 1912 w 261620"/>
              <a:gd name="T13" fmla="*/ 257842 h 318134"/>
              <a:gd name="T14" fmla="*/ 33421 w 261620"/>
              <a:gd name="T15" fmla="*/ 300636 h 318134"/>
              <a:gd name="T16" fmla="*/ 66878 w 261620"/>
              <a:gd name="T17" fmla="*/ 320604 h 318134"/>
              <a:gd name="T18" fmla="*/ 78372 w 261620"/>
              <a:gd name="T19" fmla="*/ 324757 h 318134"/>
              <a:gd name="T20" fmla="*/ 104314 w 261620"/>
              <a:gd name="T21" fmla="*/ 276737 h 318134"/>
              <a:gd name="T22" fmla="*/ 91239 w 261620"/>
              <a:gd name="T23" fmla="*/ 271008 h 318134"/>
              <a:gd name="T24" fmla="*/ 82491 w 261620"/>
              <a:gd name="T25" fmla="*/ 265338 h 318134"/>
              <a:gd name="T26" fmla="*/ 78894 w 261620"/>
              <a:gd name="T27" fmla="*/ 262383 h 318134"/>
              <a:gd name="T28" fmla="*/ 76711 w 261620"/>
              <a:gd name="T29" fmla="*/ 258866 h 318134"/>
              <a:gd name="T30" fmla="*/ 74683 w 261620"/>
              <a:gd name="T31" fmla="*/ 251085 h 318134"/>
              <a:gd name="T32" fmla="*/ 74929 w 261620"/>
              <a:gd name="T33" fmla="*/ 247442 h 318134"/>
              <a:gd name="T34" fmla="*/ 79979 w 261620"/>
              <a:gd name="T35" fmla="*/ 238565 h 318134"/>
              <a:gd name="T36" fmla="*/ 87718 w 261620"/>
              <a:gd name="T37" fmla="*/ 228402 h 318134"/>
              <a:gd name="T38" fmla="*/ 99644 w 261620"/>
              <a:gd name="T39" fmla="*/ 213610 h 318134"/>
              <a:gd name="T40" fmla="*/ 168039 w 261620"/>
              <a:gd name="T41" fmla="*/ 130351 h 318134"/>
              <a:gd name="T42" fmla="*/ 230359 w 261620"/>
              <a:gd name="T43" fmla="*/ 130351 h 318134"/>
              <a:gd name="T44" fmla="*/ 240677 w 261620"/>
              <a:gd name="T45" fmla="*/ 117778 h 318134"/>
              <a:gd name="T46" fmla="*/ 203789 w 261620"/>
              <a:gd name="T47" fmla="*/ 86776 h 318134"/>
              <a:gd name="T48" fmla="*/ 241176 w 261620"/>
              <a:gd name="T49" fmla="*/ 41116 h 318134"/>
              <a:gd name="T50" fmla="*/ 149596 w 261620"/>
              <a:gd name="T51" fmla="*/ 41116 h 318134"/>
              <a:gd name="T52" fmla="*/ 124758 w 261620"/>
              <a:gd name="T53" fmla="*/ 20230 h 318134"/>
              <a:gd name="T54" fmla="*/ 230359 w 261620"/>
              <a:gd name="T55" fmla="*/ 130351 h 318134"/>
              <a:gd name="T56" fmla="*/ 168039 w 261620"/>
              <a:gd name="T57" fmla="*/ 130351 h 318134"/>
              <a:gd name="T58" fmla="*/ 204927 w 261620"/>
              <a:gd name="T59" fmla="*/ 161351 h 318134"/>
              <a:gd name="T60" fmla="*/ 230359 w 261620"/>
              <a:gd name="T61" fmla="*/ 130351 h 318134"/>
              <a:gd name="T62" fmla="*/ 183286 w 261620"/>
              <a:gd name="T63" fmla="*/ 0 h 318134"/>
              <a:gd name="T64" fmla="*/ 149596 w 261620"/>
              <a:gd name="T65" fmla="*/ 41116 h 318134"/>
              <a:gd name="T66" fmla="*/ 241176 w 261620"/>
              <a:gd name="T67" fmla="*/ 41116 h 318134"/>
              <a:gd name="T68" fmla="*/ 263577 w 261620"/>
              <a:gd name="T69" fmla="*/ 13757 h 318134"/>
              <a:gd name="T70" fmla="*/ 183286 w 261620"/>
              <a:gd name="T71" fmla="*/ 0 h 3181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1620"/>
              <a:gd name="T109" fmla="*/ 0 h 318134"/>
              <a:gd name="T110" fmla="*/ 261620 w 261620"/>
              <a:gd name="T111" fmla="*/ 318134 h 3181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1620" h="318134">
                <a:moveTo>
                  <a:pt x="123705" y="19811"/>
                </a:moveTo>
                <a:lnTo>
                  <a:pt x="88256" y="62483"/>
                </a:lnTo>
                <a:lnTo>
                  <a:pt x="112762" y="82936"/>
                </a:lnTo>
                <a:lnTo>
                  <a:pt x="35201" y="176398"/>
                </a:lnTo>
                <a:lnTo>
                  <a:pt x="11941" y="207467"/>
                </a:lnTo>
                <a:lnTo>
                  <a:pt x="0" y="240993"/>
                </a:lnTo>
                <a:lnTo>
                  <a:pt x="1898" y="252500"/>
                </a:lnTo>
                <a:lnTo>
                  <a:pt x="33141" y="294406"/>
                </a:lnTo>
                <a:lnTo>
                  <a:pt x="66313" y="313961"/>
                </a:lnTo>
                <a:lnTo>
                  <a:pt x="77710" y="318028"/>
                </a:lnTo>
                <a:lnTo>
                  <a:pt x="103434" y="271002"/>
                </a:lnTo>
                <a:lnTo>
                  <a:pt x="90469" y="265393"/>
                </a:lnTo>
                <a:lnTo>
                  <a:pt x="81795" y="259841"/>
                </a:lnTo>
                <a:lnTo>
                  <a:pt x="78229" y="256946"/>
                </a:lnTo>
                <a:lnTo>
                  <a:pt x="76064" y="253502"/>
                </a:lnTo>
                <a:lnTo>
                  <a:pt x="74053" y="245882"/>
                </a:lnTo>
                <a:lnTo>
                  <a:pt x="74297" y="242315"/>
                </a:lnTo>
                <a:lnTo>
                  <a:pt x="79304" y="233622"/>
                </a:lnTo>
                <a:lnTo>
                  <a:pt x="86977" y="223670"/>
                </a:lnTo>
                <a:lnTo>
                  <a:pt x="98803" y="209184"/>
                </a:lnTo>
                <a:lnTo>
                  <a:pt x="166621" y="127650"/>
                </a:lnTo>
                <a:lnTo>
                  <a:pt x="228415" y="127650"/>
                </a:lnTo>
                <a:lnTo>
                  <a:pt x="238645" y="115336"/>
                </a:lnTo>
                <a:lnTo>
                  <a:pt x="202069" y="84978"/>
                </a:lnTo>
                <a:lnTo>
                  <a:pt x="239140" y="40264"/>
                </a:lnTo>
                <a:lnTo>
                  <a:pt x="148333" y="40264"/>
                </a:lnTo>
                <a:lnTo>
                  <a:pt x="123705" y="19811"/>
                </a:lnTo>
                <a:close/>
              </a:path>
              <a:path w="261620" h="318134">
                <a:moveTo>
                  <a:pt x="228415" y="127650"/>
                </a:moveTo>
                <a:lnTo>
                  <a:pt x="166621" y="127650"/>
                </a:lnTo>
                <a:lnTo>
                  <a:pt x="203197" y="158008"/>
                </a:lnTo>
                <a:lnTo>
                  <a:pt x="228415" y="127650"/>
                </a:lnTo>
                <a:close/>
              </a:path>
              <a:path w="261620" h="318134">
                <a:moveTo>
                  <a:pt x="181739" y="0"/>
                </a:moveTo>
                <a:lnTo>
                  <a:pt x="148333" y="40264"/>
                </a:lnTo>
                <a:lnTo>
                  <a:pt x="239140" y="40264"/>
                </a:lnTo>
                <a:lnTo>
                  <a:pt x="261352" y="13472"/>
                </a:lnTo>
                <a:lnTo>
                  <a:pt x="181739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3" name="object 21"/>
          <p:cNvSpPr>
            <a:spLocks/>
          </p:cNvSpPr>
          <p:nvPr/>
        </p:nvSpPr>
        <p:spPr bwMode="auto">
          <a:xfrm>
            <a:off x="6235700" y="1357313"/>
            <a:ext cx="300038" cy="312737"/>
          </a:xfrm>
          <a:custGeom>
            <a:avLst/>
            <a:gdLst>
              <a:gd name="T0" fmla="*/ 179147 w 300354"/>
              <a:gd name="T1" fmla="*/ 73429 h 312419"/>
              <a:gd name="T2" fmla="*/ 0 w 300354"/>
              <a:gd name="T3" fmla="*/ 266426 h 312419"/>
              <a:gd name="T4" fmla="*/ 50439 w 300354"/>
              <a:gd name="T5" fmla="*/ 314407 h 312419"/>
              <a:gd name="T6" fmla="*/ 229463 w 300354"/>
              <a:gd name="T7" fmla="*/ 121378 h 312419"/>
              <a:gd name="T8" fmla="*/ 179147 w 300354"/>
              <a:gd name="T9" fmla="*/ 73429 h 312419"/>
              <a:gd name="T10" fmla="*/ 247224 w 300354"/>
              <a:gd name="T11" fmla="*/ 0 h 312419"/>
              <a:gd name="T12" fmla="*/ 203352 w 300354"/>
              <a:gd name="T13" fmla="*/ 47214 h 312419"/>
              <a:gd name="T14" fmla="*/ 253668 w 300354"/>
              <a:gd name="T15" fmla="*/ 95285 h 312419"/>
              <a:gd name="T16" fmla="*/ 297540 w 300354"/>
              <a:gd name="T17" fmla="*/ 47982 h 312419"/>
              <a:gd name="T18" fmla="*/ 247224 w 300354"/>
              <a:gd name="T19" fmla="*/ 0 h 3124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0354"/>
              <a:gd name="T31" fmla="*/ 0 h 312419"/>
              <a:gd name="T32" fmla="*/ 300354 w 300354"/>
              <a:gd name="T33" fmla="*/ 312419 h 3124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0354" h="312419">
                <a:moveTo>
                  <a:pt x="180472" y="72908"/>
                </a:moveTo>
                <a:lnTo>
                  <a:pt x="0" y="264535"/>
                </a:lnTo>
                <a:lnTo>
                  <a:pt x="50810" y="312176"/>
                </a:lnTo>
                <a:lnTo>
                  <a:pt x="231160" y="120517"/>
                </a:lnTo>
                <a:lnTo>
                  <a:pt x="180472" y="72908"/>
                </a:lnTo>
                <a:close/>
              </a:path>
              <a:path w="300354" h="312419">
                <a:moveTo>
                  <a:pt x="249052" y="0"/>
                </a:moveTo>
                <a:lnTo>
                  <a:pt x="204856" y="46878"/>
                </a:lnTo>
                <a:lnTo>
                  <a:pt x="255544" y="94609"/>
                </a:lnTo>
                <a:lnTo>
                  <a:pt x="299740" y="47640"/>
                </a:lnTo>
                <a:lnTo>
                  <a:pt x="249052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4" name="object 22"/>
          <p:cNvSpPr>
            <a:spLocks/>
          </p:cNvSpPr>
          <p:nvPr/>
        </p:nvSpPr>
        <p:spPr bwMode="auto">
          <a:xfrm>
            <a:off x="6370638" y="1576388"/>
            <a:ext cx="279400" cy="277812"/>
          </a:xfrm>
          <a:custGeom>
            <a:avLst/>
            <a:gdLst>
              <a:gd name="T0" fmla="*/ 138592 w 279400"/>
              <a:gd name="T1" fmla="*/ 0 h 277494"/>
              <a:gd name="T2" fmla="*/ 90388 w 279400"/>
              <a:gd name="T3" fmla="*/ 11574 h 277494"/>
              <a:gd name="T4" fmla="*/ 57596 w 279400"/>
              <a:gd name="T5" fmla="*/ 31809 h 277494"/>
              <a:gd name="T6" fmla="*/ 28910 w 279400"/>
              <a:gd name="T7" fmla="*/ 60646 h 277494"/>
              <a:gd name="T8" fmla="*/ 4503 w 279400"/>
              <a:gd name="T9" fmla="*/ 105389 h 277494"/>
              <a:gd name="T10" fmla="*/ 0 w 279400"/>
              <a:gd name="T11" fmla="*/ 139019 h 277494"/>
              <a:gd name="T12" fmla="*/ 986 w 279400"/>
              <a:gd name="T13" fmla="*/ 151800 h 277494"/>
              <a:gd name="T14" fmla="*/ 11677 w 279400"/>
              <a:gd name="T15" fmla="*/ 192571 h 277494"/>
              <a:gd name="T16" fmla="*/ 31623 w 279400"/>
              <a:gd name="T17" fmla="*/ 225514 h 277494"/>
              <a:gd name="T18" fmla="*/ 60581 w 279400"/>
              <a:gd name="T19" fmla="*/ 254350 h 277494"/>
              <a:gd name="T20" fmla="*/ 106475 w 279400"/>
              <a:gd name="T21" fmla="*/ 275911 h 277494"/>
              <a:gd name="T22" fmla="*/ 132802 w 279400"/>
              <a:gd name="T23" fmla="*/ 279609 h 277494"/>
              <a:gd name="T24" fmla="*/ 144688 w 279400"/>
              <a:gd name="T25" fmla="*/ 279561 h 277494"/>
              <a:gd name="T26" fmla="*/ 190820 w 279400"/>
              <a:gd name="T27" fmla="*/ 268028 h 277494"/>
              <a:gd name="T28" fmla="*/ 225453 w 279400"/>
              <a:gd name="T29" fmla="*/ 246130 h 277494"/>
              <a:gd name="T30" fmla="*/ 254093 w 279400"/>
              <a:gd name="T31" fmla="*/ 216276 h 277494"/>
              <a:gd name="T32" fmla="*/ 255002 w 279400"/>
              <a:gd name="T33" fmla="*/ 214848 h 277494"/>
              <a:gd name="T34" fmla="*/ 119210 w 279400"/>
              <a:gd name="T35" fmla="*/ 214848 h 277494"/>
              <a:gd name="T36" fmla="*/ 107689 w 279400"/>
              <a:gd name="T37" fmla="*/ 212563 h 277494"/>
              <a:gd name="T38" fmla="*/ 74674 w 279400"/>
              <a:gd name="T39" fmla="*/ 188249 h 277494"/>
              <a:gd name="T40" fmla="*/ 64949 w 279400"/>
              <a:gd name="T41" fmla="*/ 153738 h 277494"/>
              <a:gd name="T42" fmla="*/ 66047 w 279400"/>
              <a:gd name="T43" fmla="*/ 138071 h 277494"/>
              <a:gd name="T44" fmla="*/ 93065 w 279400"/>
              <a:gd name="T45" fmla="*/ 96640 h 277494"/>
              <a:gd name="T46" fmla="*/ 127273 w 279400"/>
              <a:gd name="T47" fmla="*/ 72578 h 277494"/>
              <a:gd name="T48" fmla="*/ 167291 w 279400"/>
              <a:gd name="T49" fmla="*/ 67008 h 277494"/>
              <a:gd name="T50" fmla="*/ 256862 w 279400"/>
              <a:gd name="T51" fmla="*/ 67008 h 277494"/>
              <a:gd name="T52" fmla="*/ 251424 w 279400"/>
              <a:gd name="T53" fmla="*/ 59033 h 277494"/>
              <a:gd name="T54" fmla="*/ 222286 w 279400"/>
              <a:gd name="T55" fmla="*/ 29031 h 277494"/>
              <a:gd name="T56" fmla="*/ 188920 w 279400"/>
              <a:gd name="T57" fmla="*/ 9656 h 277494"/>
              <a:gd name="T58" fmla="*/ 151038 w 279400"/>
              <a:gd name="T59" fmla="*/ 108 h 277494"/>
              <a:gd name="T60" fmla="*/ 138592 w 279400"/>
              <a:gd name="T61" fmla="*/ 0 h 277494"/>
              <a:gd name="T62" fmla="*/ 256862 w 279400"/>
              <a:gd name="T63" fmla="*/ 67008 h 277494"/>
              <a:gd name="T64" fmla="*/ 167291 w 279400"/>
              <a:gd name="T65" fmla="*/ 67008 h 277494"/>
              <a:gd name="T66" fmla="*/ 179549 w 279400"/>
              <a:gd name="T67" fmla="*/ 70855 h 277494"/>
              <a:gd name="T68" fmla="*/ 190566 w 279400"/>
              <a:gd name="T69" fmla="*/ 77293 h 277494"/>
              <a:gd name="T70" fmla="*/ 213576 w 279400"/>
              <a:gd name="T71" fmla="*/ 111369 h 277494"/>
              <a:gd name="T72" fmla="*/ 215244 w 279400"/>
              <a:gd name="T73" fmla="*/ 124117 h 277494"/>
              <a:gd name="T74" fmla="*/ 214504 w 279400"/>
              <a:gd name="T75" fmla="*/ 138562 h 277494"/>
              <a:gd name="T76" fmla="*/ 190239 w 279400"/>
              <a:gd name="T77" fmla="*/ 180971 h 277494"/>
              <a:gd name="T78" fmla="*/ 156147 w 279400"/>
              <a:gd name="T79" fmla="*/ 206916 h 277494"/>
              <a:gd name="T80" fmla="*/ 119210 w 279400"/>
              <a:gd name="T81" fmla="*/ 214848 h 277494"/>
              <a:gd name="T82" fmla="*/ 255002 w 279400"/>
              <a:gd name="T83" fmla="*/ 214848 h 277494"/>
              <a:gd name="T84" fmla="*/ 274846 w 279400"/>
              <a:gd name="T85" fmla="*/ 169858 h 277494"/>
              <a:gd name="T86" fmla="*/ 278819 w 279400"/>
              <a:gd name="T87" fmla="*/ 142425 h 277494"/>
              <a:gd name="T88" fmla="*/ 278555 w 279400"/>
              <a:gd name="T89" fmla="*/ 129688 h 277494"/>
              <a:gd name="T90" fmla="*/ 265346 w 279400"/>
              <a:gd name="T91" fmla="*/ 81506 h 277494"/>
              <a:gd name="T92" fmla="*/ 258996 w 279400"/>
              <a:gd name="T93" fmla="*/ 70138 h 277494"/>
              <a:gd name="T94" fmla="*/ 256862 w 279400"/>
              <a:gd name="T95" fmla="*/ 67008 h 2774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9400"/>
              <a:gd name="T145" fmla="*/ 0 h 277494"/>
              <a:gd name="T146" fmla="*/ 279400 w 279400"/>
              <a:gd name="T147" fmla="*/ 277494 h 2774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9400" h="277494">
                <a:moveTo>
                  <a:pt x="138592" y="0"/>
                </a:moveTo>
                <a:lnTo>
                  <a:pt x="90388" y="11483"/>
                </a:lnTo>
                <a:lnTo>
                  <a:pt x="57596" y="31557"/>
                </a:lnTo>
                <a:lnTo>
                  <a:pt x="28910" y="60163"/>
                </a:lnTo>
                <a:lnTo>
                  <a:pt x="4503" y="104548"/>
                </a:lnTo>
                <a:lnTo>
                  <a:pt x="0" y="137909"/>
                </a:lnTo>
                <a:lnTo>
                  <a:pt x="986" y="150587"/>
                </a:lnTo>
                <a:lnTo>
                  <a:pt x="11677" y="191034"/>
                </a:lnTo>
                <a:lnTo>
                  <a:pt x="31623" y="223713"/>
                </a:lnTo>
                <a:lnTo>
                  <a:pt x="60581" y="252320"/>
                </a:lnTo>
                <a:lnTo>
                  <a:pt x="106475" y="273708"/>
                </a:lnTo>
                <a:lnTo>
                  <a:pt x="132802" y="277376"/>
                </a:lnTo>
                <a:lnTo>
                  <a:pt x="144688" y="277328"/>
                </a:lnTo>
                <a:lnTo>
                  <a:pt x="190820" y="265888"/>
                </a:lnTo>
                <a:lnTo>
                  <a:pt x="225453" y="244165"/>
                </a:lnTo>
                <a:lnTo>
                  <a:pt x="254093" y="214549"/>
                </a:lnTo>
                <a:lnTo>
                  <a:pt x="255002" y="213132"/>
                </a:lnTo>
                <a:lnTo>
                  <a:pt x="119210" y="213132"/>
                </a:lnTo>
                <a:lnTo>
                  <a:pt x="107689" y="210866"/>
                </a:lnTo>
                <a:lnTo>
                  <a:pt x="74674" y="186747"/>
                </a:lnTo>
                <a:lnTo>
                  <a:pt x="64949" y="152510"/>
                </a:lnTo>
                <a:lnTo>
                  <a:pt x="66047" y="136968"/>
                </a:lnTo>
                <a:lnTo>
                  <a:pt x="93065" y="95869"/>
                </a:lnTo>
                <a:lnTo>
                  <a:pt x="127273" y="71997"/>
                </a:lnTo>
                <a:lnTo>
                  <a:pt x="167291" y="66473"/>
                </a:lnTo>
                <a:lnTo>
                  <a:pt x="256862" y="66473"/>
                </a:lnTo>
                <a:lnTo>
                  <a:pt x="251424" y="58563"/>
                </a:lnTo>
                <a:lnTo>
                  <a:pt x="222286" y="28800"/>
                </a:lnTo>
                <a:lnTo>
                  <a:pt x="188920" y="9579"/>
                </a:lnTo>
                <a:lnTo>
                  <a:pt x="151038" y="108"/>
                </a:lnTo>
                <a:lnTo>
                  <a:pt x="138592" y="0"/>
                </a:lnTo>
                <a:close/>
              </a:path>
              <a:path w="279400" h="277494">
                <a:moveTo>
                  <a:pt x="256862" y="66473"/>
                </a:moveTo>
                <a:lnTo>
                  <a:pt x="167291" y="66473"/>
                </a:lnTo>
                <a:lnTo>
                  <a:pt x="179549" y="70288"/>
                </a:lnTo>
                <a:lnTo>
                  <a:pt x="190566" y="76677"/>
                </a:lnTo>
                <a:lnTo>
                  <a:pt x="213576" y="110480"/>
                </a:lnTo>
                <a:lnTo>
                  <a:pt x="215244" y="123126"/>
                </a:lnTo>
                <a:lnTo>
                  <a:pt x="214504" y="137455"/>
                </a:lnTo>
                <a:lnTo>
                  <a:pt x="190239" y="179526"/>
                </a:lnTo>
                <a:lnTo>
                  <a:pt x="156147" y="205264"/>
                </a:lnTo>
                <a:lnTo>
                  <a:pt x="119210" y="213132"/>
                </a:lnTo>
                <a:lnTo>
                  <a:pt x="255002" y="213132"/>
                </a:lnTo>
                <a:lnTo>
                  <a:pt x="274846" y="168502"/>
                </a:lnTo>
                <a:lnTo>
                  <a:pt x="278819" y="141288"/>
                </a:lnTo>
                <a:lnTo>
                  <a:pt x="278555" y="128653"/>
                </a:lnTo>
                <a:lnTo>
                  <a:pt x="265346" y="80855"/>
                </a:lnTo>
                <a:lnTo>
                  <a:pt x="258996" y="69578"/>
                </a:lnTo>
                <a:lnTo>
                  <a:pt x="256862" y="66473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5" name="object 23"/>
          <p:cNvSpPr>
            <a:spLocks/>
          </p:cNvSpPr>
          <p:nvPr/>
        </p:nvSpPr>
        <p:spPr bwMode="auto">
          <a:xfrm>
            <a:off x="6529388" y="1790700"/>
            <a:ext cx="325437" cy="347663"/>
          </a:xfrm>
          <a:custGeom>
            <a:avLst/>
            <a:gdLst>
              <a:gd name="T0" fmla="*/ 289990 w 326390"/>
              <a:gd name="T1" fmla="*/ 107952 h 347344"/>
              <a:gd name="T2" fmla="*/ 200330 w 326390"/>
              <a:gd name="T3" fmla="*/ 107952 h 347344"/>
              <a:gd name="T4" fmla="*/ 212151 w 326390"/>
              <a:gd name="T5" fmla="*/ 109823 h 347344"/>
              <a:gd name="T6" fmla="*/ 226960 w 326390"/>
              <a:gd name="T7" fmla="*/ 115166 h 347344"/>
              <a:gd name="T8" fmla="*/ 236820 w 326390"/>
              <a:gd name="T9" fmla="*/ 122778 h 347344"/>
              <a:gd name="T10" fmla="*/ 245309 w 326390"/>
              <a:gd name="T11" fmla="*/ 133062 h 347344"/>
              <a:gd name="T12" fmla="*/ 250866 w 326390"/>
              <a:gd name="T13" fmla="*/ 144750 h 347344"/>
              <a:gd name="T14" fmla="*/ 252713 w 326390"/>
              <a:gd name="T15" fmla="*/ 157435 h 347344"/>
              <a:gd name="T16" fmla="*/ 250420 w 326390"/>
              <a:gd name="T17" fmla="*/ 169058 h 347344"/>
              <a:gd name="T18" fmla="*/ 217457 w 326390"/>
              <a:gd name="T19" fmla="*/ 204237 h 347344"/>
              <a:gd name="T20" fmla="*/ 94694 w 326390"/>
              <a:gd name="T21" fmla="*/ 291425 h 347344"/>
              <a:gd name="T22" fmla="*/ 133395 w 326390"/>
              <a:gd name="T23" fmla="*/ 349067 h 347344"/>
              <a:gd name="T24" fmla="*/ 269552 w 326390"/>
              <a:gd name="T25" fmla="*/ 252767 h 347344"/>
              <a:gd name="T26" fmla="*/ 306400 w 326390"/>
              <a:gd name="T27" fmla="*/ 218874 h 347344"/>
              <a:gd name="T28" fmla="*/ 319434 w 326390"/>
              <a:gd name="T29" fmla="*/ 185010 h 347344"/>
              <a:gd name="T30" fmla="*/ 319282 w 326390"/>
              <a:gd name="T31" fmla="*/ 172482 h 347344"/>
              <a:gd name="T32" fmla="*/ 308111 w 326390"/>
              <a:gd name="T33" fmla="*/ 133482 h 347344"/>
              <a:gd name="T34" fmla="*/ 295990 w 326390"/>
              <a:gd name="T35" fmla="*/ 114676 h 347344"/>
              <a:gd name="T36" fmla="*/ 289990 w 326390"/>
              <a:gd name="T37" fmla="*/ 107952 h 347344"/>
              <a:gd name="T38" fmla="*/ 212411 w 326390"/>
              <a:gd name="T39" fmla="*/ 0 h 347344"/>
              <a:gd name="T40" fmla="*/ 0 w 326390"/>
              <a:gd name="T41" fmla="*/ 150314 h 347344"/>
              <a:gd name="T42" fmla="*/ 38820 w 326390"/>
              <a:gd name="T43" fmla="*/ 208078 h 347344"/>
              <a:gd name="T44" fmla="*/ 135823 w 326390"/>
              <a:gd name="T45" fmla="*/ 139288 h 347344"/>
              <a:gd name="T46" fmla="*/ 149071 w 326390"/>
              <a:gd name="T47" fmla="*/ 130245 h 347344"/>
              <a:gd name="T48" fmla="*/ 190202 w 326390"/>
              <a:gd name="T49" fmla="*/ 108878 h 347344"/>
              <a:gd name="T50" fmla="*/ 200330 w 326390"/>
              <a:gd name="T51" fmla="*/ 107952 h 347344"/>
              <a:gd name="T52" fmla="*/ 289990 w 326390"/>
              <a:gd name="T53" fmla="*/ 107952 h 347344"/>
              <a:gd name="T54" fmla="*/ 287364 w 326390"/>
              <a:gd name="T55" fmla="*/ 105006 h 347344"/>
              <a:gd name="T56" fmla="*/ 244047 w 326390"/>
              <a:gd name="T57" fmla="*/ 79978 h 347344"/>
              <a:gd name="T58" fmla="*/ 217130 w 326390"/>
              <a:gd name="T59" fmla="*/ 75646 h 347344"/>
              <a:gd name="T60" fmla="*/ 248366 w 326390"/>
              <a:gd name="T61" fmla="*/ 53682 h 347344"/>
              <a:gd name="T62" fmla="*/ 212411 w 326390"/>
              <a:gd name="T63" fmla="*/ 0 h 3473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6390"/>
              <a:gd name="T97" fmla="*/ 0 h 347344"/>
              <a:gd name="T98" fmla="*/ 326390 w 326390"/>
              <a:gd name="T99" fmla="*/ 347344 h 3473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6390" h="347344">
                <a:moveTo>
                  <a:pt x="295987" y="107259"/>
                </a:moveTo>
                <a:lnTo>
                  <a:pt x="204473" y="107259"/>
                </a:lnTo>
                <a:lnTo>
                  <a:pt x="216538" y="109120"/>
                </a:lnTo>
                <a:lnTo>
                  <a:pt x="231653" y="114429"/>
                </a:lnTo>
                <a:lnTo>
                  <a:pt x="241719" y="121992"/>
                </a:lnTo>
                <a:lnTo>
                  <a:pt x="250382" y="132209"/>
                </a:lnTo>
                <a:lnTo>
                  <a:pt x="256054" y="143823"/>
                </a:lnTo>
                <a:lnTo>
                  <a:pt x="257939" y="156427"/>
                </a:lnTo>
                <a:lnTo>
                  <a:pt x="255599" y="167975"/>
                </a:lnTo>
                <a:lnTo>
                  <a:pt x="221954" y="202929"/>
                </a:lnTo>
                <a:lnTo>
                  <a:pt x="96652" y="289559"/>
                </a:lnTo>
                <a:lnTo>
                  <a:pt x="136154" y="346831"/>
                </a:lnTo>
                <a:lnTo>
                  <a:pt x="275126" y="251147"/>
                </a:lnTo>
                <a:lnTo>
                  <a:pt x="312736" y="217472"/>
                </a:lnTo>
                <a:lnTo>
                  <a:pt x="326039" y="183825"/>
                </a:lnTo>
                <a:lnTo>
                  <a:pt x="325885" y="171377"/>
                </a:lnTo>
                <a:lnTo>
                  <a:pt x="314483" y="132628"/>
                </a:lnTo>
                <a:lnTo>
                  <a:pt x="302111" y="113941"/>
                </a:lnTo>
                <a:lnTo>
                  <a:pt x="295987" y="107259"/>
                </a:lnTo>
                <a:close/>
              </a:path>
              <a:path w="326390" h="347344">
                <a:moveTo>
                  <a:pt x="216804" y="0"/>
                </a:moveTo>
                <a:lnTo>
                  <a:pt x="0" y="149351"/>
                </a:lnTo>
                <a:lnTo>
                  <a:pt x="39623" y="206745"/>
                </a:lnTo>
                <a:lnTo>
                  <a:pt x="138632" y="138396"/>
                </a:lnTo>
                <a:lnTo>
                  <a:pt x="152154" y="129411"/>
                </a:lnTo>
                <a:lnTo>
                  <a:pt x="194136" y="108180"/>
                </a:lnTo>
                <a:lnTo>
                  <a:pt x="204473" y="107259"/>
                </a:lnTo>
                <a:lnTo>
                  <a:pt x="295987" y="107259"/>
                </a:lnTo>
                <a:lnTo>
                  <a:pt x="293306" y="104334"/>
                </a:lnTo>
                <a:lnTo>
                  <a:pt x="249094" y="79467"/>
                </a:lnTo>
                <a:lnTo>
                  <a:pt x="221620" y="75163"/>
                </a:lnTo>
                <a:lnTo>
                  <a:pt x="253502" y="53339"/>
                </a:lnTo>
                <a:lnTo>
                  <a:pt x="216804" y="0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6" name="object 24"/>
          <p:cNvSpPr>
            <a:spLocks/>
          </p:cNvSpPr>
          <p:nvPr/>
        </p:nvSpPr>
        <p:spPr bwMode="auto">
          <a:xfrm>
            <a:off x="3833813" y="5381625"/>
            <a:ext cx="1479550" cy="1476375"/>
          </a:xfrm>
          <a:custGeom>
            <a:avLst/>
            <a:gdLst>
              <a:gd name="T0" fmla="*/ 274290 w 1480185"/>
              <a:gd name="T1" fmla="*/ 14435 h 1477009"/>
              <a:gd name="T2" fmla="*/ 0 w 1480185"/>
              <a:gd name="T3" fmla="*/ 1472323 h 1477009"/>
              <a:gd name="T4" fmla="*/ 1475600 w 1480185"/>
              <a:gd name="T5" fmla="*/ 1472323 h 1477009"/>
              <a:gd name="T6" fmla="*/ 1205855 w 1480185"/>
              <a:gd name="T7" fmla="*/ 38611 h 1477009"/>
              <a:gd name="T8" fmla="*/ 688335 w 1480185"/>
              <a:gd name="T9" fmla="*/ 38611 h 1477009"/>
              <a:gd name="T10" fmla="*/ 625509 w 1480185"/>
              <a:gd name="T11" fmla="*/ 37983 h 1477009"/>
              <a:gd name="T12" fmla="*/ 562792 w 1480185"/>
              <a:gd name="T13" fmla="*/ 36141 h 1477009"/>
              <a:gd name="T14" fmla="*/ 500278 w 1480185"/>
              <a:gd name="T15" fmla="*/ 33200 h 1477009"/>
              <a:gd name="T16" fmla="*/ 438061 w 1480185"/>
              <a:gd name="T17" fmla="*/ 29235 h 1477009"/>
              <a:gd name="T18" fmla="*/ 355719 w 1480185"/>
              <a:gd name="T19" fmla="*/ 22540 h 1477009"/>
              <a:gd name="T20" fmla="*/ 274290 w 1480185"/>
              <a:gd name="T21" fmla="*/ 14435 h 1477009"/>
              <a:gd name="T22" fmla="*/ 1198589 w 1480185"/>
              <a:gd name="T23" fmla="*/ 0 h 1477009"/>
              <a:gd name="T24" fmla="*/ 1149204 w 1480185"/>
              <a:gd name="T25" fmla="*/ 8131 h 1477009"/>
              <a:gd name="T26" fmla="*/ 1099302 w 1480185"/>
              <a:gd name="T27" fmla="*/ 15148 h 1477009"/>
              <a:gd name="T28" fmla="*/ 1048943 w 1480185"/>
              <a:gd name="T29" fmla="*/ 21130 h 1477009"/>
              <a:gd name="T30" fmla="*/ 972668 w 1480185"/>
              <a:gd name="T31" fmla="*/ 28264 h 1477009"/>
              <a:gd name="T32" fmla="*/ 921411 w 1480185"/>
              <a:gd name="T33" fmla="*/ 31881 h 1477009"/>
              <a:gd name="T34" fmla="*/ 869891 w 1480185"/>
              <a:gd name="T35" fmla="*/ 34661 h 1477009"/>
              <a:gd name="T36" fmla="*/ 818168 w 1480185"/>
              <a:gd name="T37" fmla="*/ 36657 h 1477009"/>
              <a:gd name="T38" fmla="*/ 766297 w 1480185"/>
              <a:gd name="T39" fmla="*/ 37934 h 1477009"/>
              <a:gd name="T40" fmla="*/ 688335 w 1480185"/>
              <a:gd name="T41" fmla="*/ 38611 h 1477009"/>
              <a:gd name="T42" fmla="*/ 1205855 w 1480185"/>
              <a:gd name="T43" fmla="*/ 38611 h 1477009"/>
              <a:gd name="T44" fmla="*/ 1198589 w 1480185"/>
              <a:gd name="T45" fmla="*/ 0 h 147700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80185"/>
              <a:gd name="T70" fmla="*/ 0 h 1477009"/>
              <a:gd name="T71" fmla="*/ 1480185 w 1480185"/>
              <a:gd name="T72" fmla="*/ 1477009 h 147700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80185" h="1477009">
                <a:moveTo>
                  <a:pt x="275116" y="14477"/>
                </a:moveTo>
                <a:lnTo>
                  <a:pt x="0" y="1476755"/>
                </a:lnTo>
                <a:lnTo>
                  <a:pt x="1480039" y="1476755"/>
                </a:lnTo>
                <a:lnTo>
                  <a:pt x="1209483" y="38730"/>
                </a:lnTo>
                <a:lnTo>
                  <a:pt x="690406" y="38730"/>
                </a:lnTo>
                <a:lnTo>
                  <a:pt x="627391" y="38095"/>
                </a:lnTo>
                <a:lnTo>
                  <a:pt x="564486" y="36253"/>
                </a:lnTo>
                <a:lnTo>
                  <a:pt x="501783" y="33298"/>
                </a:lnTo>
                <a:lnTo>
                  <a:pt x="439377" y="29326"/>
                </a:lnTo>
                <a:lnTo>
                  <a:pt x="356790" y="22610"/>
                </a:lnTo>
                <a:lnTo>
                  <a:pt x="275116" y="14477"/>
                </a:lnTo>
                <a:close/>
              </a:path>
              <a:path w="1480185" h="1477009">
                <a:moveTo>
                  <a:pt x="1202195" y="0"/>
                </a:moveTo>
                <a:lnTo>
                  <a:pt x="1152660" y="8152"/>
                </a:lnTo>
                <a:lnTo>
                  <a:pt x="1102609" y="15197"/>
                </a:lnTo>
                <a:lnTo>
                  <a:pt x="1052098" y="21193"/>
                </a:lnTo>
                <a:lnTo>
                  <a:pt x="975594" y="28348"/>
                </a:lnTo>
                <a:lnTo>
                  <a:pt x="924182" y="31979"/>
                </a:lnTo>
                <a:lnTo>
                  <a:pt x="872508" y="34766"/>
                </a:lnTo>
                <a:lnTo>
                  <a:pt x="820629" y="36769"/>
                </a:lnTo>
                <a:lnTo>
                  <a:pt x="768602" y="38046"/>
                </a:lnTo>
                <a:lnTo>
                  <a:pt x="690406" y="38730"/>
                </a:lnTo>
                <a:lnTo>
                  <a:pt x="1209483" y="38730"/>
                </a:lnTo>
                <a:lnTo>
                  <a:pt x="1202195" y="0"/>
                </a:lnTo>
                <a:close/>
              </a:path>
            </a:pathLst>
          </a:custGeom>
          <a:solidFill>
            <a:srgbClr val="F36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7" name="object 25"/>
          <p:cNvSpPr>
            <a:spLocks/>
          </p:cNvSpPr>
          <p:nvPr/>
        </p:nvSpPr>
        <p:spPr bwMode="auto">
          <a:xfrm>
            <a:off x="2776538" y="1430338"/>
            <a:ext cx="3656012" cy="3656012"/>
          </a:xfrm>
          <a:custGeom>
            <a:avLst/>
            <a:gdLst>
              <a:gd name="T0" fmla="*/ 6052 w 3656329"/>
              <a:gd name="T1" fmla="*/ 1677088 h 3656329"/>
              <a:gd name="T2" fmla="*/ 53089 w 3656329"/>
              <a:gd name="T3" fmla="*/ 1387882 h 3656329"/>
              <a:gd name="T4" fmla="*/ 143564 w 3656329"/>
              <a:gd name="T5" fmla="*/ 1115782 h 3656329"/>
              <a:gd name="T6" fmla="*/ 273701 w 3656329"/>
              <a:gd name="T7" fmla="*/ 864557 h 3656329"/>
              <a:gd name="T8" fmla="*/ 439757 w 3656329"/>
              <a:gd name="T9" fmla="*/ 637964 h 3656329"/>
              <a:gd name="T10" fmla="*/ 637964 w 3656329"/>
              <a:gd name="T11" fmla="*/ 439757 h 3656329"/>
              <a:gd name="T12" fmla="*/ 864557 w 3656329"/>
              <a:gd name="T13" fmla="*/ 273701 h 3656329"/>
              <a:gd name="T14" fmla="*/ 1115782 w 3656329"/>
              <a:gd name="T15" fmla="*/ 143564 h 3656329"/>
              <a:gd name="T16" fmla="*/ 1387882 w 3656329"/>
              <a:gd name="T17" fmla="*/ 53089 h 3656329"/>
              <a:gd name="T18" fmla="*/ 1677088 w 3656329"/>
              <a:gd name="T19" fmla="*/ 6052 h 3656329"/>
              <a:gd name="T20" fmla="*/ 1976775 w 3656329"/>
              <a:gd name="T21" fmla="*/ 6052 h 3656329"/>
              <a:gd name="T22" fmla="*/ 2265977 w 3656329"/>
              <a:gd name="T23" fmla="*/ 53089 h 3656329"/>
              <a:gd name="T24" fmla="*/ 2538075 w 3656329"/>
              <a:gd name="T25" fmla="*/ 143564 h 3656329"/>
              <a:gd name="T26" fmla="*/ 2789299 w 3656329"/>
              <a:gd name="T27" fmla="*/ 273701 h 3656329"/>
              <a:gd name="T28" fmla="*/ 3015894 w 3656329"/>
              <a:gd name="T29" fmla="*/ 439757 h 3656329"/>
              <a:gd name="T30" fmla="*/ 3214099 w 3656329"/>
              <a:gd name="T31" fmla="*/ 637964 h 3656329"/>
              <a:gd name="T32" fmla="*/ 3380155 w 3656329"/>
              <a:gd name="T33" fmla="*/ 864557 h 3656329"/>
              <a:gd name="T34" fmla="*/ 3510299 w 3656329"/>
              <a:gd name="T35" fmla="*/ 1115782 h 3656329"/>
              <a:gd name="T36" fmla="*/ 3600767 w 3656329"/>
              <a:gd name="T37" fmla="*/ 1387882 h 3656329"/>
              <a:gd name="T38" fmla="*/ 3647805 w 3656329"/>
              <a:gd name="T39" fmla="*/ 1677088 h 3656329"/>
              <a:gd name="T40" fmla="*/ 3647805 w 3656329"/>
              <a:gd name="T41" fmla="*/ 1976775 h 3656329"/>
              <a:gd name="T42" fmla="*/ 3600767 w 3656329"/>
              <a:gd name="T43" fmla="*/ 2265977 h 3656329"/>
              <a:gd name="T44" fmla="*/ 3510299 w 3656329"/>
              <a:gd name="T45" fmla="*/ 2538075 h 3656329"/>
              <a:gd name="T46" fmla="*/ 3380155 w 3656329"/>
              <a:gd name="T47" fmla="*/ 2789299 h 3656329"/>
              <a:gd name="T48" fmla="*/ 3214099 w 3656329"/>
              <a:gd name="T49" fmla="*/ 3015894 h 3656329"/>
              <a:gd name="T50" fmla="*/ 3015894 w 3656329"/>
              <a:gd name="T51" fmla="*/ 3214099 h 3656329"/>
              <a:gd name="T52" fmla="*/ 2789299 w 3656329"/>
              <a:gd name="T53" fmla="*/ 3380155 h 3656329"/>
              <a:gd name="T54" fmla="*/ 2538075 w 3656329"/>
              <a:gd name="T55" fmla="*/ 3510299 h 3656329"/>
              <a:gd name="T56" fmla="*/ 2265977 w 3656329"/>
              <a:gd name="T57" fmla="*/ 3600767 h 3656329"/>
              <a:gd name="T58" fmla="*/ 1976775 w 3656329"/>
              <a:gd name="T59" fmla="*/ 3647805 h 3656329"/>
              <a:gd name="T60" fmla="*/ 1677088 w 3656329"/>
              <a:gd name="T61" fmla="*/ 3647805 h 3656329"/>
              <a:gd name="T62" fmla="*/ 1387882 w 3656329"/>
              <a:gd name="T63" fmla="*/ 3600767 h 3656329"/>
              <a:gd name="T64" fmla="*/ 1115782 w 3656329"/>
              <a:gd name="T65" fmla="*/ 3510299 h 3656329"/>
              <a:gd name="T66" fmla="*/ 864557 w 3656329"/>
              <a:gd name="T67" fmla="*/ 3380155 h 3656329"/>
              <a:gd name="T68" fmla="*/ 637964 w 3656329"/>
              <a:gd name="T69" fmla="*/ 3214099 h 3656329"/>
              <a:gd name="T70" fmla="*/ 439757 w 3656329"/>
              <a:gd name="T71" fmla="*/ 3015894 h 3656329"/>
              <a:gd name="T72" fmla="*/ 273701 w 3656329"/>
              <a:gd name="T73" fmla="*/ 2789299 h 3656329"/>
              <a:gd name="T74" fmla="*/ 143564 w 3656329"/>
              <a:gd name="T75" fmla="*/ 2538075 h 3656329"/>
              <a:gd name="T76" fmla="*/ 53089 w 3656329"/>
              <a:gd name="T77" fmla="*/ 2265977 h 3656329"/>
              <a:gd name="T78" fmla="*/ 6052 w 3656329"/>
              <a:gd name="T79" fmla="*/ 1976775 h 3656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656329"/>
              <a:gd name="T121" fmla="*/ 0 h 3656329"/>
              <a:gd name="T122" fmla="*/ 3656329 w 3656329"/>
              <a:gd name="T123" fmla="*/ 3656329 h 36563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656329" h="3656329">
                <a:moveTo>
                  <a:pt x="0" y="1828037"/>
                </a:moveTo>
                <a:lnTo>
                  <a:pt x="6059" y="1678103"/>
                </a:lnTo>
                <a:lnTo>
                  <a:pt x="23924" y="1531507"/>
                </a:lnTo>
                <a:lnTo>
                  <a:pt x="53124" y="1388722"/>
                </a:lnTo>
                <a:lnTo>
                  <a:pt x="93189" y="1250216"/>
                </a:lnTo>
                <a:lnTo>
                  <a:pt x="143648" y="1116460"/>
                </a:lnTo>
                <a:lnTo>
                  <a:pt x="204032" y="987926"/>
                </a:lnTo>
                <a:lnTo>
                  <a:pt x="273869" y="865082"/>
                </a:lnTo>
                <a:lnTo>
                  <a:pt x="352690" y="748399"/>
                </a:lnTo>
                <a:lnTo>
                  <a:pt x="440023" y="638349"/>
                </a:lnTo>
                <a:lnTo>
                  <a:pt x="535400" y="535400"/>
                </a:lnTo>
                <a:lnTo>
                  <a:pt x="638349" y="440023"/>
                </a:lnTo>
                <a:lnTo>
                  <a:pt x="748399" y="352690"/>
                </a:lnTo>
                <a:lnTo>
                  <a:pt x="865082" y="273869"/>
                </a:lnTo>
                <a:lnTo>
                  <a:pt x="987926" y="204032"/>
                </a:lnTo>
                <a:lnTo>
                  <a:pt x="1116460" y="143648"/>
                </a:lnTo>
                <a:lnTo>
                  <a:pt x="1250216" y="93189"/>
                </a:lnTo>
                <a:lnTo>
                  <a:pt x="1388722" y="53124"/>
                </a:lnTo>
                <a:lnTo>
                  <a:pt x="1531507" y="23924"/>
                </a:lnTo>
                <a:lnTo>
                  <a:pt x="1678103" y="6059"/>
                </a:lnTo>
                <a:lnTo>
                  <a:pt x="1828037" y="0"/>
                </a:lnTo>
                <a:lnTo>
                  <a:pt x="1977972" y="6059"/>
                </a:lnTo>
                <a:lnTo>
                  <a:pt x="2124567" y="23924"/>
                </a:lnTo>
                <a:lnTo>
                  <a:pt x="2267353" y="53124"/>
                </a:lnTo>
                <a:lnTo>
                  <a:pt x="2405859" y="93189"/>
                </a:lnTo>
                <a:lnTo>
                  <a:pt x="2539614" y="143648"/>
                </a:lnTo>
                <a:lnTo>
                  <a:pt x="2668149" y="204032"/>
                </a:lnTo>
                <a:lnTo>
                  <a:pt x="2790993" y="273869"/>
                </a:lnTo>
                <a:lnTo>
                  <a:pt x="2907676" y="352690"/>
                </a:lnTo>
                <a:lnTo>
                  <a:pt x="3017726" y="440023"/>
                </a:lnTo>
                <a:lnTo>
                  <a:pt x="3120675" y="535400"/>
                </a:lnTo>
                <a:lnTo>
                  <a:pt x="3216052" y="638349"/>
                </a:lnTo>
                <a:lnTo>
                  <a:pt x="3303385" y="748399"/>
                </a:lnTo>
                <a:lnTo>
                  <a:pt x="3382206" y="865082"/>
                </a:lnTo>
                <a:lnTo>
                  <a:pt x="3452043" y="987926"/>
                </a:lnTo>
                <a:lnTo>
                  <a:pt x="3512427" y="1116460"/>
                </a:lnTo>
                <a:lnTo>
                  <a:pt x="3562886" y="1250216"/>
                </a:lnTo>
                <a:lnTo>
                  <a:pt x="3602951" y="1388722"/>
                </a:lnTo>
                <a:lnTo>
                  <a:pt x="3632151" y="1531507"/>
                </a:lnTo>
                <a:lnTo>
                  <a:pt x="3650016" y="1678103"/>
                </a:lnTo>
                <a:lnTo>
                  <a:pt x="3656075" y="1828037"/>
                </a:lnTo>
                <a:lnTo>
                  <a:pt x="3650016" y="1977972"/>
                </a:lnTo>
                <a:lnTo>
                  <a:pt x="3632151" y="2124567"/>
                </a:lnTo>
                <a:lnTo>
                  <a:pt x="3602951" y="2267353"/>
                </a:lnTo>
                <a:lnTo>
                  <a:pt x="3562886" y="2405859"/>
                </a:lnTo>
                <a:lnTo>
                  <a:pt x="3512427" y="2539614"/>
                </a:lnTo>
                <a:lnTo>
                  <a:pt x="3452043" y="2668149"/>
                </a:lnTo>
                <a:lnTo>
                  <a:pt x="3382206" y="2790993"/>
                </a:lnTo>
                <a:lnTo>
                  <a:pt x="3303385" y="2907676"/>
                </a:lnTo>
                <a:lnTo>
                  <a:pt x="3216052" y="3017726"/>
                </a:lnTo>
                <a:lnTo>
                  <a:pt x="3120675" y="3120675"/>
                </a:lnTo>
                <a:lnTo>
                  <a:pt x="3017726" y="3216052"/>
                </a:lnTo>
                <a:lnTo>
                  <a:pt x="2907676" y="3303385"/>
                </a:lnTo>
                <a:lnTo>
                  <a:pt x="2790993" y="3382206"/>
                </a:lnTo>
                <a:lnTo>
                  <a:pt x="2668149" y="3452043"/>
                </a:lnTo>
                <a:lnTo>
                  <a:pt x="2539614" y="3512427"/>
                </a:lnTo>
                <a:lnTo>
                  <a:pt x="2405859" y="3562886"/>
                </a:lnTo>
                <a:lnTo>
                  <a:pt x="2267353" y="3602951"/>
                </a:lnTo>
                <a:lnTo>
                  <a:pt x="2124567" y="3632151"/>
                </a:lnTo>
                <a:lnTo>
                  <a:pt x="1977972" y="3650016"/>
                </a:lnTo>
                <a:lnTo>
                  <a:pt x="1828037" y="3656075"/>
                </a:lnTo>
                <a:lnTo>
                  <a:pt x="1678103" y="3650016"/>
                </a:lnTo>
                <a:lnTo>
                  <a:pt x="1531507" y="3632151"/>
                </a:lnTo>
                <a:lnTo>
                  <a:pt x="1388722" y="3602951"/>
                </a:lnTo>
                <a:lnTo>
                  <a:pt x="1250216" y="3562886"/>
                </a:lnTo>
                <a:lnTo>
                  <a:pt x="1116460" y="3512427"/>
                </a:lnTo>
                <a:lnTo>
                  <a:pt x="987926" y="3452043"/>
                </a:lnTo>
                <a:lnTo>
                  <a:pt x="865082" y="3382206"/>
                </a:lnTo>
                <a:lnTo>
                  <a:pt x="748399" y="3303385"/>
                </a:lnTo>
                <a:lnTo>
                  <a:pt x="638349" y="3216052"/>
                </a:lnTo>
                <a:lnTo>
                  <a:pt x="535400" y="3120675"/>
                </a:lnTo>
                <a:lnTo>
                  <a:pt x="440023" y="3017726"/>
                </a:lnTo>
                <a:lnTo>
                  <a:pt x="352690" y="2907676"/>
                </a:lnTo>
                <a:lnTo>
                  <a:pt x="273869" y="2790993"/>
                </a:lnTo>
                <a:lnTo>
                  <a:pt x="204032" y="2668149"/>
                </a:lnTo>
                <a:lnTo>
                  <a:pt x="143648" y="2539614"/>
                </a:lnTo>
                <a:lnTo>
                  <a:pt x="93189" y="2405859"/>
                </a:lnTo>
                <a:lnTo>
                  <a:pt x="53124" y="2267353"/>
                </a:lnTo>
                <a:lnTo>
                  <a:pt x="23924" y="2124567"/>
                </a:lnTo>
                <a:lnTo>
                  <a:pt x="6059" y="1977972"/>
                </a:lnTo>
                <a:lnTo>
                  <a:pt x="0" y="1828037"/>
                </a:lnTo>
                <a:close/>
              </a:path>
            </a:pathLst>
          </a:custGeom>
          <a:noFill/>
          <a:ln w="327659">
            <a:solidFill>
              <a:srgbClr val="DE5D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78" name="object 26"/>
          <p:cNvSpPr>
            <a:spLocks noChangeArrowheads="1"/>
          </p:cNvSpPr>
          <p:nvPr/>
        </p:nvSpPr>
        <p:spPr bwMode="auto">
          <a:xfrm>
            <a:off x="3187700" y="1841500"/>
            <a:ext cx="2841625" cy="2843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9" name="object 27"/>
          <p:cNvSpPr>
            <a:spLocks/>
          </p:cNvSpPr>
          <p:nvPr/>
        </p:nvSpPr>
        <p:spPr bwMode="auto">
          <a:xfrm>
            <a:off x="1692275" y="3781425"/>
            <a:ext cx="647700" cy="633413"/>
          </a:xfrm>
          <a:custGeom>
            <a:avLst/>
            <a:gdLst>
              <a:gd name="T0" fmla="*/ 605658 w 647700"/>
              <a:gd name="T1" fmla="*/ 0 h 634364"/>
              <a:gd name="T2" fmla="*/ 23152 w 647700"/>
              <a:gd name="T3" fmla="*/ 2832 h 634364"/>
              <a:gd name="T4" fmla="*/ 11460 w 647700"/>
              <a:gd name="T5" fmla="*/ 10706 h 634364"/>
              <a:gd name="T6" fmla="*/ 3157 w 647700"/>
              <a:gd name="T7" fmla="*/ 21933 h 634364"/>
              <a:gd name="T8" fmla="*/ 0 w 647700"/>
              <a:gd name="T9" fmla="*/ 34815 h 634364"/>
              <a:gd name="T10" fmla="*/ 2923 w 647700"/>
              <a:gd name="T11" fmla="*/ 607404 h 634364"/>
              <a:gd name="T12" fmla="*/ 11056 w 647700"/>
              <a:gd name="T13" fmla="*/ 618499 h 634364"/>
              <a:gd name="T14" fmla="*/ 22648 w 647700"/>
              <a:gd name="T15" fmla="*/ 625147 h 634364"/>
              <a:gd name="T16" fmla="*/ 35945 w 647700"/>
              <a:gd name="T17" fmla="*/ 627360 h 634364"/>
              <a:gd name="T18" fmla="*/ 605658 w 647700"/>
              <a:gd name="T19" fmla="*/ 627360 h 634364"/>
              <a:gd name="T20" fmla="*/ 644945 w 647700"/>
              <a:gd name="T21" fmla="*/ 606827 h 634364"/>
              <a:gd name="T22" fmla="*/ 647699 w 647700"/>
              <a:gd name="T23" fmla="*/ 592544 h 634364"/>
              <a:gd name="T24" fmla="*/ 647413 w 647700"/>
              <a:gd name="T25" fmla="*/ 31001 h 634364"/>
              <a:gd name="T26" fmla="*/ 643008 w 647700"/>
              <a:gd name="T27" fmla="*/ 19407 h 634364"/>
              <a:gd name="T28" fmla="*/ 633980 w 647700"/>
              <a:gd name="T29" fmla="*/ 9501 h 634364"/>
              <a:gd name="T30" fmla="*/ 621230 w 647700"/>
              <a:gd name="T31" fmla="*/ 2592 h 634364"/>
              <a:gd name="T32" fmla="*/ 605658 w 647700"/>
              <a:gd name="T33" fmla="*/ 0 h 6343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7700"/>
              <a:gd name="T52" fmla="*/ 0 h 634364"/>
              <a:gd name="T53" fmla="*/ 647700 w 647700"/>
              <a:gd name="T54" fmla="*/ 634364 h 6343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7700" h="634364">
                <a:moveTo>
                  <a:pt x="605658" y="0"/>
                </a:moveTo>
                <a:lnTo>
                  <a:pt x="23152" y="2860"/>
                </a:lnTo>
                <a:lnTo>
                  <a:pt x="11460" y="10818"/>
                </a:lnTo>
                <a:lnTo>
                  <a:pt x="3157" y="22164"/>
                </a:lnTo>
                <a:lnTo>
                  <a:pt x="0" y="35183"/>
                </a:lnTo>
                <a:lnTo>
                  <a:pt x="2923" y="613816"/>
                </a:lnTo>
                <a:lnTo>
                  <a:pt x="11056" y="625029"/>
                </a:lnTo>
                <a:lnTo>
                  <a:pt x="22648" y="631747"/>
                </a:lnTo>
                <a:lnTo>
                  <a:pt x="35945" y="633983"/>
                </a:lnTo>
                <a:lnTo>
                  <a:pt x="605658" y="633983"/>
                </a:lnTo>
                <a:lnTo>
                  <a:pt x="644945" y="613233"/>
                </a:lnTo>
                <a:lnTo>
                  <a:pt x="647699" y="598800"/>
                </a:lnTo>
                <a:lnTo>
                  <a:pt x="647413" y="31330"/>
                </a:lnTo>
                <a:lnTo>
                  <a:pt x="643008" y="19610"/>
                </a:lnTo>
                <a:lnTo>
                  <a:pt x="633980" y="9599"/>
                </a:lnTo>
                <a:lnTo>
                  <a:pt x="621230" y="2620"/>
                </a:lnTo>
                <a:lnTo>
                  <a:pt x="605658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0" name="object 28"/>
          <p:cNvSpPr>
            <a:spLocks/>
          </p:cNvSpPr>
          <p:nvPr/>
        </p:nvSpPr>
        <p:spPr bwMode="auto">
          <a:xfrm>
            <a:off x="1914525" y="3829050"/>
            <a:ext cx="207963" cy="203200"/>
          </a:xfrm>
          <a:custGeom>
            <a:avLst/>
            <a:gdLst>
              <a:gd name="T0" fmla="*/ 95934 w 208280"/>
              <a:gd name="T1" fmla="*/ 0 h 204470"/>
              <a:gd name="T2" fmla="*/ 55215 w 208280"/>
              <a:gd name="T3" fmla="*/ 10965 h 204470"/>
              <a:gd name="T4" fmla="*/ 23314 w 208280"/>
              <a:gd name="T5" fmla="*/ 35637 h 204470"/>
              <a:gd name="T6" fmla="*/ 4011 w 208280"/>
              <a:gd name="T7" fmla="*/ 70441 h 204470"/>
              <a:gd name="T8" fmla="*/ 0 w 208280"/>
              <a:gd name="T9" fmla="*/ 97506 h 204470"/>
              <a:gd name="T10" fmla="*/ 527 w 208280"/>
              <a:gd name="T11" fmla="*/ 107446 h 204470"/>
              <a:gd name="T12" fmla="*/ 13008 w 208280"/>
              <a:gd name="T13" fmla="*/ 144816 h 204470"/>
              <a:gd name="T14" fmla="*/ 39710 w 208280"/>
              <a:gd name="T15" fmla="*/ 173981 h 204470"/>
              <a:gd name="T16" fmla="*/ 77476 w 208280"/>
              <a:gd name="T17" fmla="*/ 191566 h 204470"/>
              <a:gd name="T18" fmla="*/ 107237 w 208280"/>
              <a:gd name="T19" fmla="*/ 195185 h 204470"/>
              <a:gd name="T20" fmla="*/ 120790 w 208280"/>
              <a:gd name="T21" fmla="*/ 193844 h 204470"/>
              <a:gd name="T22" fmla="*/ 157497 w 208280"/>
              <a:gd name="T23" fmla="*/ 180175 h 204470"/>
              <a:gd name="T24" fmla="*/ 185808 w 208280"/>
              <a:gd name="T25" fmla="*/ 153473 h 204470"/>
              <a:gd name="T26" fmla="*/ 202555 w 208280"/>
              <a:gd name="T27" fmla="*/ 115574 h 204470"/>
              <a:gd name="T28" fmla="*/ 205731 w 208280"/>
              <a:gd name="T29" fmla="*/ 84998 h 204470"/>
              <a:gd name="T30" fmla="*/ 203042 w 208280"/>
              <a:gd name="T31" fmla="*/ 72178 h 204470"/>
              <a:gd name="T32" fmla="*/ 184832 w 208280"/>
              <a:gd name="T33" fmla="*/ 38159 h 204470"/>
              <a:gd name="T34" fmla="*/ 153501 w 208280"/>
              <a:gd name="T35" fmla="*/ 13309 h 204470"/>
              <a:gd name="T36" fmla="*/ 111720 w 208280"/>
              <a:gd name="T37" fmla="*/ 848 h 204470"/>
              <a:gd name="T38" fmla="*/ 95934 w 208280"/>
              <a:gd name="T39" fmla="*/ 0 h 2044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8280"/>
              <a:gd name="T61" fmla="*/ 0 h 204470"/>
              <a:gd name="T62" fmla="*/ 208280 w 208280"/>
              <a:gd name="T63" fmla="*/ 204470 h 2044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8280" h="204470">
                <a:moveTo>
                  <a:pt x="96962" y="0"/>
                </a:moveTo>
                <a:lnTo>
                  <a:pt x="55807" y="11454"/>
                </a:lnTo>
                <a:lnTo>
                  <a:pt x="23566" y="37226"/>
                </a:lnTo>
                <a:lnTo>
                  <a:pt x="4053" y="73581"/>
                </a:lnTo>
                <a:lnTo>
                  <a:pt x="0" y="101853"/>
                </a:lnTo>
                <a:lnTo>
                  <a:pt x="534" y="112236"/>
                </a:lnTo>
                <a:lnTo>
                  <a:pt x="13148" y="151272"/>
                </a:lnTo>
                <a:lnTo>
                  <a:pt x="40137" y="181737"/>
                </a:lnTo>
                <a:lnTo>
                  <a:pt x="78306" y="200105"/>
                </a:lnTo>
                <a:lnTo>
                  <a:pt x="108386" y="203887"/>
                </a:lnTo>
                <a:lnTo>
                  <a:pt x="122085" y="202486"/>
                </a:lnTo>
                <a:lnTo>
                  <a:pt x="159185" y="188207"/>
                </a:lnTo>
                <a:lnTo>
                  <a:pt x="187800" y="160314"/>
                </a:lnTo>
                <a:lnTo>
                  <a:pt x="204727" y="120726"/>
                </a:lnTo>
                <a:lnTo>
                  <a:pt x="207937" y="88787"/>
                </a:lnTo>
                <a:lnTo>
                  <a:pt x="205217" y="75395"/>
                </a:lnTo>
                <a:lnTo>
                  <a:pt x="186813" y="39860"/>
                </a:lnTo>
                <a:lnTo>
                  <a:pt x="155146" y="13902"/>
                </a:lnTo>
                <a:lnTo>
                  <a:pt x="112918" y="883"/>
                </a:lnTo>
                <a:lnTo>
                  <a:pt x="96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1" name="object 29"/>
          <p:cNvSpPr>
            <a:spLocks/>
          </p:cNvSpPr>
          <p:nvPr/>
        </p:nvSpPr>
        <p:spPr bwMode="auto">
          <a:xfrm>
            <a:off x="1709738" y="3924300"/>
            <a:ext cx="604837" cy="439738"/>
          </a:xfrm>
          <a:custGeom>
            <a:avLst/>
            <a:gdLst>
              <a:gd name="T0" fmla="*/ 302663 w 604519"/>
              <a:gd name="T1" fmla="*/ 322147 h 439420"/>
              <a:gd name="T2" fmla="*/ 328263 w 604519"/>
              <a:gd name="T3" fmla="*/ 409824 h 439420"/>
              <a:gd name="T4" fmla="*/ 353513 w 604519"/>
              <a:gd name="T5" fmla="*/ 441202 h 439420"/>
              <a:gd name="T6" fmla="*/ 345900 w 604519"/>
              <a:gd name="T7" fmla="*/ 423682 h 439420"/>
              <a:gd name="T8" fmla="*/ 342762 w 604519"/>
              <a:gd name="T9" fmla="*/ 399723 h 439420"/>
              <a:gd name="T10" fmla="*/ 322916 w 604519"/>
              <a:gd name="T11" fmla="*/ 320407 h 439420"/>
              <a:gd name="T12" fmla="*/ 466358 w 604519"/>
              <a:gd name="T13" fmla="*/ 242409 h 439420"/>
              <a:gd name="T14" fmla="*/ 375415 w 604519"/>
              <a:gd name="T15" fmla="*/ 336333 h 439420"/>
              <a:gd name="T16" fmla="*/ 350791 w 604519"/>
              <a:gd name="T17" fmla="*/ 399723 h 439420"/>
              <a:gd name="T18" fmla="*/ 368188 w 604519"/>
              <a:gd name="T19" fmla="*/ 367050 h 439420"/>
              <a:gd name="T20" fmla="*/ 393653 w 604519"/>
              <a:gd name="T21" fmla="*/ 350008 h 439420"/>
              <a:gd name="T22" fmla="*/ 575779 w 604519"/>
              <a:gd name="T23" fmla="*/ 300402 h 439420"/>
              <a:gd name="T24" fmla="*/ 561140 w 604519"/>
              <a:gd name="T25" fmla="*/ 350008 h 439420"/>
              <a:gd name="T26" fmla="*/ 477570 w 604519"/>
              <a:gd name="T27" fmla="*/ 367338 h 439420"/>
              <a:gd name="T28" fmla="*/ 561140 w 604519"/>
              <a:gd name="T29" fmla="*/ 350008 h 439420"/>
              <a:gd name="T30" fmla="*/ 42578 w 604519"/>
              <a:gd name="T31" fmla="*/ 9684 h 439420"/>
              <a:gd name="T32" fmla="*/ 13997 w 604519"/>
              <a:gd name="T33" fmla="*/ 28541 h 439420"/>
              <a:gd name="T34" fmla="*/ 36196 w 604519"/>
              <a:gd name="T35" fmla="*/ 49769 h 439420"/>
              <a:gd name="T36" fmla="*/ 37854 w 604519"/>
              <a:gd name="T37" fmla="*/ 89229 h 439420"/>
              <a:gd name="T38" fmla="*/ 54504 w 604519"/>
              <a:gd name="T39" fmla="*/ 216773 h 439420"/>
              <a:gd name="T40" fmla="*/ 145890 w 604519"/>
              <a:gd name="T41" fmla="*/ 322997 h 439420"/>
              <a:gd name="T42" fmla="*/ 218565 w 604519"/>
              <a:gd name="T43" fmla="*/ 334624 h 439420"/>
              <a:gd name="T44" fmla="*/ 261974 w 604519"/>
              <a:gd name="T45" fmla="*/ 324885 h 439420"/>
              <a:gd name="T46" fmla="*/ 322916 w 604519"/>
              <a:gd name="T47" fmla="*/ 320407 h 439420"/>
              <a:gd name="T48" fmla="*/ 276655 w 604519"/>
              <a:gd name="T49" fmla="*/ 218762 h 439420"/>
              <a:gd name="T50" fmla="*/ 187847 w 604519"/>
              <a:gd name="T51" fmla="*/ 127995 h 439420"/>
              <a:gd name="T52" fmla="*/ 217263 w 604519"/>
              <a:gd name="T53" fmla="*/ 98044 h 439420"/>
              <a:gd name="T54" fmla="*/ 174371 w 604519"/>
              <a:gd name="T55" fmla="*/ 2752 h 439420"/>
              <a:gd name="T56" fmla="*/ 401700 w 604519"/>
              <a:gd name="T57" fmla="*/ 102027 h 439420"/>
              <a:gd name="T58" fmla="*/ 360272 w 604519"/>
              <a:gd name="T59" fmla="*/ 189916 h 439420"/>
              <a:gd name="T60" fmla="*/ 374504 w 604519"/>
              <a:gd name="T61" fmla="*/ 304980 h 439420"/>
              <a:gd name="T62" fmla="*/ 397903 w 604519"/>
              <a:gd name="T63" fmla="*/ 280773 h 439420"/>
              <a:gd name="T64" fmla="*/ 485828 w 604519"/>
              <a:gd name="T65" fmla="*/ 228199 h 439420"/>
              <a:gd name="T66" fmla="*/ 591843 w 604519"/>
              <a:gd name="T67" fmla="*/ 175165 h 439420"/>
              <a:gd name="T68" fmla="*/ 478145 w 604519"/>
              <a:gd name="T69" fmla="*/ 114796 h 439420"/>
              <a:gd name="T70" fmla="*/ 401700 w 604519"/>
              <a:gd name="T71" fmla="*/ 102027 h 439420"/>
              <a:gd name="T72" fmla="*/ 190029 w 604519"/>
              <a:gd name="T73" fmla="*/ 125717 h 439420"/>
              <a:gd name="T74" fmla="*/ 281608 w 604519"/>
              <a:gd name="T75" fmla="*/ 196579 h 439420"/>
              <a:gd name="T76" fmla="*/ 330662 w 604519"/>
              <a:gd name="T77" fmla="*/ 240901 h 439420"/>
              <a:gd name="T78" fmla="*/ 342207 w 604519"/>
              <a:gd name="T79" fmla="*/ 179176 h 439420"/>
              <a:gd name="T80" fmla="*/ 331921 w 604519"/>
              <a:gd name="T81" fmla="*/ 137245 h 439420"/>
              <a:gd name="T82" fmla="*/ 296870 w 604519"/>
              <a:gd name="T83" fmla="*/ 132263 h 439420"/>
              <a:gd name="T84" fmla="*/ 254361 w 604519"/>
              <a:gd name="T85" fmla="*/ 121210 h 4394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04519"/>
              <a:gd name="T130" fmla="*/ 0 h 439420"/>
              <a:gd name="T131" fmla="*/ 604519 w 604519"/>
              <a:gd name="T132" fmla="*/ 439420 h 4394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04519" h="439420">
                <a:moveTo>
                  <a:pt x="321729" y="318788"/>
                </a:moveTo>
                <a:lnTo>
                  <a:pt x="294112" y="318788"/>
                </a:lnTo>
                <a:lnTo>
                  <a:pt x="301550" y="320520"/>
                </a:lnTo>
                <a:lnTo>
                  <a:pt x="307576" y="324347"/>
                </a:lnTo>
                <a:lnTo>
                  <a:pt x="322195" y="366486"/>
                </a:lnTo>
                <a:lnTo>
                  <a:pt x="327058" y="407754"/>
                </a:lnTo>
                <a:lnTo>
                  <a:pt x="338320" y="428755"/>
                </a:lnTo>
                <a:lnTo>
                  <a:pt x="346196" y="437288"/>
                </a:lnTo>
                <a:lnTo>
                  <a:pt x="352214" y="438973"/>
                </a:lnTo>
                <a:lnTo>
                  <a:pt x="353431" y="438983"/>
                </a:lnTo>
                <a:lnTo>
                  <a:pt x="347326" y="429395"/>
                </a:lnTo>
                <a:lnTo>
                  <a:pt x="344629" y="421542"/>
                </a:lnTo>
                <a:lnTo>
                  <a:pt x="345339" y="412115"/>
                </a:lnTo>
                <a:lnTo>
                  <a:pt x="349457" y="397805"/>
                </a:lnTo>
                <a:lnTo>
                  <a:pt x="341502" y="397704"/>
                </a:lnTo>
                <a:lnTo>
                  <a:pt x="334612" y="364577"/>
                </a:lnTo>
                <a:lnTo>
                  <a:pt x="326620" y="334088"/>
                </a:lnTo>
                <a:lnTo>
                  <a:pt x="321729" y="318788"/>
                </a:lnTo>
                <a:close/>
              </a:path>
              <a:path w="604519" h="439420">
                <a:moveTo>
                  <a:pt x="582536" y="227046"/>
                </a:moveTo>
                <a:lnTo>
                  <a:pt x="484043" y="227046"/>
                </a:lnTo>
                <a:lnTo>
                  <a:pt x="464644" y="241184"/>
                </a:lnTo>
                <a:lnTo>
                  <a:pt x="431081" y="269398"/>
                </a:lnTo>
                <a:lnTo>
                  <a:pt x="403974" y="296823"/>
                </a:lnTo>
                <a:lnTo>
                  <a:pt x="374036" y="334634"/>
                </a:lnTo>
                <a:lnTo>
                  <a:pt x="350825" y="374400"/>
                </a:lnTo>
                <a:lnTo>
                  <a:pt x="341502" y="397704"/>
                </a:lnTo>
                <a:lnTo>
                  <a:pt x="349503" y="397704"/>
                </a:lnTo>
                <a:lnTo>
                  <a:pt x="354310" y="386969"/>
                </a:lnTo>
                <a:lnTo>
                  <a:pt x="360114" y="375745"/>
                </a:lnTo>
                <a:lnTo>
                  <a:pt x="366836" y="365197"/>
                </a:lnTo>
                <a:lnTo>
                  <a:pt x="374447" y="356388"/>
                </a:lnTo>
                <a:lnTo>
                  <a:pt x="382914" y="350381"/>
                </a:lnTo>
                <a:lnTo>
                  <a:pt x="392206" y="348240"/>
                </a:lnTo>
                <a:lnTo>
                  <a:pt x="559078" y="348240"/>
                </a:lnTo>
                <a:lnTo>
                  <a:pt x="560828" y="345427"/>
                </a:lnTo>
                <a:lnTo>
                  <a:pt x="573663" y="298885"/>
                </a:lnTo>
                <a:lnTo>
                  <a:pt x="581151" y="244423"/>
                </a:lnTo>
                <a:lnTo>
                  <a:pt x="582536" y="227046"/>
                </a:lnTo>
                <a:close/>
              </a:path>
              <a:path w="604519" h="439420">
                <a:moveTo>
                  <a:pt x="559078" y="348240"/>
                </a:moveTo>
                <a:lnTo>
                  <a:pt x="392206" y="348240"/>
                </a:lnTo>
                <a:lnTo>
                  <a:pt x="429654" y="356390"/>
                </a:lnTo>
                <a:lnTo>
                  <a:pt x="475815" y="365483"/>
                </a:lnTo>
                <a:lnTo>
                  <a:pt x="517040" y="369487"/>
                </a:lnTo>
                <a:lnTo>
                  <a:pt x="527445" y="368706"/>
                </a:lnTo>
                <a:lnTo>
                  <a:pt x="559078" y="348240"/>
                </a:lnTo>
                <a:close/>
              </a:path>
              <a:path w="604519" h="439420">
                <a:moveTo>
                  <a:pt x="137869" y="0"/>
                </a:moveTo>
                <a:lnTo>
                  <a:pt x="86317" y="2616"/>
                </a:lnTo>
                <a:lnTo>
                  <a:pt x="42424" y="9635"/>
                </a:lnTo>
                <a:lnTo>
                  <a:pt x="1489" y="19922"/>
                </a:lnTo>
                <a:lnTo>
                  <a:pt x="0" y="20393"/>
                </a:lnTo>
                <a:lnTo>
                  <a:pt x="13948" y="28394"/>
                </a:lnTo>
                <a:lnTo>
                  <a:pt x="24318" y="35202"/>
                </a:lnTo>
                <a:lnTo>
                  <a:pt x="31545" y="41886"/>
                </a:lnTo>
                <a:lnTo>
                  <a:pt x="36063" y="49517"/>
                </a:lnTo>
                <a:lnTo>
                  <a:pt x="38307" y="59163"/>
                </a:lnTo>
                <a:lnTo>
                  <a:pt x="38713" y="71894"/>
                </a:lnTo>
                <a:lnTo>
                  <a:pt x="37714" y="88780"/>
                </a:lnTo>
                <a:lnTo>
                  <a:pt x="37532" y="118165"/>
                </a:lnTo>
                <a:lnTo>
                  <a:pt x="42672" y="170862"/>
                </a:lnTo>
                <a:lnTo>
                  <a:pt x="54301" y="215678"/>
                </a:lnTo>
                <a:lnTo>
                  <a:pt x="71402" y="252876"/>
                </a:lnTo>
                <a:lnTo>
                  <a:pt x="105085" y="294958"/>
                </a:lnTo>
                <a:lnTo>
                  <a:pt x="145352" y="321365"/>
                </a:lnTo>
                <a:lnTo>
                  <a:pt x="188766" y="332977"/>
                </a:lnTo>
                <a:lnTo>
                  <a:pt x="203343" y="333713"/>
                </a:lnTo>
                <a:lnTo>
                  <a:pt x="217760" y="332934"/>
                </a:lnTo>
                <a:lnTo>
                  <a:pt x="231891" y="330676"/>
                </a:lnTo>
                <a:lnTo>
                  <a:pt x="245608" y="326969"/>
                </a:lnTo>
                <a:lnTo>
                  <a:pt x="261011" y="323244"/>
                </a:lnTo>
                <a:lnTo>
                  <a:pt x="274075" y="320444"/>
                </a:lnTo>
                <a:lnTo>
                  <a:pt x="285031" y="318861"/>
                </a:lnTo>
                <a:lnTo>
                  <a:pt x="321729" y="318788"/>
                </a:lnTo>
                <a:lnTo>
                  <a:pt x="317683" y="306135"/>
                </a:lnTo>
                <a:lnTo>
                  <a:pt x="297607" y="257433"/>
                </a:lnTo>
                <a:lnTo>
                  <a:pt x="275640" y="217656"/>
                </a:lnTo>
                <a:lnTo>
                  <a:pt x="253042" y="185994"/>
                </a:lnTo>
                <a:lnTo>
                  <a:pt x="220716" y="151939"/>
                </a:lnTo>
                <a:lnTo>
                  <a:pt x="187155" y="127350"/>
                </a:lnTo>
                <a:lnTo>
                  <a:pt x="173730" y="120598"/>
                </a:lnTo>
                <a:lnTo>
                  <a:pt x="253426" y="120598"/>
                </a:lnTo>
                <a:lnTo>
                  <a:pt x="216465" y="97547"/>
                </a:lnTo>
                <a:lnTo>
                  <a:pt x="190206" y="66384"/>
                </a:lnTo>
                <a:lnTo>
                  <a:pt x="175805" y="29482"/>
                </a:lnTo>
                <a:lnTo>
                  <a:pt x="173730" y="2738"/>
                </a:lnTo>
                <a:lnTo>
                  <a:pt x="155789" y="819"/>
                </a:lnTo>
                <a:lnTo>
                  <a:pt x="137869" y="0"/>
                </a:lnTo>
                <a:close/>
              </a:path>
              <a:path w="604519" h="439420">
                <a:moveTo>
                  <a:pt x="400223" y="101510"/>
                </a:moveTo>
                <a:lnTo>
                  <a:pt x="364805" y="124051"/>
                </a:lnTo>
                <a:lnTo>
                  <a:pt x="358253" y="168370"/>
                </a:lnTo>
                <a:lnTo>
                  <a:pt x="358949" y="188957"/>
                </a:lnTo>
                <a:lnTo>
                  <a:pt x="363631" y="239684"/>
                </a:lnTo>
                <a:lnTo>
                  <a:pt x="371469" y="303347"/>
                </a:lnTo>
                <a:lnTo>
                  <a:pt x="373128" y="303439"/>
                </a:lnTo>
                <a:lnTo>
                  <a:pt x="377973" y="298420"/>
                </a:lnTo>
                <a:lnTo>
                  <a:pt x="385809" y="289865"/>
                </a:lnTo>
                <a:lnTo>
                  <a:pt x="396440" y="279355"/>
                </a:lnTo>
                <a:lnTo>
                  <a:pt x="428741" y="254514"/>
                </a:lnTo>
                <a:lnTo>
                  <a:pt x="471028" y="231420"/>
                </a:lnTo>
                <a:lnTo>
                  <a:pt x="484043" y="227046"/>
                </a:lnTo>
                <a:lnTo>
                  <a:pt x="582536" y="227046"/>
                </a:lnTo>
                <a:lnTo>
                  <a:pt x="583215" y="218535"/>
                </a:lnTo>
                <a:lnTo>
                  <a:pt x="589668" y="174281"/>
                </a:lnTo>
                <a:lnTo>
                  <a:pt x="604483" y="155048"/>
                </a:lnTo>
                <a:lnTo>
                  <a:pt x="533245" y="131560"/>
                </a:lnTo>
                <a:lnTo>
                  <a:pt x="476388" y="114215"/>
                </a:lnTo>
                <a:lnTo>
                  <a:pt x="432513" y="103902"/>
                </a:lnTo>
                <a:lnTo>
                  <a:pt x="415008" y="101660"/>
                </a:lnTo>
                <a:lnTo>
                  <a:pt x="400223" y="101510"/>
                </a:lnTo>
                <a:close/>
              </a:path>
              <a:path w="604519" h="439420">
                <a:moveTo>
                  <a:pt x="253426" y="120598"/>
                </a:moveTo>
                <a:lnTo>
                  <a:pt x="173730" y="120598"/>
                </a:lnTo>
                <a:lnTo>
                  <a:pt x="189329" y="125080"/>
                </a:lnTo>
                <a:lnTo>
                  <a:pt x="204429" y="131608"/>
                </a:lnTo>
                <a:lnTo>
                  <a:pt x="246026" y="160226"/>
                </a:lnTo>
                <a:lnTo>
                  <a:pt x="280572" y="195585"/>
                </a:lnTo>
                <a:lnTo>
                  <a:pt x="306142" y="228926"/>
                </a:lnTo>
                <a:lnTo>
                  <a:pt x="322949" y="255105"/>
                </a:lnTo>
                <a:lnTo>
                  <a:pt x="329447" y="239684"/>
                </a:lnTo>
                <a:lnTo>
                  <a:pt x="342102" y="197412"/>
                </a:lnTo>
                <a:lnTo>
                  <a:pt x="342118" y="188250"/>
                </a:lnTo>
                <a:lnTo>
                  <a:pt x="340949" y="178272"/>
                </a:lnTo>
                <a:lnTo>
                  <a:pt x="338631" y="166789"/>
                </a:lnTo>
                <a:lnTo>
                  <a:pt x="335204" y="153112"/>
                </a:lnTo>
                <a:lnTo>
                  <a:pt x="330702" y="136552"/>
                </a:lnTo>
                <a:lnTo>
                  <a:pt x="323595" y="132409"/>
                </a:lnTo>
                <a:lnTo>
                  <a:pt x="311521" y="132409"/>
                </a:lnTo>
                <a:lnTo>
                  <a:pt x="295778" y="131595"/>
                </a:lnTo>
                <a:lnTo>
                  <a:pt x="280620" y="129221"/>
                </a:lnTo>
                <a:lnTo>
                  <a:pt x="266130" y="125391"/>
                </a:lnTo>
                <a:lnTo>
                  <a:pt x="253426" y="1205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2" name="object 30"/>
          <p:cNvSpPr>
            <a:spLocks/>
          </p:cNvSpPr>
          <p:nvPr/>
        </p:nvSpPr>
        <p:spPr bwMode="auto">
          <a:xfrm>
            <a:off x="1944688" y="3930650"/>
            <a:ext cx="149225" cy="0"/>
          </a:xfrm>
          <a:custGeom>
            <a:avLst/>
            <a:gdLst>
              <a:gd name="T0" fmla="*/ 0 w 149860"/>
              <a:gd name="T1" fmla="*/ 144977 w 149860"/>
              <a:gd name="T2" fmla="*/ 0 60000 65536"/>
              <a:gd name="T3" fmla="*/ 0 60000 65536"/>
              <a:gd name="T4" fmla="*/ 0 w 149860"/>
              <a:gd name="T5" fmla="*/ 149860 w 1498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9860">
                <a:moveTo>
                  <a:pt x="0" y="0"/>
                </a:moveTo>
                <a:lnTo>
                  <a:pt x="149351" y="0"/>
                </a:lnTo>
              </a:path>
            </a:pathLst>
          </a:custGeom>
          <a:noFill/>
          <a:ln w="42417">
            <a:solidFill>
              <a:srgbClr val="DF63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3" name="object 31"/>
          <p:cNvSpPr>
            <a:spLocks/>
          </p:cNvSpPr>
          <p:nvPr/>
        </p:nvSpPr>
        <p:spPr bwMode="auto">
          <a:xfrm>
            <a:off x="2341563" y="4854575"/>
            <a:ext cx="639762" cy="50800"/>
          </a:xfrm>
          <a:custGeom>
            <a:avLst/>
            <a:gdLst>
              <a:gd name="T0" fmla="*/ 566310 w 640080"/>
              <a:gd name="T1" fmla="*/ 0 h 52070"/>
              <a:gd name="T2" fmla="*/ 63110 w 640080"/>
              <a:gd name="T3" fmla="*/ 0 h 52070"/>
              <a:gd name="T4" fmla="*/ 49666 w 640080"/>
              <a:gd name="T5" fmla="*/ 1293 h 52070"/>
              <a:gd name="T6" fmla="*/ 14359 w 640080"/>
              <a:gd name="T7" fmla="*/ 18251 h 52070"/>
              <a:gd name="T8" fmla="*/ 0 w 640080"/>
              <a:gd name="T9" fmla="*/ 37399 h 52070"/>
              <a:gd name="T10" fmla="*/ 637309 w 640080"/>
              <a:gd name="T11" fmla="*/ 43589 h 52070"/>
              <a:gd name="T12" fmla="*/ 615269 w 640080"/>
              <a:gd name="T13" fmla="*/ 16050 h 52070"/>
              <a:gd name="T14" fmla="*/ 580023 w 640080"/>
              <a:gd name="T15" fmla="*/ 1021 h 52070"/>
              <a:gd name="T16" fmla="*/ 566310 w 640080"/>
              <a:gd name="T17" fmla="*/ 0 h 520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0080"/>
              <a:gd name="T28" fmla="*/ 0 h 52070"/>
              <a:gd name="T29" fmla="*/ 640080 w 640080"/>
              <a:gd name="T30" fmla="*/ 52070 h 520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80" h="52070">
                <a:moveTo>
                  <a:pt x="568283" y="0"/>
                </a:moveTo>
                <a:lnTo>
                  <a:pt x="63327" y="0"/>
                </a:lnTo>
                <a:lnTo>
                  <a:pt x="49841" y="1537"/>
                </a:lnTo>
                <a:lnTo>
                  <a:pt x="14408" y="21694"/>
                </a:lnTo>
                <a:lnTo>
                  <a:pt x="0" y="44455"/>
                </a:lnTo>
                <a:lnTo>
                  <a:pt x="639530" y="51815"/>
                </a:lnTo>
                <a:lnTo>
                  <a:pt x="617413" y="19078"/>
                </a:lnTo>
                <a:lnTo>
                  <a:pt x="582044" y="1215"/>
                </a:lnTo>
                <a:lnTo>
                  <a:pt x="568283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4" name="object 32"/>
          <p:cNvSpPr>
            <a:spLocks/>
          </p:cNvSpPr>
          <p:nvPr/>
        </p:nvSpPr>
        <p:spPr bwMode="auto">
          <a:xfrm>
            <a:off x="2339975" y="4933950"/>
            <a:ext cx="641350" cy="463550"/>
          </a:xfrm>
          <a:custGeom>
            <a:avLst/>
            <a:gdLst>
              <a:gd name="T0" fmla="*/ 0 w 641985"/>
              <a:gd name="T1" fmla="*/ 470733 h 462279"/>
              <a:gd name="T2" fmla="*/ 637174 w 641985"/>
              <a:gd name="T3" fmla="*/ 470733 h 462279"/>
              <a:gd name="T4" fmla="*/ 637174 w 641985"/>
              <a:gd name="T5" fmla="*/ 0 h 462279"/>
              <a:gd name="T6" fmla="*/ 0 w 641985"/>
              <a:gd name="T7" fmla="*/ 0 h 462279"/>
              <a:gd name="T8" fmla="*/ 0 w 641985"/>
              <a:gd name="T9" fmla="*/ 470733 h 462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1985"/>
              <a:gd name="T16" fmla="*/ 0 h 462279"/>
              <a:gd name="T17" fmla="*/ 641985 w 641985"/>
              <a:gd name="T18" fmla="*/ 462279 h 462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1985" h="462279">
                <a:moveTo>
                  <a:pt x="0" y="461771"/>
                </a:moveTo>
                <a:lnTo>
                  <a:pt x="641603" y="461771"/>
                </a:lnTo>
                <a:lnTo>
                  <a:pt x="641603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5" name="object 33"/>
          <p:cNvSpPr>
            <a:spLocks/>
          </p:cNvSpPr>
          <p:nvPr/>
        </p:nvSpPr>
        <p:spPr bwMode="auto">
          <a:xfrm>
            <a:off x="2339975" y="5418138"/>
            <a:ext cx="639763" cy="69850"/>
          </a:xfrm>
          <a:custGeom>
            <a:avLst/>
            <a:gdLst>
              <a:gd name="T0" fmla="*/ 0 w 640714"/>
              <a:gd name="T1" fmla="*/ 0 h 70485"/>
              <a:gd name="T2" fmla="*/ 12455 w 640714"/>
              <a:gd name="T3" fmla="*/ 39534 h 70485"/>
              <a:gd name="T4" fmla="*/ 43933 w 640714"/>
              <a:gd name="T5" fmla="*/ 62479 h 70485"/>
              <a:gd name="T6" fmla="*/ 64724 w 640714"/>
              <a:gd name="T7" fmla="*/ 65799 h 70485"/>
              <a:gd name="T8" fmla="*/ 564456 w 640714"/>
              <a:gd name="T9" fmla="*/ 65799 h 70485"/>
              <a:gd name="T10" fmla="*/ 605378 w 640714"/>
              <a:gd name="T11" fmla="*/ 54761 h 70485"/>
              <a:gd name="T12" fmla="*/ 630222 w 640714"/>
              <a:gd name="T13" fmla="*/ 25287 h 70485"/>
              <a:gd name="T14" fmla="*/ 633911 w 640714"/>
              <a:gd name="T15" fmla="*/ 12310 h 70485"/>
              <a:gd name="T16" fmla="*/ 0 w 640714"/>
              <a:gd name="T17" fmla="*/ 0 h 704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0714"/>
              <a:gd name="T28" fmla="*/ 0 h 70485"/>
              <a:gd name="T29" fmla="*/ 640714 w 640714"/>
              <a:gd name="T30" fmla="*/ 70485 h 704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714" h="70485">
                <a:moveTo>
                  <a:pt x="0" y="0"/>
                </a:moveTo>
                <a:lnTo>
                  <a:pt x="12588" y="42119"/>
                </a:lnTo>
                <a:lnTo>
                  <a:pt x="44392" y="66565"/>
                </a:lnTo>
                <a:lnTo>
                  <a:pt x="65400" y="70103"/>
                </a:lnTo>
                <a:lnTo>
                  <a:pt x="570356" y="70103"/>
                </a:lnTo>
                <a:lnTo>
                  <a:pt x="611706" y="58343"/>
                </a:lnTo>
                <a:lnTo>
                  <a:pt x="636809" y="26941"/>
                </a:lnTo>
                <a:lnTo>
                  <a:pt x="640537" y="13115"/>
                </a:lnTo>
                <a:lnTo>
                  <a:pt x="0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6" name="object 34"/>
          <p:cNvSpPr>
            <a:spLocks/>
          </p:cNvSpPr>
          <p:nvPr/>
        </p:nvSpPr>
        <p:spPr bwMode="auto">
          <a:xfrm>
            <a:off x="2463800" y="5075238"/>
            <a:ext cx="184150" cy="288925"/>
          </a:xfrm>
          <a:custGeom>
            <a:avLst/>
            <a:gdLst>
              <a:gd name="T0" fmla="*/ 83380 w 184150"/>
              <a:gd name="T1" fmla="*/ 183574 h 289560"/>
              <a:gd name="T2" fmla="*/ 101129 w 184150"/>
              <a:gd name="T3" fmla="*/ 196181 h 289560"/>
              <a:gd name="T4" fmla="*/ 95814 w 184150"/>
              <a:gd name="T5" fmla="*/ 273811 h 289560"/>
              <a:gd name="T6" fmla="*/ 111903 w 184150"/>
              <a:gd name="T7" fmla="*/ 284737 h 289560"/>
              <a:gd name="T8" fmla="*/ 124827 w 184150"/>
              <a:gd name="T9" fmla="*/ 269314 h 289560"/>
              <a:gd name="T10" fmla="*/ 138049 w 184150"/>
              <a:gd name="T11" fmla="*/ 183574 h 289560"/>
              <a:gd name="T12" fmla="*/ 47368 w 184150"/>
              <a:gd name="T13" fmla="*/ 52250 h 289560"/>
              <a:gd name="T14" fmla="*/ 43925 w 184150"/>
              <a:gd name="T15" fmla="*/ 104741 h 289560"/>
              <a:gd name="T16" fmla="*/ 43729 w 184150"/>
              <a:gd name="T17" fmla="*/ 139331 h 289560"/>
              <a:gd name="T18" fmla="*/ 57410 w 184150"/>
              <a:gd name="T19" fmla="*/ 277349 h 289560"/>
              <a:gd name="T20" fmla="*/ 85725 w 184150"/>
              <a:gd name="T21" fmla="*/ 279027 h 289560"/>
              <a:gd name="T22" fmla="*/ 89069 w 184150"/>
              <a:gd name="T23" fmla="*/ 266900 h 289560"/>
              <a:gd name="T24" fmla="*/ 84594 w 184150"/>
              <a:gd name="T25" fmla="*/ 213701 h 289560"/>
              <a:gd name="T26" fmla="*/ 138049 w 184150"/>
              <a:gd name="T27" fmla="*/ 183574 h 289560"/>
              <a:gd name="T28" fmla="*/ 138776 w 184150"/>
              <a:gd name="T29" fmla="*/ 170391 h 289560"/>
              <a:gd name="T30" fmla="*/ 139218 w 184150"/>
              <a:gd name="T31" fmla="*/ 147088 h 289560"/>
              <a:gd name="T32" fmla="*/ 139106 w 184150"/>
              <a:gd name="T33" fmla="*/ 135189 h 289560"/>
              <a:gd name="T34" fmla="*/ 138497 w 184150"/>
              <a:gd name="T35" fmla="*/ 112218 h 289560"/>
              <a:gd name="T36" fmla="*/ 137774 w 184150"/>
              <a:gd name="T37" fmla="*/ 88136 h 289560"/>
              <a:gd name="T38" fmla="*/ 137425 w 184150"/>
              <a:gd name="T39" fmla="*/ 63540 h 289560"/>
              <a:gd name="T40" fmla="*/ 137476 w 184150"/>
              <a:gd name="T41" fmla="*/ 52250 h 289560"/>
              <a:gd name="T42" fmla="*/ 137511 w 184150"/>
              <a:gd name="T43" fmla="*/ 47102 h 289560"/>
              <a:gd name="T44" fmla="*/ 148306 w 184150"/>
              <a:gd name="T45" fmla="*/ 66901 h 289560"/>
              <a:gd name="T46" fmla="*/ 154086 w 184150"/>
              <a:gd name="T47" fmla="*/ 89093 h 289560"/>
              <a:gd name="T48" fmla="*/ 157987 w 184150"/>
              <a:gd name="T49" fmla="*/ 115986 h 289560"/>
              <a:gd name="T50" fmla="*/ 162260 w 184150"/>
              <a:gd name="T51" fmla="*/ 142124 h 289560"/>
              <a:gd name="T52" fmla="*/ 179824 w 184150"/>
              <a:gd name="T53" fmla="*/ 146015 h 289560"/>
              <a:gd name="T54" fmla="*/ 183832 w 184150"/>
              <a:gd name="T55" fmla="*/ 131914 h 289560"/>
              <a:gd name="T56" fmla="*/ 167503 w 184150"/>
              <a:gd name="T57" fmla="*/ 50887 h 289560"/>
              <a:gd name="T58" fmla="*/ 104047 w 184150"/>
              <a:gd name="T59" fmla="*/ 0 h 289560"/>
              <a:gd name="T60" fmla="*/ 29594 w 184150"/>
              <a:gd name="T61" fmla="*/ 24351 h 289560"/>
              <a:gd name="T62" fmla="*/ 1954 w 184150"/>
              <a:gd name="T63" fmla="*/ 100636 h 289560"/>
              <a:gd name="T64" fmla="*/ 703 w 184150"/>
              <a:gd name="T65" fmla="*/ 131914 h 289560"/>
              <a:gd name="T66" fmla="*/ 5736 w 184150"/>
              <a:gd name="T67" fmla="*/ 148095 h 289560"/>
              <a:gd name="T68" fmla="*/ 18478 w 184150"/>
              <a:gd name="T69" fmla="*/ 137670 h 289560"/>
              <a:gd name="T70" fmla="*/ 27452 w 184150"/>
              <a:gd name="T71" fmla="*/ 91652 h 289560"/>
              <a:gd name="T72" fmla="*/ 137476 w 184150"/>
              <a:gd name="T73" fmla="*/ 52250 h 289560"/>
              <a:gd name="T74" fmla="*/ 165596 w 184150"/>
              <a:gd name="T75" fmla="*/ 47102 h 289560"/>
              <a:gd name="T76" fmla="*/ 153941 w 184150"/>
              <a:gd name="T77" fmla="*/ 28008 h 289560"/>
              <a:gd name="T78" fmla="*/ 133382 w 184150"/>
              <a:gd name="T79" fmla="*/ 10280 h 289560"/>
              <a:gd name="T80" fmla="*/ 104047 w 184150"/>
              <a:gd name="T81" fmla="*/ 0 h 2895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4150"/>
              <a:gd name="T124" fmla="*/ 0 h 289560"/>
              <a:gd name="T125" fmla="*/ 184150 w 184150"/>
              <a:gd name="T126" fmla="*/ 289560 h 2895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4150" h="289560">
                <a:moveTo>
                  <a:pt x="138049" y="186416"/>
                </a:moveTo>
                <a:lnTo>
                  <a:pt x="83380" y="186416"/>
                </a:lnTo>
                <a:lnTo>
                  <a:pt x="101155" y="189091"/>
                </a:lnTo>
                <a:lnTo>
                  <a:pt x="101129" y="199219"/>
                </a:lnTo>
                <a:lnTo>
                  <a:pt x="99134" y="238625"/>
                </a:lnTo>
                <a:lnTo>
                  <a:pt x="95814" y="278051"/>
                </a:lnTo>
                <a:lnTo>
                  <a:pt x="102140" y="286306"/>
                </a:lnTo>
                <a:lnTo>
                  <a:pt x="111903" y="289147"/>
                </a:lnTo>
                <a:lnTo>
                  <a:pt x="120874" y="285298"/>
                </a:lnTo>
                <a:lnTo>
                  <a:pt x="124827" y="273485"/>
                </a:lnTo>
                <a:lnTo>
                  <a:pt x="137036" y="199281"/>
                </a:lnTo>
                <a:lnTo>
                  <a:pt x="138049" y="186416"/>
                </a:lnTo>
                <a:close/>
              </a:path>
              <a:path w="184150" h="289560">
                <a:moveTo>
                  <a:pt x="137476" y="53059"/>
                </a:moveTo>
                <a:lnTo>
                  <a:pt x="47368" y="53059"/>
                </a:lnTo>
                <a:lnTo>
                  <a:pt x="46167" y="67571"/>
                </a:lnTo>
                <a:lnTo>
                  <a:pt x="43925" y="106363"/>
                </a:lnTo>
                <a:lnTo>
                  <a:pt x="43567" y="129914"/>
                </a:lnTo>
                <a:lnTo>
                  <a:pt x="43729" y="141489"/>
                </a:lnTo>
                <a:lnTo>
                  <a:pt x="46649" y="190295"/>
                </a:lnTo>
                <a:lnTo>
                  <a:pt x="57410" y="281645"/>
                </a:lnTo>
                <a:lnTo>
                  <a:pt x="77031" y="288558"/>
                </a:lnTo>
                <a:lnTo>
                  <a:pt x="85725" y="283348"/>
                </a:lnTo>
                <a:lnTo>
                  <a:pt x="89344" y="273784"/>
                </a:lnTo>
                <a:lnTo>
                  <a:pt x="89069" y="271033"/>
                </a:lnTo>
                <a:lnTo>
                  <a:pt x="88240" y="262410"/>
                </a:lnTo>
                <a:lnTo>
                  <a:pt x="84594" y="217012"/>
                </a:lnTo>
                <a:lnTo>
                  <a:pt x="83380" y="186416"/>
                </a:lnTo>
                <a:lnTo>
                  <a:pt x="138049" y="186416"/>
                </a:lnTo>
                <a:lnTo>
                  <a:pt x="138097" y="185804"/>
                </a:lnTo>
                <a:lnTo>
                  <a:pt x="138776" y="173029"/>
                </a:lnTo>
                <a:lnTo>
                  <a:pt x="139131" y="160794"/>
                </a:lnTo>
                <a:lnTo>
                  <a:pt x="139218" y="149366"/>
                </a:lnTo>
                <a:lnTo>
                  <a:pt x="139215" y="148276"/>
                </a:lnTo>
                <a:lnTo>
                  <a:pt x="139106" y="137282"/>
                </a:lnTo>
                <a:lnTo>
                  <a:pt x="138845" y="125678"/>
                </a:lnTo>
                <a:lnTo>
                  <a:pt x="138497" y="113956"/>
                </a:lnTo>
                <a:lnTo>
                  <a:pt x="138120" y="101951"/>
                </a:lnTo>
                <a:lnTo>
                  <a:pt x="137774" y="89501"/>
                </a:lnTo>
                <a:lnTo>
                  <a:pt x="137518" y="76441"/>
                </a:lnTo>
                <a:lnTo>
                  <a:pt x="137425" y="64525"/>
                </a:lnTo>
                <a:lnTo>
                  <a:pt x="137444" y="57727"/>
                </a:lnTo>
                <a:lnTo>
                  <a:pt x="137476" y="53059"/>
                </a:lnTo>
                <a:close/>
              </a:path>
              <a:path w="184150" h="289560">
                <a:moveTo>
                  <a:pt x="165596" y="47832"/>
                </a:moveTo>
                <a:lnTo>
                  <a:pt x="137511" y="47832"/>
                </a:lnTo>
                <a:lnTo>
                  <a:pt x="143731" y="57727"/>
                </a:lnTo>
                <a:lnTo>
                  <a:pt x="148306" y="67937"/>
                </a:lnTo>
                <a:lnTo>
                  <a:pt x="151627" y="78755"/>
                </a:lnTo>
                <a:lnTo>
                  <a:pt x="154086" y="90473"/>
                </a:lnTo>
                <a:lnTo>
                  <a:pt x="156076" y="103385"/>
                </a:lnTo>
                <a:lnTo>
                  <a:pt x="157987" y="117782"/>
                </a:lnTo>
                <a:lnTo>
                  <a:pt x="160210" y="133957"/>
                </a:lnTo>
                <a:lnTo>
                  <a:pt x="162260" y="144324"/>
                </a:lnTo>
                <a:lnTo>
                  <a:pt x="171022" y="150734"/>
                </a:lnTo>
                <a:lnTo>
                  <a:pt x="179824" y="148276"/>
                </a:lnTo>
                <a:lnTo>
                  <a:pt x="183832" y="139803"/>
                </a:lnTo>
                <a:lnTo>
                  <a:pt x="183832" y="133957"/>
                </a:lnTo>
                <a:lnTo>
                  <a:pt x="178620" y="91238"/>
                </a:lnTo>
                <a:lnTo>
                  <a:pt x="167503" y="51675"/>
                </a:lnTo>
                <a:lnTo>
                  <a:pt x="165596" y="47832"/>
                </a:lnTo>
                <a:close/>
              </a:path>
              <a:path w="184150" h="289560">
                <a:moveTo>
                  <a:pt x="104047" y="0"/>
                </a:moveTo>
                <a:lnTo>
                  <a:pt x="63715" y="1950"/>
                </a:lnTo>
                <a:lnTo>
                  <a:pt x="29594" y="24729"/>
                </a:lnTo>
                <a:lnTo>
                  <a:pt x="10255" y="61012"/>
                </a:lnTo>
                <a:lnTo>
                  <a:pt x="1954" y="102195"/>
                </a:lnTo>
                <a:lnTo>
                  <a:pt x="703" y="128123"/>
                </a:lnTo>
                <a:lnTo>
                  <a:pt x="703" y="133957"/>
                </a:lnTo>
                <a:lnTo>
                  <a:pt x="0" y="145113"/>
                </a:lnTo>
                <a:lnTo>
                  <a:pt x="5736" y="150388"/>
                </a:lnTo>
                <a:lnTo>
                  <a:pt x="14160" y="149366"/>
                </a:lnTo>
                <a:lnTo>
                  <a:pt x="18478" y="139803"/>
                </a:lnTo>
                <a:lnTo>
                  <a:pt x="24325" y="133957"/>
                </a:lnTo>
                <a:lnTo>
                  <a:pt x="27452" y="93071"/>
                </a:lnTo>
                <a:lnTo>
                  <a:pt x="47368" y="53059"/>
                </a:lnTo>
                <a:lnTo>
                  <a:pt x="137476" y="53059"/>
                </a:lnTo>
                <a:lnTo>
                  <a:pt x="137511" y="47832"/>
                </a:lnTo>
                <a:lnTo>
                  <a:pt x="165596" y="47832"/>
                </a:lnTo>
                <a:lnTo>
                  <a:pt x="161485" y="39550"/>
                </a:lnTo>
                <a:lnTo>
                  <a:pt x="153941" y="28442"/>
                </a:lnTo>
                <a:lnTo>
                  <a:pt x="144648" y="18642"/>
                </a:lnTo>
                <a:lnTo>
                  <a:pt x="133382" y="10441"/>
                </a:lnTo>
                <a:lnTo>
                  <a:pt x="119923" y="4130"/>
                </a:lnTo>
                <a:lnTo>
                  <a:pt x="1040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7" name="object 35"/>
          <p:cNvSpPr>
            <a:spLocks/>
          </p:cNvSpPr>
          <p:nvPr/>
        </p:nvSpPr>
        <p:spPr bwMode="auto">
          <a:xfrm>
            <a:off x="2505075" y="4972050"/>
            <a:ext cx="100013" cy="96838"/>
          </a:xfrm>
          <a:custGeom>
            <a:avLst/>
            <a:gdLst>
              <a:gd name="T0" fmla="*/ 45593 w 99060"/>
              <a:gd name="T1" fmla="*/ 0 h 97154"/>
              <a:gd name="T2" fmla="*/ 8605 w 99060"/>
              <a:gd name="T3" fmla="*/ 21236 h 97154"/>
              <a:gd name="T4" fmla="*/ 0 w 99060"/>
              <a:gd name="T5" fmla="*/ 47120 h 97154"/>
              <a:gd name="T6" fmla="*/ 1315 w 99060"/>
              <a:gd name="T7" fmla="*/ 57602 h 97154"/>
              <a:gd name="T8" fmla="*/ 27150 w 99060"/>
              <a:gd name="T9" fmla="*/ 87773 h 97154"/>
              <a:gd name="T10" fmla="*/ 58704 w 99060"/>
              <a:gd name="T11" fmla="*/ 94588 h 97154"/>
              <a:gd name="T12" fmla="*/ 71826 w 99060"/>
              <a:gd name="T13" fmla="*/ 91913 h 97154"/>
              <a:gd name="T14" fmla="*/ 104688 w 99060"/>
              <a:gd name="T15" fmla="*/ 51581 h 97154"/>
              <a:gd name="T16" fmla="*/ 105624 w 99060"/>
              <a:gd name="T17" fmla="*/ 34537 h 97154"/>
              <a:gd name="T18" fmla="*/ 99959 w 99060"/>
              <a:gd name="T19" fmla="*/ 23144 h 97154"/>
              <a:gd name="T20" fmla="*/ 90839 w 99060"/>
              <a:gd name="T21" fmla="*/ 13522 h 97154"/>
              <a:gd name="T22" fmla="*/ 78550 w 99060"/>
              <a:gd name="T23" fmla="*/ 6144 h 97154"/>
              <a:gd name="T24" fmla="*/ 63374 w 99060"/>
              <a:gd name="T25" fmla="*/ 1476 h 97154"/>
              <a:gd name="T26" fmla="*/ 45593 w 99060"/>
              <a:gd name="T27" fmla="*/ 0 h 971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9060"/>
              <a:gd name="T43" fmla="*/ 0 h 97154"/>
              <a:gd name="T44" fmla="*/ 99060 w 99060"/>
              <a:gd name="T45" fmla="*/ 97154 h 971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9060" h="97154">
                <a:moveTo>
                  <a:pt x="42639" y="0"/>
                </a:moveTo>
                <a:lnTo>
                  <a:pt x="8048" y="21726"/>
                </a:lnTo>
                <a:lnTo>
                  <a:pt x="0" y="48207"/>
                </a:lnTo>
                <a:lnTo>
                  <a:pt x="1230" y="58931"/>
                </a:lnTo>
                <a:lnTo>
                  <a:pt x="25390" y="89796"/>
                </a:lnTo>
                <a:lnTo>
                  <a:pt x="54899" y="96772"/>
                </a:lnTo>
                <a:lnTo>
                  <a:pt x="67171" y="94034"/>
                </a:lnTo>
                <a:lnTo>
                  <a:pt x="97901" y="52771"/>
                </a:lnTo>
                <a:lnTo>
                  <a:pt x="98778" y="35334"/>
                </a:lnTo>
                <a:lnTo>
                  <a:pt x="93480" y="23679"/>
                </a:lnTo>
                <a:lnTo>
                  <a:pt x="84951" y="13834"/>
                </a:lnTo>
                <a:lnTo>
                  <a:pt x="73459" y="6284"/>
                </a:lnTo>
                <a:lnTo>
                  <a:pt x="59266" y="1511"/>
                </a:lnTo>
                <a:lnTo>
                  <a:pt x="426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8" name="object 36"/>
          <p:cNvSpPr>
            <a:spLocks/>
          </p:cNvSpPr>
          <p:nvPr/>
        </p:nvSpPr>
        <p:spPr bwMode="auto">
          <a:xfrm>
            <a:off x="2693988" y="5145088"/>
            <a:ext cx="190500" cy="219075"/>
          </a:xfrm>
          <a:custGeom>
            <a:avLst/>
            <a:gdLst>
              <a:gd name="T0" fmla="*/ 47624 w 190500"/>
              <a:gd name="T1" fmla="*/ 47256 h 219075"/>
              <a:gd name="T2" fmla="*/ 47464 w 190500"/>
              <a:gd name="T3" fmla="*/ 63226 h 219075"/>
              <a:gd name="T4" fmla="*/ 46643 w 190500"/>
              <a:gd name="T5" fmla="*/ 84230 h 219075"/>
              <a:gd name="T6" fmla="*/ 45597 w 190500"/>
              <a:gd name="T7" fmla="*/ 98342 h 219075"/>
              <a:gd name="T8" fmla="*/ 44997 w 190500"/>
              <a:gd name="T9" fmla="*/ 110324 h 219075"/>
              <a:gd name="T10" fmla="*/ 45052 w 190500"/>
              <a:gd name="T11" fmla="*/ 117577 h 219075"/>
              <a:gd name="T12" fmla="*/ 73227 w 190500"/>
              <a:gd name="T13" fmla="*/ 218609 h 219075"/>
              <a:gd name="T14" fmla="*/ 88707 w 190500"/>
              <a:gd name="T15" fmla="*/ 209265 h 219075"/>
              <a:gd name="T16" fmla="*/ 89285 w 190500"/>
              <a:gd name="T17" fmla="*/ 139694 h 219075"/>
              <a:gd name="T18" fmla="*/ 143847 w 190500"/>
              <a:gd name="T19" fmla="*/ 104773 h 219075"/>
              <a:gd name="T20" fmla="*/ 143514 w 190500"/>
              <a:gd name="T21" fmla="*/ 98306 h 219075"/>
              <a:gd name="T22" fmla="*/ 141802 w 190500"/>
              <a:gd name="T23" fmla="*/ 84500 h 219075"/>
              <a:gd name="T24" fmla="*/ 139267 w 190500"/>
              <a:gd name="T25" fmla="*/ 63226 h 219075"/>
              <a:gd name="T26" fmla="*/ 172317 w 190500"/>
              <a:gd name="T27" fmla="*/ 48061 h 219075"/>
              <a:gd name="T28" fmla="*/ 139249 w 190500"/>
              <a:gd name="T29" fmla="*/ 139694 h 219075"/>
              <a:gd name="T30" fmla="*/ 101212 w 190500"/>
              <a:gd name="T31" fmla="*/ 147153 h 219075"/>
              <a:gd name="T32" fmla="*/ 100941 w 190500"/>
              <a:gd name="T33" fmla="*/ 168065 h 219075"/>
              <a:gd name="T34" fmla="*/ 99632 w 190500"/>
              <a:gd name="T35" fmla="*/ 191089 h 219075"/>
              <a:gd name="T36" fmla="*/ 106023 w 190500"/>
              <a:gd name="T37" fmla="*/ 216744 h 219075"/>
              <a:gd name="T38" fmla="*/ 124911 w 190500"/>
              <a:gd name="T39" fmla="*/ 214397 h 219075"/>
              <a:gd name="T40" fmla="*/ 136991 w 190500"/>
              <a:gd name="T41" fmla="*/ 150990 h 219075"/>
              <a:gd name="T42" fmla="*/ 111452 w 190500"/>
              <a:gd name="T43" fmla="*/ 0 h 219075"/>
              <a:gd name="T44" fmla="*/ 27480 w 190500"/>
              <a:gd name="T45" fmla="*/ 25871 h 219075"/>
              <a:gd name="T46" fmla="*/ 0 w 190500"/>
              <a:gd name="T47" fmla="*/ 104773 h 219075"/>
              <a:gd name="T48" fmla="*/ 17469 w 190500"/>
              <a:gd name="T49" fmla="*/ 124069 h 219075"/>
              <a:gd name="T50" fmla="*/ 23774 w 190500"/>
              <a:gd name="T51" fmla="*/ 110324 h 219075"/>
              <a:gd name="T52" fmla="*/ 28448 w 190500"/>
              <a:gd name="T53" fmla="*/ 82551 h 219075"/>
              <a:gd name="T54" fmla="*/ 40421 w 190500"/>
              <a:gd name="T55" fmla="*/ 58224 h 219075"/>
              <a:gd name="T56" fmla="*/ 171887 w 190500"/>
              <a:gd name="T57" fmla="*/ 47256 h 219075"/>
              <a:gd name="T58" fmla="*/ 158283 w 190500"/>
              <a:gd name="T59" fmla="*/ 25738 h 219075"/>
              <a:gd name="T60" fmla="*/ 137858 w 190500"/>
              <a:gd name="T61" fmla="*/ 8587 h 219075"/>
              <a:gd name="T62" fmla="*/ 111452 w 190500"/>
              <a:gd name="T63" fmla="*/ 0 h 219075"/>
              <a:gd name="T64" fmla="*/ 137904 w 190500"/>
              <a:gd name="T65" fmla="*/ 48061 h 219075"/>
              <a:gd name="T66" fmla="*/ 151386 w 190500"/>
              <a:gd name="T67" fmla="*/ 68827 h 219075"/>
              <a:gd name="T68" fmla="*/ 162571 w 190500"/>
              <a:gd name="T69" fmla="*/ 91823 h 219075"/>
              <a:gd name="T70" fmla="*/ 166628 w 190500"/>
              <a:gd name="T71" fmla="*/ 110619 h 219075"/>
              <a:gd name="T72" fmla="*/ 184206 w 190500"/>
              <a:gd name="T73" fmla="*/ 122582 h 219075"/>
              <a:gd name="T74" fmla="*/ 190499 w 190500"/>
              <a:gd name="T75" fmla="*/ 104773 h 219075"/>
              <a:gd name="T76" fmla="*/ 183743 w 190500"/>
              <a:gd name="T77" fmla="*/ 89927 h 219075"/>
              <a:gd name="T78" fmla="*/ 177894 w 190500"/>
              <a:gd name="T79" fmla="*/ 62136 h 219075"/>
              <a:gd name="T80" fmla="*/ 172317 w 190500"/>
              <a:gd name="T81" fmla="*/ 48061 h 2190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0500"/>
              <a:gd name="T124" fmla="*/ 0 h 219075"/>
              <a:gd name="T125" fmla="*/ 190500 w 190500"/>
              <a:gd name="T126" fmla="*/ 219075 h 2190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0500" h="219075">
                <a:moveTo>
                  <a:pt x="171887" y="47256"/>
                </a:moveTo>
                <a:lnTo>
                  <a:pt x="47624" y="47256"/>
                </a:lnTo>
                <a:lnTo>
                  <a:pt x="47486" y="62136"/>
                </a:lnTo>
                <a:lnTo>
                  <a:pt x="47464" y="63226"/>
                </a:lnTo>
                <a:lnTo>
                  <a:pt x="47127" y="74721"/>
                </a:lnTo>
                <a:lnTo>
                  <a:pt x="46643" y="84230"/>
                </a:lnTo>
                <a:lnTo>
                  <a:pt x="46095" y="92002"/>
                </a:lnTo>
                <a:lnTo>
                  <a:pt x="45597" y="98342"/>
                </a:lnTo>
                <a:lnTo>
                  <a:pt x="45206" y="104217"/>
                </a:lnTo>
                <a:lnTo>
                  <a:pt x="44997" y="110324"/>
                </a:lnTo>
                <a:lnTo>
                  <a:pt x="44994" y="110619"/>
                </a:lnTo>
                <a:lnTo>
                  <a:pt x="45052" y="117577"/>
                </a:lnTo>
                <a:lnTo>
                  <a:pt x="59830" y="207134"/>
                </a:lnTo>
                <a:lnTo>
                  <a:pt x="73227" y="218609"/>
                </a:lnTo>
                <a:lnTo>
                  <a:pt x="82295" y="216299"/>
                </a:lnTo>
                <a:lnTo>
                  <a:pt x="88707" y="209265"/>
                </a:lnTo>
                <a:lnTo>
                  <a:pt x="89285" y="197987"/>
                </a:lnTo>
                <a:lnTo>
                  <a:pt x="89285" y="139694"/>
                </a:lnTo>
                <a:lnTo>
                  <a:pt x="139249" y="139694"/>
                </a:lnTo>
                <a:lnTo>
                  <a:pt x="143847" y="104773"/>
                </a:lnTo>
                <a:lnTo>
                  <a:pt x="143843" y="103958"/>
                </a:lnTo>
                <a:lnTo>
                  <a:pt x="143514" y="98306"/>
                </a:lnTo>
                <a:lnTo>
                  <a:pt x="142805" y="92002"/>
                </a:lnTo>
                <a:lnTo>
                  <a:pt x="141802" y="84500"/>
                </a:lnTo>
                <a:lnTo>
                  <a:pt x="140594" y="75140"/>
                </a:lnTo>
                <a:lnTo>
                  <a:pt x="139267" y="63226"/>
                </a:lnTo>
                <a:lnTo>
                  <a:pt x="137904" y="48061"/>
                </a:lnTo>
                <a:lnTo>
                  <a:pt x="172317" y="48061"/>
                </a:lnTo>
                <a:lnTo>
                  <a:pt x="171887" y="47256"/>
                </a:lnTo>
                <a:close/>
              </a:path>
              <a:path w="190500" h="219075">
                <a:moveTo>
                  <a:pt x="139249" y="139694"/>
                </a:moveTo>
                <a:lnTo>
                  <a:pt x="89285" y="139694"/>
                </a:lnTo>
                <a:lnTo>
                  <a:pt x="101212" y="147153"/>
                </a:lnTo>
                <a:lnTo>
                  <a:pt x="101155" y="158597"/>
                </a:lnTo>
                <a:lnTo>
                  <a:pt x="100941" y="168065"/>
                </a:lnTo>
                <a:lnTo>
                  <a:pt x="100468" y="178061"/>
                </a:lnTo>
                <a:lnTo>
                  <a:pt x="99632" y="191089"/>
                </a:lnTo>
                <a:lnTo>
                  <a:pt x="98329" y="209655"/>
                </a:lnTo>
                <a:lnTo>
                  <a:pt x="106023" y="216744"/>
                </a:lnTo>
                <a:lnTo>
                  <a:pt x="115746" y="218513"/>
                </a:lnTo>
                <a:lnTo>
                  <a:pt x="124911" y="214397"/>
                </a:lnTo>
                <a:lnTo>
                  <a:pt x="130933" y="203828"/>
                </a:lnTo>
                <a:lnTo>
                  <a:pt x="136991" y="150990"/>
                </a:lnTo>
                <a:lnTo>
                  <a:pt x="139249" y="139694"/>
                </a:lnTo>
                <a:close/>
              </a:path>
              <a:path w="190500" h="219075">
                <a:moveTo>
                  <a:pt x="111452" y="0"/>
                </a:moveTo>
                <a:lnTo>
                  <a:pt x="58165" y="3025"/>
                </a:lnTo>
                <a:lnTo>
                  <a:pt x="27480" y="25871"/>
                </a:lnTo>
                <a:lnTo>
                  <a:pt x="9066" y="62630"/>
                </a:lnTo>
                <a:lnTo>
                  <a:pt x="0" y="104773"/>
                </a:lnTo>
                <a:lnTo>
                  <a:pt x="5910" y="122363"/>
                </a:lnTo>
                <a:lnTo>
                  <a:pt x="17469" y="124069"/>
                </a:lnTo>
                <a:lnTo>
                  <a:pt x="23753" y="116453"/>
                </a:lnTo>
                <a:lnTo>
                  <a:pt x="23774" y="110324"/>
                </a:lnTo>
                <a:lnTo>
                  <a:pt x="24893" y="94628"/>
                </a:lnTo>
                <a:lnTo>
                  <a:pt x="28448" y="82551"/>
                </a:lnTo>
                <a:lnTo>
                  <a:pt x="33827" y="70202"/>
                </a:lnTo>
                <a:lnTo>
                  <a:pt x="40421" y="58224"/>
                </a:lnTo>
                <a:lnTo>
                  <a:pt x="47624" y="47256"/>
                </a:lnTo>
                <a:lnTo>
                  <a:pt x="171887" y="47256"/>
                </a:lnTo>
                <a:lnTo>
                  <a:pt x="166280" y="36755"/>
                </a:lnTo>
                <a:lnTo>
                  <a:pt x="158283" y="25738"/>
                </a:lnTo>
                <a:lnTo>
                  <a:pt x="148813" y="16246"/>
                </a:lnTo>
                <a:lnTo>
                  <a:pt x="137858" y="8587"/>
                </a:lnTo>
                <a:lnTo>
                  <a:pt x="125408" y="3069"/>
                </a:lnTo>
                <a:lnTo>
                  <a:pt x="111452" y="0"/>
                </a:lnTo>
                <a:close/>
              </a:path>
              <a:path w="190500" h="219075">
                <a:moveTo>
                  <a:pt x="172317" y="48061"/>
                </a:moveTo>
                <a:lnTo>
                  <a:pt x="137904" y="48061"/>
                </a:lnTo>
                <a:lnTo>
                  <a:pt x="144798" y="58289"/>
                </a:lnTo>
                <a:lnTo>
                  <a:pt x="151386" y="68827"/>
                </a:lnTo>
                <a:lnTo>
                  <a:pt x="157401" y="79923"/>
                </a:lnTo>
                <a:lnTo>
                  <a:pt x="162571" y="91823"/>
                </a:lnTo>
                <a:lnTo>
                  <a:pt x="166628" y="104773"/>
                </a:lnTo>
                <a:lnTo>
                  <a:pt x="166628" y="110619"/>
                </a:lnTo>
                <a:lnTo>
                  <a:pt x="172610" y="123966"/>
                </a:lnTo>
                <a:lnTo>
                  <a:pt x="184206" y="122582"/>
                </a:lnTo>
                <a:lnTo>
                  <a:pt x="190499" y="110619"/>
                </a:lnTo>
                <a:lnTo>
                  <a:pt x="190499" y="104773"/>
                </a:lnTo>
                <a:lnTo>
                  <a:pt x="184532" y="103958"/>
                </a:lnTo>
                <a:lnTo>
                  <a:pt x="183743" y="89927"/>
                </a:lnTo>
                <a:lnTo>
                  <a:pt x="181534" y="75884"/>
                </a:lnTo>
                <a:lnTo>
                  <a:pt x="177894" y="62136"/>
                </a:lnTo>
                <a:lnTo>
                  <a:pt x="172813" y="48991"/>
                </a:lnTo>
                <a:lnTo>
                  <a:pt x="172317" y="480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89" name="object 37"/>
          <p:cNvSpPr>
            <a:spLocks/>
          </p:cNvSpPr>
          <p:nvPr/>
        </p:nvSpPr>
        <p:spPr bwMode="auto">
          <a:xfrm>
            <a:off x="2743200" y="5040313"/>
            <a:ext cx="93663" cy="98425"/>
          </a:xfrm>
          <a:custGeom>
            <a:avLst/>
            <a:gdLst>
              <a:gd name="T0" fmla="*/ 40703 w 93980"/>
              <a:gd name="T1" fmla="*/ 0 h 99060"/>
              <a:gd name="T2" fmla="*/ 7738 w 93980"/>
              <a:gd name="T3" fmla="*/ 20808 h 99060"/>
              <a:gd name="T4" fmla="*/ 0 w 93980"/>
              <a:gd name="T5" fmla="*/ 47024 h 99060"/>
              <a:gd name="T6" fmla="*/ 357 w 93980"/>
              <a:gd name="T7" fmla="*/ 52916 h 99060"/>
              <a:gd name="T8" fmla="*/ 20803 w 93980"/>
              <a:gd name="T9" fmla="*/ 86498 h 99060"/>
              <a:gd name="T10" fmla="*/ 46572 w 93980"/>
              <a:gd name="T11" fmla="*/ 94368 h 99060"/>
              <a:gd name="T12" fmla="*/ 58715 w 93980"/>
              <a:gd name="T13" fmla="*/ 92533 h 99060"/>
              <a:gd name="T14" fmla="*/ 90087 w 93980"/>
              <a:gd name="T15" fmla="*/ 53958 h 99060"/>
              <a:gd name="T16" fmla="*/ 91318 w 93980"/>
              <a:gd name="T17" fmla="*/ 37437 h 99060"/>
              <a:gd name="T18" fmla="*/ 86953 w 93980"/>
              <a:gd name="T19" fmla="*/ 25254 h 99060"/>
              <a:gd name="T20" fmla="*/ 79368 w 93980"/>
              <a:gd name="T21" fmla="*/ 14880 h 99060"/>
              <a:gd name="T22" fmla="*/ 68907 w 93980"/>
              <a:gd name="T23" fmla="*/ 6856 h 99060"/>
              <a:gd name="T24" fmla="*/ 55907 w 93980"/>
              <a:gd name="T25" fmla="*/ 1719 h 99060"/>
              <a:gd name="T26" fmla="*/ 40703 w 93980"/>
              <a:gd name="T27" fmla="*/ 0 h 99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3980"/>
              <a:gd name="T43" fmla="*/ 0 h 99060"/>
              <a:gd name="T44" fmla="*/ 93980 w 93980"/>
              <a:gd name="T45" fmla="*/ 99060 h 990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3980" h="99060">
                <a:moveTo>
                  <a:pt x="41678" y="0"/>
                </a:moveTo>
                <a:lnTo>
                  <a:pt x="7923" y="21767"/>
                </a:lnTo>
                <a:lnTo>
                  <a:pt x="0" y="49187"/>
                </a:lnTo>
                <a:lnTo>
                  <a:pt x="364" y="55353"/>
                </a:lnTo>
                <a:lnTo>
                  <a:pt x="21301" y="90481"/>
                </a:lnTo>
                <a:lnTo>
                  <a:pt x="47687" y="98715"/>
                </a:lnTo>
                <a:lnTo>
                  <a:pt x="60120" y="96794"/>
                </a:lnTo>
                <a:lnTo>
                  <a:pt x="92243" y="56442"/>
                </a:lnTo>
                <a:lnTo>
                  <a:pt x="93502" y="39161"/>
                </a:lnTo>
                <a:lnTo>
                  <a:pt x="89032" y="26416"/>
                </a:lnTo>
                <a:lnTo>
                  <a:pt x="81267" y="15566"/>
                </a:lnTo>
                <a:lnTo>
                  <a:pt x="70556" y="7172"/>
                </a:lnTo>
                <a:lnTo>
                  <a:pt x="57244" y="1797"/>
                </a:lnTo>
                <a:lnTo>
                  <a:pt x="41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0" name="object 38"/>
          <p:cNvSpPr>
            <a:spLocks/>
          </p:cNvSpPr>
          <p:nvPr/>
        </p:nvSpPr>
        <p:spPr bwMode="auto">
          <a:xfrm>
            <a:off x="6288088" y="4854575"/>
            <a:ext cx="614362" cy="55563"/>
          </a:xfrm>
          <a:custGeom>
            <a:avLst/>
            <a:gdLst>
              <a:gd name="T0" fmla="*/ 551185 w 613409"/>
              <a:gd name="T1" fmla="*/ 0 h 56514"/>
              <a:gd name="T2" fmla="*/ 62521 w 613409"/>
              <a:gd name="T3" fmla="*/ 0 h 56514"/>
              <a:gd name="T4" fmla="*/ 47374 w 613409"/>
              <a:gd name="T5" fmla="*/ 1620 h 56514"/>
              <a:gd name="T6" fmla="*/ 11395 w 613409"/>
              <a:gd name="T7" fmla="*/ 21816 h 56514"/>
              <a:gd name="T8" fmla="*/ 0 w 613409"/>
              <a:gd name="T9" fmla="*/ 42912 h 56514"/>
              <a:gd name="T10" fmla="*/ 620112 w 613409"/>
              <a:gd name="T11" fmla="*/ 50070 h 56514"/>
              <a:gd name="T12" fmla="*/ 601256 w 613409"/>
              <a:gd name="T13" fmla="*/ 19729 h 56514"/>
              <a:gd name="T14" fmla="*/ 565133 w 613409"/>
              <a:gd name="T15" fmla="*/ 1379 h 56514"/>
              <a:gd name="T16" fmla="*/ 551185 w 613409"/>
              <a:gd name="T17" fmla="*/ 0 h 56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3409"/>
              <a:gd name="T28" fmla="*/ 0 h 56514"/>
              <a:gd name="T29" fmla="*/ 613409 w 613409"/>
              <a:gd name="T30" fmla="*/ 56514 h 565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3409" h="56514">
                <a:moveTo>
                  <a:pt x="545228" y="0"/>
                </a:moveTo>
                <a:lnTo>
                  <a:pt x="61845" y="0"/>
                </a:lnTo>
                <a:lnTo>
                  <a:pt x="46863" y="1825"/>
                </a:lnTo>
                <a:lnTo>
                  <a:pt x="11269" y="24567"/>
                </a:lnTo>
                <a:lnTo>
                  <a:pt x="0" y="48325"/>
                </a:lnTo>
                <a:lnTo>
                  <a:pt x="613411" y="56387"/>
                </a:lnTo>
                <a:lnTo>
                  <a:pt x="594758" y="22217"/>
                </a:lnTo>
                <a:lnTo>
                  <a:pt x="559024" y="1553"/>
                </a:lnTo>
                <a:lnTo>
                  <a:pt x="545228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1" name="object 39"/>
          <p:cNvSpPr>
            <a:spLocks/>
          </p:cNvSpPr>
          <p:nvPr/>
        </p:nvSpPr>
        <p:spPr bwMode="auto">
          <a:xfrm>
            <a:off x="6281738" y="4933950"/>
            <a:ext cx="620712" cy="441325"/>
          </a:xfrm>
          <a:custGeom>
            <a:avLst/>
            <a:gdLst>
              <a:gd name="T0" fmla="*/ 0 w 620395"/>
              <a:gd name="T1" fmla="*/ 444903 h 440689"/>
              <a:gd name="T2" fmla="*/ 622489 w 620395"/>
              <a:gd name="T3" fmla="*/ 444903 h 440689"/>
              <a:gd name="T4" fmla="*/ 622489 w 620395"/>
              <a:gd name="T5" fmla="*/ 0 h 440689"/>
              <a:gd name="T6" fmla="*/ 0 w 620395"/>
              <a:gd name="T7" fmla="*/ 0 h 440689"/>
              <a:gd name="T8" fmla="*/ 0 w 620395"/>
              <a:gd name="T9" fmla="*/ 444903 h 4406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0395"/>
              <a:gd name="T16" fmla="*/ 0 h 440689"/>
              <a:gd name="T17" fmla="*/ 620395 w 620395"/>
              <a:gd name="T18" fmla="*/ 440689 h 4406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0395" h="440689">
                <a:moveTo>
                  <a:pt x="0" y="440435"/>
                </a:moveTo>
                <a:lnTo>
                  <a:pt x="620267" y="440435"/>
                </a:lnTo>
                <a:lnTo>
                  <a:pt x="620267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2" name="object 40"/>
          <p:cNvSpPr>
            <a:spLocks/>
          </p:cNvSpPr>
          <p:nvPr/>
        </p:nvSpPr>
        <p:spPr bwMode="auto">
          <a:xfrm>
            <a:off x="6407150" y="5072063"/>
            <a:ext cx="182563" cy="276225"/>
          </a:xfrm>
          <a:custGeom>
            <a:avLst/>
            <a:gdLst>
              <a:gd name="T0" fmla="*/ 84708 w 182879"/>
              <a:gd name="T1" fmla="*/ 177793 h 276225"/>
              <a:gd name="T2" fmla="*/ 99373 w 182879"/>
              <a:gd name="T3" fmla="*/ 189185 h 276225"/>
              <a:gd name="T4" fmla="*/ 95902 w 182879"/>
              <a:gd name="T5" fmla="*/ 267997 h 276225"/>
              <a:gd name="T6" fmla="*/ 111546 w 182879"/>
              <a:gd name="T7" fmla="*/ 275764 h 276225"/>
              <a:gd name="T8" fmla="*/ 124234 w 182879"/>
              <a:gd name="T9" fmla="*/ 261129 h 276225"/>
              <a:gd name="T10" fmla="*/ 136924 w 182879"/>
              <a:gd name="T11" fmla="*/ 177793 h 276225"/>
              <a:gd name="T12" fmla="*/ 49466 w 182879"/>
              <a:gd name="T13" fmla="*/ 58776 h 276225"/>
              <a:gd name="T14" fmla="*/ 44480 w 182879"/>
              <a:gd name="T15" fmla="*/ 121433 h 276225"/>
              <a:gd name="T16" fmla="*/ 44553 w 182879"/>
              <a:gd name="T17" fmla="*/ 144440 h 276225"/>
              <a:gd name="T18" fmla="*/ 46517 w 182879"/>
              <a:gd name="T19" fmla="*/ 168393 h 276225"/>
              <a:gd name="T20" fmla="*/ 50847 w 182879"/>
              <a:gd name="T21" fmla="*/ 194704 h 276225"/>
              <a:gd name="T22" fmla="*/ 67225 w 182879"/>
              <a:gd name="T23" fmla="*/ 274603 h 276225"/>
              <a:gd name="T24" fmla="*/ 86596 w 182879"/>
              <a:gd name="T25" fmla="*/ 270636 h 276225"/>
              <a:gd name="T26" fmla="*/ 90213 w 182879"/>
              <a:gd name="T27" fmla="*/ 259973 h 276225"/>
              <a:gd name="T28" fmla="*/ 85951 w 182879"/>
              <a:gd name="T29" fmla="*/ 208493 h 276225"/>
              <a:gd name="T30" fmla="*/ 136924 w 182879"/>
              <a:gd name="T31" fmla="*/ 177793 h 276225"/>
              <a:gd name="T32" fmla="*/ 137735 w 182879"/>
              <a:gd name="T33" fmla="*/ 163314 h 276225"/>
              <a:gd name="T34" fmla="*/ 138284 w 182879"/>
              <a:gd name="T35" fmla="*/ 138652 h 276225"/>
              <a:gd name="T36" fmla="*/ 138333 w 182879"/>
              <a:gd name="T37" fmla="*/ 103455 h 276225"/>
              <a:gd name="T38" fmla="*/ 138943 w 182879"/>
              <a:gd name="T39" fmla="*/ 79116 h 276225"/>
              <a:gd name="T40" fmla="*/ 140339 w 182879"/>
              <a:gd name="T41" fmla="*/ 58776 h 276225"/>
              <a:gd name="T42" fmla="*/ 140888 w 182879"/>
              <a:gd name="T43" fmla="*/ 52422 h 276225"/>
              <a:gd name="T44" fmla="*/ 149426 w 182879"/>
              <a:gd name="T45" fmla="*/ 73151 h 276225"/>
              <a:gd name="T46" fmla="*/ 154019 w 182879"/>
              <a:gd name="T47" fmla="*/ 97457 h 276225"/>
              <a:gd name="T48" fmla="*/ 158093 w 182879"/>
              <a:gd name="T49" fmla="*/ 127882 h 276225"/>
              <a:gd name="T50" fmla="*/ 165212 w 182879"/>
              <a:gd name="T51" fmla="*/ 143656 h 276225"/>
              <a:gd name="T52" fmla="*/ 180679 w 182879"/>
              <a:gd name="T53" fmla="*/ 133347 h 276225"/>
              <a:gd name="T54" fmla="*/ 174481 w 182879"/>
              <a:gd name="T55" fmla="*/ 80242 h 276225"/>
              <a:gd name="T56" fmla="*/ 166675 w 182879"/>
              <a:gd name="T57" fmla="*/ 52422 h 276225"/>
              <a:gd name="T58" fmla="*/ 69460 w 182879"/>
              <a:gd name="T59" fmla="*/ 889 h 276225"/>
              <a:gd name="T60" fmla="*/ 14316 w 182879"/>
              <a:gd name="T61" fmla="*/ 56793 h 276225"/>
              <a:gd name="T62" fmla="*/ 0 w 182879"/>
              <a:gd name="T63" fmla="*/ 122298 h 276225"/>
              <a:gd name="T64" fmla="*/ 245 w 182879"/>
              <a:gd name="T65" fmla="*/ 135330 h 276225"/>
              <a:gd name="T66" fmla="*/ 17334 w 182879"/>
              <a:gd name="T67" fmla="*/ 143034 h 276225"/>
              <a:gd name="T68" fmla="*/ 22586 w 182879"/>
              <a:gd name="T69" fmla="*/ 127882 h 276225"/>
              <a:gd name="T70" fmla="*/ 36566 w 182879"/>
              <a:gd name="T71" fmla="*/ 72003 h 276225"/>
              <a:gd name="T72" fmla="*/ 140339 w 182879"/>
              <a:gd name="T73" fmla="*/ 58776 h 276225"/>
              <a:gd name="T74" fmla="*/ 166675 w 182879"/>
              <a:gd name="T75" fmla="*/ 52422 h 276225"/>
              <a:gd name="T76" fmla="*/ 154917 w 182879"/>
              <a:gd name="T77" fmla="*/ 29539 h 276225"/>
              <a:gd name="T78" fmla="*/ 135853 w 182879"/>
              <a:gd name="T79" fmla="*/ 10808 h 276225"/>
              <a:gd name="T80" fmla="*/ 108094 w 182879"/>
              <a:gd name="T81" fmla="*/ 0 h 2762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2879"/>
              <a:gd name="T124" fmla="*/ 0 h 276225"/>
              <a:gd name="T125" fmla="*/ 182879 w 182879"/>
              <a:gd name="T126" fmla="*/ 276225 h 2762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2879" h="276225">
                <a:moveTo>
                  <a:pt x="138591" y="177793"/>
                </a:moveTo>
                <a:lnTo>
                  <a:pt x="85740" y="177793"/>
                </a:lnTo>
                <a:lnTo>
                  <a:pt x="102592" y="179146"/>
                </a:lnTo>
                <a:lnTo>
                  <a:pt x="100584" y="189185"/>
                </a:lnTo>
                <a:lnTo>
                  <a:pt x="97259" y="228179"/>
                </a:lnTo>
                <a:lnTo>
                  <a:pt x="97070" y="267997"/>
                </a:lnTo>
                <a:lnTo>
                  <a:pt x="103237" y="274199"/>
                </a:lnTo>
                <a:lnTo>
                  <a:pt x="112904" y="275764"/>
                </a:lnTo>
                <a:lnTo>
                  <a:pt x="121823" y="271729"/>
                </a:lnTo>
                <a:lnTo>
                  <a:pt x="125747" y="261129"/>
                </a:lnTo>
                <a:lnTo>
                  <a:pt x="137553" y="190588"/>
                </a:lnTo>
                <a:lnTo>
                  <a:pt x="138591" y="177793"/>
                </a:lnTo>
                <a:close/>
              </a:path>
              <a:path w="182879" h="276225">
                <a:moveTo>
                  <a:pt x="142048" y="58776"/>
                </a:moveTo>
                <a:lnTo>
                  <a:pt x="50069" y="58776"/>
                </a:lnTo>
                <a:lnTo>
                  <a:pt x="48702" y="72601"/>
                </a:lnTo>
                <a:lnTo>
                  <a:pt x="45022" y="121433"/>
                </a:lnTo>
                <a:lnTo>
                  <a:pt x="44850" y="132907"/>
                </a:lnTo>
                <a:lnTo>
                  <a:pt x="45096" y="144440"/>
                </a:lnTo>
                <a:lnTo>
                  <a:pt x="45821" y="156210"/>
                </a:lnTo>
                <a:lnTo>
                  <a:pt x="47084" y="168393"/>
                </a:lnTo>
                <a:lnTo>
                  <a:pt x="48946" y="181166"/>
                </a:lnTo>
                <a:lnTo>
                  <a:pt x="51466" y="194704"/>
                </a:lnTo>
                <a:lnTo>
                  <a:pt x="59363" y="266840"/>
                </a:lnTo>
                <a:lnTo>
                  <a:pt x="68044" y="274603"/>
                </a:lnTo>
                <a:lnTo>
                  <a:pt x="78662" y="275480"/>
                </a:lnTo>
                <a:lnTo>
                  <a:pt x="87650" y="270636"/>
                </a:lnTo>
                <a:lnTo>
                  <a:pt x="91439" y="261232"/>
                </a:lnTo>
                <a:lnTo>
                  <a:pt x="91312" y="259973"/>
                </a:lnTo>
                <a:lnTo>
                  <a:pt x="90608" y="252725"/>
                </a:lnTo>
                <a:lnTo>
                  <a:pt x="86998" y="208493"/>
                </a:lnTo>
                <a:lnTo>
                  <a:pt x="85740" y="177793"/>
                </a:lnTo>
                <a:lnTo>
                  <a:pt x="138591" y="177793"/>
                </a:lnTo>
                <a:lnTo>
                  <a:pt x="138693" y="176536"/>
                </a:lnTo>
                <a:lnTo>
                  <a:pt x="139412" y="163314"/>
                </a:lnTo>
                <a:lnTo>
                  <a:pt x="139806" y="150745"/>
                </a:lnTo>
                <a:lnTo>
                  <a:pt x="139968" y="138652"/>
                </a:lnTo>
                <a:lnTo>
                  <a:pt x="139997" y="109842"/>
                </a:lnTo>
                <a:lnTo>
                  <a:pt x="140018" y="103455"/>
                </a:lnTo>
                <a:lnTo>
                  <a:pt x="140205" y="91491"/>
                </a:lnTo>
                <a:lnTo>
                  <a:pt x="140635" y="79116"/>
                </a:lnTo>
                <a:lnTo>
                  <a:pt x="141403" y="66152"/>
                </a:lnTo>
                <a:lnTo>
                  <a:pt x="142048" y="58776"/>
                </a:lnTo>
                <a:close/>
              </a:path>
              <a:path w="182879" h="276225">
                <a:moveTo>
                  <a:pt x="168705" y="52422"/>
                </a:moveTo>
                <a:lnTo>
                  <a:pt x="142604" y="52422"/>
                </a:lnTo>
                <a:lnTo>
                  <a:pt x="147641" y="62498"/>
                </a:lnTo>
                <a:lnTo>
                  <a:pt x="151246" y="73151"/>
                </a:lnTo>
                <a:lnTo>
                  <a:pt x="153853" y="84698"/>
                </a:lnTo>
                <a:lnTo>
                  <a:pt x="155895" y="97457"/>
                </a:lnTo>
                <a:lnTo>
                  <a:pt x="157806" y="111745"/>
                </a:lnTo>
                <a:lnTo>
                  <a:pt x="160019" y="127882"/>
                </a:lnTo>
                <a:lnTo>
                  <a:pt x="160265" y="136174"/>
                </a:lnTo>
                <a:lnTo>
                  <a:pt x="167223" y="143656"/>
                </a:lnTo>
                <a:lnTo>
                  <a:pt x="177564" y="141686"/>
                </a:lnTo>
                <a:lnTo>
                  <a:pt x="182879" y="133347"/>
                </a:lnTo>
                <a:lnTo>
                  <a:pt x="182879" y="127882"/>
                </a:lnTo>
                <a:lnTo>
                  <a:pt x="176607" y="80242"/>
                </a:lnTo>
                <a:lnTo>
                  <a:pt x="169202" y="53561"/>
                </a:lnTo>
                <a:lnTo>
                  <a:pt x="168705" y="52422"/>
                </a:lnTo>
                <a:close/>
              </a:path>
              <a:path w="182879" h="276225">
                <a:moveTo>
                  <a:pt x="109410" y="0"/>
                </a:moveTo>
                <a:lnTo>
                  <a:pt x="70305" y="889"/>
                </a:lnTo>
                <a:lnTo>
                  <a:pt x="35144" y="21834"/>
                </a:lnTo>
                <a:lnTo>
                  <a:pt x="14491" y="56793"/>
                </a:lnTo>
                <a:lnTo>
                  <a:pt x="3813" y="96966"/>
                </a:lnTo>
                <a:lnTo>
                  <a:pt x="0" y="122298"/>
                </a:lnTo>
                <a:lnTo>
                  <a:pt x="0" y="127882"/>
                </a:lnTo>
                <a:lnTo>
                  <a:pt x="245" y="135330"/>
                </a:lnTo>
                <a:lnTo>
                  <a:pt x="7203" y="142668"/>
                </a:lnTo>
                <a:lnTo>
                  <a:pt x="17544" y="143034"/>
                </a:lnTo>
                <a:lnTo>
                  <a:pt x="22859" y="133347"/>
                </a:lnTo>
                <a:lnTo>
                  <a:pt x="22859" y="127882"/>
                </a:lnTo>
                <a:lnTo>
                  <a:pt x="25381" y="111973"/>
                </a:lnTo>
                <a:lnTo>
                  <a:pt x="37012" y="72003"/>
                </a:lnTo>
                <a:lnTo>
                  <a:pt x="50069" y="58776"/>
                </a:lnTo>
                <a:lnTo>
                  <a:pt x="142048" y="58776"/>
                </a:lnTo>
                <a:lnTo>
                  <a:pt x="142604" y="52422"/>
                </a:lnTo>
                <a:lnTo>
                  <a:pt x="168705" y="52422"/>
                </a:lnTo>
                <a:lnTo>
                  <a:pt x="163746" y="41053"/>
                </a:lnTo>
                <a:lnTo>
                  <a:pt x="156804" y="29539"/>
                </a:lnTo>
                <a:lnTo>
                  <a:pt x="148137" y="19348"/>
                </a:lnTo>
                <a:lnTo>
                  <a:pt x="137508" y="10808"/>
                </a:lnTo>
                <a:lnTo>
                  <a:pt x="124678" y="4249"/>
                </a:lnTo>
                <a:lnTo>
                  <a:pt x="1094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3" name="object 41"/>
          <p:cNvSpPr>
            <a:spLocks/>
          </p:cNvSpPr>
          <p:nvPr/>
        </p:nvSpPr>
        <p:spPr bwMode="auto">
          <a:xfrm>
            <a:off x="6453188" y="4973638"/>
            <a:ext cx="96837" cy="92075"/>
          </a:xfrm>
          <a:custGeom>
            <a:avLst/>
            <a:gdLst>
              <a:gd name="T0" fmla="*/ 43182 w 97154"/>
              <a:gd name="T1" fmla="*/ 0 h 92075"/>
              <a:gd name="T2" fmla="*/ 8230 w 97154"/>
              <a:gd name="T3" fmla="*/ 20176 h 92075"/>
              <a:gd name="T4" fmla="*/ 0 w 97154"/>
              <a:gd name="T5" fmla="*/ 46278 h 92075"/>
              <a:gd name="T6" fmla="*/ 1735 w 97154"/>
              <a:gd name="T7" fmla="*/ 58576 h 92075"/>
              <a:gd name="T8" fmla="*/ 41007 w 97154"/>
              <a:gd name="T9" fmla="*/ 90441 h 92075"/>
              <a:gd name="T10" fmla="*/ 58066 w 97154"/>
              <a:gd name="T11" fmla="*/ 91628 h 92075"/>
              <a:gd name="T12" fmla="*/ 70107 w 97154"/>
              <a:gd name="T13" fmla="*/ 87048 h 92075"/>
              <a:gd name="T14" fmla="*/ 80313 w 97154"/>
              <a:gd name="T15" fmla="*/ 79185 h 92075"/>
              <a:gd name="T16" fmla="*/ 88160 w 97154"/>
              <a:gd name="T17" fmla="*/ 68292 h 92075"/>
              <a:gd name="T18" fmla="*/ 93112 w 97154"/>
              <a:gd name="T19" fmla="*/ 54622 h 92075"/>
              <a:gd name="T20" fmla="*/ 94645 w 97154"/>
              <a:gd name="T21" fmla="*/ 38425 h 92075"/>
              <a:gd name="T22" fmla="*/ 90453 w 97154"/>
              <a:gd name="T23" fmla="*/ 25994 h 92075"/>
              <a:gd name="T24" fmla="*/ 82797 w 97154"/>
              <a:gd name="T25" fmla="*/ 15377 h 92075"/>
              <a:gd name="T26" fmla="*/ 72093 w 97154"/>
              <a:gd name="T27" fmla="*/ 7133 h 92075"/>
              <a:gd name="T28" fmla="*/ 58752 w 97154"/>
              <a:gd name="T29" fmla="*/ 1821 h 92075"/>
              <a:gd name="T30" fmla="*/ 43182 w 97154"/>
              <a:gd name="T31" fmla="*/ 0 h 920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7154"/>
              <a:gd name="T49" fmla="*/ 0 h 92075"/>
              <a:gd name="T50" fmla="*/ 97154 w 97154"/>
              <a:gd name="T51" fmla="*/ 92075 h 920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7154" h="92075">
                <a:moveTo>
                  <a:pt x="44181" y="0"/>
                </a:moveTo>
                <a:lnTo>
                  <a:pt x="8419" y="20176"/>
                </a:lnTo>
                <a:lnTo>
                  <a:pt x="0" y="46278"/>
                </a:lnTo>
                <a:lnTo>
                  <a:pt x="1777" y="58576"/>
                </a:lnTo>
                <a:lnTo>
                  <a:pt x="41956" y="90441"/>
                </a:lnTo>
                <a:lnTo>
                  <a:pt x="59410" y="91628"/>
                </a:lnTo>
                <a:lnTo>
                  <a:pt x="71729" y="87048"/>
                </a:lnTo>
                <a:lnTo>
                  <a:pt x="82172" y="79185"/>
                </a:lnTo>
                <a:lnTo>
                  <a:pt x="90199" y="68292"/>
                </a:lnTo>
                <a:lnTo>
                  <a:pt x="95268" y="54622"/>
                </a:lnTo>
                <a:lnTo>
                  <a:pt x="96836" y="38425"/>
                </a:lnTo>
                <a:lnTo>
                  <a:pt x="92546" y="25994"/>
                </a:lnTo>
                <a:lnTo>
                  <a:pt x="84714" y="15377"/>
                </a:lnTo>
                <a:lnTo>
                  <a:pt x="73762" y="7133"/>
                </a:lnTo>
                <a:lnTo>
                  <a:pt x="60111" y="1821"/>
                </a:lnTo>
                <a:lnTo>
                  <a:pt x="441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4" name="object 42"/>
          <p:cNvSpPr>
            <a:spLocks/>
          </p:cNvSpPr>
          <p:nvPr/>
        </p:nvSpPr>
        <p:spPr bwMode="auto">
          <a:xfrm>
            <a:off x="6648450" y="4979988"/>
            <a:ext cx="88900" cy="85725"/>
          </a:xfrm>
          <a:custGeom>
            <a:avLst/>
            <a:gdLst>
              <a:gd name="T0" fmla="*/ 31109 w 88900"/>
              <a:gd name="T1" fmla="*/ 0 h 85725"/>
              <a:gd name="T2" fmla="*/ 18617 w 88900"/>
              <a:gd name="T3" fmla="*/ 6230 h 85725"/>
              <a:gd name="T4" fmla="*/ 8771 w 88900"/>
              <a:gd name="T5" fmla="*/ 15816 h 85725"/>
              <a:gd name="T6" fmla="*/ 2317 w 88900"/>
              <a:gd name="T7" fmla="*/ 28010 h 85725"/>
              <a:gd name="T8" fmla="*/ 0 w 88900"/>
              <a:gd name="T9" fmla="*/ 42065 h 85725"/>
              <a:gd name="T10" fmla="*/ 491 w 88900"/>
              <a:gd name="T11" fmla="*/ 48588 h 85725"/>
              <a:gd name="T12" fmla="*/ 36584 w 88900"/>
              <a:gd name="T13" fmla="*/ 83951 h 85725"/>
              <a:gd name="T14" fmla="*/ 53425 w 88900"/>
              <a:gd name="T15" fmla="*/ 85464 h 85725"/>
              <a:gd name="T16" fmla="*/ 65185 w 88900"/>
              <a:gd name="T17" fmla="*/ 81270 h 85725"/>
              <a:gd name="T18" fmla="*/ 75125 w 88900"/>
              <a:gd name="T19" fmla="*/ 73611 h 85725"/>
              <a:gd name="T20" fmla="*/ 82697 w 88900"/>
              <a:gd name="T21" fmla="*/ 62637 h 85725"/>
              <a:gd name="T22" fmla="*/ 87349 w 88900"/>
              <a:gd name="T23" fmla="*/ 48496 h 85725"/>
              <a:gd name="T24" fmla="*/ 88534 w 88900"/>
              <a:gd name="T25" fmla="*/ 31339 h 85725"/>
              <a:gd name="T26" fmla="*/ 83745 w 88900"/>
              <a:gd name="T27" fmla="*/ 20547 h 85725"/>
              <a:gd name="T28" fmla="*/ 75567 w 88900"/>
              <a:gd name="T29" fmla="*/ 11507 h 85725"/>
              <a:gd name="T30" fmla="*/ 64042 w 88900"/>
              <a:gd name="T31" fmla="*/ 4731 h 85725"/>
              <a:gd name="T32" fmla="*/ 49210 w 88900"/>
              <a:gd name="T33" fmla="*/ 725 h 85725"/>
              <a:gd name="T34" fmla="*/ 31109 w 88900"/>
              <a:gd name="T35" fmla="*/ 0 h 857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900"/>
              <a:gd name="T55" fmla="*/ 0 h 85725"/>
              <a:gd name="T56" fmla="*/ 88900 w 88900"/>
              <a:gd name="T57" fmla="*/ 85725 h 857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900" h="85725">
                <a:moveTo>
                  <a:pt x="31109" y="0"/>
                </a:moveTo>
                <a:lnTo>
                  <a:pt x="18617" y="6230"/>
                </a:lnTo>
                <a:lnTo>
                  <a:pt x="8771" y="15816"/>
                </a:lnTo>
                <a:lnTo>
                  <a:pt x="2317" y="28010"/>
                </a:lnTo>
                <a:lnTo>
                  <a:pt x="0" y="42065"/>
                </a:lnTo>
                <a:lnTo>
                  <a:pt x="491" y="48588"/>
                </a:lnTo>
                <a:lnTo>
                  <a:pt x="36584" y="83951"/>
                </a:lnTo>
                <a:lnTo>
                  <a:pt x="53425" y="85464"/>
                </a:lnTo>
                <a:lnTo>
                  <a:pt x="65185" y="81270"/>
                </a:lnTo>
                <a:lnTo>
                  <a:pt x="75125" y="73611"/>
                </a:lnTo>
                <a:lnTo>
                  <a:pt x="82697" y="62637"/>
                </a:lnTo>
                <a:lnTo>
                  <a:pt x="87349" y="48496"/>
                </a:lnTo>
                <a:lnTo>
                  <a:pt x="88534" y="31339"/>
                </a:lnTo>
                <a:lnTo>
                  <a:pt x="83745" y="20547"/>
                </a:lnTo>
                <a:lnTo>
                  <a:pt x="75567" y="11507"/>
                </a:lnTo>
                <a:lnTo>
                  <a:pt x="64042" y="4731"/>
                </a:lnTo>
                <a:lnTo>
                  <a:pt x="49210" y="725"/>
                </a:lnTo>
                <a:lnTo>
                  <a:pt x="311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5" name="object 43"/>
          <p:cNvSpPr>
            <a:spLocks/>
          </p:cNvSpPr>
          <p:nvPr/>
        </p:nvSpPr>
        <p:spPr bwMode="auto">
          <a:xfrm>
            <a:off x="6629400" y="5072063"/>
            <a:ext cx="125413" cy="274637"/>
          </a:xfrm>
          <a:custGeom>
            <a:avLst/>
            <a:gdLst>
              <a:gd name="T0" fmla="*/ 69437 w 125095"/>
              <a:gd name="T1" fmla="*/ 179887 h 274320"/>
              <a:gd name="T2" fmla="*/ 68157 w 125095"/>
              <a:gd name="T3" fmla="*/ 210843 h 274320"/>
              <a:gd name="T4" fmla="*/ 65611 w 125095"/>
              <a:gd name="T5" fmla="*/ 243193 h 274320"/>
              <a:gd name="T6" fmla="*/ 63742 w 125095"/>
              <a:gd name="T7" fmla="*/ 262904 h 274320"/>
              <a:gd name="T8" fmla="*/ 78914 w 125095"/>
              <a:gd name="T9" fmla="*/ 276246 h 274320"/>
              <a:gd name="T10" fmla="*/ 91037 w 125095"/>
              <a:gd name="T11" fmla="*/ 179887 h 274320"/>
              <a:gd name="T12" fmla="*/ 33217 w 125095"/>
              <a:gd name="T13" fmla="*/ 61334 h 274320"/>
              <a:gd name="T14" fmla="*/ 36646 w 125095"/>
              <a:gd name="T15" fmla="*/ 75601 h 274320"/>
              <a:gd name="T16" fmla="*/ 36420 w 125095"/>
              <a:gd name="T17" fmla="*/ 102714 h 274320"/>
              <a:gd name="T18" fmla="*/ 35024 w 125095"/>
              <a:gd name="T19" fmla="*/ 134605 h 274320"/>
              <a:gd name="T20" fmla="*/ 40452 w 125095"/>
              <a:gd name="T21" fmla="*/ 264119 h 274320"/>
              <a:gd name="T22" fmla="*/ 53737 w 125095"/>
              <a:gd name="T23" fmla="*/ 276129 h 274320"/>
              <a:gd name="T24" fmla="*/ 60658 w 125095"/>
              <a:gd name="T25" fmla="*/ 244756 h 274320"/>
              <a:gd name="T26" fmla="*/ 58611 w 125095"/>
              <a:gd name="T27" fmla="*/ 216092 h 274320"/>
              <a:gd name="T28" fmla="*/ 57891 w 125095"/>
              <a:gd name="T29" fmla="*/ 198135 h 274320"/>
              <a:gd name="T30" fmla="*/ 63603 w 125095"/>
              <a:gd name="T31" fmla="*/ 179887 h 274320"/>
              <a:gd name="T32" fmla="*/ 92551 w 125095"/>
              <a:gd name="T33" fmla="*/ 151848 h 274320"/>
              <a:gd name="T34" fmla="*/ 88536 w 125095"/>
              <a:gd name="T35" fmla="*/ 80494 h 274320"/>
              <a:gd name="T36" fmla="*/ 87189 w 125095"/>
              <a:gd name="T37" fmla="*/ 61334 h 274320"/>
              <a:gd name="T38" fmla="*/ 57802 w 125095"/>
              <a:gd name="T39" fmla="*/ 0 h 274320"/>
              <a:gd name="T40" fmla="*/ 42397 w 125095"/>
              <a:gd name="T41" fmla="*/ 9057 h 274320"/>
              <a:gd name="T42" fmla="*/ 4448 w 125095"/>
              <a:gd name="T43" fmla="*/ 93932 h 274320"/>
              <a:gd name="T44" fmla="*/ 0 w 125095"/>
              <a:gd name="T45" fmla="*/ 134949 h 274320"/>
              <a:gd name="T46" fmla="*/ 16871 w 125095"/>
              <a:gd name="T47" fmla="*/ 137859 h 274320"/>
              <a:gd name="T48" fmla="*/ 17312 w 125095"/>
              <a:gd name="T49" fmla="*/ 123677 h 274320"/>
              <a:gd name="T50" fmla="*/ 22070 w 125095"/>
              <a:gd name="T51" fmla="*/ 94704 h 274320"/>
              <a:gd name="T52" fmla="*/ 28102 w 125095"/>
              <a:gd name="T53" fmla="*/ 71949 h 274320"/>
              <a:gd name="T54" fmla="*/ 87189 w 125095"/>
              <a:gd name="T55" fmla="*/ 61334 h 274320"/>
              <a:gd name="T56" fmla="*/ 114400 w 125095"/>
              <a:gd name="T57" fmla="*/ 57768 h 274320"/>
              <a:gd name="T58" fmla="*/ 93720 w 125095"/>
              <a:gd name="T59" fmla="*/ 16166 h 274320"/>
              <a:gd name="T60" fmla="*/ 69437 w 125095"/>
              <a:gd name="T61" fmla="*/ 0 h 274320"/>
              <a:gd name="T62" fmla="*/ 86968 w 125095"/>
              <a:gd name="T63" fmla="*/ 57768 h 274320"/>
              <a:gd name="T64" fmla="*/ 100022 w 125095"/>
              <a:gd name="T65" fmla="*/ 76058 h 274320"/>
              <a:gd name="T66" fmla="*/ 106057 w 125095"/>
              <a:gd name="T67" fmla="*/ 100133 h 274320"/>
              <a:gd name="T68" fmla="*/ 109896 w 125095"/>
              <a:gd name="T69" fmla="*/ 129306 h 274320"/>
              <a:gd name="T70" fmla="*/ 117318 w 125095"/>
              <a:gd name="T71" fmla="*/ 143314 h 274320"/>
              <a:gd name="T72" fmla="*/ 127208 w 125095"/>
              <a:gd name="T73" fmla="*/ 129306 h 274320"/>
              <a:gd name="T74" fmla="*/ 125292 w 125095"/>
              <a:gd name="T75" fmla="*/ 109694 h 274320"/>
              <a:gd name="T76" fmla="*/ 120032 w 125095"/>
              <a:gd name="T77" fmla="*/ 79711 h 274320"/>
              <a:gd name="T78" fmla="*/ 114400 w 125095"/>
              <a:gd name="T79" fmla="*/ 57768 h 2743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5095"/>
              <a:gd name="T121" fmla="*/ 0 h 274320"/>
              <a:gd name="T122" fmla="*/ 125095 w 125095"/>
              <a:gd name="T123" fmla="*/ 274320 h 2743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5095" h="274320">
                <a:moveTo>
                  <a:pt x="89433" y="178439"/>
                </a:moveTo>
                <a:lnTo>
                  <a:pt x="68214" y="178439"/>
                </a:lnTo>
                <a:lnTo>
                  <a:pt x="67859" y="192748"/>
                </a:lnTo>
                <a:lnTo>
                  <a:pt x="66956" y="209145"/>
                </a:lnTo>
                <a:lnTo>
                  <a:pt x="65741" y="225887"/>
                </a:lnTo>
                <a:lnTo>
                  <a:pt x="64455" y="241235"/>
                </a:lnTo>
                <a:lnTo>
                  <a:pt x="63334" y="253449"/>
                </a:lnTo>
                <a:lnTo>
                  <a:pt x="62619" y="260788"/>
                </a:lnTo>
                <a:lnTo>
                  <a:pt x="67571" y="272329"/>
                </a:lnTo>
                <a:lnTo>
                  <a:pt x="77523" y="274022"/>
                </a:lnTo>
                <a:lnTo>
                  <a:pt x="84742" y="266094"/>
                </a:lnTo>
                <a:lnTo>
                  <a:pt x="89433" y="178439"/>
                </a:lnTo>
                <a:close/>
              </a:path>
              <a:path w="125095" h="274320">
                <a:moveTo>
                  <a:pt x="85653" y="60840"/>
                </a:moveTo>
                <a:lnTo>
                  <a:pt x="32632" y="60840"/>
                </a:lnTo>
                <a:lnTo>
                  <a:pt x="34917" y="65822"/>
                </a:lnTo>
                <a:lnTo>
                  <a:pt x="36000" y="74992"/>
                </a:lnTo>
                <a:lnTo>
                  <a:pt x="36186" y="87347"/>
                </a:lnTo>
                <a:lnTo>
                  <a:pt x="35779" y="101887"/>
                </a:lnTo>
                <a:lnTo>
                  <a:pt x="35084" y="117612"/>
                </a:lnTo>
                <a:lnTo>
                  <a:pt x="34407" y="133522"/>
                </a:lnTo>
                <a:lnTo>
                  <a:pt x="34052" y="148615"/>
                </a:lnTo>
                <a:lnTo>
                  <a:pt x="39739" y="261992"/>
                </a:lnTo>
                <a:lnTo>
                  <a:pt x="43871" y="272890"/>
                </a:lnTo>
                <a:lnTo>
                  <a:pt x="52790" y="273905"/>
                </a:lnTo>
                <a:lnTo>
                  <a:pt x="61295" y="265061"/>
                </a:lnTo>
                <a:lnTo>
                  <a:pt x="59590" y="242784"/>
                </a:lnTo>
                <a:lnTo>
                  <a:pt x="58379" y="226425"/>
                </a:lnTo>
                <a:lnTo>
                  <a:pt x="57579" y="214352"/>
                </a:lnTo>
                <a:lnTo>
                  <a:pt x="57105" y="204934"/>
                </a:lnTo>
                <a:lnTo>
                  <a:pt x="56871" y="196540"/>
                </a:lnTo>
                <a:lnTo>
                  <a:pt x="56792" y="187539"/>
                </a:lnTo>
                <a:lnTo>
                  <a:pt x="62483" y="178439"/>
                </a:lnTo>
                <a:lnTo>
                  <a:pt x="89433" y="178439"/>
                </a:lnTo>
                <a:lnTo>
                  <a:pt x="90921" y="150626"/>
                </a:lnTo>
                <a:lnTo>
                  <a:pt x="89075" y="107913"/>
                </a:lnTo>
                <a:lnTo>
                  <a:pt x="86977" y="79846"/>
                </a:lnTo>
                <a:lnTo>
                  <a:pt x="86066" y="67559"/>
                </a:lnTo>
                <a:lnTo>
                  <a:pt x="85653" y="60840"/>
                </a:lnTo>
                <a:close/>
              </a:path>
              <a:path w="125095" h="274320">
                <a:moveTo>
                  <a:pt x="68214" y="0"/>
                </a:moveTo>
                <a:lnTo>
                  <a:pt x="56784" y="0"/>
                </a:lnTo>
                <a:lnTo>
                  <a:pt x="51175" y="5583"/>
                </a:lnTo>
                <a:lnTo>
                  <a:pt x="41650" y="8987"/>
                </a:lnTo>
                <a:lnTo>
                  <a:pt x="15069" y="49087"/>
                </a:lnTo>
                <a:lnTo>
                  <a:pt x="4371" y="93176"/>
                </a:lnTo>
                <a:lnTo>
                  <a:pt x="0" y="128265"/>
                </a:lnTo>
                <a:lnTo>
                  <a:pt x="0" y="133862"/>
                </a:lnTo>
                <a:lnTo>
                  <a:pt x="7292" y="142161"/>
                </a:lnTo>
                <a:lnTo>
                  <a:pt x="16574" y="136749"/>
                </a:lnTo>
                <a:lnTo>
                  <a:pt x="17007" y="128265"/>
                </a:lnTo>
                <a:lnTo>
                  <a:pt x="17007" y="122681"/>
                </a:lnTo>
                <a:lnTo>
                  <a:pt x="19506" y="107229"/>
                </a:lnTo>
                <a:lnTo>
                  <a:pt x="21681" y="93941"/>
                </a:lnTo>
                <a:lnTo>
                  <a:pt x="24170" y="82195"/>
                </a:lnTo>
                <a:lnTo>
                  <a:pt x="27607" y="71369"/>
                </a:lnTo>
                <a:lnTo>
                  <a:pt x="32632" y="60840"/>
                </a:lnTo>
                <a:lnTo>
                  <a:pt x="85653" y="60840"/>
                </a:lnTo>
                <a:lnTo>
                  <a:pt x="85436" y="57303"/>
                </a:lnTo>
                <a:lnTo>
                  <a:pt x="112385" y="57303"/>
                </a:lnTo>
                <a:lnTo>
                  <a:pt x="110200" y="49943"/>
                </a:lnTo>
                <a:lnTo>
                  <a:pt x="92069" y="16033"/>
                </a:lnTo>
                <a:lnTo>
                  <a:pt x="74425" y="5695"/>
                </a:lnTo>
                <a:lnTo>
                  <a:pt x="68214" y="0"/>
                </a:lnTo>
                <a:close/>
              </a:path>
              <a:path w="125095" h="274320">
                <a:moveTo>
                  <a:pt x="112385" y="57303"/>
                </a:moveTo>
                <a:lnTo>
                  <a:pt x="85436" y="57303"/>
                </a:lnTo>
                <a:lnTo>
                  <a:pt x="93129" y="65938"/>
                </a:lnTo>
                <a:lnTo>
                  <a:pt x="98260" y="75446"/>
                </a:lnTo>
                <a:lnTo>
                  <a:pt x="101668" y="86389"/>
                </a:lnTo>
                <a:lnTo>
                  <a:pt x="104188" y="99327"/>
                </a:lnTo>
                <a:lnTo>
                  <a:pt x="106658" y="114821"/>
                </a:lnTo>
                <a:lnTo>
                  <a:pt x="107960" y="128265"/>
                </a:lnTo>
                <a:lnTo>
                  <a:pt x="107960" y="133862"/>
                </a:lnTo>
                <a:lnTo>
                  <a:pt x="115252" y="142161"/>
                </a:lnTo>
                <a:lnTo>
                  <a:pt x="124534" y="136749"/>
                </a:lnTo>
                <a:lnTo>
                  <a:pt x="124967" y="128265"/>
                </a:lnTo>
                <a:lnTo>
                  <a:pt x="124967" y="122681"/>
                </a:lnTo>
                <a:lnTo>
                  <a:pt x="123085" y="108811"/>
                </a:lnTo>
                <a:lnTo>
                  <a:pt x="120769" y="94110"/>
                </a:lnTo>
                <a:lnTo>
                  <a:pt x="117917" y="79069"/>
                </a:lnTo>
                <a:lnTo>
                  <a:pt x="114428" y="64183"/>
                </a:lnTo>
                <a:lnTo>
                  <a:pt x="112385" y="573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6" name="object 44"/>
          <p:cNvSpPr>
            <a:spLocks/>
          </p:cNvSpPr>
          <p:nvPr/>
        </p:nvSpPr>
        <p:spPr bwMode="auto">
          <a:xfrm>
            <a:off x="6288088" y="5399088"/>
            <a:ext cx="612775" cy="63500"/>
          </a:xfrm>
          <a:custGeom>
            <a:avLst/>
            <a:gdLst>
              <a:gd name="T0" fmla="*/ 0 w 613409"/>
              <a:gd name="T1" fmla="*/ 0 h 62864"/>
              <a:gd name="T2" fmla="*/ 13916 w 613409"/>
              <a:gd name="T3" fmla="*/ 41896 h 62864"/>
              <a:gd name="T4" fmla="*/ 48447 w 613409"/>
              <a:gd name="T5" fmla="*/ 65354 h 62864"/>
              <a:gd name="T6" fmla="*/ 62153 w 613409"/>
              <a:gd name="T7" fmla="*/ 67046 h 62864"/>
              <a:gd name="T8" fmla="*/ 542050 w 613409"/>
              <a:gd name="T9" fmla="*/ 67046 h 62864"/>
              <a:gd name="T10" fmla="*/ 579787 w 613409"/>
              <a:gd name="T11" fmla="*/ 53220 h 62864"/>
              <a:gd name="T12" fmla="*/ 604743 w 613409"/>
              <a:gd name="T13" fmla="*/ 18600 h 62864"/>
              <a:gd name="T14" fmla="*/ 608983 w 613409"/>
              <a:gd name="T15" fmla="*/ 4217 h 62864"/>
              <a:gd name="T16" fmla="*/ 0 w 613409"/>
              <a:gd name="T17" fmla="*/ 0 h 62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3409"/>
              <a:gd name="T28" fmla="*/ 0 h 62864"/>
              <a:gd name="T29" fmla="*/ 613409 w 613409"/>
              <a:gd name="T30" fmla="*/ 62864 h 628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3409" h="62864">
                <a:moveTo>
                  <a:pt x="0" y="0"/>
                </a:moveTo>
                <a:lnTo>
                  <a:pt x="14014" y="39046"/>
                </a:lnTo>
                <a:lnTo>
                  <a:pt x="48797" y="60907"/>
                </a:lnTo>
                <a:lnTo>
                  <a:pt x="62605" y="62483"/>
                </a:lnTo>
                <a:lnTo>
                  <a:pt x="545988" y="62483"/>
                </a:lnTo>
                <a:lnTo>
                  <a:pt x="583999" y="49599"/>
                </a:lnTo>
                <a:lnTo>
                  <a:pt x="609137" y="17335"/>
                </a:lnTo>
                <a:lnTo>
                  <a:pt x="613407" y="3930"/>
                </a:lnTo>
                <a:lnTo>
                  <a:pt x="0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7" name="object 45"/>
          <p:cNvSpPr>
            <a:spLocks/>
          </p:cNvSpPr>
          <p:nvPr/>
        </p:nvSpPr>
        <p:spPr bwMode="auto">
          <a:xfrm>
            <a:off x="1639888" y="2554288"/>
            <a:ext cx="614362" cy="606425"/>
          </a:xfrm>
          <a:custGeom>
            <a:avLst/>
            <a:gdLst>
              <a:gd name="T0" fmla="*/ 572339 w 614680"/>
              <a:gd name="T1" fmla="*/ 0 h 607060"/>
              <a:gd name="T2" fmla="*/ 33791 w 614680"/>
              <a:gd name="T3" fmla="*/ 376 h 607060"/>
              <a:gd name="T4" fmla="*/ 2514 w 614680"/>
              <a:gd name="T5" fmla="*/ 24533 h 607060"/>
              <a:gd name="T6" fmla="*/ 0 w 614680"/>
              <a:gd name="T7" fmla="*/ 38696 h 607060"/>
              <a:gd name="T8" fmla="*/ 384 w 614680"/>
              <a:gd name="T9" fmla="*/ 569118 h 607060"/>
              <a:gd name="T10" fmla="*/ 4718 w 614680"/>
              <a:gd name="T11" fmla="*/ 582398 h 607060"/>
              <a:gd name="T12" fmla="*/ 13230 w 614680"/>
              <a:gd name="T13" fmla="*/ 592842 h 607060"/>
              <a:gd name="T14" fmla="*/ 25130 w 614680"/>
              <a:gd name="T15" fmla="*/ 599674 h 607060"/>
              <a:gd name="T16" fmla="*/ 39608 w 614680"/>
              <a:gd name="T17" fmla="*/ 602125 h 607060"/>
              <a:gd name="T18" fmla="*/ 572339 w 614680"/>
              <a:gd name="T19" fmla="*/ 602125 h 607060"/>
              <a:gd name="T20" fmla="*/ 609439 w 614680"/>
              <a:gd name="T21" fmla="*/ 577589 h 607060"/>
              <a:gd name="T22" fmla="*/ 611950 w 614680"/>
              <a:gd name="T23" fmla="*/ 563425 h 607060"/>
              <a:gd name="T24" fmla="*/ 611567 w 614680"/>
              <a:gd name="T25" fmla="*/ 33003 h 607060"/>
              <a:gd name="T26" fmla="*/ 607236 w 614680"/>
              <a:gd name="T27" fmla="*/ 19724 h 607060"/>
              <a:gd name="T28" fmla="*/ 598719 w 614680"/>
              <a:gd name="T29" fmla="*/ 9280 h 607060"/>
              <a:gd name="T30" fmla="*/ 586820 w 614680"/>
              <a:gd name="T31" fmla="*/ 2446 h 607060"/>
              <a:gd name="T32" fmla="*/ 572339 w 614680"/>
              <a:gd name="T33" fmla="*/ 0 h 6070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4680"/>
              <a:gd name="T52" fmla="*/ 0 h 607060"/>
              <a:gd name="T53" fmla="*/ 614680 w 614680"/>
              <a:gd name="T54" fmla="*/ 607060 h 6070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4680" h="607060">
                <a:moveTo>
                  <a:pt x="574416" y="0"/>
                </a:moveTo>
                <a:lnTo>
                  <a:pt x="33915" y="376"/>
                </a:lnTo>
                <a:lnTo>
                  <a:pt x="2521" y="24715"/>
                </a:lnTo>
                <a:lnTo>
                  <a:pt x="0" y="38983"/>
                </a:lnTo>
                <a:lnTo>
                  <a:pt x="384" y="573303"/>
                </a:lnTo>
                <a:lnTo>
                  <a:pt x="4732" y="586680"/>
                </a:lnTo>
                <a:lnTo>
                  <a:pt x="13279" y="597201"/>
                </a:lnTo>
                <a:lnTo>
                  <a:pt x="25221" y="604084"/>
                </a:lnTo>
                <a:lnTo>
                  <a:pt x="39755" y="606551"/>
                </a:lnTo>
                <a:lnTo>
                  <a:pt x="574416" y="606551"/>
                </a:lnTo>
                <a:lnTo>
                  <a:pt x="611650" y="581836"/>
                </a:lnTo>
                <a:lnTo>
                  <a:pt x="614171" y="567568"/>
                </a:lnTo>
                <a:lnTo>
                  <a:pt x="613787" y="33248"/>
                </a:lnTo>
                <a:lnTo>
                  <a:pt x="609439" y="19871"/>
                </a:lnTo>
                <a:lnTo>
                  <a:pt x="600892" y="9350"/>
                </a:lnTo>
                <a:lnTo>
                  <a:pt x="588950" y="2467"/>
                </a:lnTo>
                <a:lnTo>
                  <a:pt x="574416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8" name="object 46"/>
          <p:cNvSpPr>
            <a:spLocks/>
          </p:cNvSpPr>
          <p:nvPr/>
        </p:nvSpPr>
        <p:spPr bwMode="auto">
          <a:xfrm>
            <a:off x="1684338" y="2620963"/>
            <a:ext cx="234950" cy="485775"/>
          </a:xfrm>
          <a:custGeom>
            <a:avLst/>
            <a:gdLst>
              <a:gd name="T0" fmla="*/ 58436 w 234314"/>
              <a:gd name="T1" fmla="*/ 158963 h 485775"/>
              <a:gd name="T2" fmla="*/ 58160 w 234314"/>
              <a:gd name="T3" fmla="*/ 185145 h 485775"/>
              <a:gd name="T4" fmla="*/ 57579 w 234314"/>
              <a:gd name="T5" fmla="*/ 210589 h 485775"/>
              <a:gd name="T6" fmla="*/ 56556 w 234314"/>
              <a:gd name="T7" fmla="*/ 247918 h 485775"/>
              <a:gd name="T8" fmla="*/ 56050 w 234314"/>
              <a:gd name="T9" fmla="*/ 272881 h 485775"/>
              <a:gd name="T10" fmla="*/ 55924 w 234314"/>
              <a:gd name="T11" fmla="*/ 298099 h 485775"/>
              <a:gd name="T12" fmla="*/ 57512 w 234314"/>
              <a:gd name="T13" fmla="*/ 348473 h 485775"/>
              <a:gd name="T14" fmla="*/ 94930 w 234314"/>
              <a:gd name="T15" fmla="*/ 485694 h 485775"/>
              <a:gd name="T16" fmla="*/ 113296 w 234314"/>
              <a:gd name="T17" fmla="*/ 474328 h 485775"/>
              <a:gd name="T18" fmla="*/ 116101 w 234314"/>
              <a:gd name="T19" fmla="*/ 450112 h 485775"/>
              <a:gd name="T20" fmla="*/ 113498 w 234314"/>
              <a:gd name="T21" fmla="*/ 378546 h 485775"/>
              <a:gd name="T22" fmla="*/ 110807 w 234314"/>
              <a:gd name="T23" fmla="*/ 286765 h 485775"/>
              <a:gd name="T24" fmla="*/ 181444 w 234314"/>
              <a:gd name="T25" fmla="*/ 278251 h 485775"/>
              <a:gd name="T26" fmla="*/ 180871 w 234314"/>
              <a:gd name="T27" fmla="*/ 234434 h 485775"/>
              <a:gd name="T28" fmla="*/ 177977 w 234314"/>
              <a:gd name="T29" fmla="*/ 172026 h 485775"/>
              <a:gd name="T30" fmla="*/ 218301 w 234314"/>
              <a:gd name="T31" fmla="*/ 159192 h 485775"/>
              <a:gd name="T32" fmla="*/ 181444 w 234314"/>
              <a:gd name="T33" fmla="*/ 278251 h 485775"/>
              <a:gd name="T34" fmla="*/ 127928 w 234314"/>
              <a:gd name="T35" fmla="*/ 279814 h 485775"/>
              <a:gd name="T36" fmla="*/ 123422 w 234314"/>
              <a:gd name="T37" fmla="*/ 323987 h 485775"/>
              <a:gd name="T38" fmla="*/ 123177 w 234314"/>
              <a:gd name="T39" fmla="*/ 361707 h 485775"/>
              <a:gd name="T40" fmla="*/ 124290 w 234314"/>
              <a:gd name="T41" fmla="*/ 471667 h 485775"/>
              <a:gd name="T42" fmla="*/ 151700 w 234314"/>
              <a:gd name="T43" fmla="*/ 484846 h 485775"/>
              <a:gd name="T44" fmla="*/ 163015 w 234314"/>
              <a:gd name="T45" fmla="*/ 467460 h 485775"/>
              <a:gd name="T46" fmla="*/ 176664 w 234314"/>
              <a:gd name="T47" fmla="*/ 347992 h 485775"/>
              <a:gd name="T48" fmla="*/ 181380 w 234314"/>
              <a:gd name="T49" fmla="*/ 283887 h 485775"/>
              <a:gd name="T50" fmla="*/ 139090 w 234314"/>
              <a:gd name="T51" fmla="*/ 94616 h 485775"/>
              <a:gd name="T52" fmla="*/ 58782 w 234314"/>
              <a:gd name="T53" fmla="*/ 107385 h 485775"/>
              <a:gd name="T54" fmla="*/ 14569 w 234314"/>
              <a:gd name="T55" fmla="*/ 173800 h 485775"/>
              <a:gd name="T56" fmla="*/ 449 w 234314"/>
              <a:gd name="T57" fmla="*/ 256031 h 485775"/>
              <a:gd name="T58" fmla="*/ 0 w 234314"/>
              <a:gd name="T59" fmla="*/ 268690 h 485775"/>
              <a:gd name="T60" fmla="*/ 13562 w 234314"/>
              <a:gd name="T61" fmla="*/ 279526 h 485775"/>
              <a:gd name="T62" fmla="*/ 29439 w 234314"/>
              <a:gd name="T63" fmla="*/ 266355 h 485775"/>
              <a:gd name="T64" fmla="*/ 31576 w 234314"/>
              <a:gd name="T65" fmla="*/ 240542 h 485775"/>
              <a:gd name="T66" fmla="*/ 58436 w 234314"/>
              <a:gd name="T67" fmla="*/ 158963 h 485775"/>
              <a:gd name="T68" fmla="*/ 214841 w 234314"/>
              <a:gd name="T69" fmla="*/ 151257 h 485775"/>
              <a:gd name="T70" fmla="*/ 154704 w 234314"/>
              <a:gd name="T71" fmla="*/ 97901 h 485775"/>
              <a:gd name="T72" fmla="*/ 218301 w 234314"/>
              <a:gd name="T73" fmla="*/ 159192 h 485775"/>
              <a:gd name="T74" fmla="*/ 184549 w 234314"/>
              <a:gd name="T75" fmla="*/ 169271 h 485775"/>
              <a:gd name="T76" fmla="*/ 205058 w 234314"/>
              <a:gd name="T77" fmla="*/ 226607 h 485775"/>
              <a:gd name="T78" fmla="*/ 209488 w 234314"/>
              <a:gd name="T79" fmla="*/ 261609 h 485775"/>
              <a:gd name="T80" fmla="*/ 220632 w 234314"/>
              <a:gd name="T81" fmla="*/ 279335 h 485775"/>
              <a:gd name="T82" fmla="*/ 238478 w 234314"/>
              <a:gd name="T83" fmla="*/ 267065 h 485775"/>
              <a:gd name="T84" fmla="*/ 237408 w 234314"/>
              <a:gd name="T85" fmla="*/ 245277 h 485775"/>
              <a:gd name="T86" fmla="*/ 220377 w 234314"/>
              <a:gd name="T87" fmla="*/ 163949 h 485775"/>
              <a:gd name="T88" fmla="*/ 116552 w 234314"/>
              <a:gd name="T89" fmla="*/ 0 h 485775"/>
              <a:gd name="T90" fmla="*/ 91016 w 234314"/>
              <a:gd name="T91" fmla="*/ 10333 h 485775"/>
              <a:gd name="T92" fmla="*/ 77060 w 234314"/>
              <a:gd name="T93" fmla="*/ 34560 h 485775"/>
              <a:gd name="T94" fmla="*/ 82863 w 234314"/>
              <a:gd name="T95" fmla="*/ 65800 h 485775"/>
              <a:gd name="T96" fmla="*/ 100162 w 234314"/>
              <a:gd name="T97" fmla="*/ 84903 h 485775"/>
              <a:gd name="T98" fmla="*/ 129202 w 234314"/>
              <a:gd name="T99" fmla="*/ 86639 h 485775"/>
              <a:gd name="T100" fmla="*/ 153266 w 234314"/>
              <a:gd name="T101" fmla="*/ 71649 h 485775"/>
              <a:gd name="T102" fmla="*/ 162850 w 234314"/>
              <a:gd name="T103" fmla="*/ 48287 h 485775"/>
              <a:gd name="T104" fmla="*/ 135093 w 234314"/>
              <a:gd name="T105" fmla="*/ 3479 h 48577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34314"/>
              <a:gd name="T160" fmla="*/ 0 h 485775"/>
              <a:gd name="T161" fmla="*/ 234314 w 234314"/>
              <a:gd name="T162" fmla="*/ 485775 h 48577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34314" h="485775">
                <a:moveTo>
                  <a:pt x="214100" y="158963"/>
                </a:moveTo>
                <a:lnTo>
                  <a:pt x="57338" y="158963"/>
                </a:lnTo>
                <a:lnTo>
                  <a:pt x="57253" y="172026"/>
                </a:lnTo>
                <a:lnTo>
                  <a:pt x="57067" y="185145"/>
                </a:lnTo>
                <a:lnTo>
                  <a:pt x="56808" y="197944"/>
                </a:lnTo>
                <a:lnTo>
                  <a:pt x="56497" y="210589"/>
                </a:lnTo>
                <a:lnTo>
                  <a:pt x="55816" y="235545"/>
                </a:lnTo>
                <a:lnTo>
                  <a:pt x="55493" y="247918"/>
                </a:lnTo>
                <a:lnTo>
                  <a:pt x="55213" y="260261"/>
                </a:lnTo>
                <a:lnTo>
                  <a:pt x="54997" y="272881"/>
                </a:lnTo>
                <a:lnTo>
                  <a:pt x="54887" y="283887"/>
                </a:lnTo>
                <a:lnTo>
                  <a:pt x="54873" y="298099"/>
                </a:lnTo>
                <a:lnTo>
                  <a:pt x="54993" y="309970"/>
                </a:lnTo>
                <a:lnTo>
                  <a:pt x="56431" y="348473"/>
                </a:lnTo>
                <a:lnTo>
                  <a:pt x="76360" y="476713"/>
                </a:lnTo>
                <a:lnTo>
                  <a:pt x="93145" y="485694"/>
                </a:lnTo>
                <a:lnTo>
                  <a:pt x="103257" y="482379"/>
                </a:lnTo>
                <a:lnTo>
                  <a:pt x="111166" y="474328"/>
                </a:lnTo>
                <a:lnTo>
                  <a:pt x="114361" y="461893"/>
                </a:lnTo>
                <a:lnTo>
                  <a:pt x="113919" y="450112"/>
                </a:lnTo>
                <a:lnTo>
                  <a:pt x="113063" y="426785"/>
                </a:lnTo>
                <a:lnTo>
                  <a:pt x="111365" y="378546"/>
                </a:lnTo>
                <a:lnTo>
                  <a:pt x="109715" y="327110"/>
                </a:lnTo>
                <a:lnTo>
                  <a:pt x="108724" y="286765"/>
                </a:lnTo>
                <a:lnTo>
                  <a:pt x="108646" y="278251"/>
                </a:lnTo>
                <a:lnTo>
                  <a:pt x="178033" y="278251"/>
                </a:lnTo>
                <a:lnTo>
                  <a:pt x="178093" y="272881"/>
                </a:lnTo>
                <a:lnTo>
                  <a:pt x="177471" y="234434"/>
                </a:lnTo>
                <a:lnTo>
                  <a:pt x="175242" y="184707"/>
                </a:lnTo>
                <a:lnTo>
                  <a:pt x="174632" y="172026"/>
                </a:lnTo>
                <a:lnTo>
                  <a:pt x="174057" y="159192"/>
                </a:lnTo>
                <a:lnTo>
                  <a:pt x="214198" y="159192"/>
                </a:lnTo>
                <a:lnTo>
                  <a:pt x="214100" y="158963"/>
                </a:lnTo>
                <a:close/>
              </a:path>
              <a:path w="234314" h="485775">
                <a:moveTo>
                  <a:pt x="178033" y="278251"/>
                </a:moveTo>
                <a:lnTo>
                  <a:pt x="108646" y="278251"/>
                </a:lnTo>
                <a:lnTo>
                  <a:pt x="125524" y="279814"/>
                </a:lnTo>
                <a:lnTo>
                  <a:pt x="124506" y="285853"/>
                </a:lnTo>
                <a:lnTo>
                  <a:pt x="121103" y="323987"/>
                </a:lnTo>
                <a:lnTo>
                  <a:pt x="120854" y="343729"/>
                </a:lnTo>
                <a:lnTo>
                  <a:pt x="120861" y="361707"/>
                </a:lnTo>
                <a:lnTo>
                  <a:pt x="121319" y="416505"/>
                </a:lnTo>
                <a:lnTo>
                  <a:pt x="121953" y="471667"/>
                </a:lnTo>
                <a:lnTo>
                  <a:pt x="138738" y="485336"/>
                </a:lnTo>
                <a:lnTo>
                  <a:pt x="148849" y="484846"/>
                </a:lnTo>
                <a:lnTo>
                  <a:pt x="156757" y="479004"/>
                </a:lnTo>
                <a:lnTo>
                  <a:pt x="159951" y="467460"/>
                </a:lnTo>
                <a:lnTo>
                  <a:pt x="171429" y="361393"/>
                </a:lnTo>
                <a:lnTo>
                  <a:pt x="173343" y="347992"/>
                </a:lnTo>
                <a:lnTo>
                  <a:pt x="176993" y="309059"/>
                </a:lnTo>
                <a:lnTo>
                  <a:pt x="177971" y="283887"/>
                </a:lnTo>
                <a:lnTo>
                  <a:pt x="178033" y="278251"/>
                </a:lnTo>
                <a:close/>
              </a:path>
              <a:path w="234314" h="485775">
                <a:moveTo>
                  <a:pt x="136477" y="94616"/>
                </a:moveTo>
                <a:lnTo>
                  <a:pt x="96484" y="95472"/>
                </a:lnTo>
                <a:lnTo>
                  <a:pt x="57677" y="107385"/>
                </a:lnTo>
                <a:lnTo>
                  <a:pt x="30804" y="135864"/>
                </a:lnTo>
                <a:lnTo>
                  <a:pt x="14296" y="173800"/>
                </a:lnTo>
                <a:lnTo>
                  <a:pt x="5170" y="215690"/>
                </a:lnTo>
                <a:lnTo>
                  <a:pt x="442" y="256031"/>
                </a:lnTo>
                <a:lnTo>
                  <a:pt x="442" y="261609"/>
                </a:lnTo>
                <a:lnTo>
                  <a:pt x="0" y="268690"/>
                </a:lnTo>
                <a:lnTo>
                  <a:pt x="3236" y="277079"/>
                </a:lnTo>
                <a:lnTo>
                  <a:pt x="13307" y="279526"/>
                </a:lnTo>
                <a:lnTo>
                  <a:pt x="23947" y="275971"/>
                </a:lnTo>
                <a:lnTo>
                  <a:pt x="28886" y="266355"/>
                </a:lnTo>
                <a:lnTo>
                  <a:pt x="29185" y="259195"/>
                </a:lnTo>
                <a:lnTo>
                  <a:pt x="30983" y="240542"/>
                </a:lnTo>
                <a:lnTo>
                  <a:pt x="38815" y="200237"/>
                </a:lnTo>
                <a:lnTo>
                  <a:pt x="57338" y="158963"/>
                </a:lnTo>
                <a:lnTo>
                  <a:pt x="214100" y="158963"/>
                </a:lnTo>
                <a:lnTo>
                  <a:pt x="210803" y="151257"/>
                </a:lnTo>
                <a:lnTo>
                  <a:pt x="187656" y="118532"/>
                </a:lnTo>
                <a:lnTo>
                  <a:pt x="151796" y="97901"/>
                </a:lnTo>
                <a:lnTo>
                  <a:pt x="136477" y="94616"/>
                </a:lnTo>
                <a:close/>
              </a:path>
              <a:path w="234314" h="485775">
                <a:moveTo>
                  <a:pt x="214198" y="159192"/>
                </a:moveTo>
                <a:lnTo>
                  <a:pt x="174057" y="159192"/>
                </a:lnTo>
                <a:lnTo>
                  <a:pt x="181079" y="169271"/>
                </a:lnTo>
                <a:lnTo>
                  <a:pt x="186866" y="179581"/>
                </a:lnTo>
                <a:lnTo>
                  <a:pt x="201203" y="226607"/>
                </a:lnTo>
                <a:lnTo>
                  <a:pt x="205551" y="256031"/>
                </a:lnTo>
                <a:lnTo>
                  <a:pt x="205551" y="261609"/>
                </a:lnTo>
                <a:lnTo>
                  <a:pt x="206935" y="272881"/>
                </a:lnTo>
                <a:lnTo>
                  <a:pt x="216485" y="279335"/>
                </a:lnTo>
                <a:lnTo>
                  <a:pt x="228246" y="277396"/>
                </a:lnTo>
                <a:lnTo>
                  <a:pt x="233995" y="267065"/>
                </a:lnTo>
                <a:lnTo>
                  <a:pt x="233995" y="261609"/>
                </a:lnTo>
                <a:lnTo>
                  <a:pt x="232946" y="245277"/>
                </a:lnTo>
                <a:lnTo>
                  <a:pt x="227297" y="204666"/>
                </a:lnTo>
                <a:lnTo>
                  <a:pt x="216234" y="163949"/>
                </a:lnTo>
                <a:lnTo>
                  <a:pt x="214198" y="159192"/>
                </a:lnTo>
                <a:close/>
              </a:path>
              <a:path w="234314" h="485775">
                <a:moveTo>
                  <a:pt x="114361" y="0"/>
                </a:moveTo>
                <a:lnTo>
                  <a:pt x="100745" y="2795"/>
                </a:lnTo>
                <a:lnTo>
                  <a:pt x="89306" y="10333"/>
                </a:lnTo>
                <a:lnTo>
                  <a:pt x="80706" y="21345"/>
                </a:lnTo>
                <a:lnTo>
                  <a:pt x="75612" y="34560"/>
                </a:lnTo>
                <a:lnTo>
                  <a:pt x="76803" y="51461"/>
                </a:lnTo>
                <a:lnTo>
                  <a:pt x="81306" y="65800"/>
                </a:lnTo>
                <a:lnTo>
                  <a:pt x="88629" y="77105"/>
                </a:lnTo>
                <a:lnTo>
                  <a:pt x="98280" y="84903"/>
                </a:lnTo>
                <a:lnTo>
                  <a:pt x="109766" y="88722"/>
                </a:lnTo>
                <a:lnTo>
                  <a:pt x="126773" y="86639"/>
                </a:lnTo>
                <a:lnTo>
                  <a:pt x="140330" y="80645"/>
                </a:lnTo>
                <a:lnTo>
                  <a:pt x="150385" y="71649"/>
                </a:lnTo>
                <a:lnTo>
                  <a:pt x="156888" y="60560"/>
                </a:lnTo>
                <a:lnTo>
                  <a:pt x="159789" y="48287"/>
                </a:lnTo>
                <a:lnTo>
                  <a:pt x="158030" y="33904"/>
                </a:lnTo>
                <a:lnTo>
                  <a:pt x="132552" y="3479"/>
                </a:lnTo>
                <a:lnTo>
                  <a:pt x="1143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99" name="object 47"/>
          <p:cNvSpPr>
            <a:spLocks/>
          </p:cNvSpPr>
          <p:nvPr/>
        </p:nvSpPr>
        <p:spPr bwMode="auto">
          <a:xfrm>
            <a:off x="1952625" y="2627313"/>
            <a:ext cx="255588" cy="479425"/>
          </a:xfrm>
          <a:custGeom>
            <a:avLst/>
            <a:gdLst>
              <a:gd name="T0" fmla="*/ 92605 w 256539"/>
              <a:gd name="T1" fmla="*/ 16550 h 480060"/>
              <a:gd name="T2" fmla="*/ 86052 w 256539"/>
              <a:gd name="T3" fmla="*/ 57045 h 480060"/>
              <a:gd name="T4" fmla="*/ 104413 w 256539"/>
              <a:gd name="T5" fmla="*/ 76508 h 480060"/>
              <a:gd name="T6" fmla="*/ 134784 w 256539"/>
              <a:gd name="T7" fmla="*/ 80204 h 480060"/>
              <a:gd name="T8" fmla="*/ 158257 w 256539"/>
              <a:gd name="T9" fmla="*/ 67462 h 480060"/>
              <a:gd name="T10" fmla="*/ 166540 w 256539"/>
              <a:gd name="T11" fmla="*/ 44966 h 480060"/>
              <a:gd name="T12" fmla="*/ 158530 w 256539"/>
              <a:gd name="T13" fmla="*/ 15741 h 480060"/>
              <a:gd name="T14" fmla="*/ 137819 w 256539"/>
              <a:gd name="T15" fmla="*/ 1233 h 480060"/>
              <a:gd name="T16" fmla="*/ 203475 w 256539"/>
              <a:gd name="T17" fmla="*/ 303258 h 480060"/>
              <a:gd name="T18" fmla="*/ 144214 w 256539"/>
              <a:gd name="T19" fmla="*/ 316343 h 480060"/>
              <a:gd name="T20" fmla="*/ 138217 w 256539"/>
              <a:gd name="T21" fmla="*/ 378874 h 480060"/>
              <a:gd name="T22" fmla="*/ 132700 w 256539"/>
              <a:gd name="T23" fmla="*/ 413510 h 480060"/>
              <a:gd name="T24" fmla="*/ 129210 w 256539"/>
              <a:gd name="T25" fmla="*/ 438336 h 480060"/>
              <a:gd name="T26" fmla="*/ 130673 w 256539"/>
              <a:gd name="T27" fmla="*/ 463614 h 480060"/>
              <a:gd name="T28" fmla="*/ 147901 w 256539"/>
              <a:gd name="T29" fmla="*/ 475039 h 480060"/>
              <a:gd name="T30" fmla="*/ 166920 w 256539"/>
              <a:gd name="T31" fmla="*/ 468148 h 480060"/>
              <a:gd name="T32" fmla="*/ 194758 w 256539"/>
              <a:gd name="T33" fmla="*/ 350371 h 480060"/>
              <a:gd name="T34" fmla="*/ 200370 w 256539"/>
              <a:gd name="T35" fmla="*/ 323219 h 480060"/>
              <a:gd name="T36" fmla="*/ 203475 w 256539"/>
              <a:gd name="T37" fmla="*/ 303258 h 480060"/>
              <a:gd name="T38" fmla="*/ 59372 w 256539"/>
              <a:gd name="T39" fmla="*/ 167366 h 480060"/>
              <a:gd name="T40" fmla="*/ 50738 w 256539"/>
              <a:gd name="T41" fmla="*/ 218087 h 480060"/>
              <a:gd name="T42" fmla="*/ 48725 w 256539"/>
              <a:gd name="T43" fmla="*/ 265211 h 480060"/>
              <a:gd name="T44" fmla="*/ 61142 w 256539"/>
              <a:gd name="T45" fmla="*/ 352533 h 480060"/>
              <a:gd name="T46" fmla="*/ 90237 w 256539"/>
              <a:gd name="T47" fmla="*/ 470004 h 480060"/>
              <a:gd name="T48" fmla="*/ 108216 w 256539"/>
              <a:gd name="T49" fmla="*/ 474800 h 480060"/>
              <a:gd name="T50" fmla="*/ 121732 w 256539"/>
              <a:gd name="T51" fmla="*/ 463028 h 480060"/>
              <a:gd name="T52" fmla="*/ 120963 w 256539"/>
              <a:gd name="T53" fmla="*/ 440335 h 480060"/>
              <a:gd name="T54" fmla="*/ 118226 w 256539"/>
              <a:gd name="T55" fmla="*/ 415222 h 480060"/>
              <a:gd name="T56" fmla="*/ 112972 w 256539"/>
              <a:gd name="T57" fmla="*/ 356957 h 480060"/>
              <a:gd name="T58" fmla="*/ 111967 w 256539"/>
              <a:gd name="T59" fmla="*/ 303258 h 480060"/>
              <a:gd name="T60" fmla="*/ 204217 w 256539"/>
              <a:gd name="T61" fmla="*/ 297799 h 480060"/>
              <a:gd name="T62" fmla="*/ 206283 w 256539"/>
              <a:gd name="T63" fmla="*/ 273578 h 480060"/>
              <a:gd name="T64" fmla="*/ 206552 w 256539"/>
              <a:gd name="T65" fmla="*/ 250022 h 480060"/>
              <a:gd name="T66" fmla="*/ 196413 w 256539"/>
              <a:gd name="T67" fmla="*/ 178022 h 480060"/>
              <a:gd name="T68" fmla="*/ 154154 w 256539"/>
              <a:gd name="T69" fmla="*/ 93617 h 480060"/>
              <a:gd name="T70" fmla="*/ 54197 w 256539"/>
              <a:gd name="T71" fmla="*/ 107126 h 480060"/>
              <a:gd name="T72" fmla="*/ 15902 w 256539"/>
              <a:gd name="T73" fmla="*/ 179565 h 480060"/>
              <a:gd name="T74" fmla="*/ 5567 w 256539"/>
              <a:gd name="T75" fmla="*/ 247872 h 480060"/>
              <a:gd name="T76" fmla="*/ 115 w 256539"/>
              <a:gd name="T77" fmla="*/ 260640 h 480060"/>
              <a:gd name="T78" fmla="*/ 14630 w 256539"/>
              <a:gd name="T79" fmla="*/ 273373 h 480060"/>
              <a:gd name="T80" fmla="*/ 27714 w 256539"/>
              <a:gd name="T81" fmla="*/ 258834 h 480060"/>
              <a:gd name="T82" fmla="*/ 33672 w 256539"/>
              <a:gd name="T83" fmla="*/ 234374 h 480060"/>
              <a:gd name="T84" fmla="*/ 38303 w 256539"/>
              <a:gd name="T85" fmla="*/ 205732 h 480060"/>
              <a:gd name="T86" fmla="*/ 47255 w 256539"/>
              <a:gd name="T87" fmla="*/ 185002 h 480060"/>
              <a:gd name="T88" fmla="*/ 59372 w 256539"/>
              <a:gd name="T89" fmla="*/ 167366 h 480060"/>
              <a:gd name="T90" fmla="*/ 193106 w 256539"/>
              <a:gd name="T91" fmla="*/ 165129 h 480060"/>
              <a:gd name="T92" fmla="*/ 233436 w 256539"/>
              <a:gd name="T93" fmla="*/ 160154 h 480060"/>
              <a:gd name="T94" fmla="*/ 183174 w 256539"/>
              <a:gd name="T95" fmla="*/ 98903 h 480060"/>
              <a:gd name="T96" fmla="*/ 154154 w 256539"/>
              <a:gd name="T97" fmla="*/ 93617 h 480060"/>
              <a:gd name="T98" fmla="*/ 193106 w 256539"/>
              <a:gd name="T99" fmla="*/ 165129 h 480060"/>
              <a:gd name="T100" fmla="*/ 206098 w 256539"/>
              <a:gd name="T101" fmla="*/ 185060 h 480060"/>
              <a:gd name="T102" fmla="*/ 222143 w 256539"/>
              <a:gd name="T103" fmla="*/ 253522 h 480060"/>
              <a:gd name="T104" fmla="*/ 234236 w 256539"/>
              <a:gd name="T105" fmla="*/ 272730 h 480060"/>
              <a:gd name="T106" fmla="*/ 249402 w 256539"/>
              <a:gd name="T107" fmla="*/ 267756 h 480060"/>
              <a:gd name="T108" fmla="*/ 249831 w 256539"/>
              <a:gd name="T109" fmla="*/ 253429 h 480060"/>
              <a:gd name="T110" fmla="*/ 237742 w 256539"/>
              <a:gd name="T111" fmla="*/ 174020 h 4800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6539"/>
              <a:gd name="T169" fmla="*/ 0 h 480060"/>
              <a:gd name="T170" fmla="*/ 256539 w 256539"/>
              <a:gd name="T171" fmla="*/ 480060 h 4800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6539" h="480060">
                <a:moveTo>
                  <a:pt x="131063" y="0"/>
                </a:moveTo>
                <a:lnTo>
                  <a:pt x="95044" y="16704"/>
                </a:lnTo>
                <a:lnTo>
                  <a:pt x="85475" y="44223"/>
                </a:lnTo>
                <a:lnTo>
                  <a:pt x="88318" y="57577"/>
                </a:lnTo>
                <a:lnTo>
                  <a:pt x="95980" y="68785"/>
                </a:lnTo>
                <a:lnTo>
                  <a:pt x="107163" y="77220"/>
                </a:lnTo>
                <a:lnTo>
                  <a:pt x="120564" y="82255"/>
                </a:lnTo>
                <a:lnTo>
                  <a:pt x="138334" y="80951"/>
                </a:lnTo>
                <a:lnTo>
                  <a:pt x="152303" y="76038"/>
                </a:lnTo>
                <a:lnTo>
                  <a:pt x="162425" y="68090"/>
                </a:lnTo>
                <a:lnTo>
                  <a:pt x="168649" y="57682"/>
                </a:lnTo>
                <a:lnTo>
                  <a:pt x="170927" y="45386"/>
                </a:lnTo>
                <a:lnTo>
                  <a:pt x="168767" y="28907"/>
                </a:lnTo>
                <a:lnTo>
                  <a:pt x="162705" y="15888"/>
                </a:lnTo>
                <a:lnTo>
                  <a:pt x="153384" y="6584"/>
                </a:lnTo>
                <a:lnTo>
                  <a:pt x="141449" y="1247"/>
                </a:lnTo>
                <a:lnTo>
                  <a:pt x="131063" y="0"/>
                </a:lnTo>
                <a:close/>
              </a:path>
              <a:path w="256539" h="480060">
                <a:moveTo>
                  <a:pt x="208834" y="306081"/>
                </a:moveTo>
                <a:lnTo>
                  <a:pt x="114916" y="306081"/>
                </a:lnTo>
                <a:lnTo>
                  <a:pt x="148015" y="319288"/>
                </a:lnTo>
                <a:lnTo>
                  <a:pt x="147395" y="333225"/>
                </a:lnTo>
                <a:lnTo>
                  <a:pt x="141857" y="382400"/>
                </a:lnTo>
                <a:lnTo>
                  <a:pt x="138104" y="405534"/>
                </a:lnTo>
                <a:lnTo>
                  <a:pt x="136195" y="417359"/>
                </a:lnTo>
                <a:lnTo>
                  <a:pt x="134344" y="429594"/>
                </a:lnTo>
                <a:lnTo>
                  <a:pt x="132614" y="442416"/>
                </a:lnTo>
                <a:lnTo>
                  <a:pt x="131064" y="456004"/>
                </a:lnTo>
                <a:lnTo>
                  <a:pt x="134114" y="467930"/>
                </a:lnTo>
                <a:lnTo>
                  <a:pt x="141704" y="475852"/>
                </a:lnTo>
                <a:lnTo>
                  <a:pt x="151796" y="479461"/>
                </a:lnTo>
                <a:lnTo>
                  <a:pt x="162347" y="478449"/>
                </a:lnTo>
                <a:lnTo>
                  <a:pt x="171316" y="472506"/>
                </a:lnTo>
                <a:lnTo>
                  <a:pt x="176664" y="461324"/>
                </a:lnTo>
                <a:lnTo>
                  <a:pt x="199888" y="353633"/>
                </a:lnTo>
                <a:lnTo>
                  <a:pt x="202993" y="339679"/>
                </a:lnTo>
                <a:lnTo>
                  <a:pt x="205648" y="326228"/>
                </a:lnTo>
                <a:lnTo>
                  <a:pt x="207849" y="313215"/>
                </a:lnTo>
                <a:lnTo>
                  <a:pt x="208834" y="306081"/>
                </a:lnTo>
                <a:close/>
              </a:path>
              <a:path w="256539" h="480060">
                <a:moveTo>
                  <a:pt x="198782" y="168924"/>
                </a:moveTo>
                <a:lnTo>
                  <a:pt x="60936" y="168924"/>
                </a:lnTo>
                <a:lnTo>
                  <a:pt x="58083" y="182311"/>
                </a:lnTo>
                <a:lnTo>
                  <a:pt x="52074" y="220117"/>
                </a:lnTo>
                <a:lnTo>
                  <a:pt x="49889" y="256096"/>
                </a:lnTo>
                <a:lnTo>
                  <a:pt x="50008" y="267680"/>
                </a:lnTo>
                <a:lnTo>
                  <a:pt x="54740" y="316145"/>
                </a:lnTo>
                <a:lnTo>
                  <a:pt x="62752" y="355815"/>
                </a:lnTo>
                <a:lnTo>
                  <a:pt x="86476" y="465015"/>
                </a:lnTo>
                <a:lnTo>
                  <a:pt x="92614" y="474379"/>
                </a:lnTo>
                <a:lnTo>
                  <a:pt x="101453" y="479025"/>
                </a:lnTo>
                <a:lnTo>
                  <a:pt x="111067" y="479220"/>
                </a:lnTo>
                <a:lnTo>
                  <a:pt x="119537" y="475235"/>
                </a:lnTo>
                <a:lnTo>
                  <a:pt x="124938" y="467338"/>
                </a:lnTo>
                <a:lnTo>
                  <a:pt x="125348" y="455797"/>
                </a:lnTo>
                <a:lnTo>
                  <a:pt x="124149" y="444434"/>
                </a:lnTo>
                <a:lnTo>
                  <a:pt x="122722" y="431451"/>
                </a:lnTo>
                <a:lnTo>
                  <a:pt x="121340" y="419087"/>
                </a:lnTo>
                <a:lnTo>
                  <a:pt x="120026" y="407164"/>
                </a:lnTo>
                <a:lnTo>
                  <a:pt x="115947" y="360280"/>
                </a:lnTo>
                <a:lnTo>
                  <a:pt x="114803" y="320945"/>
                </a:lnTo>
                <a:lnTo>
                  <a:pt x="114916" y="306081"/>
                </a:lnTo>
                <a:lnTo>
                  <a:pt x="208834" y="306081"/>
                </a:lnTo>
                <a:lnTo>
                  <a:pt x="209596" y="300571"/>
                </a:lnTo>
                <a:lnTo>
                  <a:pt x="210885" y="288230"/>
                </a:lnTo>
                <a:lnTo>
                  <a:pt x="211716" y="276124"/>
                </a:lnTo>
                <a:lnTo>
                  <a:pt x="212085" y="264186"/>
                </a:lnTo>
                <a:lnTo>
                  <a:pt x="211992" y="252349"/>
                </a:lnTo>
                <a:lnTo>
                  <a:pt x="206944" y="204664"/>
                </a:lnTo>
                <a:lnTo>
                  <a:pt x="201587" y="179679"/>
                </a:lnTo>
                <a:lnTo>
                  <a:pt x="198782" y="168924"/>
                </a:lnTo>
                <a:close/>
              </a:path>
              <a:path w="256539" h="480060">
                <a:moveTo>
                  <a:pt x="158215" y="94488"/>
                </a:moveTo>
                <a:lnTo>
                  <a:pt x="93699" y="94551"/>
                </a:lnTo>
                <a:lnTo>
                  <a:pt x="55624" y="108123"/>
                </a:lnTo>
                <a:lnTo>
                  <a:pt x="30910" y="139740"/>
                </a:lnTo>
                <a:lnTo>
                  <a:pt x="16321" y="181236"/>
                </a:lnTo>
                <a:lnTo>
                  <a:pt x="8620" y="224448"/>
                </a:lnTo>
                <a:lnTo>
                  <a:pt x="5714" y="250179"/>
                </a:lnTo>
                <a:lnTo>
                  <a:pt x="0" y="255788"/>
                </a:lnTo>
                <a:lnTo>
                  <a:pt x="115" y="263067"/>
                </a:lnTo>
                <a:lnTo>
                  <a:pt x="5369" y="272249"/>
                </a:lnTo>
                <a:lnTo>
                  <a:pt x="15015" y="275918"/>
                </a:lnTo>
                <a:lnTo>
                  <a:pt x="24293" y="272706"/>
                </a:lnTo>
                <a:lnTo>
                  <a:pt x="28443" y="261244"/>
                </a:lnTo>
                <a:lnTo>
                  <a:pt x="31357" y="256096"/>
                </a:lnTo>
                <a:lnTo>
                  <a:pt x="34559" y="236555"/>
                </a:lnTo>
                <a:lnTo>
                  <a:pt x="36308" y="220799"/>
                </a:lnTo>
                <a:lnTo>
                  <a:pt x="39313" y="207647"/>
                </a:lnTo>
                <a:lnTo>
                  <a:pt x="43426" y="196491"/>
                </a:lnTo>
                <a:lnTo>
                  <a:pt x="48499" y="186724"/>
                </a:lnTo>
                <a:lnTo>
                  <a:pt x="54385" y="177737"/>
                </a:lnTo>
                <a:lnTo>
                  <a:pt x="60936" y="168924"/>
                </a:lnTo>
                <a:lnTo>
                  <a:pt x="198782" y="168924"/>
                </a:lnTo>
                <a:lnTo>
                  <a:pt x="198193" y="166666"/>
                </a:lnTo>
                <a:lnTo>
                  <a:pt x="241171" y="166666"/>
                </a:lnTo>
                <a:lnTo>
                  <a:pt x="239585" y="161645"/>
                </a:lnTo>
                <a:lnTo>
                  <a:pt x="219923" y="124280"/>
                </a:lnTo>
                <a:lnTo>
                  <a:pt x="187999" y="99824"/>
                </a:lnTo>
                <a:lnTo>
                  <a:pt x="174042" y="95869"/>
                </a:lnTo>
                <a:lnTo>
                  <a:pt x="158215" y="94488"/>
                </a:lnTo>
                <a:close/>
              </a:path>
              <a:path w="256539" h="480060">
                <a:moveTo>
                  <a:pt x="241171" y="166666"/>
                </a:moveTo>
                <a:lnTo>
                  <a:pt x="198193" y="166666"/>
                </a:lnTo>
                <a:lnTo>
                  <a:pt x="205583" y="176898"/>
                </a:lnTo>
                <a:lnTo>
                  <a:pt x="211526" y="186782"/>
                </a:lnTo>
                <a:lnTo>
                  <a:pt x="225645" y="233806"/>
                </a:lnTo>
                <a:lnTo>
                  <a:pt x="227995" y="255882"/>
                </a:lnTo>
                <a:lnTo>
                  <a:pt x="231854" y="269394"/>
                </a:lnTo>
                <a:lnTo>
                  <a:pt x="240406" y="275269"/>
                </a:lnTo>
                <a:lnTo>
                  <a:pt x="249540" y="275239"/>
                </a:lnTo>
                <a:lnTo>
                  <a:pt x="255970" y="270249"/>
                </a:lnTo>
                <a:lnTo>
                  <a:pt x="256412" y="261244"/>
                </a:lnTo>
                <a:lnTo>
                  <a:pt x="256412" y="255788"/>
                </a:lnTo>
                <a:lnTo>
                  <a:pt x="250405" y="204229"/>
                </a:lnTo>
                <a:lnTo>
                  <a:pt x="244005" y="175639"/>
                </a:lnTo>
                <a:lnTo>
                  <a:pt x="241171" y="166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0" name="object 48"/>
          <p:cNvSpPr>
            <a:spLocks/>
          </p:cNvSpPr>
          <p:nvPr/>
        </p:nvSpPr>
        <p:spPr bwMode="auto">
          <a:xfrm>
            <a:off x="6905625" y="2554288"/>
            <a:ext cx="619125" cy="608012"/>
          </a:xfrm>
          <a:custGeom>
            <a:avLst/>
            <a:gdLst>
              <a:gd name="T0" fmla="*/ 550682 w 619125"/>
              <a:gd name="T1" fmla="*/ 0 h 608330"/>
              <a:gd name="T2" fmla="*/ 60035 w 619125"/>
              <a:gd name="T3" fmla="*/ 464 h 608330"/>
              <a:gd name="T4" fmla="*/ 21511 w 619125"/>
              <a:gd name="T5" fmla="*/ 18499 h 608330"/>
              <a:gd name="T6" fmla="*/ 1463 w 619125"/>
              <a:gd name="T7" fmla="*/ 53477 h 608330"/>
              <a:gd name="T8" fmla="*/ 0 w 619125"/>
              <a:gd name="T9" fmla="*/ 66689 h 608330"/>
              <a:gd name="T10" fmla="*/ 395 w 619125"/>
              <a:gd name="T11" fmla="*/ 547010 h 608330"/>
              <a:gd name="T12" fmla="*/ 16863 w 619125"/>
              <a:gd name="T13" fmla="*/ 584735 h 608330"/>
              <a:gd name="T14" fmla="*/ 52845 w 619125"/>
              <a:gd name="T15" fmla="*/ 604415 h 608330"/>
              <a:gd name="T16" fmla="*/ 68061 w 619125"/>
              <a:gd name="T17" fmla="*/ 605853 h 608330"/>
              <a:gd name="T18" fmla="*/ 550682 w 619125"/>
              <a:gd name="T19" fmla="*/ 605853 h 608330"/>
              <a:gd name="T20" fmla="*/ 594954 w 619125"/>
              <a:gd name="T21" fmla="*/ 589294 h 608330"/>
              <a:gd name="T22" fmla="*/ 617016 w 619125"/>
              <a:gd name="T23" fmla="*/ 554043 h 608330"/>
              <a:gd name="T24" fmla="*/ 618743 w 619125"/>
              <a:gd name="T25" fmla="*/ 539164 h 608330"/>
              <a:gd name="T26" fmla="*/ 618272 w 619125"/>
              <a:gd name="T27" fmla="*/ 59839 h 608330"/>
              <a:gd name="T28" fmla="*/ 599877 w 619125"/>
              <a:gd name="T29" fmla="*/ 23329 h 608330"/>
              <a:gd name="T30" fmla="*/ 564179 w 619125"/>
              <a:gd name="T31" fmla="*/ 1694 h 608330"/>
              <a:gd name="T32" fmla="*/ 550682 w 619125"/>
              <a:gd name="T33" fmla="*/ 0 h 6083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9125"/>
              <a:gd name="T52" fmla="*/ 0 h 608330"/>
              <a:gd name="T53" fmla="*/ 619125 w 619125"/>
              <a:gd name="T54" fmla="*/ 608330 h 6083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9125" h="608330">
                <a:moveTo>
                  <a:pt x="550682" y="0"/>
                </a:moveTo>
                <a:lnTo>
                  <a:pt x="60035" y="464"/>
                </a:lnTo>
                <a:lnTo>
                  <a:pt x="21511" y="18569"/>
                </a:lnTo>
                <a:lnTo>
                  <a:pt x="1463" y="53673"/>
                </a:lnTo>
                <a:lnTo>
                  <a:pt x="0" y="66934"/>
                </a:lnTo>
                <a:lnTo>
                  <a:pt x="395" y="549016"/>
                </a:lnTo>
                <a:lnTo>
                  <a:pt x="16863" y="586879"/>
                </a:lnTo>
                <a:lnTo>
                  <a:pt x="52845" y="606631"/>
                </a:lnTo>
                <a:lnTo>
                  <a:pt x="68061" y="608075"/>
                </a:lnTo>
                <a:lnTo>
                  <a:pt x="550682" y="608075"/>
                </a:lnTo>
                <a:lnTo>
                  <a:pt x="594954" y="591455"/>
                </a:lnTo>
                <a:lnTo>
                  <a:pt x="617016" y="556075"/>
                </a:lnTo>
                <a:lnTo>
                  <a:pt x="618743" y="541141"/>
                </a:lnTo>
                <a:lnTo>
                  <a:pt x="618272" y="60056"/>
                </a:lnTo>
                <a:lnTo>
                  <a:pt x="599877" y="23413"/>
                </a:lnTo>
                <a:lnTo>
                  <a:pt x="564179" y="1701"/>
                </a:lnTo>
                <a:lnTo>
                  <a:pt x="550682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1" name="object 49"/>
          <p:cNvSpPr>
            <a:spLocks/>
          </p:cNvSpPr>
          <p:nvPr/>
        </p:nvSpPr>
        <p:spPr bwMode="auto">
          <a:xfrm>
            <a:off x="6996113" y="2593975"/>
            <a:ext cx="438150" cy="506413"/>
          </a:xfrm>
          <a:custGeom>
            <a:avLst/>
            <a:gdLst>
              <a:gd name="T0" fmla="*/ 11423 w 437515"/>
              <a:gd name="T1" fmla="*/ 268000 h 506094"/>
              <a:gd name="T2" fmla="*/ 2307 w 437515"/>
              <a:gd name="T3" fmla="*/ 293014 h 506094"/>
              <a:gd name="T4" fmla="*/ 5786 w 437515"/>
              <a:gd name="T5" fmla="*/ 307156 h 506094"/>
              <a:gd name="T6" fmla="*/ 198990 w 437515"/>
              <a:gd name="T7" fmla="*/ 401090 h 506094"/>
              <a:gd name="T8" fmla="*/ 172185 w 437515"/>
              <a:gd name="T9" fmla="*/ 491483 h 506094"/>
              <a:gd name="T10" fmla="*/ 177941 w 437515"/>
              <a:gd name="T11" fmla="*/ 496968 h 506094"/>
              <a:gd name="T12" fmla="*/ 212335 w 437515"/>
              <a:gd name="T13" fmla="*/ 508204 h 506094"/>
              <a:gd name="T14" fmla="*/ 239717 w 437515"/>
              <a:gd name="T15" fmla="*/ 425296 h 506094"/>
              <a:gd name="T16" fmla="*/ 245676 w 437515"/>
              <a:gd name="T17" fmla="*/ 396727 h 506094"/>
              <a:gd name="T18" fmla="*/ 252528 w 437515"/>
              <a:gd name="T19" fmla="*/ 340700 h 506094"/>
              <a:gd name="T20" fmla="*/ 206545 w 437515"/>
              <a:gd name="T21" fmla="*/ 339050 h 506094"/>
              <a:gd name="T22" fmla="*/ 11423 w 437515"/>
              <a:gd name="T23" fmla="*/ 262520 h 506094"/>
              <a:gd name="T24" fmla="*/ 424670 w 437515"/>
              <a:gd name="T25" fmla="*/ 295952 h 506094"/>
              <a:gd name="T26" fmla="*/ 418813 w 437515"/>
              <a:gd name="T27" fmla="*/ 340700 h 506094"/>
              <a:gd name="T28" fmla="*/ 441851 w 437515"/>
              <a:gd name="T29" fmla="*/ 335109 h 506094"/>
              <a:gd name="T30" fmla="*/ 439422 w 437515"/>
              <a:gd name="T31" fmla="*/ 316842 h 506094"/>
              <a:gd name="T32" fmla="*/ 430426 w 437515"/>
              <a:gd name="T33" fmla="*/ 295952 h 506094"/>
              <a:gd name="T34" fmla="*/ 45939 w 437515"/>
              <a:gd name="T35" fmla="*/ 167492 h 506094"/>
              <a:gd name="T36" fmla="*/ 34785 w 437515"/>
              <a:gd name="T37" fmla="*/ 190274 h 506094"/>
              <a:gd name="T38" fmla="*/ 34394 w 437515"/>
              <a:gd name="T39" fmla="*/ 201046 h 506094"/>
              <a:gd name="T40" fmla="*/ 206545 w 437515"/>
              <a:gd name="T41" fmla="*/ 339050 h 506094"/>
              <a:gd name="T42" fmla="*/ 252511 w 437515"/>
              <a:gd name="T43" fmla="*/ 329475 h 506094"/>
              <a:gd name="T44" fmla="*/ 328335 w 437515"/>
              <a:gd name="T45" fmla="*/ 240436 h 506094"/>
              <a:gd name="T46" fmla="*/ 51708 w 437515"/>
              <a:gd name="T47" fmla="*/ 162019 h 506094"/>
              <a:gd name="T48" fmla="*/ 103272 w 437515"/>
              <a:gd name="T49" fmla="*/ 61476 h 506094"/>
              <a:gd name="T50" fmla="*/ 90861 w 437515"/>
              <a:gd name="T51" fmla="*/ 78169 h 506094"/>
              <a:gd name="T52" fmla="*/ 80302 w 437515"/>
              <a:gd name="T53" fmla="*/ 100506 h 506094"/>
              <a:gd name="T54" fmla="*/ 195153 w 437515"/>
              <a:gd name="T55" fmla="*/ 184332 h 506094"/>
              <a:gd name="T56" fmla="*/ 206545 w 437515"/>
              <a:gd name="T57" fmla="*/ 189932 h 506094"/>
              <a:gd name="T58" fmla="*/ 328335 w 437515"/>
              <a:gd name="T59" fmla="*/ 240436 h 506094"/>
              <a:gd name="T60" fmla="*/ 252486 w 437515"/>
              <a:gd name="T61" fmla="*/ 234569 h 506094"/>
              <a:gd name="T62" fmla="*/ 287263 w 437515"/>
              <a:gd name="T63" fmla="*/ 116608 h 506094"/>
              <a:gd name="T64" fmla="*/ 109205 w 437515"/>
              <a:gd name="T65" fmla="*/ 67033 h 506094"/>
              <a:gd name="T66" fmla="*/ 372972 w 437515"/>
              <a:gd name="T67" fmla="*/ 145173 h 506094"/>
              <a:gd name="T68" fmla="*/ 252486 w 437515"/>
              <a:gd name="T69" fmla="*/ 234569 h 506094"/>
              <a:gd name="T70" fmla="*/ 390116 w 437515"/>
              <a:gd name="T71" fmla="*/ 189963 h 506094"/>
              <a:gd name="T72" fmla="*/ 390153 w 437515"/>
              <a:gd name="T73" fmla="*/ 178697 h 506094"/>
              <a:gd name="T74" fmla="*/ 381028 w 437515"/>
              <a:gd name="T75" fmla="*/ 155924 h 506094"/>
              <a:gd name="T76" fmla="*/ 177941 w 437515"/>
              <a:gd name="T77" fmla="*/ 0 h 506094"/>
              <a:gd name="T78" fmla="*/ 172183 w 437515"/>
              <a:gd name="T79" fmla="*/ 5605 h 506094"/>
              <a:gd name="T80" fmla="*/ 184538 w 437515"/>
              <a:gd name="T81" fmla="*/ 52382 h 506094"/>
              <a:gd name="T82" fmla="*/ 197728 w 437515"/>
              <a:gd name="T83" fmla="*/ 116608 h 506094"/>
              <a:gd name="T84" fmla="*/ 289883 w 437515"/>
              <a:gd name="T85" fmla="*/ 111501 h 506094"/>
              <a:gd name="T86" fmla="*/ 238760 w 437515"/>
              <a:gd name="T87" fmla="*/ 93652 h 506094"/>
              <a:gd name="T88" fmla="*/ 218227 w 437515"/>
              <a:gd name="T89" fmla="*/ 11632 h 506094"/>
              <a:gd name="T90" fmla="*/ 199197 w 437515"/>
              <a:gd name="T91" fmla="*/ 995 h 506094"/>
              <a:gd name="T92" fmla="*/ 177941 w 437515"/>
              <a:gd name="T93" fmla="*/ 0 h 506094"/>
              <a:gd name="T94" fmla="*/ 275456 w 437515"/>
              <a:gd name="T95" fmla="*/ 44635 h 506094"/>
              <a:gd name="T96" fmla="*/ 289883 w 437515"/>
              <a:gd name="T97" fmla="*/ 111501 h 506094"/>
              <a:gd name="T98" fmla="*/ 315606 w 437515"/>
              <a:gd name="T99" fmla="*/ 72590 h 506094"/>
              <a:gd name="T100" fmla="*/ 302652 w 437515"/>
              <a:gd name="T101" fmla="*/ 58368 h 506094"/>
              <a:gd name="T102" fmla="*/ 281214 w 437515"/>
              <a:gd name="T103" fmla="*/ 39035 h 5060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7515"/>
              <a:gd name="T157" fmla="*/ 0 h 506094"/>
              <a:gd name="T158" fmla="*/ 437515 w 437515"/>
              <a:gd name="T159" fmla="*/ 506094 h 5060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7515" h="506094">
                <a:moveTo>
                  <a:pt x="11308" y="261365"/>
                </a:moveTo>
                <a:lnTo>
                  <a:pt x="11308" y="266821"/>
                </a:lnTo>
                <a:lnTo>
                  <a:pt x="6369" y="280567"/>
                </a:lnTo>
                <a:lnTo>
                  <a:pt x="2286" y="291724"/>
                </a:lnTo>
                <a:lnTo>
                  <a:pt x="0" y="300227"/>
                </a:lnTo>
                <a:lnTo>
                  <a:pt x="5730" y="305805"/>
                </a:lnTo>
                <a:lnTo>
                  <a:pt x="198752" y="389256"/>
                </a:lnTo>
                <a:lnTo>
                  <a:pt x="196980" y="399324"/>
                </a:lnTo>
                <a:lnTo>
                  <a:pt x="186293" y="441354"/>
                </a:lnTo>
                <a:lnTo>
                  <a:pt x="170446" y="489320"/>
                </a:lnTo>
                <a:lnTo>
                  <a:pt x="170444" y="494781"/>
                </a:lnTo>
                <a:lnTo>
                  <a:pt x="176143" y="494781"/>
                </a:lnTo>
                <a:lnTo>
                  <a:pt x="204330" y="505917"/>
                </a:lnTo>
                <a:lnTo>
                  <a:pt x="210190" y="505967"/>
                </a:lnTo>
                <a:lnTo>
                  <a:pt x="227815" y="463020"/>
                </a:lnTo>
                <a:lnTo>
                  <a:pt x="237297" y="423424"/>
                </a:lnTo>
                <a:lnTo>
                  <a:pt x="239976" y="406768"/>
                </a:lnTo>
                <a:lnTo>
                  <a:pt x="243194" y="394981"/>
                </a:lnTo>
                <a:lnTo>
                  <a:pt x="414583" y="339200"/>
                </a:lnTo>
                <a:lnTo>
                  <a:pt x="249978" y="339200"/>
                </a:lnTo>
                <a:lnTo>
                  <a:pt x="249975" y="337558"/>
                </a:lnTo>
                <a:lnTo>
                  <a:pt x="204459" y="337558"/>
                </a:lnTo>
                <a:lnTo>
                  <a:pt x="17045" y="261381"/>
                </a:lnTo>
                <a:lnTo>
                  <a:pt x="11308" y="261365"/>
                </a:lnTo>
                <a:close/>
              </a:path>
              <a:path w="437515" h="506094">
                <a:moveTo>
                  <a:pt x="426079" y="294650"/>
                </a:moveTo>
                <a:lnTo>
                  <a:pt x="420380" y="294650"/>
                </a:lnTo>
                <a:lnTo>
                  <a:pt x="249978" y="339200"/>
                </a:lnTo>
                <a:lnTo>
                  <a:pt x="414583" y="339200"/>
                </a:lnTo>
                <a:lnTo>
                  <a:pt x="431677" y="333637"/>
                </a:lnTo>
                <a:lnTo>
                  <a:pt x="437387" y="333634"/>
                </a:lnTo>
                <a:lnTo>
                  <a:pt x="437387" y="328025"/>
                </a:lnTo>
                <a:lnTo>
                  <a:pt x="434984" y="315447"/>
                </a:lnTo>
                <a:lnTo>
                  <a:pt x="431863" y="303571"/>
                </a:lnTo>
                <a:lnTo>
                  <a:pt x="426079" y="294650"/>
                </a:lnTo>
                <a:close/>
              </a:path>
              <a:path w="437515" h="506094">
                <a:moveTo>
                  <a:pt x="45476" y="161300"/>
                </a:moveTo>
                <a:lnTo>
                  <a:pt x="45476" y="166756"/>
                </a:lnTo>
                <a:lnTo>
                  <a:pt x="38656" y="176396"/>
                </a:lnTo>
                <a:lnTo>
                  <a:pt x="34435" y="189436"/>
                </a:lnTo>
                <a:lnTo>
                  <a:pt x="28437" y="200162"/>
                </a:lnTo>
                <a:lnTo>
                  <a:pt x="34046" y="200162"/>
                </a:lnTo>
                <a:lnTo>
                  <a:pt x="204451" y="300223"/>
                </a:lnTo>
                <a:lnTo>
                  <a:pt x="204459" y="337558"/>
                </a:lnTo>
                <a:lnTo>
                  <a:pt x="249975" y="337558"/>
                </a:lnTo>
                <a:lnTo>
                  <a:pt x="249961" y="328025"/>
                </a:lnTo>
                <a:lnTo>
                  <a:pt x="249936" y="301075"/>
                </a:lnTo>
                <a:lnTo>
                  <a:pt x="325019" y="239379"/>
                </a:lnTo>
                <a:lnTo>
                  <a:pt x="204459" y="239379"/>
                </a:lnTo>
                <a:lnTo>
                  <a:pt x="51185" y="161305"/>
                </a:lnTo>
                <a:lnTo>
                  <a:pt x="45476" y="161300"/>
                </a:lnTo>
                <a:close/>
              </a:path>
              <a:path w="437515" h="506094">
                <a:moveTo>
                  <a:pt x="102229" y="61203"/>
                </a:moveTo>
                <a:lnTo>
                  <a:pt x="96530" y="66659"/>
                </a:lnTo>
                <a:lnTo>
                  <a:pt x="89943" y="77826"/>
                </a:lnTo>
                <a:lnTo>
                  <a:pt x="83295" y="87820"/>
                </a:lnTo>
                <a:lnTo>
                  <a:pt x="79491" y="100065"/>
                </a:lnTo>
                <a:lnTo>
                  <a:pt x="85222" y="100065"/>
                </a:lnTo>
                <a:lnTo>
                  <a:pt x="193182" y="183520"/>
                </a:lnTo>
                <a:lnTo>
                  <a:pt x="198760" y="189097"/>
                </a:lnTo>
                <a:lnTo>
                  <a:pt x="204459" y="189097"/>
                </a:lnTo>
                <a:lnTo>
                  <a:pt x="204459" y="239379"/>
                </a:lnTo>
                <a:lnTo>
                  <a:pt x="325019" y="239379"/>
                </a:lnTo>
                <a:lnTo>
                  <a:pt x="332129" y="233537"/>
                </a:lnTo>
                <a:lnTo>
                  <a:pt x="249936" y="233537"/>
                </a:lnTo>
                <a:lnTo>
                  <a:pt x="249966" y="183520"/>
                </a:lnTo>
                <a:lnTo>
                  <a:pt x="284361" y="116097"/>
                </a:lnTo>
                <a:lnTo>
                  <a:pt x="195731" y="116097"/>
                </a:lnTo>
                <a:lnTo>
                  <a:pt x="108102" y="66739"/>
                </a:lnTo>
                <a:lnTo>
                  <a:pt x="102229" y="61203"/>
                </a:lnTo>
                <a:close/>
              </a:path>
              <a:path w="437515" h="506094">
                <a:moveTo>
                  <a:pt x="369204" y="144536"/>
                </a:moveTo>
                <a:lnTo>
                  <a:pt x="363595" y="150113"/>
                </a:lnTo>
                <a:lnTo>
                  <a:pt x="249936" y="233537"/>
                </a:lnTo>
                <a:lnTo>
                  <a:pt x="332129" y="233537"/>
                </a:lnTo>
                <a:lnTo>
                  <a:pt x="386176" y="189127"/>
                </a:lnTo>
                <a:lnTo>
                  <a:pt x="391911" y="183520"/>
                </a:lnTo>
                <a:lnTo>
                  <a:pt x="386212" y="177911"/>
                </a:lnTo>
                <a:lnTo>
                  <a:pt x="381270" y="168300"/>
                </a:lnTo>
                <a:lnTo>
                  <a:pt x="377180" y="155238"/>
                </a:lnTo>
                <a:lnTo>
                  <a:pt x="369204" y="144536"/>
                </a:lnTo>
                <a:close/>
              </a:path>
              <a:path w="437515" h="506094">
                <a:moveTo>
                  <a:pt x="176143" y="0"/>
                </a:moveTo>
                <a:lnTo>
                  <a:pt x="176143" y="5577"/>
                </a:lnTo>
                <a:lnTo>
                  <a:pt x="170444" y="5577"/>
                </a:lnTo>
                <a:lnTo>
                  <a:pt x="170444" y="11186"/>
                </a:lnTo>
                <a:lnTo>
                  <a:pt x="182674" y="52151"/>
                </a:lnTo>
                <a:lnTo>
                  <a:pt x="192333" y="97787"/>
                </a:lnTo>
                <a:lnTo>
                  <a:pt x="195731" y="116097"/>
                </a:lnTo>
                <a:lnTo>
                  <a:pt x="284361" y="116097"/>
                </a:lnTo>
                <a:lnTo>
                  <a:pt x="286955" y="111011"/>
                </a:lnTo>
                <a:lnTo>
                  <a:pt x="238750" y="111011"/>
                </a:lnTo>
                <a:lnTo>
                  <a:pt x="236347" y="93239"/>
                </a:lnTo>
                <a:lnTo>
                  <a:pt x="227341" y="49046"/>
                </a:lnTo>
                <a:lnTo>
                  <a:pt x="216023" y="11583"/>
                </a:lnTo>
                <a:lnTo>
                  <a:pt x="215889" y="5577"/>
                </a:lnTo>
                <a:lnTo>
                  <a:pt x="197185" y="988"/>
                </a:lnTo>
                <a:lnTo>
                  <a:pt x="187959" y="10"/>
                </a:lnTo>
                <a:lnTo>
                  <a:pt x="176143" y="0"/>
                </a:lnTo>
                <a:close/>
              </a:path>
              <a:path w="437515" h="506094">
                <a:moveTo>
                  <a:pt x="278373" y="38861"/>
                </a:moveTo>
                <a:lnTo>
                  <a:pt x="272674" y="44439"/>
                </a:lnTo>
                <a:lnTo>
                  <a:pt x="238750" y="111011"/>
                </a:lnTo>
                <a:lnTo>
                  <a:pt x="286955" y="111011"/>
                </a:lnTo>
                <a:lnTo>
                  <a:pt x="306684" y="72337"/>
                </a:lnTo>
                <a:lnTo>
                  <a:pt x="312419" y="72268"/>
                </a:lnTo>
                <a:lnTo>
                  <a:pt x="306720" y="66659"/>
                </a:lnTo>
                <a:lnTo>
                  <a:pt x="299595" y="58109"/>
                </a:lnTo>
                <a:lnTo>
                  <a:pt x="290227" y="48404"/>
                </a:lnTo>
                <a:lnTo>
                  <a:pt x="278373" y="388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2" name="object 50"/>
          <p:cNvSpPr>
            <a:spLocks/>
          </p:cNvSpPr>
          <p:nvPr/>
        </p:nvSpPr>
        <p:spPr bwMode="auto">
          <a:xfrm>
            <a:off x="6842125" y="4310063"/>
            <a:ext cx="615950" cy="66675"/>
          </a:xfrm>
          <a:custGeom>
            <a:avLst/>
            <a:gdLst>
              <a:gd name="T0" fmla="*/ 0 w 614679"/>
              <a:gd name="T1" fmla="*/ 0 h 67310"/>
              <a:gd name="T2" fmla="*/ 12636 w 614679"/>
              <a:gd name="T3" fmla="*/ 37768 h 67310"/>
              <a:gd name="T4" fmla="*/ 46158 w 614679"/>
              <a:gd name="T5" fmla="*/ 59638 h 67310"/>
              <a:gd name="T6" fmla="*/ 69208 w 614679"/>
              <a:gd name="T7" fmla="*/ 62749 h 67310"/>
              <a:gd name="T8" fmla="*/ 559599 w 614679"/>
              <a:gd name="T9" fmla="*/ 62749 h 67310"/>
              <a:gd name="T10" fmla="*/ 598132 w 614679"/>
              <a:gd name="T11" fmla="*/ 50344 h 67310"/>
              <a:gd name="T12" fmla="*/ 620745 w 614679"/>
              <a:gd name="T13" fmla="*/ 17622 h 67310"/>
              <a:gd name="T14" fmla="*/ 623034 w 614679"/>
              <a:gd name="T15" fmla="*/ 3367 h 67310"/>
              <a:gd name="T16" fmla="*/ 0 w 614679"/>
              <a:gd name="T17" fmla="*/ 0 h 67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4679"/>
              <a:gd name="T28" fmla="*/ 0 h 67310"/>
              <a:gd name="T29" fmla="*/ 614679 w 614679"/>
              <a:gd name="T30" fmla="*/ 67310 h 67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4679" h="67310">
                <a:moveTo>
                  <a:pt x="0" y="0"/>
                </a:moveTo>
                <a:lnTo>
                  <a:pt x="12454" y="40360"/>
                </a:lnTo>
                <a:lnTo>
                  <a:pt x="45496" y="63729"/>
                </a:lnTo>
                <a:lnTo>
                  <a:pt x="68214" y="67055"/>
                </a:lnTo>
                <a:lnTo>
                  <a:pt x="551566" y="67055"/>
                </a:lnTo>
                <a:lnTo>
                  <a:pt x="589545" y="53798"/>
                </a:lnTo>
                <a:lnTo>
                  <a:pt x="611834" y="18831"/>
                </a:lnTo>
                <a:lnTo>
                  <a:pt x="614090" y="3598"/>
                </a:lnTo>
                <a:lnTo>
                  <a:pt x="0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3" name="object 51"/>
          <p:cNvSpPr>
            <a:spLocks/>
          </p:cNvSpPr>
          <p:nvPr/>
        </p:nvSpPr>
        <p:spPr bwMode="auto">
          <a:xfrm>
            <a:off x="6842125" y="3848100"/>
            <a:ext cx="620713" cy="441325"/>
          </a:xfrm>
          <a:custGeom>
            <a:avLst/>
            <a:gdLst>
              <a:gd name="T0" fmla="*/ 0 w 620395"/>
              <a:gd name="T1" fmla="*/ 444903 h 440689"/>
              <a:gd name="T2" fmla="*/ 622496 w 620395"/>
              <a:gd name="T3" fmla="*/ 444903 h 440689"/>
              <a:gd name="T4" fmla="*/ 622496 w 620395"/>
              <a:gd name="T5" fmla="*/ 0 h 440689"/>
              <a:gd name="T6" fmla="*/ 0 w 620395"/>
              <a:gd name="T7" fmla="*/ 0 h 440689"/>
              <a:gd name="T8" fmla="*/ 0 w 620395"/>
              <a:gd name="T9" fmla="*/ 444903 h 4406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0395"/>
              <a:gd name="T16" fmla="*/ 0 h 440689"/>
              <a:gd name="T17" fmla="*/ 620395 w 620395"/>
              <a:gd name="T18" fmla="*/ 440689 h 4406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0395" h="440689">
                <a:moveTo>
                  <a:pt x="0" y="440435"/>
                </a:moveTo>
                <a:lnTo>
                  <a:pt x="620267" y="440435"/>
                </a:lnTo>
                <a:lnTo>
                  <a:pt x="620267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4" name="object 52"/>
          <p:cNvSpPr>
            <a:spLocks/>
          </p:cNvSpPr>
          <p:nvPr/>
        </p:nvSpPr>
        <p:spPr bwMode="auto">
          <a:xfrm>
            <a:off x="6846888" y="3781425"/>
            <a:ext cx="611187" cy="50800"/>
          </a:xfrm>
          <a:custGeom>
            <a:avLst/>
            <a:gdLst>
              <a:gd name="T0" fmla="*/ 549754 w 610870"/>
              <a:gd name="T1" fmla="*/ 0 h 50800"/>
              <a:gd name="T2" fmla="*/ 64641 w 610870"/>
              <a:gd name="T3" fmla="*/ 0 h 50800"/>
              <a:gd name="T4" fmla="*/ 50047 w 610870"/>
              <a:gd name="T5" fmla="*/ 1448 h 50800"/>
              <a:gd name="T6" fmla="*/ 15431 w 610870"/>
              <a:gd name="T7" fmla="*/ 20478 h 50800"/>
              <a:gd name="T8" fmla="*/ 0 w 610870"/>
              <a:gd name="T9" fmla="*/ 42021 h 50800"/>
              <a:gd name="T10" fmla="*/ 612588 w 610870"/>
              <a:gd name="T11" fmla="*/ 50291 h 50800"/>
              <a:gd name="T12" fmla="*/ 593500 w 610870"/>
              <a:gd name="T13" fmla="*/ 16083 h 50800"/>
              <a:gd name="T14" fmla="*/ 554922 w 610870"/>
              <a:gd name="T15" fmla="*/ 172 h 50800"/>
              <a:gd name="T16" fmla="*/ 549754 w 610870"/>
              <a:gd name="T17" fmla="*/ 0 h 50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0870"/>
              <a:gd name="T28" fmla="*/ 0 h 50800"/>
              <a:gd name="T29" fmla="*/ 610870 w 610870"/>
              <a:gd name="T30" fmla="*/ 50800 h 50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0870" h="50800">
                <a:moveTo>
                  <a:pt x="547761" y="0"/>
                </a:moveTo>
                <a:lnTo>
                  <a:pt x="64409" y="0"/>
                </a:lnTo>
                <a:lnTo>
                  <a:pt x="49865" y="1448"/>
                </a:lnTo>
                <a:lnTo>
                  <a:pt x="15375" y="20478"/>
                </a:lnTo>
                <a:lnTo>
                  <a:pt x="0" y="42021"/>
                </a:lnTo>
                <a:lnTo>
                  <a:pt x="610367" y="50291"/>
                </a:lnTo>
                <a:lnTo>
                  <a:pt x="591348" y="16083"/>
                </a:lnTo>
                <a:lnTo>
                  <a:pt x="552910" y="172"/>
                </a:lnTo>
                <a:lnTo>
                  <a:pt x="547761" y="0"/>
                </a:lnTo>
                <a:close/>
              </a:path>
            </a:pathLst>
          </a:custGeom>
          <a:solidFill>
            <a:srgbClr val="DE5D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5" name="object 53"/>
          <p:cNvSpPr>
            <a:spLocks/>
          </p:cNvSpPr>
          <p:nvPr/>
        </p:nvSpPr>
        <p:spPr bwMode="auto">
          <a:xfrm>
            <a:off x="7161213" y="3981450"/>
            <a:ext cx="200025" cy="279400"/>
          </a:xfrm>
          <a:custGeom>
            <a:avLst/>
            <a:gdLst>
              <a:gd name="T0" fmla="*/ 85587 w 200025"/>
              <a:gd name="T1" fmla="*/ 186338 h 278764"/>
              <a:gd name="T2" fmla="*/ 107948 w 200025"/>
              <a:gd name="T3" fmla="*/ 203860 h 278764"/>
              <a:gd name="T4" fmla="*/ 106301 w 200025"/>
              <a:gd name="T5" fmla="*/ 220888 h 278764"/>
              <a:gd name="T6" fmla="*/ 104163 w 200025"/>
              <a:gd name="T7" fmla="*/ 234633 h 278764"/>
              <a:gd name="T8" fmla="*/ 102439 w 200025"/>
              <a:gd name="T9" fmla="*/ 255015 h 278764"/>
              <a:gd name="T10" fmla="*/ 106850 w 200025"/>
              <a:gd name="T11" fmla="*/ 280230 h 278764"/>
              <a:gd name="T12" fmla="*/ 126720 w 200025"/>
              <a:gd name="T13" fmla="*/ 279987 h 278764"/>
              <a:gd name="T14" fmla="*/ 156468 w 200025"/>
              <a:gd name="T15" fmla="*/ 196241 h 278764"/>
              <a:gd name="T16" fmla="*/ 184281 w 200025"/>
              <a:gd name="T17" fmla="*/ 56827 h 278764"/>
              <a:gd name="T18" fmla="*/ 47297 w 200025"/>
              <a:gd name="T19" fmla="*/ 70557 h 278764"/>
              <a:gd name="T20" fmla="*/ 37698 w 200025"/>
              <a:gd name="T21" fmla="*/ 145336 h 278764"/>
              <a:gd name="T22" fmla="*/ 45598 w 200025"/>
              <a:gd name="T23" fmla="*/ 208913 h 278764"/>
              <a:gd name="T24" fmla="*/ 82487 w 200025"/>
              <a:gd name="T25" fmla="*/ 283037 h 278764"/>
              <a:gd name="T26" fmla="*/ 90989 w 200025"/>
              <a:gd name="T27" fmla="*/ 232824 h 278764"/>
              <a:gd name="T28" fmla="*/ 87740 w 200025"/>
              <a:gd name="T29" fmla="*/ 219515 h 278764"/>
              <a:gd name="T30" fmla="*/ 85850 w 200025"/>
              <a:gd name="T31" fmla="*/ 200973 h 278764"/>
              <a:gd name="T32" fmla="*/ 158087 w 200025"/>
              <a:gd name="T33" fmla="*/ 186338 h 278764"/>
              <a:gd name="T34" fmla="*/ 160310 w 200025"/>
              <a:gd name="T35" fmla="*/ 170092 h 278764"/>
              <a:gd name="T36" fmla="*/ 161997 w 200025"/>
              <a:gd name="T37" fmla="*/ 145968 h 278764"/>
              <a:gd name="T38" fmla="*/ 162011 w 200025"/>
              <a:gd name="T39" fmla="*/ 132848 h 278764"/>
              <a:gd name="T40" fmla="*/ 149296 w 200025"/>
              <a:gd name="T41" fmla="*/ 57777 h 278764"/>
              <a:gd name="T42" fmla="*/ 184281 w 200025"/>
              <a:gd name="T43" fmla="*/ 56827 h 278764"/>
              <a:gd name="T44" fmla="*/ 149296 w 200025"/>
              <a:gd name="T45" fmla="*/ 57777 h 278764"/>
              <a:gd name="T46" fmla="*/ 162464 w 200025"/>
              <a:gd name="T47" fmla="*/ 77519 h 278764"/>
              <a:gd name="T48" fmla="*/ 177029 w 200025"/>
              <a:gd name="T49" fmla="*/ 138366 h 278764"/>
              <a:gd name="T50" fmla="*/ 194328 w 200025"/>
              <a:gd name="T51" fmla="*/ 143966 h 278764"/>
              <a:gd name="T52" fmla="*/ 199643 w 200025"/>
              <a:gd name="T53" fmla="*/ 129940 h 278764"/>
              <a:gd name="T54" fmla="*/ 187978 w 200025"/>
              <a:gd name="T55" fmla="*/ 67235 h 278764"/>
              <a:gd name="T56" fmla="*/ 122035 w 200025"/>
              <a:gd name="T57" fmla="*/ 0 h 278764"/>
              <a:gd name="T58" fmla="*/ 42800 w 200025"/>
              <a:gd name="T59" fmla="*/ 11378 h 278764"/>
              <a:gd name="T60" fmla="*/ 5640 w 200025"/>
              <a:gd name="T61" fmla="*/ 86421 h 278764"/>
              <a:gd name="T62" fmla="*/ 0 w 200025"/>
              <a:gd name="T63" fmla="*/ 129940 h 278764"/>
              <a:gd name="T64" fmla="*/ 7203 w 200025"/>
              <a:gd name="T65" fmla="*/ 144964 h 278764"/>
              <a:gd name="T66" fmla="*/ 22859 w 200025"/>
              <a:gd name="T67" fmla="*/ 135493 h 278764"/>
              <a:gd name="T68" fmla="*/ 25987 w 200025"/>
              <a:gd name="T69" fmla="*/ 111180 h 278764"/>
              <a:gd name="T70" fmla="*/ 51204 w 200025"/>
              <a:gd name="T71" fmla="*/ 56827 h 278764"/>
              <a:gd name="T72" fmla="*/ 183067 w 200025"/>
              <a:gd name="T73" fmla="*/ 53410 h 278764"/>
              <a:gd name="T74" fmla="*/ 136841 w 200025"/>
              <a:gd name="T75" fmla="*/ 3106 h 2787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25"/>
              <a:gd name="T115" fmla="*/ 0 h 278764"/>
              <a:gd name="T116" fmla="*/ 200025 w 200025"/>
              <a:gd name="T117" fmla="*/ 278764 h 2787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25" h="278764">
                <a:moveTo>
                  <a:pt x="158087" y="183391"/>
                </a:moveTo>
                <a:lnTo>
                  <a:pt x="85587" y="183391"/>
                </a:lnTo>
                <a:lnTo>
                  <a:pt x="108304" y="187991"/>
                </a:lnTo>
                <a:lnTo>
                  <a:pt x="107948" y="200633"/>
                </a:lnTo>
                <a:lnTo>
                  <a:pt x="107242" y="210027"/>
                </a:lnTo>
                <a:lnTo>
                  <a:pt x="106301" y="217392"/>
                </a:lnTo>
                <a:lnTo>
                  <a:pt x="105237" y="223950"/>
                </a:lnTo>
                <a:lnTo>
                  <a:pt x="104163" y="230920"/>
                </a:lnTo>
                <a:lnTo>
                  <a:pt x="103192" y="239523"/>
                </a:lnTo>
                <a:lnTo>
                  <a:pt x="102439" y="250979"/>
                </a:lnTo>
                <a:lnTo>
                  <a:pt x="102015" y="266507"/>
                </a:lnTo>
                <a:lnTo>
                  <a:pt x="106850" y="275795"/>
                </a:lnTo>
                <a:lnTo>
                  <a:pt x="116847" y="278678"/>
                </a:lnTo>
                <a:lnTo>
                  <a:pt x="126720" y="275556"/>
                </a:lnTo>
                <a:lnTo>
                  <a:pt x="131186" y="266829"/>
                </a:lnTo>
                <a:lnTo>
                  <a:pt x="156468" y="193133"/>
                </a:lnTo>
                <a:lnTo>
                  <a:pt x="158087" y="183391"/>
                </a:lnTo>
                <a:close/>
              </a:path>
              <a:path w="200025" h="278764">
                <a:moveTo>
                  <a:pt x="184281" y="55928"/>
                </a:moveTo>
                <a:lnTo>
                  <a:pt x="51204" y="55928"/>
                </a:lnTo>
                <a:lnTo>
                  <a:pt x="47297" y="69440"/>
                </a:lnTo>
                <a:lnTo>
                  <a:pt x="39643" y="107017"/>
                </a:lnTo>
                <a:lnTo>
                  <a:pt x="37698" y="143036"/>
                </a:lnTo>
                <a:lnTo>
                  <a:pt x="38195" y="154479"/>
                </a:lnTo>
                <a:lnTo>
                  <a:pt x="45598" y="205608"/>
                </a:lnTo>
                <a:lnTo>
                  <a:pt x="63095" y="267800"/>
                </a:lnTo>
                <a:lnTo>
                  <a:pt x="82487" y="278558"/>
                </a:lnTo>
                <a:lnTo>
                  <a:pt x="92629" y="273653"/>
                </a:lnTo>
                <a:lnTo>
                  <a:pt x="90989" y="229139"/>
                </a:lnTo>
                <a:lnTo>
                  <a:pt x="89230" y="222564"/>
                </a:lnTo>
                <a:lnTo>
                  <a:pt x="87740" y="216041"/>
                </a:lnTo>
                <a:lnTo>
                  <a:pt x="86591" y="208232"/>
                </a:lnTo>
                <a:lnTo>
                  <a:pt x="85850" y="197795"/>
                </a:lnTo>
                <a:lnTo>
                  <a:pt x="85587" y="183391"/>
                </a:lnTo>
                <a:lnTo>
                  <a:pt x="158087" y="183391"/>
                </a:lnTo>
                <a:lnTo>
                  <a:pt x="158647" y="180026"/>
                </a:lnTo>
                <a:lnTo>
                  <a:pt x="160310" y="167400"/>
                </a:lnTo>
                <a:lnTo>
                  <a:pt x="161440" y="155144"/>
                </a:lnTo>
                <a:lnTo>
                  <a:pt x="161997" y="143657"/>
                </a:lnTo>
                <a:lnTo>
                  <a:pt x="162023" y="141688"/>
                </a:lnTo>
                <a:lnTo>
                  <a:pt x="162011" y="130746"/>
                </a:lnTo>
                <a:lnTo>
                  <a:pt x="156099" y="83050"/>
                </a:lnTo>
                <a:lnTo>
                  <a:pt x="149296" y="56862"/>
                </a:lnTo>
                <a:lnTo>
                  <a:pt x="184618" y="56862"/>
                </a:lnTo>
                <a:lnTo>
                  <a:pt x="184281" y="55928"/>
                </a:lnTo>
                <a:close/>
              </a:path>
              <a:path w="200025" h="278764">
                <a:moveTo>
                  <a:pt x="184618" y="56862"/>
                </a:moveTo>
                <a:lnTo>
                  <a:pt x="149296" y="56862"/>
                </a:lnTo>
                <a:lnTo>
                  <a:pt x="156634" y="66902"/>
                </a:lnTo>
                <a:lnTo>
                  <a:pt x="162464" y="76293"/>
                </a:lnTo>
                <a:lnTo>
                  <a:pt x="176783" y="127884"/>
                </a:lnTo>
                <a:lnTo>
                  <a:pt x="177029" y="136176"/>
                </a:lnTo>
                <a:lnTo>
                  <a:pt x="183987" y="143657"/>
                </a:lnTo>
                <a:lnTo>
                  <a:pt x="194328" y="141688"/>
                </a:lnTo>
                <a:lnTo>
                  <a:pt x="199643" y="133349"/>
                </a:lnTo>
                <a:lnTo>
                  <a:pt x="199643" y="127884"/>
                </a:lnTo>
                <a:lnTo>
                  <a:pt x="191853" y="79967"/>
                </a:lnTo>
                <a:lnTo>
                  <a:pt x="187978" y="66171"/>
                </a:lnTo>
                <a:lnTo>
                  <a:pt x="184618" y="56862"/>
                </a:lnTo>
                <a:close/>
              </a:path>
              <a:path w="200025" h="278764">
                <a:moveTo>
                  <a:pt x="122035" y="0"/>
                </a:moveTo>
                <a:lnTo>
                  <a:pt x="79952" y="231"/>
                </a:lnTo>
                <a:lnTo>
                  <a:pt x="42800" y="11196"/>
                </a:lnTo>
                <a:lnTo>
                  <a:pt x="17760" y="43764"/>
                </a:lnTo>
                <a:lnTo>
                  <a:pt x="5640" y="85054"/>
                </a:lnTo>
                <a:lnTo>
                  <a:pt x="0" y="122300"/>
                </a:lnTo>
                <a:lnTo>
                  <a:pt x="0" y="127884"/>
                </a:lnTo>
                <a:lnTo>
                  <a:pt x="245" y="135332"/>
                </a:lnTo>
                <a:lnTo>
                  <a:pt x="7203" y="142670"/>
                </a:lnTo>
                <a:lnTo>
                  <a:pt x="17544" y="143036"/>
                </a:lnTo>
                <a:lnTo>
                  <a:pt x="22859" y="133349"/>
                </a:lnTo>
                <a:lnTo>
                  <a:pt x="23112" y="126183"/>
                </a:lnTo>
                <a:lnTo>
                  <a:pt x="25987" y="109421"/>
                </a:lnTo>
                <a:lnTo>
                  <a:pt x="43687" y="66022"/>
                </a:lnTo>
                <a:lnTo>
                  <a:pt x="51204" y="55928"/>
                </a:lnTo>
                <a:lnTo>
                  <a:pt x="184281" y="55928"/>
                </a:lnTo>
                <a:lnTo>
                  <a:pt x="183067" y="52565"/>
                </a:lnTo>
                <a:lnTo>
                  <a:pt x="160367" y="17362"/>
                </a:lnTo>
                <a:lnTo>
                  <a:pt x="136841" y="3057"/>
                </a:lnTo>
                <a:lnTo>
                  <a:pt x="1220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6" name="object 54"/>
          <p:cNvSpPr>
            <a:spLocks/>
          </p:cNvSpPr>
          <p:nvPr/>
        </p:nvSpPr>
        <p:spPr bwMode="auto">
          <a:xfrm>
            <a:off x="6965950" y="3981450"/>
            <a:ext cx="177800" cy="276225"/>
          </a:xfrm>
          <a:custGeom>
            <a:avLst/>
            <a:gdLst>
              <a:gd name="T0" fmla="*/ 82422 w 177165"/>
              <a:gd name="T1" fmla="*/ 183392 h 276225"/>
              <a:gd name="T2" fmla="*/ 99813 w 177165"/>
              <a:gd name="T3" fmla="*/ 194951 h 276225"/>
              <a:gd name="T4" fmla="*/ 94142 w 177165"/>
              <a:gd name="T5" fmla="*/ 263091 h 276225"/>
              <a:gd name="T6" fmla="*/ 109434 w 177165"/>
              <a:gd name="T7" fmla="*/ 275865 h 276225"/>
              <a:gd name="T8" fmla="*/ 123186 w 177165"/>
              <a:gd name="T9" fmla="*/ 261190 h 276225"/>
              <a:gd name="T10" fmla="*/ 135770 w 177165"/>
              <a:gd name="T11" fmla="*/ 183392 h 276225"/>
              <a:gd name="T12" fmla="*/ 47491 w 177165"/>
              <a:gd name="T13" fmla="*/ 56173 h 276225"/>
              <a:gd name="T14" fmla="*/ 46892 w 177165"/>
              <a:gd name="T15" fmla="*/ 82879 h 276225"/>
              <a:gd name="T16" fmla="*/ 45903 w 177165"/>
              <a:gd name="T17" fmla="*/ 107226 h 276225"/>
              <a:gd name="T18" fmla="*/ 45090 w 177165"/>
              <a:gd name="T19" fmla="*/ 130657 h 276225"/>
              <a:gd name="T20" fmla="*/ 44936 w 177165"/>
              <a:gd name="T21" fmla="*/ 143917 h 276225"/>
              <a:gd name="T22" fmla="*/ 47530 w 177165"/>
              <a:gd name="T23" fmla="*/ 194703 h 276225"/>
              <a:gd name="T24" fmla="*/ 75191 w 177165"/>
              <a:gd name="T25" fmla="*/ 275490 h 276225"/>
              <a:gd name="T26" fmla="*/ 88269 w 177165"/>
              <a:gd name="T27" fmla="*/ 261234 h 276225"/>
              <a:gd name="T28" fmla="*/ 86628 w 177165"/>
              <a:gd name="T29" fmla="*/ 244681 h 276225"/>
              <a:gd name="T30" fmla="*/ 83876 w 177165"/>
              <a:gd name="T31" fmla="*/ 212627 h 276225"/>
              <a:gd name="T32" fmla="*/ 82422 w 177165"/>
              <a:gd name="T33" fmla="*/ 183392 h 276225"/>
              <a:gd name="T34" fmla="*/ 136208 w 177165"/>
              <a:gd name="T35" fmla="*/ 178333 h 276225"/>
              <a:gd name="T36" fmla="*/ 137387 w 177165"/>
              <a:gd name="T37" fmla="*/ 152077 h 276225"/>
              <a:gd name="T38" fmla="*/ 137487 w 177165"/>
              <a:gd name="T39" fmla="*/ 137496 h 276225"/>
              <a:gd name="T40" fmla="*/ 137232 w 177165"/>
              <a:gd name="T41" fmla="*/ 116217 h 276225"/>
              <a:gd name="T42" fmla="*/ 136923 w 177165"/>
              <a:gd name="T43" fmla="*/ 95257 h 276225"/>
              <a:gd name="T44" fmla="*/ 137204 w 177165"/>
              <a:gd name="T45" fmla="*/ 67525 h 276225"/>
              <a:gd name="T46" fmla="*/ 167956 w 177165"/>
              <a:gd name="T47" fmla="*/ 54011 h 276225"/>
              <a:gd name="T48" fmla="*/ 144599 w 177165"/>
              <a:gd name="T49" fmla="*/ 64001 h 276225"/>
              <a:gd name="T50" fmla="*/ 153651 w 177165"/>
              <a:gd name="T51" fmla="*/ 84839 h 276225"/>
              <a:gd name="T52" fmla="*/ 157641 w 177165"/>
              <a:gd name="T53" fmla="*/ 111107 h 276225"/>
              <a:gd name="T54" fmla="*/ 163440 w 177165"/>
              <a:gd name="T55" fmla="*/ 140955 h 276225"/>
              <a:gd name="T56" fmla="*/ 180765 w 177165"/>
              <a:gd name="T57" fmla="*/ 140756 h 276225"/>
              <a:gd name="T58" fmla="*/ 181402 w 177165"/>
              <a:gd name="T59" fmla="*/ 127884 h 276225"/>
              <a:gd name="T60" fmla="*/ 168182 w 177165"/>
              <a:gd name="T61" fmla="*/ 54550 h 276225"/>
              <a:gd name="T62" fmla="*/ 109711 w 177165"/>
              <a:gd name="T63" fmla="*/ 0 h 276225"/>
              <a:gd name="T64" fmla="*/ 33556 w 177165"/>
              <a:gd name="T65" fmla="*/ 20100 h 276225"/>
              <a:gd name="T66" fmla="*/ 4353 w 177165"/>
              <a:gd name="T67" fmla="*/ 96371 h 276225"/>
              <a:gd name="T68" fmla="*/ 0 w 177165"/>
              <a:gd name="T69" fmla="*/ 137496 h 276225"/>
              <a:gd name="T70" fmla="*/ 13788 w 177165"/>
              <a:gd name="T71" fmla="*/ 142685 h 276225"/>
              <a:gd name="T72" fmla="*/ 24200 w 177165"/>
              <a:gd name="T73" fmla="*/ 133349 h 276225"/>
              <a:gd name="T74" fmla="*/ 47491 w 177165"/>
              <a:gd name="T75" fmla="*/ 56173 h 276225"/>
              <a:gd name="T76" fmla="*/ 137826 w 177165"/>
              <a:gd name="T77" fmla="*/ 54011 h 276225"/>
              <a:gd name="T78" fmla="*/ 162868 w 177165"/>
              <a:gd name="T79" fmla="*/ 41825 h 276225"/>
              <a:gd name="T80" fmla="*/ 147637 w 177165"/>
              <a:gd name="T81" fmla="*/ 19710 h 276225"/>
              <a:gd name="T82" fmla="*/ 124681 w 177165"/>
              <a:gd name="T83" fmla="*/ 4319 h 2762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7165"/>
              <a:gd name="T127" fmla="*/ 0 h 276225"/>
              <a:gd name="T128" fmla="*/ 177165 w 177165"/>
              <a:gd name="T129" fmla="*/ 276225 h 2762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7165" h="276225">
                <a:moveTo>
                  <a:pt x="132412" y="183392"/>
                </a:moveTo>
                <a:lnTo>
                  <a:pt x="80385" y="183392"/>
                </a:lnTo>
                <a:lnTo>
                  <a:pt x="97393" y="186339"/>
                </a:lnTo>
                <a:lnTo>
                  <a:pt x="97345" y="194951"/>
                </a:lnTo>
                <a:lnTo>
                  <a:pt x="94074" y="239716"/>
                </a:lnTo>
                <a:lnTo>
                  <a:pt x="91814" y="263091"/>
                </a:lnTo>
                <a:lnTo>
                  <a:pt x="97087" y="272208"/>
                </a:lnTo>
                <a:lnTo>
                  <a:pt x="106727" y="275865"/>
                </a:lnTo>
                <a:lnTo>
                  <a:pt x="115992" y="272659"/>
                </a:lnTo>
                <a:lnTo>
                  <a:pt x="120139" y="261190"/>
                </a:lnTo>
                <a:lnTo>
                  <a:pt x="131626" y="192699"/>
                </a:lnTo>
                <a:lnTo>
                  <a:pt x="132412" y="183392"/>
                </a:lnTo>
                <a:close/>
              </a:path>
              <a:path w="177165" h="276225">
                <a:moveTo>
                  <a:pt x="134320" y="56173"/>
                </a:moveTo>
                <a:lnTo>
                  <a:pt x="46316" y="56173"/>
                </a:lnTo>
                <a:lnTo>
                  <a:pt x="46106" y="69911"/>
                </a:lnTo>
                <a:lnTo>
                  <a:pt x="45732" y="82879"/>
                </a:lnTo>
                <a:lnTo>
                  <a:pt x="45192" y="96973"/>
                </a:lnTo>
                <a:lnTo>
                  <a:pt x="44768" y="107226"/>
                </a:lnTo>
                <a:lnTo>
                  <a:pt x="44316" y="118966"/>
                </a:lnTo>
                <a:lnTo>
                  <a:pt x="43975" y="130657"/>
                </a:lnTo>
                <a:lnTo>
                  <a:pt x="43851" y="139831"/>
                </a:lnTo>
                <a:lnTo>
                  <a:pt x="43825" y="143917"/>
                </a:lnTo>
                <a:lnTo>
                  <a:pt x="43904" y="154616"/>
                </a:lnTo>
                <a:lnTo>
                  <a:pt x="46354" y="194703"/>
                </a:lnTo>
                <a:lnTo>
                  <a:pt x="54107" y="266765"/>
                </a:lnTo>
                <a:lnTo>
                  <a:pt x="73329" y="275490"/>
                </a:lnTo>
                <a:lnTo>
                  <a:pt x="82301" y="270650"/>
                </a:lnTo>
                <a:lnTo>
                  <a:pt x="86085" y="261234"/>
                </a:lnTo>
                <a:lnTo>
                  <a:pt x="85565" y="256011"/>
                </a:lnTo>
                <a:lnTo>
                  <a:pt x="84486" y="244681"/>
                </a:lnTo>
                <a:lnTo>
                  <a:pt x="83134" y="229453"/>
                </a:lnTo>
                <a:lnTo>
                  <a:pt x="81803" y="212627"/>
                </a:lnTo>
                <a:lnTo>
                  <a:pt x="80789" y="196507"/>
                </a:lnTo>
                <a:lnTo>
                  <a:pt x="80385" y="183392"/>
                </a:lnTo>
                <a:lnTo>
                  <a:pt x="132412" y="183392"/>
                </a:lnTo>
                <a:lnTo>
                  <a:pt x="132839" y="178333"/>
                </a:lnTo>
                <a:lnTo>
                  <a:pt x="133597" y="164852"/>
                </a:lnTo>
                <a:lnTo>
                  <a:pt x="133989" y="152077"/>
                </a:lnTo>
                <a:lnTo>
                  <a:pt x="134093" y="140756"/>
                </a:lnTo>
                <a:lnTo>
                  <a:pt x="134086" y="137496"/>
                </a:lnTo>
                <a:lnTo>
                  <a:pt x="134021" y="127884"/>
                </a:lnTo>
                <a:lnTo>
                  <a:pt x="133838" y="116217"/>
                </a:lnTo>
                <a:lnTo>
                  <a:pt x="133637" y="104494"/>
                </a:lnTo>
                <a:lnTo>
                  <a:pt x="133536" y="95257"/>
                </a:lnTo>
                <a:lnTo>
                  <a:pt x="133536" y="80325"/>
                </a:lnTo>
                <a:lnTo>
                  <a:pt x="133810" y="67525"/>
                </a:lnTo>
                <a:lnTo>
                  <a:pt x="134320" y="56173"/>
                </a:lnTo>
                <a:close/>
              </a:path>
              <a:path w="177165" h="276225">
                <a:moveTo>
                  <a:pt x="163802" y="54011"/>
                </a:moveTo>
                <a:lnTo>
                  <a:pt x="134417" y="54011"/>
                </a:lnTo>
                <a:lnTo>
                  <a:pt x="141023" y="64001"/>
                </a:lnTo>
                <a:lnTo>
                  <a:pt x="146122" y="74063"/>
                </a:lnTo>
                <a:lnTo>
                  <a:pt x="149850" y="84839"/>
                </a:lnTo>
                <a:lnTo>
                  <a:pt x="152345" y="96973"/>
                </a:lnTo>
                <a:lnTo>
                  <a:pt x="153742" y="111107"/>
                </a:lnTo>
                <a:lnTo>
                  <a:pt x="154177" y="127884"/>
                </a:lnTo>
                <a:lnTo>
                  <a:pt x="159398" y="140955"/>
                </a:lnTo>
                <a:lnTo>
                  <a:pt x="168754" y="143917"/>
                </a:lnTo>
                <a:lnTo>
                  <a:pt x="176294" y="140756"/>
                </a:lnTo>
                <a:lnTo>
                  <a:pt x="176915" y="133349"/>
                </a:lnTo>
                <a:lnTo>
                  <a:pt x="176915" y="127884"/>
                </a:lnTo>
                <a:lnTo>
                  <a:pt x="171059" y="81627"/>
                </a:lnTo>
                <a:lnTo>
                  <a:pt x="164022" y="54550"/>
                </a:lnTo>
                <a:lnTo>
                  <a:pt x="163802" y="54011"/>
                </a:lnTo>
                <a:close/>
              </a:path>
              <a:path w="177165" h="276225">
                <a:moveTo>
                  <a:pt x="106997" y="0"/>
                </a:moveTo>
                <a:lnTo>
                  <a:pt x="68634" y="63"/>
                </a:lnTo>
                <a:lnTo>
                  <a:pt x="32726" y="20100"/>
                </a:lnTo>
                <a:lnTo>
                  <a:pt x="13320" y="55339"/>
                </a:lnTo>
                <a:lnTo>
                  <a:pt x="4247" y="96371"/>
                </a:lnTo>
                <a:lnTo>
                  <a:pt x="888" y="127937"/>
                </a:lnTo>
                <a:lnTo>
                  <a:pt x="0" y="137496"/>
                </a:lnTo>
                <a:lnTo>
                  <a:pt x="5014" y="143260"/>
                </a:lnTo>
                <a:lnTo>
                  <a:pt x="13447" y="142685"/>
                </a:lnTo>
                <a:lnTo>
                  <a:pt x="17901" y="133349"/>
                </a:lnTo>
                <a:lnTo>
                  <a:pt x="23601" y="133349"/>
                </a:lnTo>
                <a:lnTo>
                  <a:pt x="28407" y="83875"/>
                </a:lnTo>
                <a:lnTo>
                  <a:pt x="46316" y="56173"/>
                </a:lnTo>
                <a:lnTo>
                  <a:pt x="134320" y="56173"/>
                </a:lnTo>
                <a:lnTo>
                  <a:pt x="134417" y="54011"/>
                </a:lnTo>
                <a:lnTo>
                  <a:pt x="163802" y="54011"/>
                </a:lnTo>
                <a:lnTo>
                  <a:pt x="158840" y="41825"/>
                </a:lnTo>
                <a:lnTo>
                  <a:pt x="152238" y="30098"/>
                </a:lnTo>
                <a:lnTo>
                  <a:pt x="143985" y="19710"/>
                </a:lnTo>
                <a:lnTo>
                  <a:pt x="133849" y="11003"/>
                </a:lnTo>
                <a:lnTo>
                  <a:pt x="121597" y="4319"/>
                </a:lnTo>
                <a:lnTo>
                  <a:pt x="1069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7" name="object 55"/>
          <p:cNvSpPr>
            <a:spLocks/>
          </p:cNvSpPr>
          <p:nvPr/>
        </p:nvSpPr>
        <p:spPr bwMode="auto">
          <a:xfrm>
            <a:off x="7007225" y="3886200"/>
            <a:ext cx="95250" cy="88900"/>
          </a:xfrm>
          <a:custGeom>
            <a:avLst/>
            <a:gdLst>
              <a:gd name="T0" fmla="*/ 43221 w 95884"/>
              <a:gd name="T1" fmla="*/ 0 h 89535"/>
              <a:gd name="T2" fmla="*/ 8266 w 95884"/>
              <a:gd name="T3" fmla="*/ 18156 h 89535"/>
              <a:gd name="T4" fmla="*/ 0 w 95884"/>
              <a:gd name="T5" fmla="*/ 42705 h 89535"/>
              <a:gd name="T6" fmla="*/ 662 w 95884"/>
              <a:gd name="T7" fmla="*/ 49972 h 89535"/>
              <a:gd name="T8" fmla="*/ 36206 w 95884"/>
              <a:gd name="T9" fmla="*/ 83509 h 89535"/>
              <a:gd name="T10" fmla="*/ 52039 w 95884"/>
              <a:gd name="T11" fmla="*/ 85088 h 89535"/>
              <a:gd name="T12" fmla="*/ 64752 w 95884"/>
              <a:gd name="T13" fmla="*/ 81601 h 89535"/>
              <a:gd name="T14" fmla="*/ 75636 w 95884"/>
              <a:gd name="T15" fmla="*/ 74799 h 89535"/>
              <a:gd name="T16" fmla="*/ 84098 w 95884"/>
              <a:gd name="T17" fmla="*/ 65056 h 89535"/>
              <a:gd name="T18" fmla="*/ 89550 w 95884"/>
              <a:gd name="T19" fmla="*/ 52741 h 89535"/>
              <a:gd name="T20" fmla="*/ 91407 w 95884"/>
              <a:gd name="T21" fmla="*/ 38222 h 89535"/>
              <a:gd name="T22" fmla="*/ 87986 w 95884"/>
              <a:gd name="T23" fmla="*/ 25960 h 89535"/>
              <a:gd name="T24" fmla="*/ 80942 w 95884"/>
              <a:gd name="T25" fmla="*/ 15434 h 89535"/>
              <a:gd name="T26" fmla="*/ 70793 w 95884"/>
              <a:gd name="T27" fmla="*/ 7215 h 89535"/>
              <a:gd name="T28" fmla="*/ 58048 w 95884"/>
              <a:gd name="T29" fmla="*/ 1879 h 89535"/>
              <a:gd name="T30" fmla="*/ 43221 w 95884"/>
              <a:gd name="T31" fmla="*/ 0 h 895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5884"/>
              <a:gd name="T49" fmla="*/ 0 h 89535"/>
              <a:gd name="T50" fmla="*/ 95884 w 95884"/>
              <a:gd name="T51" fmla="*/ 89535 h 895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5884" h="89535">
                <a:moveTo>
                  <a:pt x="45275" y="0"/>
                </a:moveTo>
                <a:lnTo>
                  <a:pt x="8658" y="19083"/>
                </a:lnTo>
                <a:lnTo>
                  <a:pt x="0" y="44886"/>
                </a:lnTo>
                <a:lnTo>
                  <a:pt x="693" y="52525"/>
                </a:lnTo>
                <a:lnTo>
                  <a:pt x="37927" y="87775"/>
                </a:lnTo>
                <a:lnTo>
                  <a:pt x="54512" y="89434"/>
                </a:lnTo>
                <a:lnTo>
                  <a:pt x="67832" y="85769"/>
                </a:lnTo>
                <a:lnTo>
                  <a:pt x="79231" y="78621"/>
                </a:lnTo>
                <a:lnTo>
                  <a:pt x="88095" y="68380"/>
                </a:lnTo>
                <a:lnTo>
                  <a:pt x="93806" y="55435"/>
                </a:lnTo>
                <a:lnTo>
                  <a:pt x="95752" y="40175"/>
                </a:lnTo>
                <a:lnTo>
                  <a:pt x="92167" y="27286"/>
                </a:lnTo>
                <a:lnTo>
                  <a:pt x="84790" y="16222"/>
                </a:lnTo>
                <a:lnTo>
                  <a:pt x="74158" y="7584"/>
                </a:lnTo>
                <a:lnTo>
                  <a:pt x="60807" y="1976"/>
                </a:lnTo>
                <a:lnTo>
                  <a:pt x="452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8" name="object 56"/>
          <p:cNvSpPr>
            <a:spLocks/>
          </p:cNvSpPr>
          <p:nvPr/>
        </p:nvSpPr>
        <p:spPr bwMode="auto">
          <a:xfrm>
            <a:off x="7213600" y="3886200"/>
            <a:ext cx="95250" cy="88900"/>
          </a:xfrm>
          <a:custGeom>
            <a:avLst/>
            <a:gdLst>
              <a:gd name="T0" fmla="*/ 43221 w 95884"/>
              <a:gd name="T1" fmla="*/ 0 h 89535"/>
              <a:gd name="T2" fmla="*/ 8266 w 95884"/>
              <a:gd name="T3" fmla="*/ 18156 h 89535"/>
              <a:gd name="T4" fmla="*/ 0 w 95884"/>
              <a:gd name="T5" fmla="*/ 42705 h 89535"/>
              <a:gd name="T6" fmla="*/ 662 w 95884"/>
              <a:gd name="T7" fmla="*/ 49972 h 89535"/>
              <a:gd name="T8" fmla="*/ 36206 w 95884"/>
              <a:gd name="T9" fmla="*/ 83509 h 89535"/>
              <a:gd name="T10" fmla="*/ 52039 w 95884"/>
              <a:gd name="T11" fmla="*/ 85088 h 89535"/>
              <a:gd name="T12" fmla="*/ 64752 w 95884"/>
              <a:gd name="T13" fmla="*/ 81601 h 89535"/>
              <a:gd name="T14" fmla="*/ 75636 w 95884"/>
              <a:gd name="T15" fmla="*/ 74799 h 89535"/>
              <a:gd name="T16" fmla="*/ 84098 w 95884"/>
              <a:gd name="T17" fmla="*/ 65056 h 89535"/>
              <a:gd name="T18" fmla="*/ 89550 w 95884"/>
              <a:gd name="T19" fmla="*/ 52741 h 89535"/>
              <a:gd name="T20" fmla="*/ 91407 w 95884"/>
              <a:gd name="T21" fmla="*/ 38222 h 89535"/>
              <a:gd name="T22" fmla="*/ 87986 w 95884"/>
              <a:gd name="T23" fmla="*/ 25960 h 89535"/>
              <a:gd name="T24" fmla="*/ 80942 w 95884"/>
              <a:gd name="T25" fmla="*/ 15434 h 89535"/>
              <a:gd name="T26" fmla="*/ 70793 w 95884"/>
              <a:gd name="T27" fmla="*/ 7215 h 89535"/>
              <a:gd name="T28" fmla="*/ 58048 w 95884"/>
              <a:gd name="T29" fmla="*/ 1879 h 89535"/>
              <a:gd name="T30" fmla="*/ 43221 w 95884"/>
              <a:gd name="T31" fmla="*/ 0 h 895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5884"/>
              <a:gd name="T49" fmla="*/ 0 h 89535"/>
              <a:gd name="T50" fmla="*/ 95884 w 95884"/>
              <a:gd name="T51" fmla="*/ 89535 h 895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5884" h="89535">
                <a:moveTo>
                  <a:pt x="45275" y="0"/>
                </a:moveTo>
                <a:lnTo>
                  <a:pt x="8658" y="19083"/>
                </a:lnTo>
                <a:lnTo>
                  <a:pt x="0" y="44886"/>
                </a:lnTo>
                <a:lnTo>
                  <a:pt x="693" y="52525"/>
                </a:lnTo>
                <a:lnTo>
                  <a:pt x="37927" y="87775"/>
                </a:lnTo>
                <a:lnTo>
                  <a:pt x="54512" y="89434"/>
                </a:lnTo>
                <a:lnTo>
                  <a:pt x="67832" y="85769"/>
                </a:lnTo>
                <a:lnTo>
                  <a:pt x="79231" y="78621"/>
                </a:lnTo>
                <a:lnTo>
                  <a:pt x="88095" y="68380"/>
                </a:lnTo>
                <a:lnTo>
                  <a:pt x="93806" y="55435"/>
                </a:lnTo>
                <a:lnTo>
                  <a:pt x="95752" y="40175"/>
                </a:lnTo>
                <a:lnTo>
                  <a:pt x="92167" y="27286"/>
                </a:lnTo>
                <a:lnTo>
                  <a:pt x="84790" y="16222"/>
                </a:lnTo>
                <a:lnTo>
                  <a:pt x="74158" y="7584"/>
                </a:lnTo>
                <a:lnTo>
                  <a:pt x="60807" y="1976"/>
                </a:lnTo>
                <a:lnTo>
                  <a:pt x="452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09" name="object 57"/>
          <p:cNvSpPr>
            <a:spLocks/>
          </p:cNvSpPr>
          <p:nvPr/>
        </p:nvSpPr>
        <p:spPr bwMode="auto">
          <a:xfrm>
            <a:off x="2103438" y="2292350"/>
            <a:ext cx="144462" cy="254000"/>
          </a:xfrm>
          <a:custGeom>
            <a:avLst/>
            <a:gdLst>
              <a:gd name="T0" fmla="*/ 38838 w 143510"/>
              <a:gd name="T1" fmla="*/ 130403 h 254000"/>
              <a:gd name="T2" fmla="*/ 28212 w 143510"/>
              <a:gd name="T3" fmla="*/ 141637 h 254000"/>
              <a:gd name="T4" fmla="*/ 33560 w 143510"/>
              <a:gd name="T5" fmla="*/ 164472 h 254000"/>
              <a:gd name="T6" fmla="*/ 61216 w 143510"/>
              <a:gd name="T7" fmla="*/ 167365 h 254000"/>
              <a:gd name="T8" fmla="*/ 71832 w 143510"/>
              <a:gd name="T9" fmla="*/ 156115 h 254000"/>
              <a:gd name="T10" fmla="*/ 66436 w 143510"/>
              <a:gd name="T11" fmla="*/ 133277 h 254000"/>
              <a:gd name="T12" fmla="*/ 81286 w 143510"/>
              <a:gd name="T13" fmla="*/ 0 h 254000"/>
              <a:gd name="T14" fmla="*/ 13138 w 143510"/>
              <a:gd name="T15" fmla="*/ 61876 h 254000"/>
              <a:gd name="T16" fmla="*/ 35156 w 143510"/>
              <a:gd name="T17" fmla="*/ 115394 h 254000"/>
              <a:gd name="T18" fmla="*/ 95245 w 143510"/>
              <a:gd name="T19" fmla="*/ 129993 h 254000"/>
              <a:gd name="T20" fmla="*/ 146605 w 143510"/>
              <a:gd name="T21" fmla="*/ 85451 h 254000"/>
              <a:gd name="T22" fmla="*/ 64225 w 143510"/>
              <a:gd name="T23" fmla="*/ 81045 h 254000"/>
              <a:gd name="T24" fmla="*/ 58800 w 143510"/>
              <a:gd name="T25" fmla="*/ 58213 h 254000"/>
              <a:gd name="T26" fmla="*/ 69488 w 143510"/>
              <a:gd name="T27" fmla="*/ 46949 h 254000"/>
              <a:gd name="T28" fmla="*/ 146553 w 143510"/>
              <a:gd name="T29" fmla="*/ 45403 h 254000"/>
              <a:gd name="T30" fmla="*/ 108819 w 143510"/>
              <a:gd name="T31" fmla="*/ 4871 h 254000"/>
              <a:gd name="T32" fmla="*/ 81286 w 143510"/>
              <a:gd name="T33" fmla="*/ 0 h 254000"/>
              <a:gd name="T34" fmla="*/ 69488 w 143510"/>
              <a:gd name="T35" fmla="*/ 46949 h 254000"/>
              <a:gd name="T36" fmla="*/ 58800 w 143510"/>
              <a:gd name="T37" fmla="*/ 58213 h 254000"/>
              <a:gd name="T38" fmla="*/ 64225 w 143510"/>
              <a:gd name="T39" fmla="*/ 81045 h 254000"/>
              <a:gd name="T40" fmla="*/ 91847 w 143510"/>
              <a:gd name="T41" fmla="*/ 83924 h 254000"/>
              <a:gd name="T42" fmla="*/ 102560 w 143510"/>
              <a:gd name="T43" fmla="*/ 72691 h 254000"/>
              <a:gd name="T44" fmla="*/ 97047 w 143510"/>
              <a:gd name="T45" fmla="*/ 49773 h 254000"/>
              <a:gd name="T46" fmla="*/ 146553 w 143510"/>
              <a:gd name="T47" fmla="*/ 45403 h 254000"/>
              <a:gd name="T48" fmla="*/ 97047 w 143510"/>
              <a:gd name="T49" fmla="*/ 49773 h 254000"/>
              <a:gd name="T50" fmla="*/ 102560 w 143510"/>
              <a:gd name="T51" fmla="*/ 72691 h 254000"/>
              <a:gd name="T52" fmla="*/ 91847 w 143510"/>
              <a:gd name="T53" fmla="*/ 83924 h 254000"/>
              <a:gd name="T54" fmla="*/ 146605 w 143510"/>
              <a:gd name="T55" fmla="*/ 85451 h 254000"/>
              <a:gd name="T56" fmla="*/ 150044 w 143510"/>
              <a:gd name="T57" fmla="*/ 62697 h 254000"/>
              <a:gd name="T58" fmla="*/ 146553 w 143510"/>
              <a:gd name="T59" fmla="*/ 45403 h 254000"/>
              <a:gd name="T60" fmla="*/ 9737 w 143510"/>
              <a:gd name="T61" fmla="*/ 215438 h 254000"/>
              <a:gd name="T62" fmla="*/ 11 w 143510"/>
              <a:gd name="T63" fmla="*/ 226965 h 254000"/>
              <a:gd name="T64" fmla="*/ 6813 w 143510"/>
              <a:gd name="T65" fmla="*/ 249792 h 254000"/>
              <a:gd name="T66" fmla="*/ 34608 w 143510"/>
              <a:gd name="T67" fmla="*/ 251124 h 254000"/>
              <a:gd name="T68" fmla="*/ 44435 w 143510"/>
              <a:gd name="T69" fmla="*/ 239417 h 254000"/>
              <a:gd name="T70" fmla="*/ 37566 w 143510"/>
              <a:gd name="T71" fmla="*/ 216710 h 254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3510"/>
              <a:gd name="T109" fmla="*/ 0 h 254000"/>
              <a:gd name="T110" fmla="*/ 143510 w 143510"/>
              <a:gd name="T111" fmla="*/ 254000 h 254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3510" h="254000">
                <a:moveTo>
                  <a:pt x="48466" y="128876"/>
                </a:moveTo>
                <a:lnTo>
                  <a:pt x="37081" y="130403"/>
                </a:lnTo>
                <a:lnTo>
                  <a:pt x="29490" y="136551"/>
                </a:lnTo>
                <a:lnTo>
                  <a:pt x="26936" y="141637"/>
                </a:lnTo>
                <a:lnTo>
                  <a:pt x="26247" y="153963"/>
                </a:lnTo>
                <a:lnTo>
                  <a:pt x="32042" y="164472"/>
                </a:lnTo>
                <a:lnTo>
                  <a:pt x="47045" y="168879"/>
                </a:lnTo>
                <a:lnTo>
                  <a:pt x="58448" y="167365"/>
                </a:lnTo>
                <a:lnTo>
                  <a:pt x="66042" y="161256"/>
                </a:lnTo>
                <a:lnTo>
                  <a:pt x="68584" y="156115"/>
                </a:lnTo>
                <a:lnTo>
                  <a:pt x="69265" y="143763"/>
                </a:lnTo>
                <a:lnTo>
                  <a:pt x="63431" y="133277"/>
                </a:lnTo>
                <a:lnTo>
                  <a:pt x="48466" y="128876"/>
                </a:lnTo>
                <a:close/>
              </a:path>
              <a:path w="143510" h="254000">
                <a:moveTo>
                  <a:pt x="77609" y="0"/>
                </a:moveTo>
                <a:lnTo>
                  <a:pt x="33129" y="15891"/>
                </a:lnTo>
                <a:lnTo>
                  <a:pt x="12544" y="61876"/>
                </a:lnTo>
                <a:lnTo>
                  <a:pt x="12950" y="74637"/>
                </a:lnTo>
                <a:lnTo>
                  <a:pt x="33565" y="115394"/>
                </a:lnTo>
                <a:lnTo>
                  <a:pt x="78699" y="131432"/>
                </a:lnTo>
                <a:lnTo>
                  <a:pt x="90938" y="129993"/>
                </a:lnTo>
                <a:lnTo>
                  <a:pt x="130677" y="104299"/>
                </a:lnTo>
                <a:lnTo>
                  <a:pt x="139974" y="85451"/>
                </a:lnTo>
                <a:lnTo>
                  <a:pt x="76329" y="85451"/>
                </a:lnTo>
                <a:lnTo>
                  <a:pt x="61321" y="81045"/>
                </a:lnTo>
                <a:lnTo>
                  <a:pt x="55472" y="70570"/>
                </a:lnTo>
                <a:lnTo>
                  <a:pt x="56142" y="58213"/>
                </a:lnTo>
                <a:lnTo>
                  <a:pt x="58742" y="53112"/>
                </a:lnTo>
                <a:lnTo>
                  <a:pt x="66345" y="46949"/>
                </a:lnTo>
                <a:lnTo>
                  <a:pt x="77703" y="45403"/>
                </a:lnTo>
                <a:lnTo>
                  <a:pt x="139925" y="45403"/>
                </a:lnTo>
                <a:lnTo>
                  <a:pt x="137842" y="39076"/>
                </a:lnTo>
                <a:lnTo>
                  <a:pt x="103898" y="4871"/>
                </a:lnTo>
                <a:lnTo>
                  <a:pt x="90596" y="1249"/>
                </a:lnTo>
                <a:lnTo>
                  <a:pt x="77609" y="0"/>
                </a:lnTo>
                <a:close/>
              </a:path>
              <a:path w="143510" h="254000">
                <a:moveTo>
                  <a:pt x="77703" y="45403"/>
                </a:moveTo>
                <a:lnTo>
                  <a:pt x="66345" y="46949"/>
                </a:lnTo>
                <a:lnTo>
                  <a:pt x="58742" y="53112"/>
                </a:lnTo>
                <a:lnTo>
                  <a:pt x="56142" y="58213"/>
                </a:lnTo>
                <a:lnTo>
                  <a:pt x="55472" y="70570"/>
                </a:lnTo>
                <a:lnTo>
                  <a:pt x="61321" y="81045"/>
                </a:lnTo>
                <a:lnTo>
                  <a:pt x="76329" y="85451"/>
                </a:lnTo>
                <a:lnTo>
                  <a:pt x="87694" y="83924"/>
                </a:lnTo>
                <a:lnTo>
                  <a:pt x="95255" y="77773"/>
                </a:lnTo>
                <a:lnTo>
                  <a:pt x="97921" y="72691"/>
                </a:lnTo>
                <a:lnTo>
                  <a:pt x="98507" y="60299"/>
                </a:lnTo>
                <a:lnTo>
                  <a:pt x="92657" y="49773"/>
                </a:lnTo>
                <a:lnTo>
                  <a:pt x="77703" y="45403"/>
                </a:lnTo>
                <a:close/>
              </a:path>
              <a:path w="143510" h="254000">
                <a:moveTo>
                  <a:pt x="139925" y="45403"/>
                </a:moveTo>
                <a:lnTo>
                  <a:pt x="77703" y="45403"/>
                </a:lnTo>
                <a:lnTo>
                  <a:pt x="92657" y="49773"/>
                </a:lnTo>
                <a:lnTo>
                  <a:pt x="98507" y="60299"/>
                </a:lnTo>
                <a:lnTo>
                  <a:pt x="97921" y="72691"/>
                </a:lnTo>
                <a:lnTo>
                  <a:pt x="95255" y="77773"/>
                </a:lnTo>
                <a:lnTo>
                  <a:pt x="87694" y="83924"/>
                </a:lnTo>
                <a:lnTo>
                  <a:pt x="76329" y="85451"/>
                </a:lnTo>
                <a:lnTo>
                  <a:pt x="139974" y="85451"/>
                </a:lnTo>
                <a:lnTo>
                  <a:pt x="142578" y="75111"/>
                </a:lnTo>
                <a:lnTo>
                  <a:pt x="143258" y="62697"/>
                </a:lnTo>
                <a:lnTo>
                  <a:pt x="141632" y="50588"/>
                </a:lnTo>
                <a:lnTo>
                  <a:pt x="139925" y="45403"/>
                </a:lnTo>
                <a:close/>
              </a:path>
              <a:path w="143510" h="254000">
                <a:moveTo>
                  <a:pt x="20612" y="213146"/>
                </a:moveTo>
                <a:lnTo>
                  <a:pt x="9297" y="215438"/>
                </a:lnTo>
                <a:lnTo>
                  <a:pt x="2073" y="222211"/>
                </a:lnTo>
                <a:lnTo>
                  <a:pt x="11" y="226965"/>
                </a:lnTo>
                <a:lnTo>
                  <a:pt x="0" y="239499"/>
                </a:lnTo>
                <a:lnTo>
                  <a:pt x="6505" y="249792"/>
                </a:lnTo>
                <a:lnTo>
                  <a:pt x="21751" y="253386"/>
                </a:lnTo>
                <a:lnTo>
                  <a:pt x="33042" y="251124"/>
                </a:lnTo>
                <a:lnTo>
                  <a:pt x="40288" y="244382"/>
                </a:lnTo>
                <a:lnTo>
                  <a:pt x="42426" y="239417"/>
                </a:lnTo>
                <a:lnTo>
                  <a:pt x="42402" y="226965"/>
                </a:lnTo>
                <a:lnTo>
                  <a:pt x="35866" y="216710"/>
                </a:lnTo>
                <a:lnTo>
                  <a:pt x="20612" y="213146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10" name="object 58"/>
          <p:cNvSpPr>
            <a:spLocks/>
          </p:cNvSpPr>
          <p:nvPr/>
        </p:nvSpPr>
        <p:spPr bwMode="auto">
          <a:xfrm>
            <a:off x="2019300" y="3240088"/>
            <a:ext cx="39688" cy="476250"/>
          </a:xfrm>
          <a:custGeom>
            <a:avLst/>
            <a:gdLst>
              <a:gd name="T0" fmla="*/ 111 w 40005"/>
              <a:gd name="T1" fmla="*/ 0 h 476885"/>
              <a:gd name="T2" fmla="*/ 0 w 40005"/>
              <a:gd name="T3" fmla="*/ 23754 h 476885"/>
              <a:gd name="T4" fmla="*/ 95 w 40005"/>
              <a:gd name="T5" fmla="*/ 47505 h 476885"/>
              <a:gd name="T6" fmla="*/ 404 w 40005"/>
              <a:gd name="T7" fmla="*/ 71250 h 476885"/>
              <a:gd name="T8" fmla="*/ 1638 w 40005"/>
              <a:gd name="T9" fmla="*/ 118715 h 476885"/>
              <a:gd name="T10" fmla="*/ 3706 w 40005"/>
              <a:gd name="T11" fmla="*/ 166135 h 476885"/>
              <a:gd name="T12" fmla="*/ 6607 w 40005"/>
              <a:gd name="T13" fmla="*/ 213498 h 476885"/>
              <a:gd name="T14" fmla="*/ 10334 w 40005"/>
              <a:gd name="T15" fmla="*/ 260793 h 476885"/>
              <a:gd name="T16" fmla="*/ 14891 w 40005"/>
              <a:gd name="T17" fmla="*/ 308007 h 476885"/>
              <a:gd name="T18" fmla="*/ 20275 w 40005"/>
              <a:gd name="T19" fmla="*/ 355126 h 476885"/>
              <a:gd name="T20" fmla="*/ 26484 w 40005"/>
              <a:gd name="T21" fmla="*/ 402140 h 476885"/>
              <a:gd name="T22" fmla="*/ 33516 w 40005"/>
              <a:gd name="T23" fmla="*/ 449032 h 476885"/>
              <a:gd name="T24" fmla="*/ 37342 w 40005"/>
              <a:gd name="T25" fmla="*/ 472432 h 4768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005"/>
              <a:gd name="T40" fmla="*/ 0 h 476885"/>
              <a:gd name="T41" fmla="*/ 40005 w 40005"/>
              <a:gd name="T42" fmla="*/ 476885 h 4768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005" h="476885">
                <a:moveTo>
                  <a:pt x="118" y="0"/>
                </a:moveTo>
                <a:lnTo>
                  <a:pt x="0" y="23978"/>
                </a:lnTo>
                <a:lnTo>
                  <a:pt x="102" y="47951"/>
                </a:lnTo>
                <a:lnTo>
                  <a:pt x="425" y="71918"/>
                </a:lnTo>
                <a:lnTo>
                  <a:pt x="1732" y="119827"/>
                </a:lnTo>
                <a:lnTo>
                  <a:pt x="3919" y="167692"/>
                </a:lnTo>
                <a:lnTo>
                  <a:pt x="6985" y="215499"/>
                </a:lnTo>
                <a:lnTo>
                  <a:pt x="10927" y="263238"/>
                </a:lnTo>
                <a:lnTo>
                  <a:pt x="15745" y="310893"/>
                </a:lnTo>
                <a:lnTo>
                  <a:pt x="21437" y="358454"/>
                </a:lnTo>
                <a:lnTo>
                  <a:pt x="28001" y="405908"/>
                </a:lnTo>
                <a:lnTo>
                  <a:pt x="35436" y="453241"/>
                </a:lnTo>
                <a:lnTo>
                  <a:pt x="39480" y="476859"/>
                </a:lnTo>
              </a:path>
            </a:pathLst>
          </a:custGeom>
          <a:noFill/>
          <a:ln w="44195">
            <a:solidFill>
              <a:srgbClr val="46526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11" name="object 59"/>
          <p:cNvSpPr>
            <a:spLocks/>
          </p:cNvSpPr>
          <p:nvPr/>
        </p:nvSpPr>
        <p:spPr bwMode="auto">
          <a:xfrm>
            <a:off x="2322513" y="4486275"/>
            <a:ext cx="220662" cy="347663"/>
          </a:xfrm>
          <a:custGeom>
            <a:avLst/>
            <a:gdLst>
              <a:gd name="T0" fmla="*/ 0 w 220980"/>
              <a:gd name="T1" fmla="*/ 0 h 347345"/>
              <a:gd name="T2" fmla="*/ 19369 w 220980"/>
              <a:gd name="T3" fmla="*/ 36495 h 347345"/>
              <a:gd name="T4" fmla="*/ 39298 w 220980"/>
              <a:gd name="T5" fmla="*/ 72664 h 347345"/>
              <a:gd name="T6" fmla="*/ 59785 w 220980"/>
              <a:gd name="T7" fmla="*/ 108500 h 347345"/>
              <a:gd name="T8" fmla="*/ 80824 w 220980"/>
              <a:gd name="T9" fmla="*/ 143992 h 347345"/>
              <a:gd name="T10" fmla="*/ 102408 w 220980"/>
              <a:gd name="T11" fmla="*/ 179139 h 347345"/>
              <a:gd name="T12" fmla="*/ 124536 w 220980"/>
              <a:gd name="T13" fmla="*/ 213932 h 347345"/>
              <a:gd name="T14" fmla="*/ 147202 w 220980"/>
              <a:gd name="T15" fmla="*/ 248366 h 347345"/>
              <a:gd name="T16" fmla="*/ 170401 w 220980"/>
              <a:gd name="T17" fmla="*/ 282434 h 347345"/>
              <a:gd name="T18" fmla="*/ 194131 w 220980"/>
              <a:gd name="T19" fmla="*/ 316133 h 347345"/>
              <a:gd name="T20" fmla="*/ 206193 w 220980"/>
              <a:gd name="T21" fmla="*/ 332840 h 347345"/>
              <a:gd name="T22" fmla="*/ 218385 w 220980"/>
              <a:gd name="T23" fmla="*/ 349453 h 3473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0980"/>
              <a:gd name="T37" fmla="*/ 0 h 347345"/>
              <a:gd name="T38" fmla="*/ 220980 w 220980"/>
              <a:gd name="T39" fmla="*/ 347345 h 3473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0980" h="347345">
                <a:moveTo>
                  <a:pt x="0" y="0"/>
                </a:moveTo>
                <a:lnTo>
                  <a:pt x="19565" y="36264"/>
                </a:lnTo>
                <a:lnTo>
                  <a:pt x="39697" y="72202"/>
                </a:lnTo>
                <a:lnTo>
                  <a:pt x="60391" y="107807"/>
                </a:lnTo>
                <a:lnTo>
                  <a:pt x="81642" y="143073"/>
                </a:lnTo>
                <a:lnTo>
                  <a:pt x="103446" y="177995"/>
                </a:lnTo>
                <a:lnTo>
                  <a:pt x="125798" y="212566"/>
                </a:lnTo>
                <a:lnTo>
                  <a:pt x="148693" y="246780"/>
                </a:lnTo>
                <a:lnTo>
                  <a:pt x="172128" y="280631"/>
                </a:lnTo>
                <a:lnTo>
                  <a:pt x="196098" y="314114"/>
                </a:lnTo>
                <a:lnTo>
                  <a:pt x="208282" y="330715"/>
                </a:lnTo>
                <a:lnTo>
                  <a:pt x="220598" y="347222"/>
                </a:lnTo>
              </a:path>
            </a:pathLst>
          </a:custGeom>
          <a:noFill/>
          <a:ln w="44195">
            <a:solidFill>
              <a:srgbClr val="46526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12" name="object 60"/>
          <p:cNvSpPr>
            <a:spLocks/>
          </p:cNvSpPr>
          <p:nvPr/>
        </p:nvSpPr>
        <p:spPr bwMode="auto">
          <a:xfrm>
            <a:off x="3019425" y="5314950"/>
            <a:ext cx="231775" cy="190500"/>
          </a:xfrm>
          <a:custGeom>
            <a:avLst/>
            <a:gdLst>
              <a:gd name="T0" fmla="*/ 23741 w 230505"/>
              <a:gd name="T1" fmla="*/ 0 h 191135"/>
              <a:gd name="T2" fmla="*/ 11747 w 230505"/>
              <a:gd name="T3" fmla="*/ 2033 h 191135"/>
              <a:gd name="T4" fmla="*/ 2434 w 230505"/>
              <a:gd name="T5" fmla="*/ 14593 h 191135"/>
              <a:gd name="T6" fmla="*/ 0 w 230505"/>
              <a:gd name="T7" fmla="*/ 25535 h 191135"/>
              <a:gd name="T8" fmla="*/ 3234 w 230505"/>
              <a:gd name="T9" fmla="*/ 34400 h 191135"/>
              <a:gd name="T10" fmla="*/ 7856 w 230505"/>
              <a:gd name="T11" fmla="*/ 38865 h 191135"/>
              <a:gd name="T12" fmla="*/ 7992 w 230505"/>
              <a:gd name="T13" fmla="*/ 38865 h 191135"/>
              <a:gd name="T14" fmla="*/ 19769 w 230505"/>
              <a:gd name="T15" fmla="*/ 43063 h 191135"/>
              <a:gd name="T16" fmla="*/ 31793 w 230505"/>
              <a:gd name="T17" fmla="*/ 40985 h 191135"/>
              <a:gd name="T18" fmla="*/ 41028 w 230505"/>
              <a:gd name="T19" fmla="*/ 28447 h 191135"/>
              <a:gd name="T20" fmla="*/ 43371 w 230505"/>
              <a:gd name="T21" fmla="*/ 17494 h 191135"/>
              <a:gd name="T22" fmla="*/ 40060 w 230505"/>
              <a:gd name="T23" fmla="*/ 8644 h 191135"/>
              <a:gd name="T24" fmla="*/ 35438 w 230505"/>
              <a:gd name="T25" fmla="*/ 4250 h 191135"/>
              <a:gd name="T26" fmla="*/ 23741 w 230505"/>
              <a:gd name="T27" fmla="*/ 0 h 191135"/>
              <a:gd name="T28" fmla="*/ 175778 w 230505"/>
              <a:gd name="T29" fmla="*/ 57552 h 191135"/>
              <a:gd name="T30" fmla="*/ 129804 w 230505"/>
              <a:gd name="T31" fmla="*/ 70004 h 191135"/>
              <a:gd name="T32" fmla="*/ 107515 w 230505"/>
              <a:gd name="T33" fmla="*/ 101755 h 191135"/>
              <a:gd name="T34" fmla="*/ 103564 w 230505"/>
              <a:gd name="T35" fmla="*/ 125226 h 191135"/>
              <a:gd name="T36" fmla="*/ 104772 w 230505"/>
              <a:gd name="T37" fmla="*/ 136354 h 191135"/>
              <a:gd name="T38" fmla="*/ 128666 w 230505"/>
              <a:gd name="T39" fmla="*/ 172816 h 191135"/>
              <a:gd name="T40" fmla="*/ 167850 w 230505"/>
              <a:gd name="T41" fmla="*/ 186520 h 191135"/>
              <a:gd name="T42" fmla="*/ 180153 w 230505"/>
              <a:gd name="T43" fmla="*/ 186045 h 191135"/>
              <a:gd name="T44" fmla="*/ 223186 w 230505"/>
              <a:gd name="T45" fmla="*/ 164326 h 191135"/>
              <a:gd name="T46" fmla="*/ 238364 w 230505"/>
              <a:gd name="T47" fmla="*/ 129007 h 191135"/>
              <a:gd name="T48" fmla="*/ 238941 w 230505"/>
              <a:gd name="T49" fmla="*/ 117433 h 191135"/>
              <a:gd name="T50" fmla="*/ 237424 w 230505"/>
              <a:gd name="T51" fmla="*/ 106281 h 191135"/>
              <a:gd name="T52" fmla="*/ 212084 w 230505"/>
              <a:gd name="T53" fmla="*/ 69740 h 191135"/>
              <a:gd name="T54" fmla="*/ 175778 w 230505"/>
              <a:gd name="T55" fmla="*/ 57552 h 191135"/>
              <a:gd name="T56" fmla="*/ 96612 w 230505"/>
              <a:gd name="T57" fmla="*/ 51375 h 191135"/>
              <a:gd name="T58" fmla="*/ 84719 w 230505"/>
              <a:gd name="T59" fmla="*/ 53874 h 191135"/>
              <a:gd name="T60" fmla="*/ 76000 w 230505"/>
              <a:gd name="T61" fmla="*/ 66684 h 191135"/>
              <a:gd name="T62" fmla="*/ 74074 w 230505"/>
              <a:gd name="T63" fmla="*/ 77664 h 191135"/>
              <a:gd name="T64" fmla="*/ 77668 w 230505"/>
              <a:gd name="T65" fmla="*/ 86362 h 191135"/>
              <a:gd name="T66" fmla="*/ 82570 w 230505"/>
              <a:gd name="T67" fmla="*/ 90723 h 191135"/>
              <a:gd name="T68" fmla="*/ 94520 w 230505"/>
              <a:gd name="T69" fmla="*/ 94462 h 191135"/>
              <a:gd name="T70" fmla="*/ 106413 w 230505"/>
              <a:gd name="T71" fmla="*/ 91952 h 191135"/>
              <a:gd name="T72" fmla="*/ 115091 w 230505"/>
              <a:gd name="T73" fmla="*/ 79109 h 191135"/>
              <a:gd name="T74" fmla="*/ 117010 w 230505"/>
              <a:gd name="T75" fmla="*/ 68100 h 191135"/>
              <a:gd name="T76" fmla="*/ 113399 w 230505"/>
              <a:gd name="T77" fmla="*/ 59389 h 191135"/>
              <a:gd name="T78" fmla="*/ 108577 w 230505"/>
              <a:gd name="T79" fmla="*/ 55115 h 191135"/>
              <a:gd name="T80" fmla="*/ 96612 w 230505"/>
              <a:gd name="T81" fmla="*/ 51375 h 1911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0505"/>
              <a:gd name="T124" fmla="*/ 0 h 191135"/>
              <a:gd name="T125" fmla="*/ 230505 w 230505"/>
              <a:gd name="T126" fmla="*/ 191135 h 1911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0505" h="191135">
                <a:moveTo>
                  <a:pt x="22845" y="0"/>
                </a:moveTo>
                <a:lnTo>
                  <a:pt x="11304" y="2082"/>
                </a:lnTo>
                <a:lnTo>
                  <a:pt x="2343" y="14937"/>
                </a:lnTo>
                <a:lnTo>
                  <a:pt x="0" y="26137"/>
                </a:lnTo>
                <a:lnTo>
                  <a:pt x="3112" y="35211"/>
                </a:lnTo>
                <a:lnTo>
                  <a:pt x="7559" y="39781"/>
                </a:lnTo>
                <a:lnTo>
                  <a:pt x="7690" y="39781"/>
                </a:lnTo>
                <a:lnTo>
                  <a:pt x="19023" y="44078"/>
                </a:lnTo>
                <a:lnTo>
                  <a:pt x="30595" y="41951"/>
                </a:lnTo>
                <a:lnTo>
                  <a:pt x="39479" y="29117"/>
                </a:lnTo>
                <a:lnTo>
                  <a:pt x="41735" y="17906"/>
                </a:lnTo>
                <a:lnTo>
                  <a:pt x="38548" y="8847"/>
                </a:lnTo>
                <a:lnTo>
                  <a:pt x="34101" y="4348"/>
                </a:lnTo>
                <a:lnTo>
                  <a:pt x="22845" y="0"/>
                </a:lnTo>
                <a:close/>
              </a:path>
              <a:path w="230505" h="191135">
                <a:moveTo>
                  <a:pt x="169146" y="58908"/>
                </a:moveTo>
                <a:lnTo>
                  <a:pt x="124907" y="71653"/>
                </a:lnTo>
                <a:lnTo>
                  <a:pt x="103459" y="104153"/>
                </a:lnTo>
                <a:lnTo>
                  <a:pt x="99658" y="128177"/>
                </a:lnTo>
                <a:lnTo>
                  <a:pt x="100818" y="139569"/>
                </a:lnTo>
                <a:lnTo>
                  <a:pt x="123812" y="176890"/>
                </a:lnTo>
                <a:lnTo>
                  <a:pt x="161515" y="190916"/>
                </a:lnTo>
                <a:lnTo>
                  <a:pt x="173356" y="190429"/>
                </a:lnTo>
                <a:lnTo>
                  <a:pt x="214765" y="168199"/>
                </a:lnTo>
                <a:lnTo>
                  <a:pt x="229369" y="132047"/>
                </a:lnTo>
                <a:lnTo>
                  <a:pt x="229925" y="120200"/>
                </a:lnTo>
                <a:lnTo>
                  <a:pt x="228464" y="108785"/>
                </a:lnTo>
                <a:lnTo>
                  <a:pt x="204082" y="71383"/>
                </a:lnTo>
                <a:lnTo>
                  <a:pt x="169146" y="58908"/>
                </a:lnTo>
                <a:close/>
              </a:path>
              <a:path w="230505" h="191135">
                <a:moveTo>
                  <a:pt x="92967" y="52586"/>
                </a:moveTo>
                <a:lnTo>
                  <a:pt x="81522" y="55144"/>
                </a:lnTo>
                <a:lnTo>
                  <a:pt x="73133" y="68256"/>
                </a:lnTo>
                <a:lnTo>
                  <a:pt x="71279" y="79494"/>
                </a:lnTo>
                <a:lnTo>
                  <a:pt x="74737" y="88399"/>
                </a:lnTo>
                <a:lnTo>
                  <a:pt x="79455" y="92859"/>
                </a:lnTo>
                <a:lnTo>
                  <a:pt x="90954" y="96688"/>
                </a:lnTo>
                <a:lnTo>
                  <a:pt x="102398" y="94122"/>
                </a:lnTo>
                <a:lnTo>
                  <a:pt x="110748" y="80973"/>
                </a:lnTo>
                <a:lnTo>
                  <a:pt x="112595" y="69706"/>
                </a:lnTo>
                <a:lnTo>
                  <a:pt x="109120" y="60789"/>
                </a:lnTo>
                <a:lnTo>
                  <a:pt x="104480" y="56414"/>
                </a:lnTo>
                <a:lnTo>
                  <a:pt x="92967" y="52586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13" name="object 61"/>
          <p:cNvSpPr>
            <a:spLocks/>
          </p:cNvSpPr>
          <p:nvPr/>
        </p:nvSpPr>
        <p:spPr bwMode="auto">
          <a:xfrm>
            <a:off x="7007225" y="2292350"/>
            <a:ext cx="144463" cy="254000"/>
          </a:xfrm>
          <a:custGeom>
            <a:avLst/>
            <a:gdLst>
              <a:gd name="T0" fmla="*/ 83607 w 143509"/>
              <a:gd name="T1" fmla="*/ 133289 h 254000"/>
              <a:gd name="T2" fmla="*/ 78235 w 143509"/>
              <a:gd name="T3" fmla="*/ 156132 h 254000"/>
              <a:gd name="T4" fmla="*/ 88884 w 143509"/>
              <a:gd name="T5" fmla="*/ 167360 h 254000"/>
              <a:gd name="T6" fmla="*/ 116432 w 143509"/>
              <a:gd name="T7" fmla="*/ 164573 h 254000"/>
              <a:gd name="T8" fmla="*/ 122006 w 143509"/>
              <a:gd name="T9" fmla="*/ 141654 h 254000"/>
              <a:gd name="T10" fmla="*/ 111269 w 143509"/>
              <a:gd name="T11" fmla="*/ 130388 h 254000"/>
              <a:gd name="T12" fmla="*/ 68777 w 143509"/>
              <a:gd name="T13" fmla="*/ 0 h 254000"/>
              <a:gd name="T14" fmla="*/ 1689 w 143509"/>
              <a:gd name="T15" fmla="*/ 50576 h 254000"/>
              <a:gd name="T16" fmla="*/ 725 w 143509"/>
              <a:gd name="T17" fmla="*/ 75118 h 254000"/>
              <a:gd name="T18" fmla="*/ 67655 w 143509"/>
              <a:gd name="T19" fmla="*/ 131445 h 254000"/>
              <a:gd name="T20" fmla="*/ 123007 w 143509"/>
              <a:gd name="T21" fmla="*/ 107027 h 254000"/>
              <a:gd name="T22" fmla="*/ 70166 w 143509"/>
              <a:gd name="T23" fmla="*/ 85458 h 254000"/>
              <a:gd name="T24" fmla="*/ 50270 w 143509"/>
              <a:gd name="T25" fmla="*/ 77862 h 254000"/>
              <a:gd name="T26" fmla="*/ 46848 w 143509"/>
              <a:gd name="T27" fmla="*/ 60314 h 254000"/>
              <a:gd name="T28" fmla="*/ 68640 w 143509"/>
              <a:gd name="T29" fmla="*/ 45421 h 254000"/>
              <a:gd name="T30" fmla="*/ 130740 w 143509"/>
              <a:gd name="T31" fmla="*/ 34433 h 254000"/>
              <a:gd name="T32" fmla="*/ 81833 w 143509"/>
              <a:gd name="T33" fmla="*/ 991 h 254000"/>
              <a:gd name="T34" fmla="*/ 68640 w 143509"/>
              <a:gd name="T35" fmla="*/ 45421 h 254000"/>
              <a:gd name="T36" fmla="*/ 46848 w 143509"/>
              <a:gd name="T37" fmla="*/ 60314 h 254000"/>
              <a:gd name="T38" fmla="*/ 50270 w 143509"/>
              <a:gd name="T39" fmla="*/ 77862 h 254000"/>
              <a:gd name="T40" fmla="*/ 70166 w 143509"/>
              <a:gd name="T41" fmla="*/ 85458 h 254000"/>
              <a:gd name="T42" fmla="*/ 91982 w 143509"/>
              <a:gd name="T43" fmla="*/ 70575 h 254000"/>
              <a:gd name="T44" fmla="*/ 88524 w 143509"/>
              <a:gd name="T45" fmla="*/ 53108 h 254000"/>
              <a:gd name="T46" fmla="*/ 68640 w 143509"/>
              <a:gd name="T47" fmla="*/ 45421 h 254000"/>
              <a:gd name="T48" fmla="*/ 68640 w 143509"/>
              <a:gd name="T49" fmla="*/ 45421 h 254000"/>
              <a:gd name="T50" fmla="*/ 88524 w 143509"/>
              <a:gd name="T51" fmla="*/ 53108 h 254000"/>
              <a:gd name="T52" fmla="*/ 91982 w 143509"/>
              <a:gd name="T53" fmla="*/ 70575 h 254000"/>
              <a:gd name="T54" fmla="*/ 70166 w 143509"/>
              <a:gd name="T55" fmla="*/ 85458 h 254000"/>
              <a:gd name="T56" fmla="*/ 136489 w 143509"/>
              <a:gd name="T57" fmla="*/ 74631 h 254000"/>
              <a:gd name="T58" fmla="*/ 135037 w 143509"/>
              <a:gd name="T59" fmla="*/ 48437 h 254000"/>
              <a:gd name="T60" fmla="*/ 128438 w 143509"/>
              <a:gd name="T61" fmla="*/ 213128 h 254000"/>
              <a:gd name="T62" fmla="*/ 105630 w 143509"/>
              <a:gd name="T63" fmla="*/ 226920 h 254000"/>
              <a:gd name="T64" fmla="*/ 107816 w 143509"/>
              <a:gd name="T65" fmla="*/ 244381 h 254000"/>
              <a:gd name="T66" fmla="*/ 127232 w 143509"/>
              <a:gd name="T67" fmla="*/ 253391 h 254000"/>
              <a:gd name="T68" fmla="*/ 150038 w 143509"/>
              <a:gd name="T69" fmla="*/ 239494 h 254000"/>
              <a:gd name="T70" fmla="*/ 147860 w 143509"/>
              <a:gd name="T71" fmla="*/ 222235 h 254000"/>
              <a:gd name="T72" fmla="*/ 128438 w 143509"/>
              <a:gd name="T73" fmla="*/ 213128 h 254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3509"/>
              <a:gd name="T112" fmla="*/ 0 h 254000"/>
              <a:gd name="T113" fmla="*/ 143509 w 143509"/>
              <a:gd name="T114" fmla="*/ 254000 h 254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3509" h="254000">
                <a:moveTo>
                  <a:pt x="94838" y="128890"/>
                </a:moveTo>
                <a:lnTo>
                  <a:pt x="79818" y="133289"/>
                </a:lnTo>
                <a:lnTo>
                  <a:pt x="74014" y="143801"/>
                </a:lnTo>
                <a:lnTo>
                  <a:pt x="74689" y="156132"/>
                </a:lnTo>
                <a:lnTo>
                  <a:pt x="77258" y="161180"/>
                </a:lnTo>
                <a:lnTo>
                  <a:pt x="84856" y="167360"/>
                </a:lnTo>
                <a:lnTo>
                  <a:pt x="96212" y="168925"/>
                </a:lnTo>
                <a:lnTo>
                  <a:pt x="111154" y="164573"/>
                </a:lnTo>
                <a:lnTo>
                  <a:pt x="117048" y="154062"/>
                </a:lnTo>
                <a:lnTo>
                  <a:pt x="116477" y="141654"/>
                </a:lnTo>
                <a:lnTo>
                  <a:pt x="113848" y="136466"/>
                </a:lnTo>
                <a:lnTo>
                  <a:pt x="106226" y="130388"/>
                </a:lnTo>
                <a:lnTo>
                  <a:pt x="94838" y="128890"/>
                </a:lnTo>
                <a:close/>
              </a:path>
              <a:path w="143509" h="254000">
                <a:moveTo>
                  <a:pt x="65662" y="0"/>
                </a:moveTo>
                <a:lnTo>
                  <a:pt x="28297" y="11037"/>
                </a:lnTo>
                <a:lnTo>
                  <a:pt x="1612" y="50576"/>
                </a:lnTo>
                <a:lnTo>
                  <a:pt x="0" y="62694"/>
                </a:lnTo>
                <a:lnTo>
                  <a:pt x="690" y="75118"/>
                </a:lnTo>
                <a:lnTo>
                  <a:pt x="20626" y="113458"/>
                </a:lnTo>
                <a:lnTo>
                  <a:pt x="64589" y="131445"/>
                </a:lnTo>
                <a:lnTo>
                  <a:pt x="77215" y="130609"/>
                </a:lnTo>
                <a:lnTo>
                  <a:pt x="117432" y="107027"/>
                </a:lnTo>
                <a:lnTo>
                  <a:pt x="128083" y="85458"/>
                </a:lnTo>
                <a:lnTo>
                  <a:pt x="66988" y="85458"/>
                </a:lnTo>
                <a:lnTo>
                  <a:pt x="55615" y="83963"/>
                </a:lnTo>
                <a:lnTo>
                  <a:pt x="47992" y="77862"/>
                </a:lnTo>
                <a:lnTo>
                  <a:pt x="45336" y="72708"/>
                </a:lnTo>
                <a:lnTo>
                  <a:pt x="44727" y="60314"/>
                </a:lnTo>
                <a:lnTo>
                  <a:pt x="50559" y="49787"/>
                </a:lnTo>
                <a:lnTo>
                  <a:pt x="65530" y="45421"/>
                </a:lnTo>
                <a:lnTo>
                  <a:pt x="128034" y="45421"/>
                </a:lnTo>
                <a:lnTo>
                  <a:pt x="124815" y="34433"/>
                </a:lnTo>
                <a:lnTo>
                  <a:pt x="89832" y="4072"/>
                </a:lnTo>
                <a:lnTo>
                  <a:pt x="78125" y="991"/>
                </a:lnTo>
                <a:lnTo>
                  <a:pt x="65662" y="0"/>
                </a:lnTo>
                <a:close/>
              </a:path>
              <a:path w="143509" h="254000">
                <a:moveTo>
                  <a:pt x="65530" y="45421"/>
                </a:moveTo>
                <a:lnTo>
                  <a:pt x="50559" y="49787"/>
                </a:lnTo>
                <a:lnTo>
                  <a:pt x="44727" y="60314"/>
                </a:lnTo>
                <a:lnTo>
                  <a:pt x="45336" y="72708"/>
                </a:lnTo>
                <a:lnTo>
                  <a:pt x="47992" y="77862"/>
                </a:lnTo>
                <a:lnTo>
                  <a:pt x="55615" y="83963"/>
                </a:lnTo>
                <a:lnTo>
                  <a:pt x="66988" y="85458"/>
                </a:lnTo>
                <a:lnTo>
                  <a:pt x="81974" y="81045"/>
                </a:lnTo>
                <a:lnTo>
                  <a:pt x="87814" y="70575"/>
                </a:lnTo>
                <a:lnTo>
                  <a:pt x="87125" y="58230"/>
                </a:lnTo>
                <a:lnTo>
                  <a:pt x="84511" y="53108"/>
                </a:lnTo>
                <a:lnTo>
                  <a:pt x="76900" y="46959"/>
                </a:lnTo>
                <a:lnTo>
                  <a:pt x="65530" y="45421"/>
                </a:lnTo>
                <a:close/>
              </a:path>
              <a:path w="143509" h="254000">
                <a:moveTo>
                  <a:pt x="128034" y="45421"/>
                </a:moveTo>
                <a:lnTo>
                  <a:pt x="65530" y="45421"/>
                </a:lnTo>
                <a:lnTo>
                  <a:pt x="76900" y="46959"/>
                </a:lnTo>
                <a:lnTo>
                  <a:pt x="84511" y="53108"/>
                </a:lnTo>
                <a:lnTo>
                  <a:pt x="87125" y="58230"/>
                </a:lnTo>
                <a:lnTo>
                  <a:pt x="87814" y="70575"/>
                </a:lnTo>
                <a:lnTo>
                  <a:pt x="81974" y="81045"/>
                </a:lnTo>
                <a:lnTo>
                  <a:pt x="66988" y="85458"/>
                </a:lnTo>
                <a:lnTo>
                  <a:pt x="128083" y="85458"/>
                </a:lnTo>
                <a:lnTo>
                  <a:pt x="130304" y="74631"/>
                </a:lnTo>
                <a:lnTo>
                  <a:pt x="130700" y="61888"/>
                </a:lnTo>
                <a:lnTo>
                  <a:pt x="128917" y="48437"/>
                </a:lnTo>
                <a:lnTo>
                  <a:pt x="128034" y="45421"/>
                </a:lnTo>
                <a:close/>
              </a:path>
              <a:path w="143509" h="254000">
                <a:moveTo>
                  <a:pt x="122617" y="213128"/>
                </a:moveTo>
                <a:lnTo>
                  <a:pt x="107352" y="216631"/>
                </a:lnTo>
                <a:lnTo>
                  <a:pt x="100843" y="226920"/>
                </a:lnTo>
                <a:lnTo>
                  <a:pt x="100866" y="239494"/>
                </a:lnTo>
                <a:lnTo>
                  <a:pt x="102930" y="244381"/>
                </a:lnTo>
                <a:lnTo>
                  <a:pt x="110160" y="251132"/>
                </a:lnTo>
                <a:lnTo>
                  <a:pt x="121466" y="253391"/>
                </a:lnTo>
                <a:lnTo>
                  <a:pt x="136698" y="249778"/>
                </a:lnTo>
                <a:lnTo>
                  <a:pt x="143238" y="239494"/>
                </a:lnTo>
                <a:lnTo>
                  <a:pt x="143269" y="226998"/>
                </a:lnTo>
                <a:lnTo>
                  <a:pt x="141159" y="222235"/>
                </a:lnTo>
                <a:lnTo>
                  <a:pt x="133917" y="215450"/>
                </a:lnTo>
                <a:lnTo>
                  <a:pt x="122617" y="213128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14" name="object 62"/>
          <p:cNvSpPr>
            <a:spLocks/>
          </p:cNvSpPr>
          <p:nvPr/>
        </p:nvSpPr>
        <p:spPr bwMode="auto">
          <a:xfrm>
            <a:off x="7197725" y="3240088"/>
            <a:ext cx="39688" cy="476250"/>
          </a:xfrm>
          <a:custGeom>
            <a:avLst/>
            <a:gdLst>
              <a:gd name="T0" fmla="*/ 37253 w 40004"/>
              <a:gd name="T1" fmla="*/ 0 h 476885"/>
              <a:gd name="T2" fmla="*/ 37364 w 40004"/>
              <a:gd name="T3" fmla="*/ 23754 h 476885"/>
              <a:gd name="T4" fmla="*/ 37268 w 40004"/>
              <a:gd name="T5" fmla="*/ 47505 h 476885"/>
              <a:gd name="T6" fmla="*/ 36962 w 40004"/>
              <a:gd name="T7" fmla="*/ 71250 h 476885"/>
              <a:gd name="T8" fmla="*/ 35727 w 40004"/>
              <a:gd name="T9" fmla="*/ 118715 h 476885"/>
              <a:gd name="T10" fmla="*/ 33658 w 40004"/>
              <a:gd name="T11" fmla="*/ 166135 h 476885"/>
              <a:gd name="T12" fmla="*/ 30756 w 40004"/>
              <a:gd name="T13" fmla="*/ 213498 h 476885"/>
              <a:gd name="T14" fmla="*/ 27027 w 40004"/>
              <a:gd name="T15" fmla="*/ 260793 h 476885"/>
              <a:gd name="T16" fmla="*/ 22467 w 40004"/>
              <a:gd name="T17" fmla="*/ 308007 h 476885"/>
              <a:gd name="T18" fmla="*/ 17082 w 40004"/>
              <a:gd name="T19" fmla="*/ 355126 h 476885"/>
              <a:gd name="T20" fmla="*/ 10866 w 40004"/>
              <a:gd name="T21" fmla="*/ 402140 h 476885"/>
              <a:gd name="T22" fmla="*/ 3829 w 40004"/>
              <a:gd name="T23" fmla="*/ 449032 h 476885"/>
              <a:gd name="T24" fmla="*/ 0 w 40004"/>
              <a:gd name="T25" fmla="*/ 472432 h 4768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004"/>
              <a:gd name="T40" fmla="*/ 0 h 476885"/>
              <a:gd name="T41" fmla="*/ 40004 w 40004"/>
              <a:gd name="T42" fmla="*/ 476885 h 4768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004" h="476885">
                <a:moveTo>
                  <a:pt x="39380" y="0"/>
                </a:moveTo>
                <a:lnTo>
                  <a:pt x="39498" y="23978"/>
                </a:lnTo>
                <a:lnTo>
                  <a:pt x="39395" y="47951"/>
                </a:lnTo>
                <a:lnTo>
                  <a:pt x="39072" y="71918"/>
                </a:lnTo>
                <a:lnTo>
                  <a:pt x="37766" y="119827"/>
                </a:lnTo>
                <a:lnTo>
                  <a:pt x="35579" y="167692"/>
                </a:lnTo>
                <a:lnTo>
                  <a:pt x="32513" y="215499"/>
                </a:lnTo>
                <a:lnTo>
                  <a:pt x="28570" y="263238"/>
                </a:lnTo>
                <a:lnTo>
                  <a:pt x="23750" y="310893"/>
                </a:lnTo>
                <a:lnTo>
                  <a:pt x="18056" y="358454"/>
                </a:lnTo>
                <a:lnTo>
                  <a:pt x="11487" y="405908"/>
                </a:lnTo>
                <a:lnTo>
                  <a:pt x="4047" y="453241"/>
                </a:lnTo>
                <a:lnTo>
                  <a:pt x="0" y="476859"/>
                </a:lnTo>
              </a:path>
            </a:pathLst>
          </a:custGeom>
          <a:noFill/>
          <a:ln w="44195">
            <a:solidFill>
              <a:srgbClr val="46526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15" name="object 63"/>
          <p:cNvSpPr>
            <a:spLocks/>
          </p:cNvSpPr>
          <p:nvPr/>
        </p:nvSpPr>
        <p:spPr bwMode="auto">
          <a:xfrm>
            <a:off x="6711950" y="4486275"/>
            <a:ext cx="222250" cy="347663"/>
          </a:xfrm>
          <a:custGeom>
            <a:avLst/>
            <a:gdLst>
              <a:gd name="T0" fmla="*/ 229651 w 220979"/>
              <a:gd name="T1" fmla="*/ 0 h 347345"/>
              <a:gd name="T2" fmla="*/ 209280 w 220979"/>
              <a:gd name="T3" fmla="*/ 36495 h 347345"/>
              <a:gd name="T4" fmla="*/ 188325 w 220979"/>
              <a:gd name="T5" fmla="*/ 72664 h 347345"/>
              <a:gd name="T6" fmla="*/ 166782 w 220979"/>
              <a:gd name="T7" fmla="*/ 108500 h 347345"/>
              <a:gd name="T8" fmla="*/ 144661 w 220979"/>
              <a:gd name="T9" fmla="*/ 143992 h 347345"/>
              <a:gd name="T10" fmla="*/ 121967 w 220979"/>
              <a:gd name="T11" fmla="*/ 179139 h 347345"/>
              <a:gd name="T12" fmla="*/ 98696 w 220979"/>
              <a:gd name="T13" fmla="*/ 213932 h 347345"/>
              <a:gd name="T14" fmla="*/ 74862 w 220979"/>
              <a:gd name="T15" fmla="*/ 248366 h 347345"/>
              <a:gd name="T16" fmla="*/ 50465 w 220979"/>
              <a:gd name="T17" fmla="*/ 282434 h 347345"/>
              <a:gd name="T18" fmla="*/ 25510 w 220979"/>
              <a:gd name="T19" fmla="*/ 316133 h 347345"/>
              <a:gd name="T20" fmla="*/ 12823 w 220979"/>
              <a:gd name="T21" fmla="*/ 332840 h 347345"/>
              <a:gd name="T22" fmla="*/ 0 w 220979"/>
              <a:gd name="T23" fmla="*/ 349453 h 3473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0979"/>
              <a:gd name="T37" fmla="*/ 0 h 347345"/>
              <a:gd name="T38" fmla="*/ 220979 w 220979"/>
              <a:gd name="T39" fmla="*/ 347345 h 3473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0979" h="347345">
                <a:moveTo>
                  <a:pt x="220614" y="0"/>
                </a:moveTo>
                <a:lnTo>
                  <a:pt x="201045" y="36264"/>
                </a:lnTo>
                <a:lnTo>
                  <a:pt x="180912" y="72202"/>
                </a:lnTo>
                <a:lnTo>
                  <a:pt x="160218" y="107807"/>
                </a:lnTo>
                <a:lnTo>
                  <a:pt x="138968" y="143073"/>
                </a:lnTo>
                <a:lnTo>
                  <a:pt x="117165" y="177995"/>
                </a:lnTo>
                <a:lnTo>
                  <a:pt x="94813" y="212566"/>
                </a:lnTo>
                <a:lnTo>
                  <a:pt x="71916" y="246780"/>
                </a:lnTo>
                <a:lnTo>
                  <a:pt x="48479" y="280631"/>
                </a:lnTo>
                <a:lnTo>
                  <a:pt x="24506" y="314114"/>
                </a:lnTo>
                <a:lnTo>
                  <a:pt x="12319" y="330715"/>
                </a:lnTo>
                <a:lnTo>
                  <a:pt x="0" y="347222"/>
                </a:lnTo>
              </a:path>
            </a:pathLst>
          </a:custGeom>
          <a:noFill/>
          <a:ln w="44195">
            <a:solidFill>
              <a:srgbClr val="46526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816" name="object 64"/>
          <p:cNvSpPr>
            <a:spLocks/>
          </p:cNvSpPr>
          <p:nvPr/>
        </p:nvSpPr>
        <p:spPr bwMode="auto">
          <a:xfrm>
            <a:off x="6005513" y="5314950"/>
            <a:ext cx="230187" cy="190500"/>
          </a:xfrm>
          <a:custGeom>
            <a:avLst/>
            <a:gdLst>
              <a:gd name="T0" fmla="*/ 209074 w 229870"/>
              <a:gd name="T1" fmla="*/ 0 h 191135"/>
              <a:gd name="T2" fmla="*/ 197706 w 229870"/>
              <a:gd name="T3" fmla="*/ 4250 h 191135"/>
              <a:gd name="T4" fmla="*/ 193226 w 229870"/>
              <a:gd name="T5" fmla="*/ 8633 h 191135"/>
              <a:gd name="T6" fmla="*/ 190013 w 229870"/>
              <a:gd name="T7" fmla="*/ 17486 h 191135"/>
              <a:gd name="T8" fmla="*/ 192296 w 229870"/>
              <a:gd name="T9" fmla="*/ 28443 h 191135"/>
              <a:gd name="T10" fmla="*/ 201269 w 229870"/>
              <a:gd name="T11" fmla="*/ 40989 h 191135"/>
              <a:gd name="T12" fmla="*/ 212949 w 229870"/>
              <a:gd name="T13" fmla="*/ 43063 h 191135"/>
              <a:gd name="T14" fmla="*/ 224388 w 229870"/>
              <a:gd name="T15" fmla="*/ 38865 h 191135"/>
              <a:gd name="T16" fmla="*/ 228917 w 229870"/>
              <a:gd name="T17" fmla="*/ 34365 h 191135"/>
              <a:gd name="T18" fmla="*/ 232078 w 229870"/>
              <a:gd name="T19" fmla="*/ 25505 h 191135"/>
              <a:gd name="T20" fmla="*/ 229746 w 229870"/>
              <a:gd name="T21" fmla="*/ 14573 h 191135"/>
              <a:gd name="T22" fmla="*/ 220727 w 229870"/>
              <a:gd name="T23" fmla="*/ 2029 h 191135"/>
              <a:gd name="T24" fmla="*/ 209074 w 229870"/>
              <a:gd name="T25" fmla="*/ 0 h 191135"/>
              <a:gd name="T26" fmla="*/ 61405 w 229870"/>
              <a:gd name="T27" fmla="*/ 57545 h 191135"/>
              <a:gd name="T28" fmla="*/ 17314 w 229870"/>
              <a:gd name="T29" fmla="*/ 77269 h 191135"/>
              <a:gd name="T30" fmla="*/ 0 w 229870"/>
              <a:gd name="T31" fmla="*/ 117427 h 191135"/>
              <a:gd name="T32" fmla="*/ 562 w 229870"/>
              <a:gd name="T33" fmla="*/ 129002 h 191135"/>
              <a:gd name="T34" fmla="*/ 15291 w 229870"/>
              <a:gd name="T35" fmla="*/ 164326 h 191135"/>
              <a:gd name="T36" fmla="*/ 57102 w 229870"/>
              <a:gd name="T37" fmla="*/ 186045 h 191135"/>
              <a:gd name="T38" fmla="*/ 69058 w 229870"/>
              <a:gd name="T39" fmla="*/ 186520 h 191135"/>
              <a:gd name="T40" fmla="*/ 81014 w 229870"/>
              <a:gd name="T41" fmla="*/ 184909 h 191135"/>
              <a:gd name="T42" fmla="*/ 115449 w 229870"/>
              <a:gd name="T43" fmla="*/ 165349 h 191135"/>
              <a:gd name="T44" fmla="*/ 131483 w 229870"/>
              <a:gd name="T45" fmla="*/ 125308 h 191135"/>
              <a:gd name="T46" fmla="*/ 130626 w 229870"/>
              <a:gd name="T47" fmla="*/ 113713 h 191135"/>
              <a:gd name="T48" fmla="*/ 114992 w 229870"/>
              <a:gd name="T49" fmla="*/ 77909 h 191135"/>
              <a:gd name="T50" fmla="*/ 73357 w 229870"/>
              <a:gd name="T51" fmla="*/ 57720 h 191135"/>
              <a:gd name="T52" fmla="*/ 61405 w 229870"/>
              <a:gd name="T53" fmla="*/ 57545 h 191135"/>
              <a:gd name="T54" fmla="*/ 138232 w 229870"/>
              <a:gd name="T55" fmla="*/ 51374 h 191135"/>
              <a:gd name="T56" fmla="*/ 126675 w 229870"/>
              <a:gd name="T57" fmla="*/ 55115 h 191135"/>
              <a:gd name="T58" fmla="*/ 121913 w 229870"/>
              <a:gd name="T59" fmla="*/ 59473 h 191135"/>
              <a:gd name="T60" fmla="*/ 118421 w 229870"/>
              <a:gd name="T61" fmla="*/ 68176 h 191135"/>
              <a:gd name="T62" fmla="*/ 120293 w 229870"/>
              <a:gd name="T63" fmla="*/ 79156 h 191135"/>
              <a:gd name="T64" fmla="*/ 128763 w 229870"/>
              <a:gd name="T65" fmla="*/ 91959 h 191135"/>
              <a:gd name="T66" fmla="*/ 140319 w 229870"/>
              <a:gd name="T67" fmla="*/ 94461 h 191135"/>
              <a:gd name="T68" fmla="*/ 151943 w 229870"/>
              <a:gd name="T69" fmla="*/ 90723 h 191135"/>
              <a:gd name="T70" fmla="*/ 156634 w 229870"/>
              <a:gd name="T71" fmla="*/ 86442 h 191135"/>
              <a:gd name="T72" fmla="*/ 160136 w 229870"/>
              <a:gd name="T73" fmla="*/ 77734 h 191135"/>
              <a:gd name="T74" fmla="*/ 158262 w 229870"/>
              <a:gd name="T75" fmla="*/ 66730 h 191135"/>
              <a:gd name="T76" fmla="*/ 149818 w 229870"/>
              <a:gd name="T77" fmla="*/ 53881 h 191135"/>
              <a:gd name="T78" fmla="*/ 138232 w 229870"/>
              <a:gd name="T79" fmla="*/ 51374 h 1911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9870"/>
              <a:gd name="T121" fmla="*/ 0 h 191135"/>
              <a:gd name="T122" fmla="*/ 229870 w 229870"/>
              <a:gd name="T123" fmla="*/ 191135 h 1911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9870" h="191135">
                <a:moveTo>
                  <a:pt x="207066" y="0"/>
                </a:moveTo>
                <a:lnTo>
                  <a:pt x="195808" y="4348"/>
                </a:lnTo>
                <a:lnTo>
                  <a:pt x="191371" y="8836"/>
                </a:lnTo>
                <a:lnTo>
                  <a:pt x="188188" y="17897"/>
                </a:lnTo>
                <a:lnTo>
                  <a:pt x="190450" y="29113"/>
                </a:lnTo>
                <a:lnTo>
                  <a:pt x="199337" y="41955"/>
                </a:lnTo>
                <a:lnTo>
                  <a:pt x="210905" y="44078"/>
                </a:lnTo>
                <a:lnTo>
                  <a:pt x="222234" y="39781"/>
                </a:lnTo>
                <a:lnTo>
                  <a:pt x="226719" y="35175"/>
                </a:lnTo>
                <a:lnTo>
                  <a:pt x="229850" y="26106"/>
                </a:lnTo>
                <a:lnTo>
                  <a:pt x="227540" y="14917"/>
                </a:lnTo>
                <a:lnTo>
                  <a:pt x="218608" y="2078"/>
                </a:lnTo>
                <a:lnTo>
                  <a:pt x="207066" y="0"/>
                </a:lnTo>
                <a:close/>
              </a:path>
              <a:path w="229870" h="191135">
                <a:moveTo>
                  <a:pt x="60816" y="58901"/>
                </a:moveTo>
                <a:lnTo>
                  <a:pt x="17146" y="79090"/>
                </a:lnTo>
                <a:lnTo>
                  <a:pt x="0" y="120194"/>
                </a:lnTo>
                <a:lnTo>
                  <a:pt x="555" y="132042"/>
                </a:lnTo>
                <a:lnTo>
                  <a:pt x="15144" y="168199"/>
                </a:lnTo>
                <a:lnTo>
                  <a:pt x="56554" y="190429"/>
                </a:lnTo>
                <a:lnTo>
                  <a:pt x="68395" y="190916"/>
                </a:lnTo>
                <a:lnTo>
                  <a:pt x="80236" y="189267"/>
                </a:lnTo>
                <a:lnTo>
                  <a:pt x="114340" y="169246"/>
                </a:lnTo>
                <a:lnTo>
                  <a:pt x="130220" y="128261"/>
                </a:lnTo>
                <a:lnTo>
                  <a:pt x="129372" y="116393"/>
                </a:lnTo>
                <a:lnTo>
                  <a:pt x="113889" y="79745"/>
                </a:lnTo>
                <a:lnTo>
                  <a:pt x="72653" y="59080"/>
                </a:lnTo>
                <a:lnTo>
                  <a:pt x="60816" y="58901"/>
                </a:lnTo>
                <a:close/>
              </a:path>
              <a:path w="229870" h="191135">
                <a:moveTo>
                  <a:pt x="136905" y="52585"/>
                </a:moveTo>
                <a:lnTo>
                  <a:pt x="125460" y="56414"/>
                </a:lnTo>
                <a:lnTo>
                  <a:pt x="120742" y="60875"/>
                </a:lnTo>
                <a:lnTo>
                  <a:pt x="117284" y="69783"/>
                </a:lnTo>
                <a:lnTo>
                  <a:pt x="119138" y="81022"/>
                </a:lnTo>
                <a:lnTo>
                  <a:pt x="127527" y="94129"/>
                </a:lnTo>
                <a:lnTo>
                  <a:pt x="138972" y="96687"/>
                </a:lnTo>
                <a:lnTo>
                  <a:pt x="150484" y="92859"/>
                </a:lnTo>
                <a:lnTo>
                  <a:pt x="155130" y="88479"/>
                </a:lnTo>
                <a:lnTo>
                  <a:pt x="158598" y="79566"/>
                </a:lnTo>
                <a:lnTo>
                  <a:pt x="156743" y="68302"/>
                </a:lnTo>
                <a:lnTo>
                  <a:pt x="148380" y="55151"/>
                </a:lnTo>
                <a:lnTo>
                  <a:pt x="136905" y="52585"/>
                </a:lnTo>
                <a:close/>
              </a:path>
            </a:pathLst>
          </a:custGeom>
          <a:solidFill>
            <a:srgbClr val="465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200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803" name="object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7996 h 6858000"/>
              <a:gd name="T2" fmla="*/ 9143992 w 9144000"/>
              <a:gd name="T3" fmla="*/ 6857996 h 6858000"/>
              <a:gd name="T4" fmla="*/ 9143992 w 9144000"/>
              <a:gd name="T5" fmla="*/ 0 h 6858000"/>
              <a:gd name="T6" fmla="*/ 0 w 9144000"/>
              <a:gd name="T7" fmla="*/ 0 h 6858000"/>
              <a:gd name="T8" fmla="*/ 0 w 9144000"/>
              <a:gd name="T9" fmla="*/ 6857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858000"/>
              <a:gd name="T17" fmla="*/ 9144000 w 9144000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4" name="object 4"/>
          <p:cNvSpPr>
            <a:spLocks noChangeArrowheads="1"/>
          </p:cNvSpPr>
          <p:nvPr/>
        </p:nvSpPr>
        <p:spPr bwMode="auto">
          <a:xfrm>
            <a:off x="1784350" y="612775"/>
            <a:ext cx="2711450" cy="256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5" name="object 5"/>
          <p:cNvSpPr>
            <a:spLocks/>
          </p:cNvSpPr>
          <p:nvPr/>
        </p:nvSpPr>
        <p:spPr bwMode="auto">
          <a:xfrm>
            <a:off x="5232400" y="838200"/>
            <a:ext cx="1171575" cy="1365250"/>
          </a:xfrm>
          <a:custGeom>
            <a:avLst/>
            <a:gdLst>
              <a:gd name="T0" fmla="*/ 437492 w 1172210"/>
              <a:gd name="T1" fmla="*/ 0 h 1365885"/>
              <a:gd name="T2" fmla="*/ 0 w 1172210"/>
              <a:gd name="T3" fmla="*/ 1144601 h 1365885"/>
              <a:gd name="T4" fmla="*/ 18496 w 1172210"/>
              <a:gd name="T5" fmla="*/ 1153084 h 1365885"/>
              <a:gd name="T6" fmla="*/ 36864 w 1172210"/>
              <a:gd name="T7" fmla="*/ 1161823 h 1365885"/>
              <a:gd name="T8" fmla="*/ 73205 w 1172210"/>
              <a:gd name="T9" fmla="*/ 1180064 h 1365885"/>
              <a:gd name="T10" fmla="*/ 109017 w 1172210"/>
              <a:gd name="T11" fmla="*/ 1199311 h 1365885"/>
              <a:gd name="T12" fmla="*/ 144280 w 1172210"/>
              <a:gd name="T13" fmla="*/ 1219550 h 1365885"/>
              <a:gd name="T14" fmla="*/ 178981 w 1172210"/>
              <a:gd name="T15" fmla="*/ 1240769 h 1365885"/>
              <a:gd name="T16" fmla="*/ 213107 w 1172210"/>
              <a:gd name="T17" fmla="*/ 1262952 h 1365885"/>
              <a:gd name="T18" fmla="*/ 246651 w 1172210"/>
              <a:gd name="T19" fmla="*/ 1286088 h 1365885"/>
              <a:gd name="T20" fmla="*/ 279594 w 1172210"/>
              <a:gd name="T21" fmla="*/ 1310160 h 1365885"/>
              <a:gd name="T22" fmla="*/ 311929 w 1172210"/>
              <a:gd name="T23" fmla="*/ 1335158 h 1365885"/>
              <a:gd name="T24" fmla="*/ 343636 w 1172210"/>
              <a:gd name="T25" fmla="*/ 1361065 h 1365885"/>
              <a:gd name="T26" fmla="*/ 1167518 w 1172210"/>
              <a:gd name="T27" fmla="*/ 456593 h 1365885"/>
              <a:gd name="T28" fmla="*/ 1134650 w 1172210"/>
              <a:gd name="T29" fmla="*/ 428832 h 1365885"/>
              <a:gd name="T30" fmla="*/ 1101370 w 1172210"/>
              <a:gd name="T31" fmla="*/ 401532 h 1365885"/>
              <a:gd name="T32" fmla="*/ 1067685 w 1172210"/>
              <a:gd name="T33" fmla="*/ 374702 h 1365885"/>
              <a:gd name="T34" fmla="*/ 1033599 w 1172210"/>
              <a:gd name="T35" fmla="*/ 348356 h 1365885"/>
              <a:gd name="T36" fmla="*/ 999116 w 1172210"/>
              <a:gd name="T37" fmla="*/ 322497 h 1365885"/>
              <a:gd name="T38" fmla="*/ 964242 w 1172210"/>
              <a:gd name="T39" fmla="*/ 297138 h 1365885"/>
              <a:gd name="T40" fmla="*/ 928979 w 1172210"/>
              <a:gd name="T41" fmla="*/ 272288 h 1365885"/>
              <a:gd name="T42" fmla="*/ 893334 w 1172210"/>
              <a:gd name="T43" fmla="*/ 247960 h 1365885"/>
              <a:gd name="T44" fmla="*/ 857313 w 1172210"/>
              <a:gd name="T45" fmla="*/ 224160 h 1365885"/>
              <a:gd name="T46" fmla="*/ 820919 w 1172210"/>
              <a:gd name="T47" fmla="*/ 200896 h 1365885"/>
              <a:gd name="T48" fmla="*/ 784156 w 1172210"/>
              <a:gd name="T49" fmla="*/ 178183 h 1365885"/>
              <a:gd name="T50" fmla="*/ 747028 w 1172210"/>
              <a:gd name="T51" fmla="*/ 156025 h 1365885"/>
              <a:gd name="T52" fmla="*/ 709542 w 1172210"/>
              <a:gd name="T53" fmla="*/ 134435 h 1365885"/>
              <a:gd name="T54" fmla="*/ 671704 w 1172210"/>
              <a:gd name="T55" fmla="*/ 113424 h 1365885"/>
              <a:gd name="T56" fmla="*/ 633514 w 1172210"/>
              <a:gd name="T57" fmla="*/ 93001 h 1365885"/>
              <a:gd name="T58" fmla="*/ 594980 w 1172210"/>
              <a:gd name="T59" fmla="*/ 73169 h 1365885"/>
              <a:gd name="T60" fmla="*/ 556107 w 1172210"/>
              <a:gd name="T61" fmla="*/ 53945 h 1365885"/>
              <a:gd name="T62" fmla="*/ 516898 w 1172210"/>
              <a:gd name="T63" fmla="*/ 35338 h 1365885"/>
              <a:gd name="T64" fmla="*/ 477358 w 1172210"/>
              <a:gd name="T65" fmla="*/ 17350 h 1365885"/>
              <a:gd name="T66" fmla="*/ 437492 w 1172210"/>
              <a:gd name="T67" fmla="*/ 0 h 13658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72210"/>
              <a:gd name="T103" fmla="*/ 0 h 1365885"/>
              <a:gd name="T104" fmla="*/ 1172210 w 1172210"/>
              <a:gd name="T105" fmla="*/ 1365885 h 13658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72210" h="1365885">
                <a:moveTo>
                  <a:pt x="439155" y="0"/>
                </a:moveTo>
                <a:lnTo>
                  <a:pt x="0" y="1148333"/>
                </a:lnTo>
                <a:lnTo>
                  <a:pt x="18566" y="1156843"/>
                </a:lnTo>
                <a:lnTo>
                  <a:pt x="37004" y="1165611"/>
                </a:lnTo>
                <a:lnTo>
                  <a:pt x="73485" y="1183911"/>
                </a:lnTo>
                <a:lnTo>
                  <a:pt x="109430" y="1203221"/>
                </a:lnTo>
                <a:lnTo>
                  <a:pt x="144826" y="1223526"/>
                </a:lnTo>
                <a:lnTo>
                  <a:pt x="179660" y="1244814"/>
                </a:lnTo>
                <a:lnTo>
                  <a:pt x="213919" y="1267070"/>
                </a:lnTo>
                <a:lnTo>
                  <a:pt x="247589" y="1290281"/>
                </a:lnTo>
                <a:lnTo>
                  <a:pt x="280658" y="1314432"/>
                </a:lnTo>
                <a:lnTo>
                  <a:pt x="313114" y="1339511"/>
                </a:lnTo>
                <a:lnTo>
                  <a:pt x="344942" y="1365503"/>
                </a:lnTo>
                <a:lnTo>
                  <a:pt x="1171955" y="458083"/>
                </a:lnTo>
                <a:lnTo>
                  <a:pt x="1138962" y="430231"/>
                </a:lnTo>
                <a:lnTo>
                  <a:pt x="1105556" y="402841"/>
                </a:lnTo>
                <a:lnTo>
                  <a:pt x="1071743" y="375924"/>
                </a:lnTo>
                <a:lnTo>
                  <a:pt x="1037527" y="349490"/>
                </a:lnTo>
                <a:lnTo>
                  <a:pt x="1002913" y="323547"/>
                </a:lnTo>
                <a:lnTo>
                  <a:pt x="967906" y="298106"/>
                </a:lnTo>
                <a:lnTo>
                  <a:pt x="932510" y="273177"/>
                </a:lnTo>
                <a:lnTo>
                  <a:pt x="896730" y="248768"/>
                </a:lnTo>
                <a:lnTo>
                  <a:pt x="860571" y="224890"/>
                </a:lnTo>
                <a:lnTo>
                  <a:pt x="824038" y="201552"/>
                </a:lnTo>
                <a:lnTo>
                  <a:pt x="787135" y="178764"/>
                </a:lnTo>
                <a:lnTo>
                  <a:pt x="749867" y="156536"/>
                </a:lnTo>
                <a:lnTo>
                  <a:pt x="712239" y="134876"/>
                </a:lnTo>
                <a:lnTo>
                  <a:pt x="674256" y="113795"/>
                </a:lnTo>
                <a:lnTo>
                  <a:pt x="635921" y="93302"/>
                </a:lnTo>
                <a:lnTo>
                  <a:pt x="597241" y="73407"/>
                </a:lnTo>
                <a:lnTo>
                  <a:pt x="558220" y="54120"/>
                </a:lnTo>
                <a:lnTo>
                  <a:pt x="518862" y="35450"/>
                </a:lnTo>
                <a:lnTo>
                  <a:pt x="479172" y="17406"/>
                </a:lnTo>
                <a:lnTo>
                  <a:pt x="439155" y="0"/>
                </a:lnTo>
                <a:close/>
              </a:path>
            </a:pathLst>
          </a:custGeom>
          <a:solidFill>
            <a:srgbClr val="EAB5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6" name="object 6"/>
          <p:cNvSpPr>
            <a:spLocks/>
          </p:cNvSpPr>
          <p:nvPr/>
        </p:nvSpPr>
        <p:spPr bwMode="auto">
          <a:xfrm>
            <a:off x="6029325" y="2259013"/>
            <a:ext cx="1330325" cy="936625"/>
          </a:xfrm>
          <a:custGeom>
            <a:avLst/>
            <a:gdLst>
              <a:gd name="T0" fmla="*/ 1092866 w 1330959"/>
              <a:gd name="T1" fmla="*/ 0 h 937260"/>
              <a:gd name="T2" fmla="*/ 0 w 1330959"/>
              <a:gd name="T3" fmla="*/ 544647 h 937260"/>
              <a:gd name="T4" fmla="*/ 7609 w 1330959"/>
              <a:gd name="T5" fmla="*/ 563044 h 937260"/>
              <a:gd name="T6" fmla="*/ 15026 w 1330959"/>
              <a:gd name="T7" fmla="*/ 581569 h 937260"/>
              <a:gd name="T8" fmla="*/ 29236 w 1330959"/>
              <a:gd name="T9" fmla="*/ 618980 h 937260"/>
              <a:gd name="T10" fmla="*/ 42599 w 1330959"/>
              <a:gd name="T11" fmla="*/ 656856 h 937260"/>
              <a:gd name="T12" fmla="*/ 55070 w 1330959"/>
              <a:gd name="T13" fmla="*/ 695172 h 937260"/>
              <a:gd name="T14" fmla="*/ 66611 w 1330959"/>
              <a:gd name="T15" fmla="*/ 733900 h 937260"/>
              <a:gd name="T16" fmla="*/ 77191 w 1330959"/>
              <a:gd name="T17" fmla="*/ 773016 h 937260"/>
              <a:gd name="T18" fmla="*/ 86773 w 1330959"/>
              <a:gd name="T19" fmla="*/ 812491 h 937260"/>
              <a:gd name="T20" fmla="*/ 95310 w 1330959"/>
              <a:gd name="T21" fmla="*/ 852302 h 937260"/>
              <a:gd name="T22" fmla="*/ 102772 w 1330959"/>
              <a:gd name="T23" fmla="*/ 892422 h 937260"/>
              <a:gd name="T24" fmla="*/ 109120 w 1330959"/>
              <a:gd name="T25" fmla="*/ 932823 h 937260"/>
              <a:gd name="T26" fmla="*/ 1326021 w 1330959"/>
              <a:gd name="T27" fmla="*/ 817032 h 937260"/>
              <a:gd name="T28" fmla="*/ 1320252 w 1330959"/>
              <a:gd name="T29" fmla="*/ 774000 h 937260"/>
              <a:gd name="T30" fmla="*/ 1313843 w 1330959"/>
              <a:gd name="T31" fmla="*/ 731142 h 937260"/>
              <a:gd name="T32" fmla="*/ 1306798 w 1330959"/>
              <a:gd name="T33" fmla="*/ 688466 h 937260"/>
              <a:gd name="T34" fmla="*/ 1299123 w 1330959"/>
              <a:gd name="T35" fmla="*/ 645981 h 937260"/>
              <a:gd name="T36" fmla="*/ 1290817 w 1330959"/>
              <a:gd name="T37" fmla="*/ 603698 h 937260"/>
              <a:gd name="T38" fmla="*/ 1281886 w 1330959"/>
              <a:gd name="T39" fmla="*/ 561624 h 937260"/>
              <a:gd name="T40" fmla="*/ 1272331 w 1330959"/>
              <a:gd name="T41" fmla="*/ 519771 h 937260"/>
              <a:gd name="T42" fmla="*/ 1262157 w 1330959"/>
              <a:gd name="T43" fmla="*/ 478149 h 937260"/>
              <a:gd name="T44" fmla="*/ 1251367 w 1330959"/>
              <a:gd name="T45" fmla="*/ 436763 h 937260"/>
              <a:gd name="T46" fmla="*/ 1239963 w 1330959"/>
              <a:gd name="T47" fmla="*/ 395627 h 937260"/>
              <a:gd name="T48" fmla="*/ 1227949 w 1330959"/>
              <a:gd name="T49" fmla="*/ 354748 h 937260"/>
              <a:gd name="T50" fmla="*/ 1215327 w 1330959"/>
              <a:gd name="T51" fmla="*/ 314137 h 937260"/>
              <a:gd name="T52" fmla="*/ 1202101 w 1330959"/>
              <a:gd name="T53" fmla="*/ 273802 h 937260"/>
              <a:gd name="T54" fmla="*/ 1188274 w 1330959"/>
              <a:gd name="T55" fmla="*/ 233753 h 937260"/>
              <a:gd name="T56" fmla="*/ 1173850 w 1330959"/>
              <a:gd name="T57" fmla="*/ 193999 h 937260"/>
              <a:gd name="T58" fmla="*/ 1158830 w 1330959"/>
              <a:gd name="T59" fmla="*/ 154553 h 937260"/>
              <a:gd name="T60" fmla="*/ 1143219 w 1330959"/>
              <a:gd name="T61" fmla="*/ 115420 h 937260"/>
              <a:gd name="T62" fmla="*/ 1127019 w 1330959"/>
              <a:gd name="T63" fmla="*/ 76610 h 937260"/>
              <a:gd name="T64" fmla="*/ 1110234 w 1330959"/>
              <a:gd name="T65" fmla="*/ 38132 h 937260"/>
              <a:gd name="T66" fmla="*/ 1092866 w 1330959"/>
              <a:gd name="T67" fmla="*/ 0 h 9372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30959"/>
              <a:gd name="T103" fmla="*/ 0 h 937260"/>
              <a:gd name="T104" fmla="*/ 1330959 w 1330959"/>
              <a:gd name="T105" fmla="*/ 937260 h 9372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30959" h="937260">
                <a:moveTo>
                  <a:pt x="1096517" y="0"/>
                </a:moveTo>
                <a:lnTo>
                  <a:pt x="0" y="547237"/>
                </a:lnTo>
                <a:lnTo>
                  <a:pt x="7637" y="565722"/>
                </a:lnTo>
                <a:lnTo>
                  <a:pt x="15075" y="584334"/>
                </a:lnTo>
                <a:lnTo>
                  <a:pt x="29334" y="621924"/>
                </a:lnTo>
                <a:lnTo>
                  <a:pt x="42739" y="659980"/>
                </a:lnTo>
                <a:lnTo>
                  <a:pt x="55252" y="698478"/>
                </a:lnTo>
                <a:lnTo>
                  <a:pt x="66835" y="737391"/>
                </a:lnTo>
                <a:lnTo>
                  <a:pt x="77450" y="776692"/>
                </a:lnTo>
                <a:lnTo>
                  <a:pt x="87060" y="816355"/>
                </a:lnTo>
                <a:lnTo>
                  <a:pt x="95628" y="856355"/>
                </a:lnTo>
                <a:lnTo>
                  <a:pt x="103115" y="896665"/>
                </a:lnTo>
                <a:lnTo>
                  <a:pt x="109484" y="937259"/>
                </a:lnTo>
                <a:lnTo>
                  <a:pt x="1330451" y="820917"/>
                </a:lnTo>
                <a:lnTo>
                  <a:pt x="1324662" y="777681"/>
                </a:lnTo>
                <a:lnTo>
                  <a:pt x="1318232" y="734619"/>
                </a:lnTo>
                <a:lnTo>
                  <a:pt x="1311164" y="691740"/>
                </a:lnTo>
                <a:lnTo>
                  <a:pt x="1303463" y="649053"/>
                </a:lnTo>
                <a:lnTo>
                  <a:pt x="1295129" y="606568"/>
                </a:lnTo>
                <a:lnTo>
                  <a:pt x="1286168" y="564295"/>
                </a:lnTo>
                <a:lnTo>
                  <a:pt x="1276582" y="522243"/>
                </a:lnTo>
                <a:lnTo>
                  <a:pt x="1266374" y="480422"/>
                </a:lnTo>
                <a:lnTo>
                  <a:pt x="1255548" y="438840"/>
                </a:lnTo>
                <a:lnTo>
                  <a:pt x="1244105" y="397508"/>
                </a:lnTo>
                <a:lnTo>
                  <a:pt x="1232051" y="356435"/>
                </a:lnTo>
                <a:lnTo>
                  <a:pt x="1219387" y="315631"/>
                </a:lnTo>
                <a:lnTo>
                  <a:pt x="1206117" y="275104"/>
                </a:lnTo>
                <a:lnTo>
                  <a:pt x="1192244" y="234865"/>
                </a:lnTo>
                <a:lnTo>
                  <a:pt x="1177771" y="194923"/>
                </a:lnTo>
                <a:lnTo>
                  <a:pt x="1162701" y="155288"/>
                </a:lnTo>
                <a:lnTo>
                  <a:pt x="1147038" y="115968"/>
                </a:lnTo>
                <a:lnTo>
                  <a:pt x="1130784" y="76974"/>
                </a:lnTo>
                <a:lnTo>
                  <a:pt x="1113943" y="38314"/>
                </a:lnTo>
                <a:lnTo>
                  <a:pt x="1096517" y="0"/>
                </a:lnTo>
                <a:close/>
              </a:path>
            </a:pathLst>
          </a:custGeom>
          <a:solidFill>
            <a:srgbClr val="C52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7" name="object 7"/>
          <p:cNvSpPr>
            <a:spLocks/>
          </p:cNvSpPr>
          <p:nvPr/>
        </p:nvSpPr>
        <p:spPr bwMode="auto">
          <a:xfrm>
            <a:off x="5707063" y="1416050"/>
            <a:ext cx="1341437" cy="1233488"/>
          </a:xfrm>
          <a:custGeom>
            <a:avLst/>
            <a:gdLst>
              <a:gd name="T0" fmla="*/ 829665 w 1341120"/>
              <a:gd name="T1" fmla="*/ 0 h 1233170"/>
              <a:gd name="T2" fmla="*/ 0 w 1341120"/>
              <a:gd name="T3" fmla="*/ 909699 h 1233170"/>
              <a:gd name="T4" fmla="*/ 14079 w 1341120"/>
              <a:gd name="T5" fmla="*/ 924323 h 1233170"/>
              <a:gd name="T6" fmla="*/ 27971 w 1341120"/>
              <a:gd name="T7" fmla="*/ 939112 h 1233170"/>
              <a:gd name="T8" fmla="*/ 55153 w 1341120"/>
              <a:gd name="T9" fmla="*/ 969185 h 1233170"/>
              <a:gd name="T10" fmla="*/ 81539 w 1341120"/>
              <a:gd name="T11" fmla="*/ 999932 h 1233170"/>
              <a:gd name="T12" fmla="*/ 107116 w 1341120"/>
              <a:gd name="T13" fmla="*/ 1031367 h 1233170"/>
              <a:gd name="T14" fmla="*/ 131871 w 1341120"/>
              <a:gd name="T15" fmla="*/ 1063502 h 1233170"/>
              <a:gd name="T16" fmla="*/ 155791 w 1341120"/>
              <a:gd name="T17" fmla="*/ 1096349 h 1233170"/>
              <a:gd name="T18" fmla="*/ 178857 w 1341120"/>
              <a:gd name="T19" fmla="*/ 1129925 h 1233170"/>
              <a:gd name="T20" fmla="*/ 201062 w 1341120"/>
              <a:gd name="T21" fmla="*/ 1164242 h 1233170"/>
              <a:gd name="T22" fmla="*/ 222397 w 1341120"/>
              <a:gd name="T23" fmla="*/ 1199310 h 1233170"/>
              <a:gd name="T24" fmla="*/ 242836 w 1341120"/>
              <a:gd name="T25" fmla="*/ 1235141 h 1233170"/>
              <a:gd name="T26" fmla="*/ 1343338 w 1341120"/>
              <a:gd name="T27" fmla="*/ 685513 h 1233170"/>
              <a:gd name="T28" fmla="*/ 1322439 w 1341120"/>
              <a:gd name="T29" fmla="*/ 647526 h 1233170"/>
              <a:gd name="T30" fmla="*/ 1300995 w 1341120"/>
              <a:gd name="T31" fmla="*/ 609900 h 1233170"/>
              <a:gd name="T32" fmla="*/ 1279017 w 1341120"/>
              <a:gd name="T33" fmla="*/ 572645 h 1233170"/>
              <a:gd name="T34" fmla="*/ 1256510 w 1341120"/>
              <a:gd name="T35" fmla="*/ 535760 h 1233170"/>
              <a:gd name="T36" fmla="*/ 1233474 w 1341120"/>
              <a:gd name="T37" fmla="*/ 499256 h 1233170"/>
              <a:gd name="T38" fmla="*/ 1209928 w 1341120"/>
              <a:gd name="T39" fmla="*/ 463126 h 1233170"/>
              <a:gd name="T40" fmla="*/ 1185867 w 1341120"/>
              <a:gd name="T41" fmla="*/ 427388 h 1233170"/>
              <a:gd name="T42" fmla="*/ 1161303 w 1341120"/>
              <a:gd name="T43" fmla="*/ 392040 h 1233170"/>
              <a:gd name="T44" fmla="*/ 1136244 w 1341120"/>
              <a:gd name="T45" fmla="*/ 357087 h 1233170"/>
              <a:gd name="T46" fmla="*/ 1110692 w 1341120"/>
              <a:gd name="T47" fmla="*/ 322533 h 1233170"/>
              <a:gd name="T48" fmla="*/ 1084659 w 1341120"/>
              <a:gd name="T49" fmla="*/ 288383 h 1233170"/>
              <a:gd name="T50" fmla="*/ 1058149 w 1341120"/>
              <a:gd name="T51" fmla="*/ 254648 h 1233170"/>
              <a:gd name="T52" fmla="*/ 1031166 w 1341120"/>
              <a:gd name="T53" fmla="*/ 221318 h 1233170"/>
              <a:gd name="T54" fmla="*/ 1003720 w 1341120"/>
              <a:gd name="T55" fmla="*/ 188413 h 1233170"/>
              <a:gd name="T56" fmla="*/ 975815 w 1341120"/>
              <a:gd name="T57" fmla="*/ 155924 h 1233170"/>
              <a:gd name="T58" fmla="*/ 947464 w 1341120"/>
              <a:gd name="T59" fmla="*/ 123867 h 1233170"/>
              <a:gd name="T60" fmla="*/ 918663 w 1341120"/>
              <a:gd name="T61" fmla="*/ 92242 h 1233170"/>
              <a:gd name="T62" fmla="*/ 889426 w 1341120"/>
              <a:gd name="T63" fmla="*/ 61053 h 1233170"/>
              <a:gd name="T64" fmla="*/ 859758 w 1341120"/>
              <a:gd name="T65" fmla="*/ 30304 h 1233170"/>
              <a:gd name="T66" fmla="*/ 829665 w 1341120"/>
              <a:gd name="T67" fmla="*/ 0 h 12331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41120"/>
              <a:gd name="T103" fmla="*/ 0 h 1233170"/>
              <a:gd name="T104" fmla="*/ 1341120 w 1341120"/>
              <a:gd name="T105" fmla="*/ 1233170 h 12331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41120" h="1233170">
                <a:moveTo>
                  <a:pt x="828293" y="0"/>
                </a:moveTo>
                <a:lnTo>
                  <a:pt x="0" y="908060"/>
                </a:lnTo>
                <a:lnTo>
                  <a:pt x="14058" y="922657"/>
                </a:lnTo>
                <a:lnTo>
                  <a:pt x="27922" y="937418"/>
                </a:lnTo>
                <a:lnTo>
                  <a:pt x="55062" y="967436"/>
                </a:lnTo>
                <a:lnTo>
                  <a:pt x="81406" y="998128"/>
                </a:lnTo>
                <a:lnTo>
                  <a:pt x="106941" y="1029506"/>
                </a:lnTo>
                <a:lnTo>
                  <a:pt x="131654" y="1061584"/>
                </a:lnTo>
                <a:lnTo>
                  <a:pt x="155532" y="1094373"/>
                </a:lnTo>
                <a:lnTo>
                  <a:pt x="178563" y="1127888"/>
                </a:lnTo>
                <a:lnTo>
                  <a:pt x="200732" y="1162142"/>
                </a:lnTo>
                <a:lnTo>
                  <a:pt x="222028" y="1197147"/>
                </a:lnTo>
                <a:lnTo>
                  <a:pt x="242437" y="1232915"/>
                </a:lnTo>
                <a:lnTo>
                  <a:pt x="1341119" y="684275"/>
                </a:lnTo>
                <a:lnTo>
                  <a:pt x="1320254" y="646357"/>
                </a:lnTo>
                <a:lnTo>
                  <a:pt x="1298846" y="608801"/>
                </a:lnTo>
                <a:lnTo>
                  <a:pt x="1276903" y="571612"/>
                </a:lnTo>
                <a:lnTo>
                  <a:pt x="1254431" y="534794"/>
                </a:lnTo>
                <a:lnTo>
                  <a:pt x="1231437" y="498353"/>
                </a:lnTo>
                <a:lnTo>
                  <a:pt x="1207926" y="462293"/>
                </a:lnTo>
                <a:lnTo>
                  <a:pt x="1183907" y="426618"/>
                </a:lnTo>
                <a:lnTo>
                  <a:pt x="1159385" y="391333"/>
                </a:lnTo>
                <a:lnTo>
                  <a:pt x="1134366" y="356443"/>
                </a:lnTo>
                <a:lnTo>
                  <a:pt x="1108858" y="321952"/>
                </a:lnTo>
                <a:lnTo>
                  <a:pt x="1082867" y="287865"/>
                </a:lnTo>
                <a:lnTo>
                  <a:pt x="1056399" y="254186"/>
                </a:lnTo>
                <a:lnTo>
                  <a:pt x="1029462" y="220919"/>
                </a:lnTo>
                <a:lnTo>
                  <a:pt x="1002061" y="188071"/>
                </a:lnTo>
                <a:lnTo>
                  <a:pt x="974204" y="155644"/>
                </a:lnTo>
                <a:lnTo>
                  <a:pt x="945896" y="123643"/>
                </a:lnTo>
                <a:lnTo>
                  <a:pt x="917144" y="92074"/>
                </a:lnTo>
                <a:lnTo>
                  <a:pt x="887956" y="60941"/>
                </a:lnTo>
                <a:lnTo>
                  <a:pt x="858337" y="30248"/>
                </a:lnTo>
                <a:lnTo>
                  <a:pt x="828293" y="0"/>
                </a:lnTo>
                <a:close/>
              </a:path>
            </a:pathLst>
          </a:custGeom>
          <a:solidFill>
            <a:srgbClr val="4A9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8" name="object 8"/>
          <p:cNvSpPr>
            <a:spLocks noChangeArrowheads="1"/>
          </p:cNvSpPr>
          <p:nvPr/>
        </p:nvSpPr>
        <p:spPr bwMode="auto">
          <a:xfrm>
            <a:off x="1763713" y="3246438"/>
            <a:ext cx="5616575" cy="29987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9" name="object 9"/>
          <p:cNvSpPr>
            <a:spLocks/>
          </p:cNvSpPr>
          <p:nvPr/>
        </p:nvSpPr>
        <p:spPr bwMode="auto">
          <a:xfrm>
            <a:off x="4672013" y="615950"/>
            <a:ext cx="833437" cy="1306513"/>
          </a:xfrm>
          <a:custGeom>
            <a:avLst/>
            <a:gdLst>
              <a:gd name="T0" fmla="*/ 0 w 832485"/>
              <a:gd name="T1" fmla="*/ 0 h 1306195"/>
              <a:gd name="T2" fmla="*/ 0 w 832485"/>
              <a:gd name="T3" fmla="*/ 1230681 h 1306195"/>
              <a:gd name="T4" fmla="*/ 20411 w 832485"/>
              <a:gd name="T5" fmla="*/ 1232113 h 1306195"/>
              <a:gd name="T6" fmla="*/ 40788 w 832485"/>
              <a:gd name="T7" fmla="*/ 1233797 h 1306195"/>
              <a:gd name="T8" fmla="*/ 81411 w 832485"/>
              <a:gd name="T9" fmla="*/ 1237942 h 1306195"/>
              <a:gd name="T10" fmla="*/ 121824 w 832485"/>
              <a:gd name="T11" fmla="*/ 1243117 h 1306195"/>
              <a:gd name="T12" fmla="*/ 161990 w 832485"/>
              <a:gd name="T13" fmla="*/ 1249324 h 1306195"/>
              <a:gd name="T14" fmla="*/ 201870 w 832485"/>
              <a:gd name="T15" fmla="*/ 1256563 h 1306195"/>
              <a:gd name="T16" fmla="*/ 241422 w 832485"/>
              <a:gd name="T17" fmla="*/ 1264836 h 1306195"/>
              <a:gd name="T18" fmla="*/ 280609 w 832485"/>
              <a:gd name="T19" fmla="*/ 1274145 h 1306195"/>
              <a:gd name="T20" fmla="*/ 319391 w 832485"/>
              <a:gd name="T21" fmla="*/ 1284488 h 1306195"/>
              <a:gd name="T22" fmla="*/ 357729 w 832485"/>
              <a:gd name="T23" fmla="*/ 1295871 h 1306195"/>
              <a:gd name="T24" fmla="*/ 395581 w 832485"/>
              <a:gd name="T25" fmla="*/ 1308293 h 1306195"/>
              <a:gd name="T26" fmla="*/ 838788 w 832485"/>
              <a:gd name="T27" fmla="*/ 157359 h 1306195"/>
              <a:gd name="T28" fmla="*/ 799104 w 832485"/>
              <a:gd name="T29" fmla="*/ 143730 h 1306195"/>
              <a:gd name="T30" fmla="*/ 759158 w 832485"/>
              <a:gd name="T31" fmla="*/ 130658 h 1306195"/>
              <a:gd name="T32" fmla="*/ 718963 w 832485"/>
              <a:gd name="T33" fmla="*/ 118152 h 1306195"/>
              <a:gd name="T34" fmla="*/ 678519 w 832485"/>
              <a:gd name="T35" fmla="*/ 106220 h 1306195"/>
              <a:gd name="T36" fmla="*/ 637827 w 832485"/>
              <a:gd name="T37" fmla="*/ 94869 h 1306195"/>
              <a:gd name="T38" fmla="*/ 596891 w 832485"/>
              <a:gd name="T39" fmla="*/ 84109 h 1306195"/>
              <a:gd name="T40" fmla="*/ 555715 w 832485"/>
              <a:gd name="T41" fmla="*/ 73953 h 1306195"/>
              <a:gd name="T42" fmla="*/ 514301 w 832485"/>
              <a:gd name="T43" fmla="*/ 64403 h 1306195"/>
              <a:gd name="T44" fmla="*/ 472655 w 832485"/>
              <a:gd name="T45" fmla="*/ 55460 h 1306195"/>
              <a:gd name="T46" fmla="*/ 430776 w 832485"/>
              <a:gd name="T47" fmla="*/ 47145 h 1306195"/>
              <a:gd name="T48" fmla="*/ 388670 w 832485"/>
              <a:gd name="T49" fmla="*/ 39467 h 1306195"/>
              <a:gd name="T50" fmla="*/ 346341 w 832485"/>
              <a:gd name="T51" fmla="*/ 32419 h 1306195"/>
              <a:gd name="T52" fmla="*/ 303790 w 832485"/>
              <a:gd name="T53" fmla="*/ 26017 h 1306195"/>
              <a:gd name="T54" fmla="*/ 261019 w 832485"/>
              <a:gd name="T55" fmla="*/ 20275 h 1306195"/>
              <a:gd name="T56" fmla="*/ 218035 w 832485"/>
              <a:gd name="T57" fmla="*/ 15195 h 1306195"/>
              <a:gd name="T58" fmla="*/ 174839 w 832485"/>
              <a:gd name="T59" fmla="*/ 10784 h 1306195"/>
              <a:gd name="T60" fmla="*/ 131434 w 832485"/>
              <a:gd name="T61" fmla="*/ 7050 h 1306195"/>
              <a:gd name="T62" fmla="*/ 87824 w 832485"/>
              <a:gd name="T63" fmla="*/ 4002 h 1306195"/>
              <a:gd name="T64" fmla="*/ 44010 w 832485"/>
              <a:gd name="T65" fmla="*/ 1647 h 1306195"/>
              <a:gd name="T66" fmla="*/ 0 w 832485"/>
              <a:gd name="T67" fmla="*/ 0 h 13061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32485"/>
              <a:gd name="T103" fmla="*/ 0 h 1306195"/>
              <a:gd name="T104" fmla="*/ 832485 w 832485"/>
              <a:gd name="T105" fmla="*/ 1306195 h 13061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32485" h="1306195">
                <a:moveTo>
                  <a:pt x="0" y="0"/>
                </a:moveTo>
                <a:lnTo>
                  <a:pt x="0" y="1228587"/>
                </a:lnTo>
                <a:lnTo>
                  <a:pt x="20250" y="1230014"/>
                </a:lnTo>
                <a:lnTo>
                  <a:pt x="40464" y="1231697"/>
                </a:lnTo>
                <a:lnTo>
                  <a:pt x="80762" y="1235835"/>
                </a:lnTo>
                <a:lnTo>
                  <a:pt x="120853" y="1241001"/>
                </a:lnTo>
                <a:lnTo>
                  <a:pt x="160699" y="1247196"/>
                </a:lnTo>
                <a:lnTo>
                  <a:pt x="200261" y="1254423"/>
                </a:lnTo>
                <a:lnTo>
                  <a:pt x="239498" y="1262682"/>
                </a:lnTo>
                <a:lnTo>
                  <a:pt x="278373" y="1271975"/>
                </a:lnTo>
                <a:lnTo>
                  <a:pt x="316846" y="1282302"/>
                </a:lnTo>
                <a:lnTo>
                  <a:pt x="354878" y="1293666"/>
                </a:lnTo>
                <a:lnTo>
                  <a:pt x="392429" y="1306067"/>
                </a:lnTo>
                <a:lnTo>
                  <a:pt x="832103" y="157093"/>
                </a:lnTo>
                <a:lnTo>
                  <a:pt x="792734" y="143485"/>
                </a:lnTo>
                <a:lnTo>
                  <a:pt x="753110" y="130434"/>
                </a:lnTo>
                <a:lnTo>
                  <a:pt x="713235" y="117949"/>
                </a:lnTo>
                <a:lnTo>
                  <a:pt x="673112" y="106038"/>
                </a:lnTo>
                <a:lnTo>
                  <a:pt x="632744" y="94708"/>
                </a:lnTo>
                <a:lnTo>
                  <a:pt x="592135" y="83969"/>
                </a:lnTo>
                <a:lnTo>
                  <a:pt x="551287" y="73827"/>
                </a:lnTo>
                <a:lnTo>
                  <a:pt x="510204" y="64291"/>
                </a:lnTo>
                <a:lnTo>
                  <a:pt x="468889" y="55369"/>
                </a:lnTo>
                <a:lnTo>
                  <a:pt x="427344" y="47068"/>
                </a:lnTo>
                <a:lnTo>
                  <a:pt x="385574" y="39397"/>
                </a:lnTo>
                <a:lnTo>
                  <a:pt x="343581" y="32363"/>
                </a:lnTo>
                <a:lnTo>
                  <a:pt x="301369" y="25975"/>
                </a:lnTo>
                <a:lnTo>
                  <a:pt x="258940" y="20240"/>
                </a:lnTo>
                <a:lnTo>
                  <a:pt x="216298" y="15167"/>
                </a:lnTo>
                <a:lnTo>
                  <a:pt x="173446" y="10763"/>
                </a:lnTo>
                <a:lnTo>
                  <a:pt x="130387" y="7036"/>
                </a:lnTo>
                <a:lnTo>
                  <a:pt x="87124" y="3995"/>
                </a:lnTo>
                <a:lnTo>
                  <a:pt x="43660" y="1647"/>
                </a:lnTo>
                <a:lnTo>
                  <a:pt x="0" y="0"/>
                </a:lnTo>
                <a:close/>
              </a:path>
            </a:pathLst>
          </a:custGeom>
          <a:solidFill>
            <a:srgbClr val="E62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0" name="object 10"/>
          <p:cNvSpPr>
            <a:spLocks/>
          </p:cNvSpPr>
          <p:nvPr/>
        </p:nvSpPr>
        <p:spPr bwMode="auto">
          <a:xfrm>
            <a:off x="5187950" y="912813"/>
            <a:ext cx="34925" cy="33337"/>
          </a:xfrm>
          <a:custGeom>
            <a:avLst/>
            <a:gdLst>
              <a:gd name="T0" fmla="*/ 23966 w 35560"/>
              <a:gd name="T1" fmla="*/ 0 h 33655"/>
              <a:gd name="T2" fmla="*/ 6932 w 35560"/>
              <a:gd name="T3" fmla="*/ 0 h 33655"/>
              <a:gd name="T4" fmla="*/ 0 w 35560"/>
              <a:gd name="T5" fmla="*/ 7015 h 33655"/>
              <a:gd name="T6" fmla="*/ 0 w 35560"/>
              <a:gd name="T7" fmla="*/ 24355 h 33655"/>
              <a:gd name="T8" fmla="*/ 6932 w 35560"/>
              <a:gd name="T9" fmla="*/ 31371 h 33655"/>
              <a:gd name="T10" fmla="*/ 23966 w 35560"/>
              <a:gd name="T11" fmla="*/ 31371 h 33655"/>
              <a:gd name="T12" fmla="*/ 30897 w 35560"/>
              <a:gd name="T13" fmla="*/ 24355 h 33655"/>
              <a:gd name="T14" fmla="*/ 30897 w 35560"/>
              <a:gd name="T15" fmla="*/ 7015 h 33655"/>
              <a:gd name="T16" fmla="*/ 23966 w 35560"/>
              <a:gd name="T17" fmla="*/ 0 h 336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560"/>
              <a:gd name="T28" fmla="*/ 0 h 33655"/>
              <a:gd name="T29" fmla="*/ 35560 w 35560"/>
              <a:gd name="T30" fmla="*/ 33655 h 336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560" h="33655">
                <a:moveTo>
                  <a:pt x="27188" y="0"/>
                </a:moveTo>
                <a:lnTo>
                  <a:pt x="7863" y="0"/>
                </a:lnTo>
                <a:lnTo>
                  <a:pt x="0" y="7498"/>
                </a:lnTo>
                <a:lnTo>
                  <a:pt x="0" y="26029"/>
                </a:lnTo>
                <a:lnTo>
                  <a:pt x="7863" y="33527"/>
                </a:lnTo>
                <a:lnTo>
                  <a:pt x="27188" y="33527"/>
                </a:lnTo>
                <a:lnTo>
                  <a:pt x="35051" y="26029"/>
                </a:lnTo>
                <a:lnTo>
                  <a:pt x="35051" y="7498"/>
                </a:lnTo>
                <a:lnTo>
                  <a:pt x="271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1" name="object 11"/>
          <p:cNvSpPr>
            <a:spLocks/>
          </p:cNvSpPr>
          <p:nvPr/>
        </p:nvSpPr>
        <p:spPr bwMode="auto">
          <a:xfrm>
            <a:off x="5162550" y="954088"/>
            <a:ext cx="84138" cy="165100"/>
          </a:xfrm>
          <a:custGeom>
            <a:avLst/>
            <a:gdLst>
              <a:gd name="T0" fmla="*/ 66384 w 83820"/>
              <a:gd name="T1" fmla="*/ 26791 h 165100"/>
              <a:gd name="T2" fmla="*/ 19686 w 83820"/>
              <a:gd name="T3" fmla="*/ 26791 h 165100"/>
              <a:gd name="T4" fmla="*/ 19686 w 83820"/>
              <a:gd name="T5" fmla="*/ 160538 h 165100"/>
              <a:gd name="T6" fmla="*/ 24663 w 83820"/>
              <a:gd name="T7" fmla="*/ 164591 h 165100"/>
              <a:gd name="T8" fmla="*/ 35992 w 83820"/>
              <a:gd name="T9" fmla="*/ 164591 h 165100"/>
              <a:gd name="T10" fmla="*/ 40155 w 83820"/>
              <a:gd name="T11" fmla="*/ 160538 h 165100"/>
              <a:gd name="T12" fmla="*/ 40155 w 83820"/>
              <a:gd name="T13" fmla="*/ 80253 h 165100"/>
              <a:gd name="T14" fmla="*/ 66384 w 83820"/>
              <a:gd name="T15" fmla="*/ 80253 h 165100"/>
              <a:gd name="T16" fmla="*/ 66384 w 83820"/>
              <a:gd name="T17" fmla="*/ 26791 h 165100"/>
              <a:gd name="T18" fmla="*/ 66384 w 83820"/>
              <a:gd name="T19" fmla="*/ 80253 h 165100"/>
              <a:gd name="T20" fmla="*/ 45916 w 83820"/>
              <a:gd name="T21" fmla="*/ 80253 h 165100"/>
              <a:gd name="T22" fmla="*/ 45916 w 83820"/>
              <a:gd name="T23" fmla="*/ 160538 h 165100"/>
              <a:gd name="T24" fmla="*/ 50077 w 83820"/>
              <a:gd name="T25" fmla="*/ 164591 h 165100"/>
              <a:gd name="T26" fmla="*/ 61439 w 83820"/>
              <a:gd name="T27" fmla="*/ 164591 h 165100"/>
              <a:gd name="T28" fmla="*/ 66384 w 83820"/>
              <a:gd name="T29" fmla="*/ 160538 h 165100"/>
              <a:gd name="T30" fmla="*/ 66384 w 83820"/>
              <a:gd name="T31" fmla="*/ 80253 h 165100"/>
              <a:gd name="T32" fmla="*/ 64163 w 83820"/>
              <a:gd name="T33" fmla="*/ 0 h 165100"/>
              <a:gd name="T34" fmla="*/ 22566 w 83820"/>
              <a:gd name="T35" fmla="*/ 0 h 165100"/>
              <a:gd name="T36" fmla="*/ 15108 w 83820"/>
              <a:gd name="T37" fmla="*/ 1739 h 165100"/>
              <a:gd name="T38" fmla="*/ 4284 w 83820"/>
              <a:gd name="T39" fmla="*/ 10132 h 165100"/>
              <a:gd name="T40" fmla="*/ 0 w 83820"/>
              <a:gd name="T41" fmla="*/ 23378 h 165100"/>
              <a:gd name="T42" fmla="*/ 0 w 83820"/>
              <a:gd name="T43" fmla="*/ 75437 h 165100"/>
              <a:gd name="T44" fmla="*/ 3535 w 83820"/>
              <a:gd name="T45" fmla="*/ 78851 h 165100"/>
              <a:gd name="T46" fmla="*/ 11361 w 83820"/>
              <a:gd name="T47" fmla="*/ 78851 h 165100"/>
              <a:gd name="T48" fmla="*/ 14083 w 83820"/>
              <a:gd name="T49" fmla="*/ 75437 h 165100"/>
              <a:gd name="T50" fmla="*/ 14083 w 83820"/>
              <a:gd name="T51" fmla="*/ 28834 h 165100"/>
              <a:gd name="T52" fmla="*/ 14866 w 83820"/>
              <a:gd name="T53" fmla="*/ 26791 h 165100"/>
              <a:gd name="T54" fmla="*/ 85891 w 83820"/>
              <a:gd name="T55" fmla="*/ 26791 h 165100"/>
              <a:gd name="T56" fmla="*/ 84971 w 83820"/>
              <a:gd name="T57" fmla="*/ 16377 h 165100"/>
              <a:gd name="T58" fmla="*/ 77086 w 83820"/>
              <a:gd name="T59" fmla="*/ 5271 h 165100"/>
              <a:gd name="T60" fmla="*/ 64163 w 83820"/>
              <a:gd name="T61" fmla="*/ 0 h 165100"/>
              <a:gd name="T62" fmla="*/ 85891 w 83820"/>
              <a:gd name="T63" fmla="*/ 26791 h 165100"/>
              <a:gd name="T64" fmla="*/ 71203 w 83820"/>
              <a:gd name="T65" fmla="*/ 26791 h 165100"/>
              <a:gd name="T66" fmla="*/ 71986 w 83820"/>
              <a:gd name="T67" fmla="*/ 28834 h 165100"/>
              <a:gd name="T68" fmla="*/ 71986 w 83820"/>
              <a:gd name="T69" fmla="*/ 75437 h 165100"/>
              <a:gd name="T70" fmla="*/ 74739 w 83820"/>
              <a:gd name="T71" fmla="*/ 78851 h 165100"/>
              <a:gd name="T72" fmla="*/ 82566 w 83820"/>
              <a:gd name="T73" fmla="*/ 78851 h 165100"/>
              <a:gd name="T74" fmla="*/ 86070 w 83820"/>
              <a:gd name="T75" fmla="*/ 75437 h 165100"/>
              <a:gd name="T76" fmla="*/ 86070 w 83820"/>
              <a:gd name="T77" fmla="*/ 28834 h 165100"/>
              <a:gd name="T78" fmla="*/ 85891 w 83820"/>
              <a:gd name="T79" fmla="*/ 26791 h 1651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3820"/>
              <a:gd name="T121" fmla="*/ 0 h 165100"/>
              <a:gd name="T122" fmla="*/ 83820 w 83820"/>
              <a:gd name="T123" fmla="*/ 165100 h 1651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3820" h="165100">
                <a:moveTo>
                  <a:pt x="64648" y="26791"/>
                </a:moveTo>
                <a:lnTo>
                  <a:pt x="19171" y="26791"/>
                </a:lnTo>
                <a:lnTo>
                  <a:pt x="19171" y="160538"/>
                </a:lnTo>
                <a:lnTo>
                  <a:pt x="24018" y="164591"/>
                </a:lnTo>
                <a:lnTo>
                  <a:pt x="35051" y="164591"/>
                </a:lnTo>
                <a:lnTo>
                  <a:pt x="39105" y="160538"/>
                </a:lnTo>
                <a:lnTo>
                  <a:pt x="39105" y="80253"/>
                </a:lnTo>
                <a:lnTo>
                  <a:pt x="64648" y="80253"/>
                </a:lnTo>
                <a:lnTo>
                  <a:pt x="64648" y="26791"/>
                </a:lnTo>
                <a:close/>
              </a:path>
              <a:path w="83820" h="165100">
                <a:moveTo>
                  <a:pt x="64648" y="80253"/>
                </a:moveTo>
                <a:lnTo>
                  <a:pt x="44714" y="80253"/>
                </a:lnTo>
                <a:lnTo>
                  <a:pt x="44714" y="160538"/>
                </a:lnTo>
                <a:lnTo>
                  <a:pt x="48767" y="164591"/>
                </a:lnTo>
                <a:lnTo>
                  <a:pt x="59832" y="164591"/>
                </a:lnTo>
                <a:lnTo>
                  <a:pt x="64648" y="160538"/>
                </a:lnTo>
                <a:lnTo>
                  <a:pt x="64648" y="80253"/>
                </a:lnTo>
                <a:close/>
              </a:path>
              <a:path w="83820" h="165100">
                <a:moveTo>
                  <a:pt x="62483" y="0"/>
                </a:moveTo>
                <a:lnTo>
                  <a:pt x="21976" y="0"/>
                </a:lnTo>
                <a:lnTo>
                  <a:pt x="14713" y="1739"/>
                </a:lnTo>
                <a:lnTo>
                  <a:pt x="4172" y="10132"/>
                </a:lnTo>
                <a:lnTo>
                  <a:pt x="0" y="23378"/>
                </a:lnTo>
                <a:lnTo>
                  <a:pt x="0" y="75437"/>
                </a:lnTo>
                <a:lnTo>
                  <a:pt x="3444" y="78851"/>
                </a:lnTo>
                <a:lnTo>
                  <a:pt x="11064" y="78851"/>
                </a:lnTo>
                <a:lnTo>
                  <a:pt x="13715" y="75437"/>
                </a:lnTo>
                <a:lnTo>
                  <a:pt x="13715" y="28834"/>
                </a:lnTo>
                <a:lnTo>
                  <a:pt x="14477" y="26791"/>
                </a:lnTo>
                <a:lnTo>
                  <a:pt x="83644" y="26791"/>
                </a:lnTo>
                <a:lnTo>
                  <a:pt x="82748" y="16377"/>
                </a:lnTo>
                <a:lnTo>
                  <a:pt x="75070" y="5271"/>
                </a:lnTo>
                <a:lnTo>
                  <a:pt x="62483" y="0"/>
                </a:lnTo>
                <a:close/>
              </a:path>
              <a:path w="83820" h="165100">
                <a:moveTo>
                  <a:pt x="83644" y="26791"/>
                </a:moveTo>
                <a:lnTo>
                  <a:pt x="69341" y="26791"/>
                </a:lnTo>
                <a:lnTo>
                  <a:pt x="70103" y="28834"/>
                </a:lnTo>
                <a:lnTo>
                  <a:pt x="70103" y="75437"/>
                </a:lnTo>
                <a:lnTo>
                  <a:pt x="72786" y="78851"/>
                </a:lnTo>
                <a:lnTo>
                  <a:pt x="80406" y="78851"/>
                </a:lnTo>
                <a:lnTo>
                  <a:pt x="83819" y="75437"/>
                </a:lnTo>
                <a:lnTo>
                  <a:pt x="83819" y="28834"/>
                </a:lnTo>
                <a:lnTo>
                  <a:pt x="83644" y="267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2" name="object 12"/>
          <p:cNvSpPr>
            <a:spLocks/>
          </p:cNvSpPr>
          <p:nvPr/>
        </p:nvSpPr>
        <p:spPr bwMode="auto">
          <a:xfrm>
            <a:off x="5051425" y="922338"/>
            <a:ext cx="34925" cy="33337"/>
          </a:xfrm>
          <a:custGeom>
            <a:avLst/>
            <a:gdLst>
              <a:gd name="T0" fmla="*/ 33741 w 33654"/>
              <a:gd name="T1" fmla="*/ 0 h 33655"/>
              <a:gd name="T2" fmla="*/ 9719 w 33654"/>
              <a:gd name="T3" fmla="*/ 0 h 33655"/>
              <a:gd name="T4" fmla="*/ 0 w 33654"/>
              <a:gd name="T5" fmla="*/ 7015 h 33655"/>
              <a:gd name="T6" fmla="*/ 0 w 33654"/>
              <a:gd name="T7" fmla="*/ 24355 h 33655"/>
              <a:gd name="T8" fmla="*/ 9719 w 33654"/>
              <a:gd name="T9" fmla="*/ 31371 h 33655"/>
              <a:gd name="T10" fmla="*/ 33741 w 33654"/>
              <a:gd name="T11" fmla="*/ 31371 h 33655"/>
              <a:gd name="T12" fmla="*/ 43461 w 33654"/>
              <a:gd name="T13" fmla="*/ 24355 h 33655"/>
              <a:gd name="T14" fmla="*/ 43461 w 33654"/>
              <a:gd name="T15" fmla="*/ 7015 h 33655"/>
              <a:gd name="T16" fmla="*/ 33741 w 33654"/>
              <a:gd name="T17" fmla="*/ 0 h 336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54"/>
              <a:gd name="T28" fmla="*/ 0 h 33655"/>
              <a:gd name="T29" fmla="*/ 33654 w 33654"/>
              <a:gd name="T30" fmla="*/ 33655 h 336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54" h="33655">
                <a:moveTo>
                  <a:pt x="26029" y="0"/>
                </a:moveTo>
                <a:lnTo>
                  <a:pt x="7498" y="0"/>
                </a:lnTo>
                <a:lnTo>
                  <a:pt x="0" y="7498"/>
                </a:lnTo>
                <a:lnTo>
                  <a:pt x="0" y="26029"/>
                </a:lnTo>
                <a:lnTo>
                  <a:pt x="7498" y="33527"/>
                </a:lnTo>
                <a:lnTo>
                  <a:pt x="26029" y="33527"/>
                </a:lnTo>
                <a:lnTo>
                  <a:pt x="33527" y="26029"/>
                </a:lnTo>
                <a:lnTo>
                  <a:pt x="33527" y="7498"/>
                </a:lnTo>
                <a:lnTo>
                  <a:pt x="260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3" name="object 13"/>
          <p:cNvSpPr>
            <a:spLocks/>
          </p:cNvSpPr>
          <p:nvPr/>
        </p:nvSpPr>
        <p:spPr bwMode="auto">
          <a:xfrm>
            <a:off x="5019675" y="963613"/>
            <a:ext cx="98425" cy="155575"/>
          </a:xfrm>
          <a:custGeom>
            <a:avLst/>
            <a:gdLst>
              <a:gd name="T0" fmla="*/ 73230 w 97789"/>
              <a:gd name="T1" fmla="*/ 21976 h 155575"/>
              <a:gd name="T2" fmla="*/ 28162 w 97789"/>
              <a:gd name="T3" fmla="*/ 21976 h 155575"/>
              <a:gd name="T4" fmla="*/ 30970 w 97789"/>
              <a:gd name="T5" fmla="*/ 22738 h 155575"/>
              <a:gd name="T6" fmla="*/ 33107 w 97789"/>
              <a:gd name="T7" fmla="*/ 23378 h 155575"/>
              <a:gd name="T8" fmla="*/ 32438 w 97789"/>
              <a:gd name="T9" fmla="*/ 26151 h 155575"/>
              <a:gd name="T10" fmla="*/ 12004 w 97789"/>
              <a:gd name="T11" fmla="*/ 96110 h 155575"/>
              <a:gd name="T12" fmla="*/ 30970 w 97789"/>
              <a:gd name="T13" fmla="*/ 96255 h 155575"/>
              <a:gd name="T14" fmla="*/ 30970 w 97789"/>
              <a:gd name="T15" fmla="*/ 152003 h 155575"/>
              <a:gd name="T16" fmla="*/ 34541 w 97789"/>
              <a:gd name="T17" fmla="*/ 155447 h 155575"/>
              <a:gd name="T18" fmla="*/ 44398 w 97789"/>
              <a:gd name="T19" fmla="*/ 155447 h 155575"/>
              <a:gd name="T20" fmla="*/ 48510 w 97789"/>
              <a:gd name="T21" fmla="*/ 152003 h 155575"/>
              <a:gd name="T22" fmla="*/ 48510 w 97789"/>
              <a:gd name="T23" fmla="*/ 96255 h 155575"/>
              <a:gd name="T24" fmla="*/ 89432 w 97789"/>
              <a:gd name="T25" fmla="*/ 96255 h 155575"/>
              <a:gd name="T26" fmla="*/ 69665 w 97789"/>
              <a:gd name="T27" fmla="*/ 26290 h 155575"/>
              <a:gd name="T28" fmla="*/ 68989 w 97789"/>
              <a:gd name="T29" fmla="*/ 23378 h 155575"/>
              <a:gd name="T30" fmla="*/ 71093 w 97789"/>
              <a:gd name="T31" fmla="*/ 22738 h 155575"/>
              <a:gd name="T32" fmla="*/ 73230 w 97789"/>
              <a:gd name="T33" fmla="*/ 21976 h 155575"/>
              <a:gd name="T34" fmla="*/ 89432 w 97789"/>
              <a:gd name="T35" fmla="*/ 96255 h 155575"/>
              <a:gd name="T36" fmla="*/ 53551 w 97789"/>
              <a:gd name="T37" fmla="*/ 96255 h 155575"/>
              <a:gd name="T38" fmla="*/ 53551 w 97789"/>
              <a:gd name="T39" fmla="*/ 152003 h 155575"/>
              <a:gd name="T40" fmla="*/ 57665 w 97789"/>
              <a:gd name="T41" fmla="*/ 155447 h 155575"/>
              <a:gd name="T42" fmla="*/ 67522 w 97789"/>
              <a:gd name="T43" fmla="*/ 155447 h 155575"/>
              <a:gd name="T44" fmla="*/ 71093 w 97789"/>
              <a:gd name="T45" fmla="*/ 152003 h 155575"/>
              <a:gd name="T46" fmla="*/ 71093 w 97789"/>
              <a:gd name="T47" fmla="*/ 96255 h 155575"/>
              <a:gd name="T48" fmla="*/ 89432 w 97789"/>
              <a:gd name="T49" fmla="*/ 96255 h 155575"/>
              <a:gd name="T50" fmla="*/ 80279 w 97789"/>
              <a:gd name="T51" fmla="*/ 0 h 155575"/>
              <a:gd name="T52" fmla="*/ 21783 w 97789"/>
              <a:gd name="T53" fmla="*/ 0 h 155575"/>
              <a:gd name="T54" fmla="*/ 16872 w 97789"/>
              <a:gd name="T55" fmla="*/ 13075 h 155575"/>
              <a:gd name="T56" fmla="*/ 2893 w 97789"/>
              <a:gd name="T57" fmla="*/ 57511 h 155575"/>
              <a:gd name="T58" fmla="*/ 0 w 97789"/>
              <a:gd name="T59" fmla="*/ 66050 h 155575"/>
              <a:gd name="T60" fmla="*/ 14098 w 97789"/>
              <a:gd name="T61" fmla="*/ 70103 h 155575"/>
              <a:gd name="T62" fmla="*/ 16203 w 97789"/>
              <a:gd name="T63" fmla="*/ 62604 h 155575"/>
              <a:gd name="T64" fmla="*/ 28162 w 97789"/>
              <a:gd name="T65" fmla="*/ 24751 h 155575"/>
              <a:gd name="T66" fmla="*/ 28162 w 97789"/>
              <a:gd name="T67" fmla="*/ 21976 h 155575"/>
              <a:gd name="T68" fmla="*/ 87997 w 97789"/>
              <a:gd name="T69" fmla="*/ 21976 h 155575"/>
              <a:gd name="T70" fmla="*/ 85278 w 97789"/>
              <a:gd name="T71" fmla="*/ 13355 h 155575"/>
              <a:gd name="T72" fmla="*/ 80279 w 97789"/>
              <a:gd name="T73" fmla="*/ 0 h 155575"/>
              <a:gd name="T74" fmla="*/ 87997 w 97789"/>
              <a:gd name="T75" fmla="*/ 21976 h 155575"/>
              <a:gd name="T76" fmla="*/ 73230 w 97789"/>
              <a:gd name="T77" fmla="*/ 21976 h 155575"/>
              <a:gd name="T78" fmla="*/ 73899 w 97789"/>
              <a:gd name="T79" fmla="*/ 24751 h 155575"/>
              <a:gd name="T80" fmla="*/ 85190 w 97789"/>
              <a:gd name="T81" fmla="*/ 62605 h 155575"/>
              <a:gd name="T82" fmla="*/ 87965 w 97789"/>
              <a:gd name="T83" fmla="*/ 70103 h 155575"/>
              <a:gd name="T84" fmla="*/ 102063 w 97789"/>
              <a:gd name="T85" fmla="*/ 66050 h 155575"/>
              <a:gd name="T86" fmla="*/ 99288 w 97789"/>
              <a:gd name="T87" fmla="*/ 57790 h 155575"/>
              <a:gd name="T88" fmla="*/ 87997 w 97789"/>
              <a:gd name="T89" fmla="*/ 21976 h 1555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7789"/>
              <a:gd name="T136" fmla="*/ 0 h 155575"/>
              <a:gd name="T137" fmla="*/ 97789 w 97789"/>
              <a:gd name="T138" fmla="*/ 155575 h 15557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7789" h="155575">
                <a:moveTo>
                  <a:pt x="69982" y="21976"/>
                </a:moveTo>
                <a:lnTo>
                  <a:pt x="26913" y="21976"/>
                </a:lnTo>
                <a:lnTo>
                  <a:pt x="29596" y="22738"/>
                </a:lnTo>
                <a:lnTo>
                  <a:pt x="31638" y="23378"/>
                </a:lnTo>
                <a:lnTo>
                  <a:pt x="30998" y="26151"/>
                </a:lnTo>
                <a:lnTo>
                  <a:pt x="11470" y="96110"/>
                </a:lnTo>
                <a:lnTo>
                  <a:pt x="29596" y="96255"/>
                </a:lnTo>
                <a:lnTo>
                  <a:pt x="29596" y="152003"/>
                </a:lnTo>
                <a:lnTo>
                  <a:pt x="33009" y="155447"/>
                </a:lnTo>
                <a:lnTo>
                  <a:pt x="42428" y="155447"/>
                </a:lnTo>
                <a:lnTo>
                  <a:pt x="46360" y="152003"/>
                </a:lnTo>
                <a:lnTo>
                  <a:pt x="46360" y="96255"/>
                </a:lnTo>
                <a:lnTo>
                  <a:pt x="85465" y="96255"/>
                </a:lnTo>
                <a:lnTo>
                  <a:pt x="66575" y="26290"/>
                </a:lnTo>
                <a:lnTo>
                  <a:pt x="65928" y="23378"/>
                </a:lnTo>
                <a:lnTo>
                  <a:pt x="67939" y="22738"/>
                </a:lnTo>
                <a:lnTo>
                  <a:pt x="69982" y="21976"/>
                </a:lnTo>
                <a:close/>
              </a:path>
              <a:path w="97789" h="155575">
                <a:moveTo>
                  <a:pt x="85465" y="96255"/>
                </a:moveTo>
                <a:lnTo>
                  <a:pt x="51175" y="96255"/>
                </a:lnTo>
                <a:lnTo>
                  <a:pt x="51175" y="152003"/>
                </a:lnTo>
                <a:lnTo>
                  <a:pt x="55107" y="155447"/>
                </a:lnTo>
                <a:lnTo>
                  <a:pt x="64526" y="155447"/>
                </a:lnTo>
                <a:lnTo>
                  <a:pt x="67939" y="152003"/>
                </a:lnTo>
                <a:lnTo>
                  <a:pt x="67939" y="96255"/>
                </a:lnTo>
                <a:lnTo>
                  <a:pt x="85465" y="96255"/>
                </a:lnTo>
                <a:close/>
              </a:path>
              <a:path w="97789" h="155575">
                <a:moveTo>
                  <a:pt x="76718" y="0"/>
                </a:moveTo>
                <a:lnTo>
                  <a:pt x="20817" y="0"/>
                </a:lnTo>
                <a:lnTo>
                  <a:pt x="16123" y="13075"/>
                </a:lnTo>
                <a:lnTo>
                  <a:pt x="2765" y="57511"/>
                </a:lnTo>
                <a:lnTo>
                  <a:pt x="0" y="66050"/>
                </a:lnTo>
                <a:lnTo>
                  <a:pt x="13472" y="70103"/>
                </a:lnTo>
                <a:lnTo>
                  <a:pt x="15484" y="62604"/>
                </a:lnTo>
                <a:lnTo>
                  <a:pt x="26913" y="24751"/>
                </a:lnTo>
                <a:lnTo>
                  <a:pt x="26913" y="21976"/>
                </a:lnTo>
                <a:lnTo>
                  <a:pt x="84093" y="21976"/>
                </a:lnTo>
                <a:lnTo>
                  <a:pt x="81496" y="13355"/>
                </a:lnTo>
                <a:lnTo>
                  <a:pt x="76718" y="0"/>
                </a:lnTo>
                <a:close/>
              </a:path>
              <a:path w="97789" h="155575">
                <a:moveTo>
                  <a:pt x="84093" y="21976"/>
                </a:moveTo>
                <a:lnTo>
                  <a:pt x="69982" y="21976"/>
                </a:lnTo>
                <a:lnTo>
                  <a:pt x="70622" y="24751"/>
                </a:lnTo>
                <a:lnTo>
                  <a:pt x="81412" y="62605"/>
                </a:lnTo>
                <a:lnTo>
                  <a:pt x="84063" y="70103"/>
                </a:lnTo>
                <a:lnTo>
                  <a:pt x="97535" y="66050"/>
                </a:lnTo>
                <a:lnTo>
                  <a:pt x="94884" y="57790"/>
                </a:lnTo>
                <a:lnTo>
                  <a:pt x="84093" y="21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4" name="object 14"/>
          <p:cNvSpPr>
            <a:spLocks/>
          </p:cNvSpPr>
          <p:nvPr/>
        </p:nvSpPr>
        <p:spPr bwMode="auto">
          <a:xfrm>
            <a:off x="4953000" y="922338"/>
            <a:ext cx="33338" cy="33337"/>
          </a:xfrm>
          <a:custGeom>
            <a:avLst/>
            <a:gdLst>
              <a:gd name="T0" fmla="*/ 24366 w 33654"/>
              <a:gd name="T1" fmla="*/ 0 h 33655"/>
              <a:gd name="T2" fmla="*/ 7019 w 33654"/>
              <a:gd name="T3" fmla="*/ 0 h 33655"/>
              <a:gd name="T4" fmla="*/ 0 w 33654"/>
              <a:gd name="T5" fmla="*/ 7015 h 33655"/>
              <a:gd name="T6" fmla="*/ 0 w 33654"/>
              <a:gd name="T7" fmla="*/ 24355 h 33655"/>
              <a:gd name="T8" fmla="*/ 7019 w 33654"/>
              <a:gd name="T9" fmla="*/ 31371 h 33655"/>
              <a:gd name="T10" fmla="*/ 24366 w 33654"/>
              <a:gd name="T11" fmla="*/ 31371 h 33655"/>
              <a:gd name="T12" fmla="*/ 31385 w 33654"/>
              <a:gd name="T13" fmla="*/ 24355 h 33655"/>
              <a:gd name="T14" fmla="*/ 31385 w 33654"/>
              <a:gd name="T15" fmla="*/ 7015 h 33655"/>
              <a:gd name="T16" fmla="*/ 24366 w 33654"/>
              <a:gd name="T17" fmla="*/ 0 h 336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54"/>
              <a:gd name="T28" fmla="*/ 0 h 33655"/>
              <a:gd name="T29" fmla="*/ 33654 w 33654"/>
              <a:gd name="T30" fmla="*/ 33655 h 336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54" h="33655">
                <a:moveTo>
                  <a:pt x="26029" y="0"/>
                </a:moveTo>
                <a:lnTo>
                  <a:pt x="7498" y="0"/>
                </a:lnTo>
                <a:lnTo>
                  <a:pt x="0" y="7498"/>
                </a:lnTo>
                <a:lnTo>
                  <a:pt x="0" y="26029"/>
                </a:lnTo>
                <a:lnTo>
                  <a:pt x="7498" y="33527"/>
                </a:lnTo>
                <a:lnTo>
                  <a:pt x="26029" y="33527"/>
                </a:lnTo>
                <a:lnTo>
                  <a:pt x="33527" y="26029"/>
                </a:lnTo>
                <a:lnTo>
                  <a:pt x="33527" y="7498"/>
                </a:lnTo>
                <a:lnTo>
                  <a:pt x="260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object 15"/>
          <p:cNvSpPr>
            <a:spLocks/>
          </p:cNvSpPr>
          <p:nvPr/>
        </p:nvSpPr>
        <p:spPr bwMode="auto">
          <a:xfrm>
            <a:off x="4921250" y="963613"/>
            <a:ext cx="98425" cy="155575"/>
          </a:xfrm>
          <a:custGeom>
            <a:avLst/>
            <a:gdLst>
              <a:gd name="T0" fmla="*/ 68591 w 99060"/>
              <a:gd name="T1" fmla="*/ 21976 h 155575"/>
              <a:gd name="T2" fmla="*/ 26836 w 99060"/>
              <a:gd name="T3" fmla="*/ 21976 h 155575"/>
              <a:gd name="T4" fmla="*/ 28788 w 99060"/>
              <a:gd name="T5" fmla="*/ 22738 h 155575"/>
              <a:gd name="T6" fmla="*/ 30711 w 99060"/>
              <a:gd name="T7" fmla="*/ 23378 h 155575"/>
              <a:gd name="T8" fmla="*/ 29983 w 99060"/>
              <a:gd name="T9" fmla="*/ 26151 h 155575"/>
              <a:gd name="T10" fmla="*/ 11807 w 99060"/>
              <a:gd name="T11" fmla="*/ 96115 h 155575"/>
              <a:gd name="T12" fmla="*/ 28788 w 99060"/>
              <a:gd name="T13" fmla="*/ 96255 h 155575"/>
              <a:gd name="T14" fmla="*/ 28788 w 99060"/>
              <a:gd name="T15" fmla="*/ 152003 h 155575"/>
              <a:gd name="T16" fmla="*/ 32051 w 99060"/>
              <a:gd name="T17" fmla="*/ 155447 h 155575"/>
              <a:gd name="T18" fmla="*/ 41172 w 99060"/>
              <a:gd name="T19" fmla="*/ 155447 h 155575"/>
              <a:gd name="T20" fmla="*/ 45048 w 99060"/>
              <a:gd name="T21" fmla="*/ 152003 h 155575"/>
              <a:gd name="T22" fmla="*/ 45048 w 99060"/>
              <a:gd name="T23" fmla="*/ 96255 h 155575"/>
              <a:gd name="T24" fmla="*/ 83656 w 99060"/>
              <a:gd name="T25" fmla="*/ 96255 h 155575"/>
              <a:gd name="T26" fmla="*/ 64756 w 99060"/>
              <a:gd name="T27" fmla="*/ 26300 h 155575"/>
              <a:gd name="T28" fmla="*/ 63988 w 99060"/>
              <a:gd name="T29" fmla="*/ 23378 h 155575"/>
              <a:gd name="T30" fmla="*/ 65940 w 99060"/>
              <a:gd name="T31" fmla="*/ 22738 h 155575"/>
              <a:gd name="T32" fmla="*/ 68591 w 99060"/>
              <a:gd name="T33" fmla="*/ 21976 h 155575"/>
              <a:gd name="T34" fmla="*/ 83656 w 99060"/>
              <a:gd name="T35" fmla="*/ 96255 h 155575"/>
              <a:gd name="T36" fmla="*/ 49651 w 99060"/>
              <a:gd name="T37" fmla="*/ 96255 h 155575"/>
              <a:gd name="T38" fmla="*/ 49651 w 99060"/>
              <a:gd name="T39" fmla="*/ 152003 h 155575"/>
              <a:gd name="T40" fmla="*/ 53555 w 99060"/>
              <a:gd name="T41" fmla="*/ 155447 h 155575"/>
              <a:gd name="T42" fmla="*/ 62647 w 99060"/>
              <a:gd name="T43" fmla="*/ 155447 h 155575"/>
              <a:gd name="T44" fmla="*/ 65940 w 99060"/>
              <a:gd name="T45" fmla="*/ 152003 h 155575"/>
              <a:gd name="T46" fmla="*/ 65940 w 99060"/>
              <a:gd name="T47" fmla="*/ 96255 h 155575"/>
              <a:gd name="T48" fmla="*/ 83656 w 99060"/>
              <a:gd name="T49" fmla="*/ 96255 h 155575"/>
              <a:gd name="T50" fmla="*/ 74419 w 99060"/>
              <a:gd name="T51" fmla="*/ 0 h 155575"/>
              <a:gd name="T52" fmla="*/ 20280 w 99060"/>
              <a:gd name="T53" fmla="*/ 0 h 155575"/>
              <a:gd name="T54" fmla="*/ 15677 w 99060"/>
              <a:gd name="T55" fmla="*/ 13075 h 155575"/>
              <a:gd name="T56" fmla="*/ 2762 w 99060"/>
              <a:gd name="T57" fmla="*/ 57508 h 155575"/>
              <a:gd name="T58" fmla="*/ 0 w 99060"/>
              <a:gd name="T59" fmla="*/ 66050 h 155575"/>
              <a:gd name="T60" fmla="*/ 13111 w 99060"/>
              <a:gd name="T61" fmla="*/ 70103 h 155575"/>
              <a:gd name="T62" fmla="*/ 15677 w 99060"/>
              <a:gd name="T63" fmla="*/ 62603 h 155575"/>
              <a:gd name="T64" fmla="*/ 26107 w 99060"/>
              <a:gd name="T65" fmla="*/ 24749 h 155575"/>
              <a:gd name="T66" fmla="*/ 26836 w 99060"/>
              <a:gd name="T67" fmla="*/ 21976 h 155575"/>
              <a:gd name="T68" fmla="*/ 81634 w 99060"/>
              <a:gd name="T69" fmla="*/ 21976 h 155575"/>
              <a:gd name="T70" fmla="*/ 79133 w 99060"/>
              <a:gd name="T71" fmla="*/ 13357 h 155575"/>
              <a:gd name="T72" fmla="*/ 74419 w 99060"/>
              <a:gd name="T73" fmla="*/ 0 h 155575"/>
              <a:gd name="T74" fmla="*/ 81634 w 99060"/>
              <a:gd name="T75" fmla="*/ 21976 h 155575"/>
              <a:gd name="T76" fmla="*/ 68591 w 99060"/>
              <a:gd name="T77" fmla="*/ 21976 h 155575"/>
              <a:gd name="T78" fmla="*/ 68592 w 99060"/>
              <a:gd name="T79" fmla="*/ 24751 h 155575"/>
              <a:gd name="T80" fmla="*/ 79634 w 99060"/>
              <a:gd name="T81" fmla="*/ 62605 h 155575"/>
              <a:gd name="T82" fmla="*/ 81586 w 99060"/>
              <a:gd name="T83" fmla="*/ 70103 h 155575"/>
              <a:gd name="T84" fmla="*/ 94698 w 99060"/>
              <a:gd name="T85" fmla="*/ 66050 h 155575"/>
              <a:gd name="T86" fmla="*/ 92019 w 99060"/>
              <a:gd name="T87" fmla="*/ 57790 h 155575"/>
              <a:gd name="T88" fmla="*/ 81634 w 99060"/>
              <a:gd name="T89" fmla="*/ 21976 h 1555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9060"/>
              <a:gd name="T136" fmla="*/ 0 h 155575"/>
              <a:gd name="T137" fmla="*/ 99060 w 99060"/>
              <a:gd name="T138" fmla="*/ 155575 h 15557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9060" h="155575">
                <a:moveTo>
                  <a:pt x="71749" y="21976"/>
                </a:moveTo>
                <a:lnTo>
                  <a:pt x="28072" y="21976"/>
                </a:lnTo>
                <a:lnTo>
                  <a:pt x="30114" y="22738"/>
                </a:lnTo>
                <a:lnTo>
                  <a:pt x="32125" y="23378"/>
                </a:lnTo>
                <a:lnTo>
                  <a:pt x="31363" y="26151"/>
                </a:lnTo>
                <a:lnTo>
                  <a:pt x="12351" y="96115"/>
                </a:lnTo>
                <a:lnTo>
                  <a:pt x="30114" y="96255"/>
                </a:lnTo>
                <a:lnTo>
                  <a:pt x="30114" y="152003"/>
                </a:lnTo>
                <a:lnTo>
                  <a:pt x="33527" y="155447"/>
                </a:lnTo>
                <a:lnTo>
                  <a:pt x="43068" y="155447"/>
                </a:lnTo>
                <a:lnTo>
                  <a:pt x="47122" y="152003"/>
                </a:lnTo>
                <a:lnTo>
                  <a:pt x="47122" y="96255"/>
                </a:lnTo>
                <a:lnTo>
                  <a:pt x="87508" y="96255"/>
                </a:lnTo>
                <a:lnTo>
                  <a:pt x="67737" y="26300"/>
                </a:lnTo>
                <a:lnTo>
                  <a:pt x="66934" y="23378"/>
                </a:lnTo>
                <a:lnTo>
                  <a:pt x="68976" y="22738"/>
                </a:lnTo>
                <a:lnTo>
                  <a:pt x="71749" y="21976"/>
                </a:lnTo>
                <a:close/>
              </a:path>
              <a:path w="99060" h="155575">
                <a:moveTo>
                  <a:pt x="87508" y="96255"/>
                </a:moveTo>
                <a:lnTo>
                  <a:pt x="51937" y="96255"/>
                </a:lnTo>
                <a:lnTo>
                  <a:pt x="51937" y="152003"/>
                </a:lnTo>
                <a:lnTo>
                  <a:pt x="56022" y="155447"/>
                </a:lnTo>
                <a:lnTo>
                  <a:pt x="65531" y="155447"/>
                </a:lnTo>
                <a:lnTo>
                  <a:pt x="68976" y="152003"/>
                </a:lnTo>
                <a:lnTo>
                  <a:pt x="68976" y="96255"/>
                </a:lnTo>
                <a:lnTo>
                  <a:pt x="87508" y="96255"/>
                </a:lnTo>
                <a:close/>
              </a:path>
              <a:path w="99060" h="155575">
                <a:moveTo>
                  <a:pt x="77845" y="0"/>
                </a:moveTo>
                <a:lnTo>
                  <a:pt x="21214" y="0"/>
                </a:lnTo>
                <a:lnTo>
                  <a:pt x="16398" y="13075"/>
                </a:lnTo>
                <a:lnTo>
                  <a:pt x="2889" y="57508"/>
                </a:lnTo>
                <a:lnTo>
                  <a:pt x="0" y="66050"/>
                </a:lnTo>
                <a:lnTo>
                  <a:pt x="13715" y="70103"/>
                </a:lnTo>
                <a:lnTo>
                  <a:pt x="16398" y="62603"/>
                </a:lnTo>
                <a:lnTo>
                  <a:pt x="27310" y="24749"/>
                </a:lnTo>
                <a:lnTo>
                  <a:pt x="28072" y="21976"/>
                </a:lnTo>
                <a:lnTo>
                  <a:pt x="85392" y="21976"/>
                </a:lnTo>
                <a:lnTo>
                  <a:pt x="82777" y="13357"/>
                </a:lnTo>
                <a:lnTo>
                  <a:pt x="77845" y="0"/>
                </a:lnTo>
                <a:close/>
              </a:path>
              <a:path w="99060" h="155575">
                <a:moveTo>
                  <a:pt x="85392" y="21976"/>
                </a:moveTo>
                <a:lnTo>
                  <a:pt x="71749" y="21976"/>
                </a:lnTo>
                <a:lnTo>
                  <a:pt x="71750" y="24751"/>
                </a:lnTo>
                <a:lnTo>
                  <a:pt x="83301" y="62605"/>
                </a:lnTo>
                <a:lnTo>
                  <a:pt x="85343" y="70103"/>
                </a:lnTo>
                <a:lnTo>
                  <a:pt x="99059" y="66050"/>
                </a:lnTo>
                <a:lnTo>
                  <a:pt x="96255" y="57790"/>
                </a:lnTo>
                <a:lnTo>
                  <a:pt x="85392" y="21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object 16"/>
          <p:cNvSpPr>
            <a:spLocks/>
          </p:cNvSpPr>
          <p:nvPr/>
        </p:nvSpPr>
        <p:spPr bwMode="auto">
          <a:xfrm>
            <a:off x="5126038" y="1004888"/>
            <a:ext cx="28575" cy="26987"/>
          </a:xfrm>
          <a:custGeom>
            <a:avLst/>
            <a:gdLst>
              <a:gd name="T0" fmla="*/ 24977 w 27939"/>
              <a:gd name="T1" fmla="*/ 0 h 27940"/>
              <a:gd name="T2" fmla="*/ 7135 w 27939"/>
              <a:gd name="T3" fmla="*/ 0 h 27940"/>
              <a:gd name="T4" fmla="*/ 0 w 27939"/>
              <a:gd name="T5" fmla="*/ 4780 h 27940"/>
              <a:gd name="T6" fmla="*/ 0 w 27939"/>
              <a:gd name="T7" fmla="*/ 16733 h 27940"/>
              <a:gd name="T8" fmla="*/ 7135 w 27939"/>
              <a:gd name="T9" fmla="*/ 21514 h 27940"/>
              <a:gd name="T10" fmla="*/ 24977 w 27939"/>
              <a:gd name="T11" fmla="*/ 21514 h 27940"/>
              <a:gd name="T12" fmla="*/ 32112 w 27939"/>
              <a:gd name="T13" fmla="*/ 16733 h 27940"/>
              <a:gd name="T14" fmla="*/ 32112 w 27939"/>
              <a:gd name="T15" fmla="*/ 4780 h 27940"/>
              <a:gd name="T16" fmla="*/ 24977 w 27939"/>
              <a:gd name="T17" fmla="*/ 0 h 27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939"/>
              <a:gd name="T28" fmla="*/ 0 h 27940"/>
              <a:gd name="T29" fmla="*/ 27939 w 27939"/>
              <a:gd name="T30" fmla="*/ 27940 h 279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939" h="27940">
                <a:moveTo>
                  <a:pt x="21335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21335"/>
                </a:lnTo>
                <a:lnTo>
                  <a:pt x="6095" y="27431"/>
                </a:lnTo>
                <a:lnTo>
                  <a:pt x="21335" y="27431"/>
                </a:lnTo>
                <a:lnTo>
                  <a:pt x="27431" y="21335"/>
                </a:lnTo>
                <a:lnTo>
                  <a:pt x="27431" y="6095"/>
                </a:lnTo>
                <a:lnTo>
                  <a:pt x="213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object 17"/>
          <p:cNvSpPr>
            <a:spLocks/>
          </p:cNvSpPr>
          <p:nvPr/>
        </p:nvSpPr>
        <p:spPr bwMode="auto">
          <a:xfrm>
            <a:off x="5106988" y="1036638"/>
            <a:ext cx="66675" cy="82550"/>
          </a:xfrm>
          <a:custGeom>
            <a:avLst/>
            <a:gdLst>
              <a:gd name="T0" fmla="*/ 46950 w 67310"/>
              <a:gd name="T1" fmla="*/ 16642 h 82550"/>
              <a:gd name="T2" fmla="*/ 16515 w 67310"/>
              <a:gd name="T3" fmla="*/ 16642 h 82550"/>
              <a:gd name="T4" fmla="*/ 16515 w 67310"/>
              <a:gd name="T5" fmla="*/ 79491 h 82550"/>
              <a:gd name="T6" fmla="*/ 19624 w 67310"/>
              <a:gd name="T7" fmla="*/ 82295 h 82550"/>
              <a:gd name="T8" fmla="*/ 26612 w 67310"/>
              <a:gd name="T9" fmla="*/ 82295 h 82550"/>
              <a:gd name="T10" fmla="*/ 29835 w 67310"/>
              <a:gd name="T11" fmla="*/ 79491 h 82550"/>
              <a:gd name="T12" fmla="*/ 29835 w 67310"/>
              <a:gd name="T13" fmla="*/ 53218 h 82550"/>
              <a:gd name="T14" fmla="*/ 29122 w 67310"/>
              <a:gd name="T15" fmla="*/ 49773 h 82550"/>
              <a:gd name="T16" fmla="*/ 46950 w 67310"/>
              <a:gd name="T17" fmla="*/ 49773 h 82550"/>
              <a:gd name="T18" fmla="*/ 46950 w 67310"/>
              <a:gd name="T19" fmla="*/ 16642 h 82550"/>
              <a:gd name="T20" fmla="*/ 46950 w 67310"/>
              <a:gd name="T21" fmla="*/ 49773 h 82550"/>
              <a:gd name="T22" fmla="*/ 33629 w 67310"/>
              <a:gd name="T23" fmla="*/ 49773 h 82550"/>
              <a:gd name="T24" fmla="*/ 33629 w 67310"/>
              <a:gd name="T25" fmla="*/ 79491 h 82550"/>
              <a:gd name="T26" fmla="*/ 36738 w 67310"/>
              <a:gd name="T27" fmla="*/ 82295 h 82550"/>
              <a:gd name="T28" fmla="*/ 43726 w 67310"/>
              <a:gd name="T29" fmla="*/ 82295 h 82550"/>
              <a:gd name="T30" fmla="*/ 46950 w 67310"/>
              <a:gd name="T31" fmla="*/ 79491 h 82550"/>
              <a:gd name="T32" fmla="*/ 46950 w 67310"/>
              <a:gd name="T33" fmla="*/ 49773 h 82550"/>
              <a:gd name="T34" fmla="*/ 39332 w 67310"/>
              <a:gd name="T35" fmla="*/ 0 h 82550"/>
              <a:gd name="T36" fmla="*/ 21504 w 67310"/>
              <a:gd name="T37" fmla="*/ 0 h 82550"/>
              <a:gd name="T38" fmla="*/ 14938 w 67310"/>
              <a:gd name="T39" fmla="*/ 3433 h 82550"/>
              <a:gd name="T40" fmla="*/ 8684 w 67310"/>
              <a:gd name="T41" fmla="*/ 16412 h 82550"/>
              <a:gd name="T42" fmla="*/ 4392 w 67310"/>
              <a:gd name="T43" fmla="*/ 27675 h 82550"/>
              <a:gd name="T44" fmla="*/ 1312 w 67310"/>
              <a:gd name="T45" fmla="*/ 37337 h 82550"/>
              <a:gd name="T46" fmla="*/ 598 w 67310"/>
              <a:gd name="T47" fmla="*/ 37978 h 82550"/>
              <a:gd name="T48" fmla="*/ 1312 w 67310"/>
              <a:gd name="T49" fmla="*/ 37978 h 82550"/>
              <a:gd name="T50" fmla="*/ 598 w 67310"/>
              <a:gd name="T51" fmla="*/ 39380 h 82550"/>
              <a:gd name="T52" fmla="*/ 0 w 67310"/>
              <a:gd name="T53" fmla="*/ 42915 h 82550"/>
              <a:gd name="T54" fmla="*/ 2510 w 67310"/>
              <a:gd name="T55" fmla="*/ 44317 h 82550"/>
              <a:gd name="T56" fmla="*/ 6303 w 67310"/>
              <a:gd name="T57" fmla="*/ 46360 h 82550"/>
              <a:gd name="T58" fmla="*/ 8215 w 67310"/>
              <a:gd name="T59" fmla="*/ 42915 h 82550"/>
              <a:gd name="T60" fmla="*/ 15202 w 67310"/>
              <a:gd name="T61" fmla="*/ 18653 h 82550"/>
              <a:gd name="T62" fmla="*/ 16515 w 67310"/>
              <a:gd name="T63" fmla="*/ 16642 h 82550"/>
              <a:gd name="T64" fmla="*/ 55265 w 67310"/>
              <a:gd name="T65" fmla="*/ 16642 h 82550"/>
              <a:gd name="T66" fmla="*/ 52905 w 67310"/>
              <a:gd name="T67" fmla="*/ 10275 h 82550"/>
              <a:gd name="T68" fmla="*/ 50209 w 67310"/>
              <a:gd name="T69" fmla="*/ 640 h 82550"/>
              <a:gd name="T70" fmla="*/ 44325 w 67310"/>
              <a:gd name="T71" fmla="*/ 640 h 82550"/>
              <a:gd name="T72" fmla="*/ 39332 w 67310"/>
              <a:gd name="T73" fmla="*/ 0 h 82550"/>
              <a:gd name="T74" fmla="*/ 55265 w 67310"/>
              <a:gd name="T75" fmla="*/ 16642 h 82550"/>
              <a:gd name="T76" fmla="*/ 46950 w 67310"/>
              <a:gd name="T77" fmla="*/ 16642 h 82550"/>
              <a:gd name="T78" fmla="*/ 47548 w 67310"/>
              <a:gd name="T79" fmla="*/ 18044 h 82550"/>
              <a:gd name="T80" fmla="*/ 52654 w 67310"/>
              <a:gd name="T81" fmla="*/ 34533 h 82550"/>
              <a:gd name="T82" fmla="*/ 55135 w 67310"/>
              <a:gd name="T83" fmla="*/ 42153 h 82550"/>
              <a:gd name="T84" fmla="*/ 55733 w 67310"/>
              <a:gd name="T85" fmla="*/ 42153 h 82550"/>
              <a:gd name="T86" fmla="*/ 58359 w 67310"/>
              <a:gd name="T87" fmla="*/ 43555 h 82550"/>
              <a:gd name="T88" fmla="*/ 61438 w 67310"/>
              <a:gd name="T89" fmla="*/ 42153 h 82550"/>
              <a:gd name="T90" fmla="*/ 62150 w 67310"/>
              <a:gd name="T91" fmla="*/ 39380 h 82550"/>
              <a:gd name="T92" fmla="*/ 62749 w 67310"/>
              <a:gd name="T93" fmla="*/ 37337 h 82550"/>
              <a:gd name="T94" fmla="*/ 62749 w 67310"/>
              <a:gd name="T95" fmla="*/ 35935 h 82550"/>
              <a:gd name="T96" fmla="*/ 61438 w 67310"/>
              <a:gd name="T97" fmla="*/ 34533 h 82550"/>
              <a:gd name="T98" fmla="*/ 62150 w 67310"/>
              <a:gd name="T99" fmla="*/ 34533 h 82550"/>
              <a:gd name="T100" fmla="*/ 57932 w 67310"/>
              <a:gd name="T101" fmla="*/ 23841 h 82550"/>
              <a:gd name="T102" fmla="*/ 55265 w 67310"/>
              <a:gd name="T103" fmla="*/ 16642 h 82550"/>
              <a:gd name="T104" fmla="*/ 50029 w 67310"/>
              <a:gd name="T105" fmla="*/ 0 h 82550"/>
              <a:gd name="T106" fmla="*/ 44325 w 67310"/>
              <a:gd name="T107" fmla="*/ 640 h 82550"/>
              <a:gd name="T108" fmla="*/ 50209 w 67310"/>
              <a:gd name="T109" fmla="*/ 640 h 82550"/>
              <a:gd name="T110" fmla="*/ 50029 w 67310"/>
              <a:gd name="T111" fmla="*/ 0 h 825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310"/>
              <a:gd name="T169" fmla="*/ 0 h 82550"/>
              <a:gd name="T170" fmla="*/ 67310 w 67310"/>
              <a:gd name="T171" fmla="*/ 82550 h 825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310" h="82550">
                <a:moveTo>
                  <a:pt x="50170" y="16642"/>
                </a:moveTo>
                <a:lnTo>
                  <a:pt x="17647" y="16642"/>
                </a:lnTo>
                <a:lnTo>
                  <a:pt x="17647" y="79491"/>
                </a:lnTo>
                <a:lnTo>
                  <a:pt x="20970" y="82295"/>
                </a:lnTo>
                <a:lnTo>
                  <a:pt x="28437" y="82295"/>
                </a:lnTo>
                <a:lnTo>
                  <a:pt x="31882" y="79491"/>
                </a:lnTo>
                <a:lnTo>
                  <a:pt x="31882" y="53218"/>
                </a:lnTo>
                <a:lnTo>
                  <a:pt x="31120" y="49773"/>
                </a:lnTo>
                <a:lnTo>
                  <a:pt x="50170" y="49773"/>
                </a:lnTo>
                <a:lnTo>
                  <a:pt x="50170" y="16642"/>
                </a:lnTo>
                <a:close/>
              </a:path>
              <a:path w="67310" h="82550">
                <a:moveTo>
                  <a:pt x="50170" y="49773"/>
                </a:moveTo>
                <a:lnTo>
                  <a:pt x="35935" y="49773"/>
                </a:lnTo>
                <a:lnTo>
                  <a:pt x="35935" y="79491"/>
                </a:lnTo>
                <a:lnTo>
                  <a:pt x="39258" y="82295"/>
                </a:lnTo>
                <a:lnTo>
                  <a:pt x="46725" y="82295"/>
                </a:lnTo>
                <a:lnTo>
                  <a:pt x="50170" y="79491"/>
                </a:lnTo>
                <a:lnTo>
                  <a:pt x="50170" y="49773"/>
                </a:lnTo>
                <a:close/>
              </a:path>
              <a:path w="67310" h="82550">
                <a:moveTo>
                  <a:pt x="42031" y="0"/>
                </a:moveTo>
                <a:lnTo>
                  <a:pt x="22981" y="0"/>
                </a:lnTo>
                <a:lnTo>
                  <a:pt x="15963" y="3433"/>
                </a:lnTo>
                <a:lnTo>
                  <a:pt x="9281" y="16412"/>
                </a:lnTo>
                <a:lnTo>
                  <a:pt x="4693" y="27675"/>
                </a:lnTo>
                <a:lnTo>
                  <a:pt x="1402" y="37337"/>
                </a:lnTo>
                <a:lnTo>
                  <a:pt x="640" y="37978"/>
                </a:lnTo>
                <a:lnTo>
                  <a:pt x="1402" y="37978"/>
                </a:lnTo>
                <a:lnTo>
                  <a:pt x="640" y="39380"/>
                </a:lnTo>
                <a:lnTo>
                  <a:pt x="0" y="42915"/>
                </a:lnTo>
                <a:lnTo>
                  <a:pt x="2682" y="44317"/>
                </a:lnTo>
                <a:lnTo>
                  <a:pt x="6736" y="46360"/>
                </a:lnTo>
                <a:lnTo>
                  <a:pt x="8778" y="42915"/>
                </a:lnTo>
                <a:lnTo>
                  <a:pt x="16245" y="18653"/>
                </a:lnTo>
                <a:lnTo>
                  <a:pt x="17647" y="16642"/>
                </a:lnTo>
                <a:lnTo>
                  <a:pt x="59055" y="16642"/>
                </a:lnTo>
                <a:lnTo>
                  <a:pt x="56533" y="10275"/>
                </a:lnTo>
                <a:lnTo>
                  <a:pt x="53653" y="640"/>
                </a:lnTo>
                <a:lnTo>
                  <a:pt x="47365" y="640"/>
                </a:lnTo>
                <a:lnTo>
                  <a:pt x="42031" y="0"/>
                </a:lnTo>
                <a:close/>
              </a:path>
              <a:path w="67310" h="82550">
                <a:moveTo>
                  <a:pt x="59055" y="16642"/>
                </a:moveTo>
                <a:lnTo>
                  <a:pt x="50170" y="16642"/>
                </a:lnTo>
                <a:lnTo>
                  <a:pt x="50810" y="18044"/>
                </a:lnTo>
                <a:lnTo>
                  <a:pt x="56266" y="34533"/>
                </a:lnTo>
                <a:lnTo>
                  <a:pt x="58917" y="42153"/>
                </a:lnTo>
                <a:lnTo>
                  <a:pt x="59557" y="42153"/>
                </a:lnTo>
                <a:lnTo>
                  <a:pt x="62362" y="43555"/>
                </a:lnTo>
                <a:lnTo>
                  <a:pt x="65653" y="42153"/>
                </a:lnTo>
                <a:lnTo>
                  <a:pt x="66415" y="39380"/>
                </a:lnTo>
                <a:lnTo>
                  <a:pt x="67055" y="37337"/>
                </a:lnTo>
                <a:lnTo>
                  <a:pt x="67055" y="35935"/>
                </a:lnTo>
                <a:lnTo>
                  <a:pt x="65653" y="34533"/>
                </a:lnTo>
                <a:lnTo>
                  <a:pt x="66415" y="34533"/>
                </a:lnTo>
                <a:lnTo>
                  <a:pt x="61907" y="23841"/>
                </a:lnTo>
                <a:lnTo>
                  <a:pt x="59055" y="16642"/>
                </a:lnTo>
                <a:close/>
              </a:path>
              <a:path w="67310" h="82550">
                <a:moveTo>
                  <a:pt x="53461" y="0"/>
                </a:moveTo>
                <a:lnTo>
                  <a:pt x="47365" y="640"/>
                </a:lnTo>
                <a:lnTo>
                  <a:pt x="53653" y="640"/>
                </a:lnTo>
                <a:lnTo>
                  <a:pt x="53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8" name="object 18"/>
          <p:cNvSpPr>
            <a:spLocks/>
          </p:cNvSpPr>
          <p:nvPr/>
        </p:nvSpPr>
        <p:spPr bwMode="auto">
          <a:xfrm>
            <a:off x="4805363" y="912813"/>
            <a:ext cx="34925" cy="33337"/>
          </a:xfrm>
          <a:custGeom>
            <a:avLst/>
            <a:gdLst>
              <a:gd name="T0" fmla="*/ 23966 w 35560"/>
              <a:gd name="T1" fmla="*/ 0 h 33655"/>
              <a:gd name="T2" fmla="*/ 6932 w 35560"/>
              <a:gd name="T3" fmla="*/ 0 h 33655"/>
              <a:gd name="T4" fmla="*/ 0 w 35560"/>
              <a:gd name="T5" fmla="*/ 7015 h 33655"/>
              <a:gd name="T6" fmla="*/ 0 w 35560"/>
              <a:gd name="T7" fmla="*/ 24355 h 33655"/>
              <a:gd name="T8" fmla="*/ 6932 w 35560"/>
              <a:gd name="T9" fmla="*/ 31371 h 33655"/>
              <a:gd name="T10" fmla="*/ 23966 w 35560"/>
              <a:gd name="T11" fmla="*/ 31371 h 33655"/>
              <a:gd name="T12" fmla="*/ 30897 w 35560"/>
              <a:gd name="T13" fmla="*/ 24355 h 33655"/>
              <a:gd name="T14" fmla="*/ 30897 w 35560"/>
              <a:gd name="T15" fmla="*/ 7015 h 33655"/>
              <a:gd name="T16" fmla="*/ 23966 w 35560"/>
              <a:gd name="T17" fmla="*/ 0 h 336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560"/>
              <a:gd name="T28" fmla="*/ 0 h 33655"/>
              <a:gd name="T29" fmla="*/ 35560 w 35560"/>
              <a:gd name="T30" fmla="*/ 33655 h 336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560" h="33655">
                <a:moveTo>
                  <a:pt x="27188" y="0"/>
                </a:moveTo>
                <a:lnTo>
                  <a:pt x="7863" y="0"/>
                </a:lnTo>
                <a:lnTo>
                  <a:pt x="0" y="7498"/>
                </a:lnTo>
                <a:lnTo>
                  <a:pt x="0" y="26029"/>
                </a:lnTo>
                <a:lnTo>
                  <a:pt x="7863" y="33527"/>
                </a:lnTo>
                <a:lnTo>
                  <a:pt x="27188" y="33527"/>
                </a:lnTo>
                <a:lnTo>
                  <a:pt x="35051" y="26029"/>
                </a:lnTo>
                <a:lnTo>
                  <a:pt x="35051" y="7498"/>
                </a:lnTo>
                <a:lnTo>
                  <a:pt x="271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9" name="object 19"/>
          <p:cNvSpPr>
            <a:spLocks/>
          </p:cNvSpPr>
          <p:nvPr/>
        </p:nvSpPr>
        <p:spPr bwMode="auto">
          <a:xfrm>
            <a:off x="4781550" y="954088"/>
            <a:ext cx="82550" cy="165100"/>
          </a:xfrm>
          <a:custGeom>
            <a:avLst/>
            <a:gdLst>
              <a:gd name="T0" fmla="*/ 64129 w 82550"/>
              <a:gd name="T1" fmla="*/ 26791 h 165100"/>
              <a:gd name="T2" fmla="*/ 18928 w 82550"/>
              <a:gd name="T3" fmla="*/ 26791 h 165100"/>
              <a:gd name="T4" fmla="*/ 19568 w 82550"/>
              <a:gd name="T5" fmla="*/ 28834 h 165100"/>
              <a:gd name="T6" fmla="*/ 19568 w 82550"/>
              <a:gd name="T7" fmla="*/ 160538 h 165100"/>
              <a:gd name="T8" fmla="*/ 23621 w 82550"/>
              <a:gd name="T9" fmla="*/ 164591 h 165100"/>
              <a:gd name="T10" fmla="*/ 34411 w 82550"/>
              <a:gd name="T11" fmla="*/ 164591 h 165100"/>
              <a:gd name="T12" fmla="*/ 38496 w 82550"/>
              <a:gd name="T13" fmla="*/ 160538 h 165100"/>
              <a:gd name="T14" fmla="*/ 38496 w 82550"/>
              <a:gd name="T15" fmla="*/ 82295 h 165100"/>
              <a:gd name="T16" fmla="*/ 39105 w 82550"/>
              <a:gd name="T17" fmla="*/ 80253 h 165100"/>
              <a:gd name="T18" fmla="*/ 63367 w 82550"/>
              <a:gd name="T19" fmla="*/ 80253 h 165100"/>
              <a:gd name="T20" fmla="*/ 63367 w 82550"/>
              <a:gd name="T21" fmla="*/ 28834 h 165100"/>
              <a:gd name="T22" fmla="*/ 64129 w 82550"/>
              <a:gd name="T23" fmla="*/ 26791 h 165100"/>
              <a:gd name="T24" fmla="*/ 63367 w 82550"/>
              <a:gd name="T25" fmla="*/ 80253 h 165100"/>
              <a:gd name="T26" fmla="*/ 43830 w 82550"/>
              <a:gd name="T27" fmla="*/ 80253 h 165100"/>
              <a:gd name="T28" fmla="*/ 43830 w 82550"/>
              <a:gd name="T29" fmla="*/ 160538 h 165100"/>
              <a:gd name="T30" fmla="*/ 48524 w 82550"/>
              <a:gd name="T31" fmla="*/ 164591 h 165100"/>
              <a:gd name="T32" fmla="*/ 58673 w 82550"/>
              <a:gd name="T33" fmla="*/ 164591 h 165100"/>
              <a:gd name="T34" fmla="*/ 63367 w 82550"/>
              <a:gd name="T35" fmla="*/ 160538 h 165100"/>
              <a:gd name="T36" fmla="*/ 63367 w 82550"/>
              <a:gd name="T37" fmla="*/ 80253 h 165100"/>
              <a:gd name="T38" fmla="*/ 60716 w 82550"/>
              <a:gd name="T39" fmla="*/ 0 h 165100"/>
              <a:gd name="T40" fmla="*/ 20970 w 82550"/>
              <a:gd name="T41" fmla="*/ 0 h 165100"/>
              <a:gd name="T42" fmla="*/ 8471 w 82550"/>
              <a:gd name="T43" fmla="*/ 5337 h 165100"/>
              <a:gd name="T44" fmla="*/ 979 w 82550"/>
              <a:gd name="T45" fmla="*/ 16587 h 165100"/>
              <a:gd name="T46" fmla="*/ 0 w 82550"/>
              <a:gd name="T47" fmla="*/ 28834 h 165100"/>
              <a:gd name="T48" fmla="*/ 0 w 82550"/>
              <a:gd name="T49" fmla="*/ 75437 h 165100"/>
              <a:gd name="T50" fmla="*/ 3444 w 82550"/>
              <a:gd name="T51" fmla="*/ 78851 h 165100"/>
              <a:gd name="T52" fmla="*/ 10789 w 82550"/>
              <a:gd name="T53" fmla="*/ 78851 h 165100"/>
              <a:gd name="T54" fmla="*/ 13472 w 82550"/>
              <a:gd name="T55" fmla="*/ 75437 h 165100"/>
              <a:gd name="T56" fmla="*/ 13472 w 82550"/>
              <a:gd name="T57" fmla="*/ 28834 h 165100"/>
              <a:gd name="T58" fmla="*/ 14234 w 82550"/>
              <a:gd name="T59" fmla="*/ 26791 h 165100"/>
              <a:gd name="T60" fmla="*/ 82295 w 82550"/>
              <a:gd name="T61" fmla="*/ 26791 h 165100"/>
              <a:gd name="T62" fmla="*/ 82295 w 82550"/>
              <a:gd name="T63" fmla="*/ 23378 h 165100"/>
              <a:gd name="T64" fmla="*/ 78163 w 82550"/>
              <a:gd name="T65" fmla="*/ 10038 h 165100"/>
              <a:gd name="T66" fmla="*/ 67678 w 82550"/>
              <a:gd name="T67" fmla="*/ 1650 h 165100"/>
              <a:gd name="T68" fmla="*/ 60716 w 82550"/>
              <a:gd name="T69" fmla="*/ 0 h 165100"/>
              <a:gd name="T70" fmla="*/ 82295 w 82550"/>
              <a:gd name="T71" fmla="*/ 26791 h 165100"/>
              <a:gd name="T72" fmla="*/ 68823 w 82550"/>
              <a:gd name="T73" fmla="*/ 26791 h 165100"/>
              <a:gd name="T74" fmla="*/ 68823 w 82550"/>
              <a:gd name="T75" fmla="*/ 75437 h 165100"/>
              <a:gd name="T76" fmla="*/ 72146 w 82550"/>
              <a:gd name="T77" fmla="*/ 78851 h 165100"/>
              <a:gd name="T78" fmla="*/ 79644 w 82550"/>
              <a:gd name="T79" fmla="*/ 78851 h 165100"/>
              <a:gd name="T80" fmla="*/ 82295 w 82550"/>
              <a:gd name="T81" fmla="*/ 75437 h 165100"/>
              <a:gd name="T82" fmla="*/ 82295 w 82550"/>
              <a:gd name="T83" fmla="*/ 26791 h 165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2550"/>
              <a:gd name="T127" fmla="*/ 0 h 165100"/>
              <a:gd name="T128" fmla="*/ 82550 w 82550"/>
              <a:gd name="T129" fmla="*/ 165100 h 165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2550" h="165100">
                <a:moveTo>
                  <a:pt x="64129" y="26791"/>
                </a:moveTo>
                <a:lnTo>
                  <a:pt x="18928" y="26791"/>
                </a:lnTo>
                <a:lnTo>
                  <a:pt x="19568" y="28834"/>
                </a:lnTo>
                <a:lnTo>
                  <a:pt x="19568" y="160538"/>
                </a:lnTo>
                <a:lnTo>
                  <a:pt x="23621" y="164591"/>
                </a:lnTo>
                <a:lnTo>
                  <a:pt x="34411" y="164591"/>
                </a:lnTo>
                <a:lnTo>
                  <a:pt x="38496" y="160538"/>
                </a:lnTo>
                <a:lnTo>
                  <a:pt x="38496" y="82295"/>
                </a:lnTo>
                <a:lnTo>
                  <a:pt x="39105" y="80253"/>
                </a:lnTo>
                <a:lnTo>
                  <a:pt x="63367" y="80253"/>
                </a:lnTo>
                <a:lnTo>
                  <a:pt x="63367" y="28834"/>
                </a:lnTo>
                <a:lnTo>
                  <a:pt x="64129" y="26791"/>
                </a:lnTo>
                <a:close/>
              </a:path>
              <a:path w="82550" h="165100">
                <a:moveTo>
                  <a:pt x="63367" y="80253"/>
                </a:moveTo>
                <a:lnTo>
                  <a:pt x="43830" y="80253"/>
                </a:lnTo>
                <a:lnTo>
                  <a:pt x="43830" y="160538"/>
                </a:lnTo>
                <a:lnTo>
                  <a:pt x="48524" y="164591"/>
                </a:lnTo>
                <a:lnTo>
                  <a:pt x="58673" y="164591"/>
                </a:lnTo>
                <a:lnTo>
                  <a:pt x="63367" y="160538"/>
                </a:lnTo>
                <a:lnTo>
                  <a:pt x="63367" y="80253"/>
                </a:lnTo>
                <a:close/>
              </a:path>
              <a:path w="82550" h="165100">
                <a:moveTo>
                  <a:pt x="60716" y="0"/>
                </a:moveTo>
                <a:lnTo>
                  <a:pt x="20970" y="0"/>
                </a:lnTo>
                <a:lnTo>
                  <a:pt x="8471" y="5337"/>
                </a:lnTo>
                <a:lnTo>
                  <a:pt x="979" y="16587"/>
                </a:lnTo>
                <a:lnTo>
                  <a:pt x="0" y="28834"/>
                </a:lnTo>
                <a:lnTo>
                  <a:pt x="0" y="75437"/>
                </a:lnTo>
                <a:lnTo>
                  <a:pt x="3444" y="78851"/>
                </a:lnTo>
                <a:lnTo>
                  <a:pt x="10789" y="78851"/>
                </a:lnTo>
                <a:lnTo>
                  <a:pt x="13472" y="75437"/>
                </a:lnTo>
                <a:lnTo>
                  <a:pt x="13472" y="28834"/>
                </a:lnTo>
                <a:lnTo>
                  <a:pt x="14234" y="26791"/>
                </a:lnTo>
                <a:lnTo>
                  <a:pt x="82295" y="26791"/>
                </a:lnTo>
                <a:lnTo>
                  <a:pt x="82295" y="23378"/>
                </a:lnTo>
                <a:lnTo>
                  <a:pt x="78163" y="10038"/>
                </a:lnTo>
                <a:lnTo>
                  <a:pt x="67678" y="1650"/>
                </a:lnTo>
                <a:lnTo>
                  <a:pt x="60716" y="0"/>
                </a:lnTo>
                <a:close/>
              </a:path>
              <a:path w="82550" h="165100">
                <a:moveTo>
                  <a:pt x="82295" y="26791"/>
                </a:moveTo>
                <a:lnTo>
                  <a:pt x="68823" y="26791"/>
                </a:lnTo>
                <a:lnTo>
                  <a:pt x="68823" y="75437"/>
                </a:lnTo>
                <a:lnTo>
                  <a:pt x="72146" y="78851"/>
                </a:lnTo>
                <a:lnTo>
                  <a:pt x="79644" y="78851"/>
                </a:lnTo>
                <a:lnTo>
                  <a:pt x="82295" y="75437"/>
                </a:lnTo>
                <a:lnTo>
                  <a:pt x="82295" y="267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0" name="object 20"/>
          <p:cNvSpPr>
            <a:spLocks/>
          </p:cNvSpPr>
          <p:nvPr/>
        </p:nvSpPr>
        <p:spPr bwMode="auto">
          <a:xfrm>
            <a:off x="4772025" y="1033463"/>
            <a:ext cx="14288" cy="80962"/>
          </a:xfrm>
          <a:custGeom>
            <a:avLst/>
            <a:gdLst>
              <a:gd name="T0" fmla="*/ 9706 w 15239"/>
              <a:gd name="T1" fmla="*/ 0 h 81280"/>
              <a:gd name="T2" fmla="*/ 0 w 15239"/>
              <a:gd name="T3" fmla="*/ 78584 h 81280"/>
              <a:gd name="T4" fmla="*/ 0 60000 65536"/>
              <a:gd name="T5" fmla="*/ 0 60000 65536"/>
              <a:gd name="T6" fmla="*/ 0 w 15239"/>
              <a:gd name="T7" fmla="*/ 0 h 81280"/>
              <a:gd name="T8" fmla="*/ 15239 w 15239"/>
              <a:gd name="T9" fmla="*/ 81280 h 812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39" h="81280">
                <a:moveTo>
                  <a:pt x="15239" y="0"/>
                </a:moveTo>
                <a:lnTo>
                  <a:pt x="0" y="80771"/>
                </a:lnTo>
              </a:path>
            </a:pathLst>
          </a:custGeom>
          <a:noFill/>
          <a:ln w="2438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1" name="object 21"/>
          <p:cNvSpPr>
            <a:spLocks/>
          </p:cNvSpPr>
          <p:nvPr/>
        </p:nvSpPr>
        <p:spPr bwMode="auto">
          <a:xfrm>
            <a:off x="4862513" y="1020763"/>
            <a:ext cx="61912" cy="98425"/>
          </a:xfrm>
          <a:custGeom>
            <a:avLst/>
            <a:gdLst>
              <a:gd name="T0" fmla="*/ 7508 w 60960"/>
              <a:gd name="T1" fmla="*/ 0 h 97790"/>
              <a:gd name="T2" fmla="*/ 2275 w 60960"/>
              <a:gd name="T3" fmla="*/ 0 h 97790"/>
              <a:gd name="T4" fmla="*/ 0 w 60960"/>
              <a:gd name="T5" fmla="*/ 2934 h 97790"/>
              <a:gd name="T6" fmla="*/ 0 w 60960"/>
              <a:gd name="T7" fmla="*/ 7971 h 97790"/>
              <a:gd name="T8" fmla="*/ 15829 w 60960"/>
              <a:gd name="T9" fmla="*/ 34607 h 97790"/>
              <a:gd name="T10" fmla="*/ 16578 w 60960"/>
              <a:gd name="T11" fmla="*/ 36134 h 97790"/>
              <a:gd name="T12" fmla="*/ 16578 w 60960"/>
              <a:gd name="T13" fmla="*/ 99120 h 97790"/>
              <a:gd name="T14" fmla="*/ 19669 w 60960"/>
              <a:gd name="T15" fmla="*/ 102055 h 97790"/>
              <a:gd name="T16" fmla="*/ 27891 w 60960"/>
              <a:gd name="T17" fmla="*/ 102055 h 97790"/>
              <a:gd name="T18" fmla="*/ 31694 w 60960"/>
              <a:gd name="T19" fmla="*/ 99120 h 97790"/>
              <a:gd name="T20" fmla="*/ 31694 w 60960"/>
              <a:gd name="T21" fmla="*/ 72426 h 97790"/>
              <a:gd name="T22" fmla="*/ 31016 w 60960"/>
              <a:gd name="T23" fmla="*/ 69493 h 97790"/>
              <a:gd name="T24" fmla="*/ 51398 w 60960"/>
              <a:gd name="T25" fmla="*/ 69493 h 97790"/>
              <a:gd name="T26" fmla="*/ 51398 w 60960"/>
              <a:gd name="T27" fmla="*/ 36134 h 97790"/>
              <a:gd name="T28" fmla="*/ 52078 w 60960"/>
              <a:gd name="T29" fmla="*/ 34667 h 97790"/>
              <a:gd name="T30" fmla="*/ 60901 w 60960"/>
              <a:gd name="T31" fmla="*/ 19518 h 97790"/>
              <a:gd name="T32" fmla="*/ 22658 w 60960"/>
              <a:gd name="T33" fmla="*/ 19518 h 97790"/>
              <a:gd name="T34" fmla="*/ 19669 w 60960"/>
              <a:gd name="T35" fmla="*/ 17413 h 97790"/>
              <a:gd name="T36" fmla="*/ 17428 w 60960"/>
              <a:gd name="T37" fmla="*/ 15148 h 97790"/>
              <a:gd name="T38" fmla="*/ 10634 w 60960"/>
              <a:gd name="T39" fmla="*/ 2934 h 97790"/>
              <a:gd name="T40" fmla="*/ 9783 w 60960"/>
              <a:gd name="T41" fmla="*/ 2934 h 97790"/>
              <a:gd name="T42" fmla="*/ 9069 w 60960"/>
              <a:gd name="T43" fmla="*/ 1465 h 97790"/>
              <a:gd name="T44" fmla="*/ 7508 w 60960"/>
              <a:gd name="T45" fmla="*/ 0 h 97790"/>
              <a:gd name="T46" fmla="*/ 51398 w 60960"/>
              <a:gd name="T47" fmla="*/ 69493 h 97790"/>
              <a:gd name="T48" fmla="*/ 36248 w 60960"/>
              <a:gd name="T49" fmla="*/ 69493 h 97790"/>
              <a:gd name="T50" fmla="*/ 36248 w 60960"/>
              <a:gd name="T51" fmla="*/ 99120 h 97790"/>
              <a:gd name="T52" fmla="*/ 39203 w 60960"/>
              <a:gd name="T53" fmla="*/ 102055 h 97790"/>
              <a:gd name="T54" fmla="*/ 47559 w 60960"/>
              <a:gd name="T55" fmla="*/ 102055 h 97790"/>
              <a:gd name="T56" fmla="*/ 51398 w 60960"/>
              <a:gd name="T57" fmla="*/ 99120 h 97790"/>
              <a:gd name="T58" fmla="*/ 51398 w 60960"/>
              <a:gd name="T59" fmla="*/ 69493 h 97790"/>
              <a:gd name="T60" fmla="*/ 65667 w 60960"/>
              <a:gd name="T61" fmla="*/ 0 h 97790"/>
              <a:gd name="T62" fmla="*/ 60435 w 60960"/>
              <a:gd name="T63" fmla="*/ 0 h 97790"/>
              <a:gd name="T64" fmla="*/ 58873 w 60960"/>
              <a:gd name="T65" fmla="*/ 1465 h 97790"/>
              <a:gd name="T66" fmla="*/ 57345 w 60960"/>
              <a:gd name="T67" fmla="*/ 2934 h 97790"/>
              <a:gd name="T68" fmla="*/ 49837 w 60960"/>
              <a:gd name="T69" fmla="*/ 15148 h 97790"/>
              <a:gd name="T70" fmla="*/ 47559 w 60960"/>
              <a:gd name="T71" fmla="*/ 17413 h 97790"/>
              <a:gd name="T72" fmla="*/ 45283 w 60960"/>
              <a:gd name="T73" fmla="*/ 19518 h 97790"/>
              <a:gd name="T74" fmla="*/ 60901 w 60960"/>
              <a:gd name="T75" fmla="*/ 19518 h 97790"/>
              <a:gd name="T76" fmla="*/ 66380 w 60960"/>
              <a:gd name="T77" fmla="*/ 10113 h 97790"/>
              <a:gd name="T78" fmla="*/ 67944 w 60960"/>
              <a:gd name="T79" fmla="*/ 6505 h 97790"/>
              <a:gd name="T80" fmla="*/ 67944 w 60960"/>
              <a:gd name="T81" fmla="*/ 2934 h 97790"/>
              <a:gd name="T82" fmla="*/ 65667 w 60960"/>
              <a:gd name="T83" fmla="*/ 0 h 977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0960"/>
              <a:gd name="T127" fmla="*/ 0 h 97790"/>
              <a:gd name="T128" fmla="*/ 60960 w 60960"/>
              <a:gd name="T129" fmla="*/ 97790 h 977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0960" h="97790">
                <a:moveTo>
                  <a:pt x="6736" y="0"/>
                </a:moveTo>
                <a:lnTo>
                  <a:pt x="2042" y="0"/>
                </a:lnTo>
                <a:lnTo>
                  <a:pt x="0" y="2804"/>
                </a:lnTo>
                <a:lnTo>
                  <a:pt x="0" y="7619"/>
                </a:lnTo>
                <a:lnTo>
                  <a:pt x="14202" y="33074"/>
                </a:lnTo>
                <a:lnTo>
                  <a:pt x="14874" y="34533"/>
                </a:lnTo>
                <a:lnTo>
                  <a:pt x="14874" y="94731"/>
                </a:lnTo>
                <a:lnTo>
                  <a:pt x="17647" y="97535"/>
                </a:lnTo>
                <a:lnTo>
                  <a:pt x="25024" y="97535"/>
                </a:lnTo>
                <a:lnTo>
                  <a:pt x="28437" y="94731"/>
                </a:lnTo>
                <a:lnTo>
                  <a:pt x="28437" y="69220"/>
                </a:lnTo>
                <a:lnTo>
                  <a:pt x="27828" y="66415"/>
                </a:lnTo>
                <a:lnTo>
                  <a:pt x="46116" y="66415"/>
                </a:lnTo>
                <a:lnTo>
                  <a:pt x="46116" y="34533"/>
                </a:lnTo>
                <a:lnTo>
                  <a:pt x="46725" y="33131"/>
                </a:lnTo>
                <a:lnTo>
                  <a:pt x="54641" y="18653"/>
                </a:lnTo>
                <a:lnTo>
                  <a:pt x="20330" y="18653"/>
                </a:lnTo>
                <a:lnTo>
                  <a:pt x="17647" y="16642"/>
                </a:lnTo>
                <a:lnTo>
                  <a:pt x="15636" y="14477"/>
                </a:lnTo>
                <a:lnTo>
                  <a:pt x="9540" y="2804"/>
                </a:lnTo>
                <a:lnTo>
                  <a:pt x="8778" y="2804"/>
                </a:lnTo>
                <a:lnTo>
                  <a:pt x="8138" y="1402"/>
                </a:lnTo>
                <a:lnTo>
                  <a:pt x="6736" y="0"/>
                </a:lnTo>
                <a:close/>
              </a:path>
              <a:path w="60960" h="97790">
                <a:moveTo>
                  <a:pt x="46116" y="66415"/>
                </a:moveTo>
                <a:lnTo>
                  <a:pt x="32522" y="66415"/>
                </a:lnTo>
                <a:lnTo>
                  <a:pt x="32522" y="94731"/>
                </a:lnTo>
                <a:lnTo>
                  <a:pt x="35173" y="97535"/>
                </a:lnTo>
                <a:lnTo>
                  <a:pt x="42671" y="97535"/>
                </a:lnTo>
                <a:lnTo>
                  <a:pt x="46116" y="94731"/>
                </a:lnTo>
                <a:lnTo>
                  <a:pt x="46116" y="66415"/>
                </a:lnTo>
                <a:close/>
              </a:path>
              <a:path w="60960" h="97790">
                <a:moveTo>
                  <a:pt x="58917" y="0"/>
                </a:moveTo>
                <a:lnTo>
                  <a:pt x="54223" y="0"/>
                </a:lnTo>
                <a:lnTo>
                  <a:pt x="52821" y="1402"/>
                </a:lnTo>
                <a:lnTo>
                  <a:pt x="51450" y="2804"/>
                </a:lnTo>
                <a:lnTo>
                  <a:pt x="44714" y="14477"/>
                </a:lnTo>
                <a:lnTo>
                  <a:pt x="42671" y="16642"/>
                </a:lnTo>
                <a:lnTo>
                  <a:pt x="40629" y="18653"/>
                </a:lnTo>
                <a:lnTo>
                  <a:pt x="54641" y="18653"/>
                </a:lnTo>
                <a:lnTo>
                  <a:pt x="59556" y="9665"/>
                </a:lnTo>
                <a:lnTo>
                  <a:pt x="60959" y="6217"/>
                </a:lnTo>
                <a:lnTo>
                  <a:pt x="60959" y="2804"/>
                </a:lnTo>
                <a:lnTo>
                  <a:pt x="589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2" name="object 22"/>
          <p:cNvSpPr>
            <a:spLocks/>
          </p:cNvSpPr>
          <p:nvPr/>
        </p:nvSpPr>
        <p:spPr bwMode="auto">
          <a:xfrm>
            <a:off x="4879975" y="1004888"/>
            <a:ext cx="28575" cy="26987"/>
          </a:xfrm>
          <a:custGeom>
            <a:avLst/>
            <a:gdLst>
              <a:gd name="T0" fmla="*/ 24977 w 27939"/>
              <a:gd name="T1" fmla="*/ 0 h 27940"/>
              <a:gd name="T2" fmla="*/ 7135 w 27939"/>
              <a:gd name="T3" fmla="*/ 0 h 27940"/>
              <a:gd name="T4" fmla="*/ 0 w 27939"/>
              <a:gd name="T5" fmla="*/ 4780 h 27940"/>
              <a:gd name="T6" fmla="*/ 0 w 27939"/>
              <a:gd name="T7" fmla="*/ 16733 h 27940"/>
              <a:gd name="T8" fmla="*/ 7135 w 27939"/>
              <a:gd name="T9" fmla="*/ 21514 h 27940"/>
              <a:gd name="T10" fmla="*/ 24977 w 27939"/>
              <a:gd name="T11" fmla="*/ 21514 h 27940"/>
              <a:gd name="T12" fmla="*/ 32112 w 27939"/>
              <a:gd name="T13" fmla="*/ 16733 h 27940"/>
              <a:gd name="T14" fmla="*/ 32112 w 27939"/>
              <a:gd name="T15" fmla="*/ 4780 h 27940"/>
              <a:gd name="T16" fmla="*/ 24977 w 27939"/>
              <a:gd name="T17" fmla="*/ 0 h 27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939"/>
              <a:gd name="T28" fmla="*/ 0 h 27940"/>
              <a:gd name="T29" fmla="*/ 27939 w 27939"/>
              <a:gd name="T30" fmla="*/ 27940 h 279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939" h="27940">
                <a:moveTo>
                  <a:pt x="21335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21335"/>
                </a:lnTo>
                <a:lnTo>
                  <a:pt x="6095" y="27431"/>
                </a:lnTo>
                <a:lnTo>
                  <a:pt x="21335" y="27431"/>
                </a:lnTo>
                <a:lnTo>
                  <a:pt x="27431" y="21335"/>
                </a:lnTo>
                <a:lnTo>
                  <a:pt x="27431" y="6095"/>
                </a:lnTo>
                <a:lnTo>
                  <a:pt x="213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3" name="object 23"/>
          <p:cNvSpPr>
            <a:spLocks/>
          </p:cNvSpPr>
          <p:nvPr/>
        </p:nvSpPr>
        <p:spPr bwMode="auto">
          <a:xfrm>
            <a:off x="4870450" y="1050925"/>
            <a:ext cx="46038" cy="38100"/>
          </a:xfrm>
          <a:custGeom>
            <a:avLst/>
            <a:gdLst>
              <a:gd name="T0" fmla="*/ 24412 w 45720"/>
              <a:gd name="T1" fmla="*/ 0 h 38100"/>
              <a:gd name="T2" fmla="*/ 7997 w 45720"/>
              <a:gd name="T3" fmla="*/ 10911 h 38100"/>
              <a:gd name="T4" fmla="*/ 0 w 45720"/>
              <a:gd name="T5" fmla="*/ 38099 h 38100"/>
              <a:gd name="T6" fmla="*/ 47991 w 45720"/>
              <a:gd name="T7" fmla="*/ 38099 h 38100"/>
              <a:gd name="T8" fmla="*/ 40121 w 45720"/>
              <a:gd name="T9" fmla="*/ 10911 h 38100"/>
              <a:gd name="T10" fmla="*/ 24412 w 45720"/>
              <a:gd name="T11" fmla="*/ 0 h 38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20"/>
              <a:gd name="T19" fmla="*/ 0 h 38100"/>
              <a:gd name="T20" fmla="*/ 45720 w 45720"/>
              <a:gd name="T21" fmla="*/ 38100 h 38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" h="38100">
                <a:moveTo>
                  <a:pt x="23256" y="0"/>
                </a:moveTo>
                <a:lnTo>
                  <a:pt x="7619" y="10911"/>
                </a:lnTo>
                <a:lnTo>
                  <a:pt x="0" y="38099"/>
                </a:lnTo>
                <a:lnTo>
                  <a:pt x="45719" y="38099"/>
                </a:lnTo>
                <a:lnTo>
                  <a:pt x="38221" y="10911"/>
                </a:lnTo>
                <a:lnTo>
                  <a:pt x="232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4" name="object 24"/>
          <p:cNvSpPr>
            <a:spLocks/>
          </p:cNvSpPr>
          <p:nvPr/>
        </p:nvSpPr>
        <p:spPr bwMode="auto">
          <a:xfrm>
            <a:off x="5621338" y="1363663"/>
            <a:ext cx="398462" cy="171450"/>
          </a:xfrm>
          <a:custGeom>
            <a:avLst/>
            <a:gdLst>
              <a:gd name="T0" fmla="*/ 398331 w 398145"/>
              <a:gd name="T1" fmla="*/ 0 h 170815"/>
              <a:gd name="T2" fmla="*/ 2421 w 398145"/>
              <a:gd name="T3" fmla="*/ 0 h 170815"/>
              <a:gd name="T4" fmla="*/ 0 w 398145"/>
              <a:gd name="T5" fmla="*/ 2470 h 170815"/>
              <a:gd name="T6" fmla="*/ 0 w 398145"/>
              <a:gd name="T7" fmla="*/ 7412 h 170815"/>
              <a:gd name="T8" fmla="*/ 2798 w 398145"/>
              <a:gd name="T9" fmla="*/ 20848 h 170815"/>
              <a:gd name="T10" fmla="*/ 16775 w 398145"/>
              <a:gd name="T11" fmla="*/ 58782 h 170815"/>
              <a:gd name="T12" fmla="*/ 38380 w 398145"/>
              <a:gd name="T13" fmla="*/ 92494 h 170815"/>
              <a:gd name="T14" fmla="*/ 66658 w 398145"/>
              <a:gd name="T15" fmla="*/ 121122 h 170815"/>
              <a:gd name="T16" fmla="*/ 100656 w 398145"/>
              <a:gd name="T17" fmla="*/ 143805 h 170815"/>
              <a:gd name="T18" fmla="*/ 136026 w 398145"/>
              <a:gd name="T19" fmla="*/ 158632 h 170815"/>
              <a:gd name="T20" fmla="*/ 136026 w 398145"/>
              <a:gd name="T21" fmla="*/ 172709 h 170815"/>
              <a:gd name="T22" fmla="*/ 137680 w 398145"/>
              <a:gd name="T23" fmla="*/ 175179 h 170815"/>
              <a:gd name="T24" fmla="*/ 266412 w 398145"/>
              <a:gd name="T25" fmla="*/ 175179 h 170815"/>
              <a:gd name="T26" fmla="*/ 267944 w 398145"/>
              <a:gd name="T27" fmla="*/ 172709 h 170815"/>
              <a:gd name="T28" fmla="*/ 267944 w 398145"/>
              <a:gd name="T29" fmla="*/ 157724 h 170815"/>
              <a:gd name="T30" fmla="*/ 281086 w 398145"/>
              <a:gd name="T31" fmla="*/ 152815 h 170815"/>
              <a:gd name="T32" fmla="*/ 317517 w 398145"/>
              <a:gd name="T33" fmla="*/ 133244 h 170815"/>
              <a:gd name="T34" fmla="*/ 348695 w 398145"/>
              <a:gd name="T35" fmla="*/ 107203 h 170815"/>
              <a:gd name="T36" fmla="*/ 373638 w 398145"/>
              <a:gd name="T37" fmla="*/ 75694 h 170815"/>
              <a:gd name="T38" fmla="*/ 391363 w 398145"/>
              <a:gd name="T39" fmla="*/ 39729 h 170815"/>
              <a:gd name="T40" fmla="*/ 399985 w 398145"/>
              <a:gd name="T41" fmla="*/ 5848 h 170815"/>
              <a:gd name="T42" fmla="*/ 399985 w 398145"/>
              <a:gd name="T43" fmla="*/ 2470 h 170815"/>
              <a:gd name="T44" fmla="*/ 398331 w 398145"/>
              <a:gd name="T45" fmla="*/ 0 h 1708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98145"/>
              <a:gd name="T70" fmla="*/ 0 h 170815"/>
              <a:gd name="T71" fmla="*/ 398145 w 398145"/>
              <a:gd name="T72" fmla="*/ 170815 h 17081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98145" h="170815">
                <a:moveTo>
                  <a:pt x="396118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7223"/>
                </a:lnTo>
                <a:lnTo>
                  <a:pt x="2784" y="20313"/>
                </a:lnTo>
                <a:lnTo>
                  <a:pt x="16684" y="57274"/>
                </a:lnTo>
                <a:lnTo>
                  <a:pt x="38168" y="90122"/>
                </a:lnTo>
                <a:lnTo>
                  <a:pt x="66287" y="118016"/>
                </a:lnTo>
                <a:lnTo>
                  <a:pt x="100096" y="140116"/>
                </a:lnTo>
                <a:lnTo>
                  <a:pt x="135270" y="154564"/>
                </a:lnTo>
                <a:lnTo>
                  <a:pt x="135270" y="168280"/>
                </a:lnTo>
                <a:lnTo>
                  <a:pt x="136916" y="170687"/>
                </a:lnTo>
                <a:lnTo>
                  <a:pt x="264932" y="170687"/>
                </a:lnTo>
                <a:lnTo>
                  <a:pt x="266456" y="168280"/>
                </a:lnTo>
                <a:lnTo>
                  <a:pt x="266456" y="153680"/>
                </a:lnTo>
                <a:lnTo>
                  <a:pt x="279524" y="148895"/>
                </a:lnTo>
                <a:lnTo>
                  <a:pt x="315753" y="129828"/>
                </a:lnTo>
                <a:lnTo>
                  <a:pt x="346758" y="104454"/>
                </a:lnTo>
                <a:lnTo>
                  <a:pt x="371562" y="73755"/>
                </a:lnTo>
                <a:lnTo>
                  <a:pt x="389189" y="38710"/>
                </a:lnTo>
                <a:lnTo>
                  <a:pt x="397763" y="5699"/>
                </a:lnTo>
                <a:lnTo>
                  <a:pt x="397763" y="2407"/>
                </a:lnTo>
                <a:lnTo>
                  <a:pt x="396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5" name="object 25"/>
          <p:cNvSpPr>
            <a:spLocks/>
          </p:cNvSpPr>
          <p:nvPr/>
        </p:nvSpPr>
        <p:spPr bwMode="auto">
          <a:xfrm>
            <a:off x="5870575" y="1192213"/>
            <a:ext cx="58738" cy="157162"/>
          </a:xfrm>
          <a:custGeom>
            <a:avLst/>
            <a:gdLst>
              <a:gd name="T0" fmla="*/ 31913 w 57785"/>
              <a:gd name="T1" fmla="*/ 0 h 157480"/>
              <a:gd name="T2" fmla="*/ 2532 w 57785"/>
              <a:gd name="T3" fmla="*/ 40361 h 157480"/>
              <a:gd name="T4" fmla="*/ 0 w 57785"/>
              <a:gd name="T5" fmla="*/ 64987 h 157480"/>
              <a:gd name="T6" fmla="*/ 2624 w 57785"/>
              <a:gd name="T7" fmla="*/ 78193 h 157480"/>
              <a:gd name="T8" fmla="*/ 8834 w 57785"/>
              <a:gd name="T9" fmla="*/ 91507 h 157480"/>
              <a:gd name="T10" fmla="*/ 19382 w 57785"/>
              <a:gd name="T11" fmla="*/ 104559 h 157480"/>
              <a:gd name="T12" fmla="*/ 30526 w 57785"/>
              <a:gd name="T13" fmla="*/ 117944 h 157480"/>
              <a:gd name="T14" fmla="*/ 36043 w 57785"/>
              <a:gd name="T15" fmla="*/ 130201 h 157480"/>
              <a:gd name="T16" fmla="*/ 37225 w 57785"/>
              <a:gd name="T17" fmla="*/ 141172 h 157480"/>
              <a:gd name="T18" fmla="*/ 35371 w 57785"/>
              <a:gd name="T19" fmla="*/ 150699 h 157480"/>
              <a:gd name="T20" fmla="*/ 62400 w 57785"/>
              <a:gd name="T21" fmla="*/ 154766 h 157480"/>
              <a:gd name="T22" fmla="*/ 64486 w 57785"/>
              <a:gd name="T23" fmla="*/ 144703 h 157480"/>
              <a:gd name="T24" fmla="*/ 64440 w 57785"/>
              <a:gd name="T25" fmla="*/ 133894 h 157480"/>
              <a:gd name="T26" fmla="*/ 61787 w 57785"/>
              <a:gd name="T27" fmla="*/ 122447 h 157480"/>
              <a:gd name="T28" fmla="*/ 56060 w 57785"/>
              <a:gd name="T29" fmla="*/ 110466 h 157480"/>
              <a:gd name="T30" fmla="*/ 46785 w 57785"/>
              <a:gd name="T31" fmla="*/ 98059 h 157480"/>
              <a:gd name="T32" fmla="*/ 36043 w 57785"/>
              <a:gd name="T33" fmla="*/ 84226 h 157480"/>
              <a:gd name="T34" fmla="*/ 30548 w 57785"/>
              <a:gd name="T35" fmla="*/ 70395 h 157480"/>
              <a:gd name="T36" fmla="*/ 37804 w 57785"/>
              <a:gd name="T37" fmla="*/ 25812 h 157480"/>
              <a:gd name="T38" fmla="*/ 47157 w 57785"/>
              <a:gd name="T39" fmla="*/ 12650 h 157480"/>
              <a:gd name="T40" fmla="*/ 44458 w 57785"/>
              <a:gd name="T41" fmla="*/ 6370 h 157480"/>
              <a:gd name="T42" fmla="*/ 38168 w 57785"/>
              <a:gd name="T43" fmla="*/ 3127 h 157480"/>
              <a:gd name="T44" fmla="*/ 31913 w 57785"/>
              <a:gd name="T45" fmla="*/ 0 h 1574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7785"/>
              <a:gd name="T70" fmla="*/ 0 h 157480"/>
              <a:gd name="T71" fmla="*/ 57785 w 57785"/>
              <a:gd name="T72" fmla="*/ 157480 h 1574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7785" h="157480">
                <a:moveTo>
                  <a:pt x="28461" y="0"/>
                </a:moveTo>
                <a:lnTo>
                  <a:pt x="2259" y="40936"/>
                </a:lnTo>
                <a:lnTo>
                  <a:pt x="0" y="65913"/>
                </a:lnTo>
                <a:lnTo>
                  <a:pt x="2339" y="79308"/>
                </a:lnTo>
                <a:lnTo>
                  <a:pt x="7879" y="92811"/>
                </a:lnTo>
                <a:lnTo>
                  <a:pt x="17286" y="106049"/>
                </a:lnTo>
                <a:lnTo>
                  <a:pt x="27224" y="119626"/>
                </a:lnTo>
                <a:lnTo>
                  <a:pt x="32143" y="132057"/>
                </a:lnTo>
                <a:lnTo>
                  <a:pt x="33197" y="143184"/>
                </a:lnTo>
                <a:lnTo>
                  <a:pt x="31544" y="152847"/>
                </a:lnTo>
                <a:lnTo>
                  <a:pt x="55649" y="156971"/>
                </a:lnTo>
                <a:lnTo>
                  <a:pt x="57510" y="146765"/>
                </a:lnTo>
                <a:lnTo>
                  <a:pt x="57468" y="135802"/>
                </a:lnTo>
                <a:lnTo>
                  <a:pt x="55103" y="124192"/>
                </a:lnTo>
                <a:lnTo>
                  <a:pt x="49994" y="112040"/>
                </a:lnTo>
                <a:lnTo>
                  <a:pt x="41723" y="99456"/>
                </a:lnTo>
                <a:lnTo>
                  <a:pt x="32143" y="85426"/>
                </a:lnTo>
                <a:lnTo>
                  <a:pt x="27242" y="71398"/>
                </a:lnTo>
                <a:lnTo>
                  <a:pt x="33714" y="26180"/>
                </a:lnTo>
                <a:lnTo>
                  <a:pt x="42055" y="12832"/>
                </a:lnTo>
                <a:lnTo>
                  <a:pt x="39647" y="6461"/>
                </a:lnTo>
                <a:lnTo>
                  <a:pt x="34039" y="3169"/>
                </a:lnTo>
                <a:lnTo>
                  <a:pt x="28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6" name="object 26"/>
          <p:cNvSpPr>
            <a:spLocks/>
          </p:cNvSpPr>
          <p:nvPr/>
        </p:nvSpPr>
        <p:spPr bwMode="auto">
          <a:xfrm>
            <a:off x="5794375" y="1192213"/>
            <a:ext cx="58738" cy="157162"/>
          </a:xfrm>
          <a:custGeom>
            <a:avLst/>
            <a:gdLst>
              <a:gd name="T0" fmla="*/ 31913 w 57785"/>
              <a:gd name="T1" fmla="*/ 0 h 157480"/>
              <a:gd name="T2" fmla="*/ 2532 w 57785"/>
              <a:gd name="T3" fmla="*/ 40361 h 157480"/>
              <a:gd name="T4" fmla="*/ 0 w 57785"/>
              <a:gd name="T5" fmla="*/ 64987 h 157480"/>
              <a:gd name="T6" fmla="*/ 2624 w 57785"/>
              <a:gd name="T7" fmla="*/ 78193 h 157480"/>
              <a:gd name="T8" fmla="*/ 8834 w 57785"/>
              <a:gd name="T9" fmla="*/ 91507 h 157480"/>
              <a:gd name="T10" fmla="*/ 19382 w 57785"/>
              <a:gd name="T11" fmla="*/ 104559 h 157480"/>
              <a:gd name="T12" fmla="*/ 30468 w 57785"/>
              <a:gd name="T13" fmla="*/ 117869 h 157480"/>
              <a:gd name="T14" fmla="*/ 35928 w 57785"/>
              <a:gd name="T15" fmla="*/ 130062 h 157480"/>
              <a:gd name="T16" fmla="*/ 36983 w 57785"/>
              <a:gd name="T17" fmla="*/ 140986 h 157480"/>
              <a:gd name="T18" fmla="*/ 34847 w 57785"/>
              <a:gd name="T19" fmla="*/ 150488 h 157480"/>
              <a:gd name="T20" fmla="*/ 32905 w 57785"/>
              <a:gd name="T21" fmla="*/ 154766 h 157480"/>
              <a:gd name="T22" fmla="*/ 61545 w 57785"/>
              <a:gd name="T23" fmla="*/ 154766 h 157480"/>
              <a:gd name="T24" fmla="*/ 64019 w 57785"/>
              <a:gd name="T25" fmla="*/ 144751 h 157480"/>
              <a:gd name="T26" fmla="*/ 64235 w 57785"/>
              <a:gd name="T27" fmla="*/ 133996 h 157480"/>
              <a:gd name="T28" fmla="*/ 61766 w 57785"/>
              <a:gd name="T29" fmla="*/ 122606 h 157480"/>
              <a:gd name="T30" fmla="*/ 56178 w 57785"/>
              <a:gd name="T31" fmla="*/ 110688 h 157480"/>
              <a:gd name="T32" fmla="*/ 47038 w 57785"/>
              <a:gd name="T33" fmla="*/ 98345 h 157480"/>
              <a:gd name="T34" fmla="*/ 36040 w 57785"/>
              <a:gd name="T35" fmla="*/ 84592 h 157480"/>
              <a:gd name="T36" fmla="*/ 30266 w 57785"/>
              <a:gd name="T37" fmla="*/ 70859 h 157480"/>
              <a:gd name="T38" fmla="*/ 28601 w 57785"/>
              <a:gd name="T39" fmla="*/ 57656 h 157480"/>
              <a:gd name="T40" fmla="*/ 29915 w 57785"/>
              <a:gd name="T41" fmla="*/ 45499 h 157480"/>
              <a:gd name="T42" fmla="*/ 33096 w 57785"/>
              <a:gd name="T43" fmla="*/ 34897 h 157480"/>
              <a:gd name="T44" fmla="*/ 37018 w 57785"/>
              <a:gd name="T45" fmla="*/ 26364 h 157480"/>
              <a:gd name="T46" fmla="*/ 40563 w 57785"/>
              <a:gd name="T47" fmla="*/ 20415 h 157480"/>
              <a:gd name="T48" fmla="*/ 42610 w 57785"/>
              <a:gd name="T49" fmla="*/ 17560 h 157480"/>
              <a:gd name="T50" fmla="*/ 46302 w 57785"/>
              <a:gd name="T51" fmla="*/ 12650 h 157480"/>
              <a:gd name="T52" fmla="*/ 44458 w 57785"/>
              <a:gd name="T53" fmla="*/ 6370 h 157480"/>
              <a:gd name="T54" fmla="*/ 38168 w 57785"/>
              <a:gd name="T55" fmla="*/ 3127 h 157480"/>
              <a:gd name="T56" fmla="*/ 31913 w 57785"/>
              <a:gd name="T57" fmla="*/ 0 h 1574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7785"/>
              <a:gd name="T88" fmla="*/ 0 h 157480"/>
              <a:gd name="T89" fmla="*/ 57785 w 57785"/>
              <a:gd name="T90" fmla="*/ 157480 h 1574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7785" h="157480">
                <a:moveTo>
                  <a:pt x="28461" y="0"/>
                </a:moveTo>
                <a:lnTo>
                  <a:pt x="2259" y="40936"/>
                </a:lnTo>
                <a:lnTo>
                  <a:pt x="0" y="65913"/>
                </a:lnTo>
                <a:lnTo>
                  <a:pt x="2339" y="79308"/>
                </a:lnTo>
                <a:lnTo>
                  <a:pt x="7879" y="92811"/>
                </a:lnTo>
                <a:lnTo>
                  <a:pt x="17286" y="106049"/>
                </a:lnTo>
                <a:lnTo>
                  <a:pt x="27172" y="119547"/>
                </a:lnTo>
                <a:lnTo>
                  <a:pt x="32042" y="131915"/>
                </a:lnTo>
                <a:lnTo>
                  <a:pt x="32982" y="142995"/>
                </a:lnTo>
                <a:lnTo>
                  <a:pt x="31077" y="152632"/>
                </a:lnTo>
                <a:lnTo>
                  <a:pt x="29345" y="156971"/>
                </a:lnTo>
                <a:lnTo>
                  <a:pt x="54887" y="156971"/>
                </a:lnTo>
                <a:lnTo>
                  <a:pt x="57092" y="146813"/>
                </a:lnTo>
                <a:lnTo>
                  <a:pt x="57286" y="135905"/>
                </a:lnTo>
                <a:lnTo>
                  <a:pt x="55084" y="124354"/>
                </a:lnTo>
                <a:lnTo>
                  <a:pt x="50100" y="112265"/>
                </a:lnTo>
                <a:lnTo>
                  <a:pt x="41948" y="99746"/>
                </a:lnTo>
                <a:lnTo>
                  <a:pt x="32140" y="85798"/>
                </a:lnTo>
                <a:lnTo>
                  <a:pt x="26992" y="71869"/>
                </a:lnTo>
                <a:lnTo>
                  <a:pt x="25505" y="58478"/>
                </a:lnTo>
                <a:lnTo>
                  <a:pt x="26679" y="46147"/>
                </a:lnTo>
                <a:lnTo>
                  <a:pt x="29515" y="35394"/>
                </a:lnTo>
                <a:lnTo>
                  <a:pt x="33013" y="26740"/>
                </a:lnTo>
                <a:lnTo>
                  <a:pt x="36175" y="20706"/>
                </a:lnTo>
                <a:lnTo>
                  <a:pt x="38000" y="17812"/>
                </a:lnTo>
                <a:lnTo>
                  <a:pt x="41293" y="12832"/>
                </a:lnTo>
                <a:lnTo>
                  <a:pt x="39647" y="6461"/>
                </a:lnTo>
                <a:lnTo>
                  <a:pt x="34039" y="3169"/>
                </a:lnTo>
                <a:lnTo>
                  <a:pt x="28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7" name="object 27"/>
          <p:cNvSpPr>
            <a:spLocks/>
          </p:cNvSpPr>
          <p:nvPr/>
        </p:nvSpPr>
        <p:spPr bwMode="auto">
          <a:xfrm>
            <a:off x="5716588" y="1192213"/>
            <a:ext cx="58737" cy="157162"/>
          </a:xfrm>
          <a:custGeom>
            <a:avLst/>
            <a:gdLst>
              <a:gd name="T0" fmla="*/ 31910 w 57785"/>
              <a:gd name="T1" fmla="*/ 0 h 157480"/>
              <a:gd name="T2" fmla="*/ 2532 w 57785"/>
              <a:gd name="T3" fmla="*/ 40361 h 157480"/>
              <a:gd name="T4" fmla="*/ 0 w 57785"/>
              <a:gd name="T5" fmla="*/ 64987 h 157480"/>
              <a:gd name="T6" fmla="*/ 2623 w 57785"/>
              <a:gd name="T7" fmla="*/ 78193 h 157480"/>
              <a:gd name="T8" fmla="*/ 8834 w 57785"/>
              <a:gd name="T9" fmla="*/ 91507 h 157480"/>
              <a:gd name="T10" fmla="*/ 19380 w 57785"/>
              <a:gd name="T11" fmla="*/ 104559 h 157480"/>
              <a:gd name="T12" fmla="*/ 30524 w 57785"/>
              <a:gd name="T13" fmla="*/ 117944 h 157480"/>
              <a:gd name="T14" fmla="*/ 36038 w 57785"/>
              <a:gd name="T15" fmla="*/ 130201 h 157480"/>
              <a:gd name="T16" fmla="*/ 37219 w 57785"/>
              <a:gd name="T17" fmla="*/ 141172 h 157480"/>
              <a:gd name="T18" fmla="*/ 35367 w 57785"/>
              <a:gd name="T19" fmla="*/ 150699 h 157480"/>
              <a:gd name="T20" fmla="*/ 62393 w 57785"/>
              <a:gd name="T21" fmla="*/ 154766 h 157480"/>
              <a:gd name="T22" fmla="*/ 64478 w 57785"/>
              <a:gd name="T23" fmla="*/ 144703 h 157480"/>
              <a:gd name="T24" fmla="*/ 64431 w 57785"/>
              <a:gd name="T25" fmla="*/ 133894 h 157480"/>
              <a:gd name="T26" fmla="*/ 61780 w 57785"/>
              <a:gd name="T27" fmla="*/ 122447 h 157480"/>
              <a:gd name="T28" fmla="*/ 56052 w 57785"/>
              <a:gd name="T29" fmla="*/ 110466 h 157480"/>
              <a:gd name="T30" fmla="*/ 46779 w 57785"/>
              <a:gd name="T31" fmla="*/ 98059 h 157480"/>
              <a:gd name="T32" fmla="*/ 36038 w 57785"/>
              <a:gd name="T33" fmla="*/ 84226 h 157480"/>
              <a:gd name="T34" fmla="*/ 30543 w 57785"/>
              <a:gd name="T35" fmla="*/ 70395 h 157480"/>
              <a:gd name="T36" fmla="*/ 37800 w 57785"/>
              <a:gd name="T37" fmla="*/ 25812 h 157480"/>
              <a:gd name="T38" fmla="*/ 47152 w 57785"/>
              <a:gd name="T39" fmla="*/ 12650 h 157480"/>
              <a:gd name="T40" fmla="*/ 44451 w 57785"/>
              <a:gd name="T41" fmla="*/ 6370 h 157480"/>
              <a:gd name="T42" fmla="*/ 38165 w 57785"/>
              <a:gd name="T43" fmla="*/ 3127 h 157480"/>
              <a:gd name="T44" fmla="*/ 31910 w 57785"/>
              <a:gd name="T45" fmla="*/ 0 h 1574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7785"/>
              <a:gd name="T70" fmla="*/ 0 h 157480"/>
              <a:gd name="T71" fmla="*/ 57785 w 57785"/>
              <a:gd name="T72" fmla="*/ 157480 h 1574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7785" h="157480">
                <a:moveTo>
                  <a:pt x="28461" y="0"/>
                </a:moveTo>
                <a:lnTo>
                  <a:pt x="2259" y="40936"/>
                </a:lnTo>
                <a:lnTo>
                  <a:pt x="0" y="65913"/>
                </a:lnTo>
                <a:lnTo>
                  <a:pt x="2339" y="79308"/>
                </a:lnTo>
                <a:lnTo>
                  <a:pt x="7879" y="92811"/>
                </a:lnTo>
                <a:lnTo>
                  <a:pt x="17286" y="106049"/>
                </a:lnTo>
                <a:lnTo>
                  <a:pt x="27224" y="119626"/>
                </a:lnTo>
                <a:lnTo>
                  <a:pt x="32143" y="132057"/>
                </a:lnTo>
                <a:lnTo>
                  <a:pt x="33197" y="143184"/>
                </a:lnTo>
                <a:lnTo>
                  <a:pt x="31544" y="152847"/>
                </a:lnTo>
                <a:lnTo>
                  <a:pt x="55649" y="156971"/>
                </a:lnTo>
                <a:lnTo>
                  <a:pt x="57510" y="146765"/>
                </a:lnTo>
                <a:lnTo>
                  <a:pt x="57468" y="135802"/>
                </a:lnTo>
                <a:lnTo>
                  <a:pt x="55103" y="124192"/>
                </a:lnTo>
                <a:lnTo>
                  <a:pt x="49994" y="112040"/>
                </a:lnTo>
                <a:lnTo>
                  <a:pt x="41723" y="99456"/>
                </a:lnTo>
                <a:lnTo>
                  <a:pt x="32143" y="85426"/>
                </a:lnTo>
                <a:lnTo>
                  <a:pt x="27242" y="71398"/>
                </a:lnTo>
                <a:lnTo>
                  <a:pt x="33714" y="26180"/>
                </a:lnTo>
                <a:lnTo>
                  <a:pt x="42055" y="12832"/>
                </a:lnTo>
                <a:lnTo>
                  <a:pt x="39647" y="6461"/>
                </a:lnTo>
                <a:lnTo>
                  <a:pt x="34039" y="3169"/>
                </a:lnTo>
                <a:lnTo>
                  <a:pt x="28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8" name="object 28"/>
          <p:cNvSpPr>
            <a:spLocks/>
          </p:cNvSpPr>
          <p:nvPr/>
        </p:nvSpPr>
        <p:spPr bwMode="auto">
          <a:xfrm>
            <a:off x="6721475" y="2603500"/>
            <a:ext cx="133350" cy="293688"/>
          </a:xfrm>
          <a:custGeom>
            <a:avLst/>
            <a:gdLst>
              <a:gd name="T0" fmla="*/ 0 w 134620"/>
              <a:gd name="T1" fmla="*/ 0 h 294639"/>
              <a:gd name="T2" fmla="*/ 0 w 134620"/>
              <a:gd name="T3" fmla="*/ 247442 h 294639"/>
              <a:gd name="T4" fmla="*/ 125502 w 134620"/>
              <a:gd name="T5" fmla="*/ 287551 h 294639"/>
              <a:gd name="T6" fmla="*/ 125502 w 134620"/>
              <a:gd name="T7" fmla="*/ 75984 h 294639"/>
              <a:gd name="T8" fmla="*/ 0 w 134620"/>
              <a:gd name="T9" fmla="*/ 0 h 294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620"/>
              <a:gd name="T16" fmla="*/ 0 h 294639"/>
              <a:gd name="T17" fmla="*/ 134620 w 134620"/>
              <a:gd name="T18" fmla="*/ 294639 h 294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620" h="294639">
                <a:moveTo>
                  <a:pt x="0" y="0"/>
                </a:moveTo>
                <a:lnTo>
                  <a:pt x="0" y="253105"/>
                </a:lnTo>
                <a:lnTo>
                  <a:pt x="134111" y="294131"/>
                </a:lnTo>
                <a:lnTo>
                  <a:pt x="134111" y="777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9" name="object 29"/>
          <p:cNvSpPr>
            <a:spLocks/>
          </p:cNvSpPr>
          <p:nvPr/>
        </p:nvSpPr>
        <p:spPr bwMode="auto">
          <a:xfrm>
            <a:off x="6872288" y="2603500"/>
            <a:ext cx="134937" cy="293688"/>
          </a:xfrm>
          <a:custGeom>
            <a:avLst/>
            <a:gdLst>
              <a:gd name="T0" fmla="*/ 129115 w 135890"/>
              <a:gd name="T1" fmla="*/ 0 h 294639"/>
              <a:gd name="T2" fmla="*/ 0 w 135890"/>
              <a:gd name="T3" fmla="*/ 77236 h 294639"/>
              <a:gd name="T4" fmla="*/ 0 w 135890"/>
              <a:gd name="T5" fmla="*/ 287551 h 294639"/>
              <a:gd name="T6" fmla="*/ 129115 w 135890"/>
              <a:gd name="T7" fmla="*/ 247442 h 294639"/>
              <a:gd name="T8" fmla="*/ 129115 w 135890"/>
              <a:gd name="T9" fmla="*/ 0 h 294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90"/>
              <a:gd name="T16" fmla="*/ 0 h 294639"/>
              <a:gd name="T17" fmla="*/ 135890 w 135890"/>
              <a:gd name="T18" fmla="*/ 294639 h 294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90" h="294639">
                <a:moveTo>
                  <a:pt x="135635" y="0"/>
                </a:moveTo>
                <a:lnTo>
                  <a:pt x="0" y="79004"/>
                </a:lnTo>
                <a:lnTo>
                  <a:pt x="0" y="294131"/>
                </a:lnTo>
                <a:lnTo>
                  <a:pt x="135635" y="253105"/>
                </a:lnTo>
                <a:lnTo>
                  <a:pt x="1356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0" name="object 30"/>
          <p:cNvSpPr>
            <a:spLocks/>
          </p:cNvSpPr>
          <p:nvPr/>
        </p:nvSpPr>
        <p:spPr bwMode="auto">
          <a:xfrm>
            <a:off x="7081838" y="2579688"/>
            <a:ext cx="33337" cy="33337"/>
          </a:xfrm>
          <a:custGeom>
            <a:avLst/>
            <a:gdLst>
              <a:gd name="T0" fmla="*/ 30172 w 32384"/>
              <a:gd name="T1" fmla="*/ 0 h 33655"/>
              <a:gd name="T2" fmla="*/ 9036 w 32384"/>
              <a:gd name="T3" fmla="*/ 0 h 33655"/>
              <a:gd name="T4" fmla="*/ 0 w 32384"/>
              <a:gd name="T5" fmla="*/ 6902 h 33655"/>
              <a:gd name="T6" fmla="*/ 0 w 32384"/>
              <a:gd name="T7" fmla="*/ 31371 h 33655"/>
              <a:gd name="T8" fmla="*/ 38862 w 32384"/>
              <a:gd name="T9" fmla="*/ 31371 h 33655"/>
              <a:gd name="T10" fmla="*/ 39208 w 32384"/>
              <a:gd name="T11" fmla="*/ 15315 h 33655"/>
              <a:gd name="T12" fmla="*/ 39208 w 32384"/>
              <a:gd name="T13" fmla="*/ 6902 h 33655"/>
              <a:gd name="T14" fmla="*/ 30172 w 32384"/>
              <a:gd name="T15" fmla="*/ 0 h 336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384"/>
              <a:gd name="T25" fmla="*/ 0 h 33655"/>
              <a:gd name="T26" fmla="*/ 32384 w 32384"/>
              <a:gd name="T27" fmla="*/ 33655 h 336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384" h="33655">
                <a:moveTo>
                  <a:pt x="24627" y="0"/>
                </a:moveTo>
                <a:lnTo>
                  <a:pt x="7376" y="0"/>
                </a:lnTo>
                <a:lnTo>
                  <a:pt x="0" y="7376"/>
                </a:lnTo>
                <a:lnTo>
                  <a:pt x="0" y="33527"/>
                </a:lnTo>
                <a:lnTo>
                  <a:pt x="31722" y="33527"/>
                </a:lnTo>
                <a:lnTo>
                  <a:pt x="32003" y="16367"/>
                </a:lnTo>
                <a:lnTo>
                  <a:pt x="32003" y="7376"/>
                </a:lnTo>
                <a:lnTo>
                  <a:pt x="246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1" name="object 31"/>
          <p:cNvSpPr>
            <a:spLocks/>
          </p:cNvSpPr>
          <p:nvPr/>
        </p:nvSpPr>
        <p:spPr bwMode="auto">
          <a:xfrm>
            <a:off x="7081838" y="2625725"/>
            <a:ext cx="33337" cy="284163"/>
          </a:xfrm>
          <a:custGeom>
            <a:avLst/>
            <a:gdLst>
              <a:gd name="T0" fmla="*/ 39208 w 32384"/>
              <a:gd name="T1" fmla="*/ 0 h 283844"/>
              <a:gd name="T2" fmla="*/ 0 w 32384"/>
              <a:gd name="T3" fmla="*/ 0 h 283844"/>
              <a:gd name="T4" fmla="*/ 0 w 32384"/>
              <a:gd name="T5" fmla="*/ 228345 h 283844"/>
              <a:gd name="T6" fmla="*/ 19305 w 32384"/>
              <a:gd name="T7" fmla="*/ 285701 h 283844"/>
              <a:gd name="T8" fmla="*/ 39208 w 32384"/>
              <a:gd name="T9" fmla="*/ 228345 h 283844"/>
              <a:gd name="T10" fmla="*/ 39208 w 32384"/>
              <a:gd name="T11" fmla="*/ 0 h 2838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384"/>
              <a:gd name="T19" fmla="*/ 0 h 283844"/>
              <a:gd name="T20" fmla="*/ 32384 w 32384"/>
              <a:gd name="T21" fmla="*/ 283844 h 2838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384" h="283844">
                <a:moveTo>
                  <a:pt x="32003" y="0"/>
                </a:moveTo>
                <a:lnTo>
                  <a:pt x="0" y="0"/>
                </a:lnTo>
                <a:lnTo>
                  <a:pt x="0" y="226557"/>
                </a:lnTo>
                <a:lnTo>
                  <a:pt x="15758" y="283463"/>
                </a:lnTo>
                <a:lnTo>
                  <a:pt x="32003" y="226557"/>
                </a:lnTo>
                <a:lnTo>
                  <a:pt x="320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2" name="object 32"/>
          <p:cNvSpPr>
            <a:spLocks/>
          </p:cNvSpPr>
          <p:nvPr/>
        </p:nvSpPr>
        <p:spPr bwMode="auto">
          <a:xfrm>
            <a:off x="6691313" y="2601913"/>
            <a:ext cx="346075" cy="325437"/>
          </a:xfrm>
          <a:custGeom>
            <a:avLst/>
            <a:gdLst>
              <a:gd name="T0" fmla="*/ 13959 w 346075"/>
              <a:gd name="T1" fmla="*/ 0 h 325119"/>
              <a:gd name="T2" fmla="*/ 0 w 346075"/>
              <a:gd name="T3" fmla="*/ 11628 h 325119"/>
              <a:gd name="T4" fmla="*/ 0 w 346075"/>
              <a:gd name="T5" fmla="*/ 281574 h 325119"/>
              <a:gd name="T6" fmla="*/ 163586 w 346075"/>
              <a:gd name="T7" fmla="*/ 326840 h 325119"/>
              <a:gd name="T8" fmla="*/ 181112 w 346075"/>
              <a:gd name="T9" fmla="*/ 326840 h 325119"/>
              <a:gd name="T10" fmla="*/ 225578 w 346075"/>
              <a:gd name="T11" fmla="*/ 312785 h 325119"/>
              <a:gd name="T12" fmla="*/ 164226 w 346075"/>
              <a:gd name="T13" fmla="*/ 312785 h 325119"/>
              <a:gd name="T14" fmla="*/ 13959 w 346075"/>
              <a:gd name="T15" fmla="*/ 270587 h 325119"/>
              <a:gd name="T16" fmla="*/ 13959 w 346075"/>
              <a:gd name="T17" fmla="*/ 0 h 325119"/>
              <a:gd name="T18" fmla="*/ 330829 w 346075"/>
              <a:gd name="T19" fmla="*/ 0 h 325119"/>
              <a:gd name="T20" fmla="*/ 330829 w 346075"/>
              <a:gd name="T21" fmla="*/ 263927 h 325119"/>
              <a:gd name="T22" fmla="*/ 179953 w 346075"/>
              <a:gd name="T23" fmla="*/ 312785 h 325119"/>
              <a:gd name="T24" fmla="*/ 225578 w 346075"/>
              <a:gd name="T25" fmla="*/ 312785 h 325119"/>
              <a:gd name="T26" fmla="*/ 331988 w 346075"/>
              <a:gd name="T27" fmla="*/ 279150 h 325119"/>
              <a:gd name="T28" fmla="*/ 345947 w 346075"/>
              <a:gd name="T29" fmla="*/ 274914 h 325119"/>
              <a:gd name="T30" fmla="*/ 345947 w 346075"/>
              <a:gd name="T31" fmla="*/ 11628 h 325119"/>
              <a:gd name="T32" fmla="*/ 330829 w 346075"/>
              <a:gd name="T33" fmla="*/ 0 h 325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6075"/>
              <a:gd name="T52" fmla="*/ 0 h 325119"/>
              <a:gd name="T53" fmla="*/ 346075 w 346075"/>
              <a:gd name="T54" fmla="*/ 325119 h 3251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6075" h="325119">
                <a:moveTo>
                  <a:pt x="13959" y="0"/>
                </a:moveTo>
                <a:lnTo>
                  <a:pt x="0" y="11551"/>
                </a:lnTo>
                <a:lnTo>
                  <a:pt x="0" y="279653"/>
                </a:lnTo>
                <a:lnTo>
                  <a:pt x="163586" y="324611"/>
                </a:lnTo>
                <a:lnTo>
                  <a:pt x="181112" y="324611"/>
                </a:lnTo>
                <a:lnTo>
                  <a:pt x="225578" y="310652"/>
                </a:lnTo>
                <a:lnTo>
                  <a:pt x="164226" y="310652"/>
                </a:lnTo>
                <a:lnTo>
                  <a:pt x="13959" y="268742"/>
                </a:lnTo>
                <a:lnTo>
                  <a:pt x="13959" y="0"/>
                </a:lnTo>
                <a:close/>
              </a:path>
              <a:path w="346075" h="325119">
                <a:moveTo>
                  <a:pt x="330829" y="0"/>
                </a:moveTo>
                <a:lnTo>
                  <a:pt x="330829" y="262127"/>
                </a:lnTo>
                <a:lnTo>
                  <a:pt x="179953" y="310652"/>
                </a:lnTo>
                <a:lnTo>
                  <a:pt x="225578" y="310652"/>
                </a:lnTo>
                <a:lnTo>
                  <a:pt x="331988" y="277246"/>
                </a:lnTo>
                <a:lnTo>
                  <a:pt x="345947" y="273039"/>
                </a:lnTo>
                <a:lnTo>
                  <a:pt x="345947" y="11551"/>
                </a:lnTo>
                <a:lnTo>
                  <a:pt x="3308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object 33"/>
          <p:cNvSpPr txBox="1"/>
          <p:nvPr/>
        </p:nvSpPr>
        <p:spPr>
          <a:xfrm>
            <a:off x="3467100" y="2865438"/>
            <a:ext cx="2211388" cy="1431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2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46526C"/>
                </a:solidFill>
                <a:latin typeface="Arial"/>
                <a:cs typeface="Arial"/>
              </a:rPr>
              <a:t>reac</a:t>
            </a:r>
            <a:r>
              <a:rPr sz="2400" b="1" dirty="0">
                <a:solidFill>
                  <a:srgbClr val="46526C"/>
                </a:solidFill>
                <a:latin typeface="Arial"/>
                <a:cs typeface="Arial"/>
              </a:rPr>
              <a:t>h</a:t>
            </a:r>
            <a:r>
              <a:rPr sz="2400" b="1" spc="70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6526C"/>
                </a:solidFill>
                <a:latin typeface="Arial"/>
                <a:cs typeface="Arial"/>
              </a:rPr>
              <a:t>all</a:t>
            </a:r>
            <a:endParaRPr sz="2400">
              <a:latin typeface="Arial"/>
              <a:cs typeface="Arial"/>
            </a:endParaRPr>
          </a:p>
          <a:p>
            <a:pPr marL="635" algn="ctr" eaLnBrk="1" fontAlgn="auto" hangingPunct="1">
              <a:lnSpc>
                <a:spcPts val="2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46526C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46526C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46526C"/>
                </a:solidFill>
                <a:latin typeface="Arial"/>
                <a:cs typeface="Arial"/>
              </a:rPr>
              <a:t>Gs</a:t>
            </a:r>
            <a:r>
              <a:rPr sz="2400" b="1" spc="65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6526C"/>
                </a:solidFill>
                <a:latin typeface="Arial"/>
                <a:cs typeface="Arial"/>
              </a:rPr>
              <a:t>by</a:t>
            </a:r>
            <a:r>
              <a:rPr sz="2400" b="1" spc="65" dirty="0">
                <a:solidFill>
                  <a:srgbClr val="46526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6526C"/>
                </a:solidFill>
                <a:latin typeface="Arial"/>
                <a:cs typeface="Arial"/>
              </a:rPr>
              <a:t>2</a:t>
            </a:r>
            <a:r>
              <a:rPr sz="2400" b="1" spc="-10" dirty="0">
                <a:solidFill>
                  <a:srgbClr val="46526C"/>
                </a:solidFill>
                <a:latin typeface="Arial"/>
                <a:cs typeface="Arial"/>
              </a:rPr>
              <a:t>0</a:t>
            </a:r>
            <a:r>
              <a:rPr sz="2400" b="1" spc="-5" dirty="0">
                <a:solidFill>
                  <a:srgbClr val="46526C"/>
                </a:solidFill>
                <a:latin typeface="Arial"/>
                <a:cs typeface="Arial"/>
              </a:rPr>
              <a:t>30</a:t>
            </a:r>
            <a:endParaRPr sz="2400">
              <a:latin typeface="Arial"/>
              <a:cs typeface="Arial"/>
            </a:endParaRPr>
          </a:p>
          <a:p>
            <a:pPr algn="ctr" eaLnBrk="1" fontAlgn="auto" hangingPunct="1">
              <a:spcBef>
                <a:spcPts val="1040"/>
              </a:spcBef>
              <a:spcAft>
                <a:spcPts val="0"/>
              </a:spcAft>
              <a:defRPr/>
            </a:pPr>
            <a:r>
              <a:rPr sz="4000" b="1" spc="-30" dirty="0">
                <a:solidFill>
                  <a:srgbClr val="DE5D09"/>
                </a:solidFill>
                <a:latin typeface="Calibri"/>
                <a:cs typeface="Calibri"/>
              </a:rPr>
              <a:t>Than</a:t>
            </a:r>
            <a:r>
              <a:rPr sz="4000" b="1" spc="-20" dirty="0">
                <a:solidFill>
                  <a:srgbClr val="DE5D09"/>
                </a:solidFill>
                <a:latin typeface="Calibri"/>
                <a:cs typeface="Calibri"/>
              </a:rPr>
              <a:t>k</a:t>
            </a:r>
            <a:r>
              <a:rPr sz="4000" b="1" spc="-90" dirty="0">
                <a:solidFill>
                  <a:srgbClr val="DE5D09"/>
                </a:solidFill>
                <a:latin typeface="Times New Roman"/>
                <a:cs typeface="Times New Roman"/>
              </a:rPr>
              <a:t> </a:t>
            </a:r>
            <a:r>
              <a:rPr sz="4000" b="1" spc="-55" dirty="0">
                <a:solidFill>
                  <a:srgbClr val="DE5D09"/>
                </a:solidFill>
                <a:latin typeface="Calibri"/>
                <a:cs typeface="Calibri"/>
              </a:rPr>
              <a:t>y</a:t>
            </a:r>
            <a:r>
              <a:rPr sz="4000" b="1" spc="-25" dirty="0">
                <a:solidFill>
                  <a:srgbClr val="DE5D09"/>
                </a:solidFill>
                <a:latin typeface="Calibri"/>
                <a:cs typeface="Calibri"/>
              </a:rPr>
              <a:t>ou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87750" y="2500313"/>
            <a:ext cx="1970088" cy="30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28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46526C"/>
                </a:solidFill>
                <a:latin typeface="Arial"/>
                <a:cs typeface="Arial"/>
              </a:rPr>
              <a:t>…</a:t>
            </a:r>
            <a:r>
              <a:rPr sz="2400" b="1" spc="25" dirty="0">
                <a:solidFill>
                  <a:srgbClr val="46526C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46526C"/>
                </a:solidFill>
                <a:latin typeface="Arial"/>
                <a:cs typeface="Arial"/>
              </a:rPr>
              <a:t>ill</a:t>
            </a:r>
            <a:r>
              <a:rPr sz="2400" b="1" spc="-55" dirty="0">
                <a:solidFill>
                  <a:srgbClr val="4652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6526C"/>
                </a:solidFill>
                <a:latin typeface="Arial"/>
                <a:cs typeface="Arial"/>
              </a:rPr>
              <a:t>help</a:t>
            </a:r>
            <a:r>
              <a:rPr sz="2400" b="1" spc="-10" dirty="0">
                <a:solidFill>
                  <a:srgbClr val="4652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6526C"/>
                </a:solidFill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6835" name="object 35"/>
          <p:cNvSpPr>
            <a:spLocks/>
          </p:cNvSpPr>
          <p:nvPr/>
        </p:nvSpPr>
        <p:spPr bwMode="auto">
          <a:xfrm>
            <a:off x="2989263" y="1852613"/>
            <a:ext cx="3167062" cy="3168650"/>
          </a:xfrm>
          <a:custGeom>
            <a:avLst/>
            <a:gdLst>
              <a:gd name="T0" fmla="*/ 5241 w 3167379"/>
              <a:gd name="T1" fmla="*/ 1454273 h 3168650"/>
              <a:gd name="T2" fmla="*/ 45982 w 3167379"/>
              <a:gd name="T3" fmla="*/ 1203506 h 3168650"/>
              <a:gd name="T4" fmla="*/ 124346 w 3167379"/>
              <a:gd name="T5" fmla="*/ 967569 h 3168650"/>
              <a:gd name="T6" fmla="*/ 237061 w 3167379"/>
              <a:gd name="T7" fmla="*/ 749723 h 3168650"/>
              <a:gd name="T8" fmla="*/ 380887 w 3167379"/>
              <a:gd name="T9" fmla="*/ 553231 h 3168650"/>
              <a:gd name="T10" fmla="*/ 552557 w 3167379"/>
              <a:gd name="T11" fmla="*/ 381354 h 3168650"/>
              <a:gd name="T12" fmla="*/ 748813 w 3167379"/>
              <a:gd name="T13" fmla="*/ 237356 h 3168650"/>
              <a:gd name="T14" fmla="*/ 966402 w 3167379"/>
              <a:gd name="T15" fmla="*/ 124498 h 3168650"/>
              <a:gd name="T16" fmla="*/ 1202069 w 3167379"/>
              <a:gd name="T17" fmla="*/ 46042 h 3168650"/>
              <a:gd name="T18" fmla="*/ 1452551 w 3167379"/>
              <a:gd name="T19" fmla="*/ 5251 h 3168650"/>
              <a:gd name="T20" fmla="*/ 1712108 w 3167379"/>
              <a:gd name="T21" fmla="*/ 5251 h 3168650"/>
              <a:gd name="T22" fmla="*/ 1962586 w 3167379"/>
              <a:gd name="T23" fmla="*/ 46042 h 3168650"/>
              <a:gd name="T24" fmla="*/ 2198251 w 3167379"/>
              <a:gd name="T25" fmla="*/ 124498 h 3168650"/>
              <a:gd name="T26" fmla="*/ 2415839 w 3167379"/>
              <a:gd name="T27" fmla="*/ 237356 h 3168650"/>
              <a:gd name="T28" fmla="*/ 2612097 w 3167379"/>
              <a:gd name="T29" fmla="*/ 381354 h 3168650"/>
              <a:gd name="T30" fmla="*/ 2783765 w 3167379"/>
              <a:gd name="T31" fmla="*/ 553231 h 3168650"/>
              <a:gd name="T32" fmla="*/ 2927591 w 3167379"/>
              <a:gd name="T33" fmla="*/ 749723 h 3168650"/>
              <a:gd name="T34" fmla="*/ 3040313 w 3167379"/>
              <a:gd name="T35" fmla="*/ 967569 h 3168650"/>
              <a:gd name="T36" fmla="*/ 3118671 w 3167379"/>
              <a:gd name="T37" fmla="*/ 1203506 h 3168650"/>
              <a:gd name="T38" fmla="*/ 3159411 w 3167379"/>
              <a:gd name="T39" fmla="*/ 1454273 h 3168650"/>
              <a:gd name="T40" fmla="*/ 3159411 w 3167379"/>
              <a:gd name="T41" fmla="*/ 1714123 h 3168650"/>
              <a:gd name="T42" fmla="*/ 3118671 w 3167379"/>
              <a:gd name="T43" fmla="*/ 1964892 h 3168650"/>
              <a:gd name="T44" fmla="*/ 3040313 w 3167379"/>
              <a:gd name="T45" fmla="*/ 2200830 h 3168650"/>
              <a:gd name="T46" fmla="*/ 2927591 w 3167379"/>
              <a:gd name="T47" fmla="*/ 2418676 h 3168650"/>
              <a:gd name="T48" fmla="*/ 2783765 w 3167379"/>
              <a:gd name="T49" fmla="*/ 2615168 h 3168650"/>
              <a:gd name="T50" fmla="*/ 2612097 w 3167379"/>
              <a:gd name="T51" fmla="*/ 2787044 h 3168650"/>
              <a:gd name="T52" fmla="*/ 2415839 w 3167379"/>
              <a:gd name="T53" fmla="*/ 2931040 h 3168650"/>
              <a:gd name="T54" fmla="*/ 2198251 w 3167379"/>
              <a:gd name="T55" fmla="*/ 3043898 h 3168650"/>
              <a:gd name="T56" fmla="*/ 1962586 w 3167379"/>
              <a:gd name="T57" fmla="*/ 3122352 h 3168650"/>
              <a:gd name="T58" fmla="*/ 1712108 w 3167379"/>
              <a:gd name="T59" fmla="*/ 3163144 h 3168650"/>
              <a:gd name="T60" fmla="*/ 1452551 w 3167379"/>
              <a:gd name="T61" fmla="*/ 3163144 h 3168650"/>
              <a:gd name="T62" fmla="*/ 1202069 w 3167379"/>
              <a:gd name="T63" fmla="*/ 3122352 h 3168650"/>
              <a:gd name="T64" fmla="*/ 966402 w 3167379"/>
              <a:gd name="T65" fmla="*/ 3043898 h 3168650"/>
              <a:gd name="T66" fmla="*/ 748813 w 3167379"/>
              <a:gd name="T67" fmla="*/ 2931040 h 3168650"/>
              <a:gd name="T68" fmla="*/ 552557 w 3167379"/>
              <a:gd name="T69" fmla="*/ 2787044 h 3168650"/>
              <a:gd name="T70" fmla="*/ 380887 w 3167379"/>
              <a:gd name="T71" fmla="*/ 2615168 h 3168650"/>
              <a:gd name="T72" fmla="*/ 237061 w 3167379"/>
              <a:gd name="T73" fmla="*/ 2418676 h 3168650"/>
              <a:gd name="T74" fmla="*/ 124346 w 3167379"/>
              <a:gd name="T75" fmla="*/ 2200830 h 3168650"/>
              <a:gd name="T76" fmla="*/ 45982 w 3167379"/>
              <a:gd name="T77" fmla="*/ 1964892 h 3168650"/>
              <a:gd name="T78" fmla="*/ 5241 w 3167379"/>
              <a:gd name="T79" fmla="*/ 1714123 h 31686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167379"/>
              <a:gd name="T121" fmla="*/ 0 h 3168650"/>
              <a:gd name="T122" fmla="*/ 3167379 w 3167379"/>
              <a:gd name="T123" fmla="*/ 3168650 h 316865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167379" h="3168650">
                <a:moveTo>
                  <a:pt x="0" y="1584197"/>
                </a:moveTo>
                <a:lnTo>
                  <a:pt x="5248" y="1454273"/>
                </a:lnTo>
                <a:lnTo>
                  <a:pt x="20723" y="1327240"/>
                </a:lnTo>
                <a:lnTo>
                  <a:pt x="46017" y="1203506"/>
                </a:lnTo>
                <a:lnTo>
                  <a:pt x="80722" y="1083480"/>
                </a:lnTo>
                <a:lnTo>
                  <a:pt x="124430" y="967569"/>
                </a:lnTo>
                <a:lnTo>
                  <a:pt x="176735" y="856181"/>
                </a:lnTo>
                <a:lnTo>
                  <a:pt x="237229" y="749723"/>
                </a:lnTo>
                <a:lnTo>
                  <a:pt x="305504" y="648604"/>
                </a:lnTo>
                <a:lnTo>
                  <a:pt x="381153" y="553231"/>
                </a:lnTo>
                <a:lnTo>
                  <a:pt x="463768" y="464012"/>
                </a:lnTo>
                <a:lnTo>
                  <a:pt x="552942" y="381354"/>
                </a:lnTo>
                <a:lnTo>
                  <a:pt x="648268" y="305667"/>
                </a:lnTo>
                <a:lnTo>
                  <a:pt x="749338" y="237356"/>
                </a:lnTo>
                <a:lnTo>
                  <a:pt x="855745" y="176831"/>
                </a:lnTo>
                <a:lnTo>
                  <a:pt x="967080" y="124498"/>
                </a:lnTo>
                <a:lnTo>
                  <a:pt x="1082938" y="80766"/>
                </a:lnTo>
                <a:lnTo>
                  <a:pt x="1202909" y="46042"/>
                </a:lnTo>
                <a:lnTo>
                  <a:pt x="1326588" y="20735"/>
                </a:lnTo>
                <a:lnTo>
                  <a:pt x="1453566" y="5251"/>
                </a:lnTo>
                <a:lnTo>
                  <a:pt x="1583435" y="0"/>
                </a:lnTo>
                <a:lnTo>
                  <a:pt x="1713305" y="5251"/>
                </a:lnTo>
                <a:lnTo>
                  <a:pt x="1840283" y="20735"/>
                </a:lnTo>
                <a:lnTo>
                  <a:pt x="1963961" y="46042"/>
                </a:lnTo>
                <a:lnTo>
                  <a:pt x="2083933" y="80766"/>
                </a:lnTo>
                <a:lnTo>
                  <a:pt x="2199791" y="124498"/>
                </a:lnTo>
                <a:lnTo>
                  <a:pt x="2311126" y="176831"/>
                </a:lnTo>
                <a:lnTo>
                  <a:pt x="2417533" y="237356"/>
                </a:lnTo>
                <a:lnTo>
                  <a:pt x="2518603" y="305667"/>
                </a:lnTo>
                <a:lnTo>
                  <a:pt x="2613929" y="381354"/>
                </a:lnTo>
                <a:lnTo>
                  <a:pt x="2703103" y="464012"/>
                </a:lnTo>
                <a:lnTo>
                  <a:pt x="2785718" y="553231"/>
                </a:lnTo>
                <a:lnTo>
                  <a:pt x="2861367" y="648604"/>
                </a:lnTo>
                <a:lnTo>
                  <a:pt x="2929642" y="749723"/>
                </a:lnTo>
                <a:lnTo>
                  <a:pt x="2990136" y="856181"/>
                </a:lnTo>
                <a:lnTo>
                  <a:pt x="3042441" y="967569"/>
                </a:lnTo>
                <a:lnTo>
                  <a:pt x="3086149" y="1083480"/>
                </a:lnTo>
                <a:lnTo>
                  <a:pt x="3120854" y="1203506"/>
                </a:lnTo>
                <a:lnTo>
                  <a:pt x="3146148" y="1327240"/>
                </a:lnTo>
                <a:lnTo>
                  <a:pt x="3161623" y="1454273"/>
                </a:lnTo>
                <a:lnTo>
                  <a:pt x="3166871" y="1584197"/>
                </a:lnTo>
                <a:lnTo>
                  <a:pt x="3161623" y="1714123"/>
                </a:lnTo>
                <a:lnTo>
                  <a:pt x="3146148" y="1841157"/>
                </a:lnTo>
                <a:lnTo>
                  <a:pt x="3120854" y="1964892"/>
                </a:lnTo>
                <a:lnTo>
                  <a:pt x="3086149" y="2084918"/>
                </a:lnTo>
                <a:lnTo>
                  <a:pt x="3042441" y="2200830"/>
                </a:lnTo>
                <a:lnTo>
                  <a:pt x="2990136" y="2312218"/>
                </a:lnTo>
                <a:lnTo>
                  <a:pt x="2929642" y="2418676"/>
                </a:lnTo>
                <a:lnTo>
                  <a:pt x="2861367" y="2519795"/>
                </a:lnTo>
                <a:lnTo>
                  <a:pt x="2785718" y="2615168"/>
                </a:lnTo>
                <a:lnTo>
                  <a:pt x="2703103" y="2704387"/>
                </a:lnTo>
                <a:lnTo>
                  <a:pt x="2613929" y="2787044"/>
                </a:lnTo>
                <a:lnTo>
                  <a:pt x="2518603" y="2862731"/>
                </a:lnTo>
                <a:lnTo>
                  <a:pt x="2417533" y="2931041"/>
                </a:lnTo>
                <a:lnTo>
                  <a:pt x="2311126" y="2991566"/>
                </a:lnTo>
                <a:lnTo>
                  <a:pt x="2199791" y="3043898"/>
                </a:lnTo>
                <a:lnTo>
                  <a:pt x="2083933" y="3087630"/>
                </a:lnTo>
                <a:lnTo>
                  <a:pt x="1963961" y="3122353"/>
                </a:lnTo>
                <a:lnTo>
                  <a:pt x="1840283" y="3147660"/>
                </a:lnTo>
                <a:lnTo>
                  <a:pt x="1713305" y="3163144"/>
                </a:lnTo>
                <a:lnTo>
                  <a:pt x="1583435" y="3168395"/>
                </a:lnTo>
                <a:lnTo>
                  <a:pt x="1453566" y="3163144"/>
                </a:lnTo>
                <a:lnTo>
                  <a:pt x="1326588" y="3147660"/>
                </a:lnTo>
                <a:lnTo>
                  <a:pt x="1202909" y="3122353"/>
                </a:lnTo>
                <a:lnTo>
                  <a:pt x="1082938" y="3087630"/>
                </a:lnTo>
                <a:lnTo>
                  <a:pt x="967080" y="3043898"/>
                </a:lnTo>
                <a:lnTo>
                  <a:pt x="855745" y="2991566"/>
                </a:lnTo>
                <a:lnTo>
                  <a:pt x="749338" y="2931041"/>
                </a:lnTo>
                <a:lnTo>
                  <a:pt x="648268" y="2862731"/>
                </a:lnTo>
                <a:lnTo>
                  <a:pt x="552942" y="2787044"/>
                </a:lnTo>
                <a:lnTo>
                  <a:pt x="463768" y="2704387"/>
                </a:lnTo>
                <a:lnTo>
                  <a:pt x="381153" y="2615168"/>
                </a:lnTo>
                <a:lnTo>
                  <a:pt x="305504" y="2519795"/>
                </a:lnTo>
                <a:lnTo>
                  <a:pt x="237229" y="2418676"/>
                </a:lnTo>
                <a:lnTo>
                  <a:pt x="176735" y="2312218"/>
                </a:lnTo>
                <a:lnTo>
                  <a:pt x="124430" y="2200830"/>
                </a:lnTo>
                <a:lnTo>
                  <a:pt x="80722" y="2084918"/>
                </a:lnTo>
                <a:lnTo>
                  <a:pt x="46017" y="1964892"/>
                </a:lnTo>
                <a:lnTo>
                  <a:pt x="20723" y="1841157"/>
                </a:lnTo>
                <a:lnTo>
                  <a:pt x="5248" y="1714123"/>
                </a:lnTo>
                <a:lnTo>
                  <a:pt x="0" y="1584197"/>
                </a:lnTo>
                <a:close/>
              </a:path>
            </a:pathLst>
          </a:custGeom>
          <a:noFill/>
          <a:ln w="7315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6" name="object 36"/>
          <p:cNvSpPr>
            <a:spLocks/>
          </p:cNvSpPr>
          <p:nvPr/>
        </p:nvSpPr>
        <p:spPr bwMode="auto">
          <a:xfrm>
            <a:off x="6642100" y="1909763"/>
            <a:ext cx="147638" cy="139700"/>
          </a:xfrm>
          <a:custGeom>
            <a:avLst/>
            <a:gdLst>
              <a:gd name="T0" fmla="*/ 40361 w 147954"/>
              <a:gd name="T1" fmla="*/ 0 h 140335"/>
              <a:gd name="T2" fmla="*/ 25787 w 147954"/>
              <a:gd name="T3" fmla="*/ 2289 h 140335"/>
              <a:gd name="T4" fmla="*/ 13999 w 147954"/>
              <a:gd name="T5" fmla="*/ 8730 h 140335"/>
              <a:gd name="T6" fmla="*/ 5303 w 147954"/>
              <a:gd name="T7" fmla="*/ 18558 h 140335"/>
              <a:gd name="T8" fmla="*/ 0 w 147954"/>
              <a:gd name="T9" fmla="*/ 31008 h 140335"/>
              <a:gd name="T10" fmla="*/ 3 w 147954"/>
              <a:gd name="T11" fmla="*/ 48416 h 140335"/>
              <a:gd name="T12" fmla="*/ 2331 w 147954"/>
              <a:gd name="T13" fmla="*/ 60994 h 140335"/>
              <a:gd name="T14" fmla="*/ 6570 w 147954"/>
              <a:gd name="T15" fmla="*/ 69931 h 140335"/>
              <a:gd name="T16" fmla="*/ 71935 w 147954"/>
              <a:gd name="T17" fmla="*/ 135742 h 140335"/>
              <a:gd name="T18" fmla="*/ 132248 w 147954"/>
              <a:gd name="T19" fmla="*/ 74843 h 140335"/>
              <a:gd name="T20" fmla="*/ 139679 w 147954"/>
              <a:gd name="T21" fmla="*/ 65222 h 140335"/>
              <a:gd name="T22" fmla="*/ 144399 w 147954"/>
              <a:gd name="T23" fmla="*/ 53421 h 140335"/>
              <a:gd name="T24" fmla="*/ 145521 w 147954"/>
              <a:gd name="T25" fmla="*/ 43986 h 140335"/>
              <a:gd name="T26" fmla="*/ 143497 w 147954"/>
              <a:gd name="T27" fmla="*/ 29455 h 140335"/>
              <a:gd name="T28" fmla="*/ 139372 w 147954"/>
              <a:gd name="T29" fmla="*/ 20523 h 140335"/>
              <a:gd name="T30" fmla="*/ 72031 w 147954"/>
              <a:gd name="T31" fmla="*/ 20523 h 140335"/>
              <a:gd name="T32" fmla="*/ 62621 w 147954"/>
              <a:gd name="T33" fmla="*/ 12269 h 140335"/>
              <a:gd name="T34" fmla="*/ 51650 w 147954"/>
              <a:gd name="T35" fmla="*/ 4196 h 140335"/>
              <a:gd name="T36" fmla="*/ 40361 w 147954"/>
              <a:gd name="T37" fmla="*/ 0 h 140335"/>
              <a:gd name="T38" fmla="*/ 116817 w 147954"/>
              <a:gd name="T39" fmla="*/ 1446 h 140335"/>
              <a:gd name="T40" fmla="*/ 101119 w 147954"/>
              <a:gd name="T41" fmla="*/ 2734 h 140335"/>
              <a:gd name="T42" fmla="*/ 88570 w 147954"/>
              <a:gd name="T43" fmla="*/ 7601 h 140335"/>
              <a:gd name="T44" fmla="*/ 78951 w 147954"/>
              <a:gd name="T45" fmla="*/ 14161 h 140335"/>
              <a:gd name="T46" fmla="*/ 72031 w 147954"/>
              <a:gd name="T47" fmla="*/ 20523 h 140335"/>
              <a:gd name="T48" fmla="*/ 139372 w 147954"/>
              <a:gd name="T49" fmla="*/ 20523 h 140335"/>
              <a:gd name="T50" fmla="*/ 137733 w 147954"/>
              <a:gd name="T51" fmla="*/ 16973 h 140335"/>
              <a:gd name="T52" fmla="*/ 128688 w 147954"/>
              <a:gd name="T53" fmla="*/ 7362 h 140335"/>
              <a:gd name="T54" fmla="*/ 116817 w 147954"/>
              <a:gd name="T55" fmla="*/ 1446 h 1403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7954"/>
              <a:gd name="T85" fmla="*/ 0 h 140335"/>
              <a:gd name="T86" fmla="*/ 147954 w 147954"/>
              <a:gd name="T87" fmla="*/ 140335 h 1403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7954" h="140335">
                <a:moveTo>
                  <a:pt x="40970" y="0"/>
                </a:moveTo>
                <a:lnTo>
                  <a:pt x="26176" y="2363"/>
                </a:lnTo>
                <a:lnTo>
                  <a:pt x="14209" y="9012"/>
                </a:lnTo>
                <a:lnTo>
                  <a:pt x="5380" y="19157"/>
                </a:lnTo>
                <a:lnTo>
                  <a:pt x="0" y="32009"/>
                </a:lnTo>
                <a:lnTo>
                  <a:pt x="3" y="49977"/>
                </a:lnTo>
                <a:lnTo>
                  <a:pt x="2366" y="62962"/>
                </a:lnTo>
                <a:lnTo>
                  <a:pt x="6668" y="72187"/>
                </a:lnTo>
                <a:lnTo>
                  <a:pt x="73020" y="140120"/>
                </a:lnTo>
                <a:lnTo>
                  <a:pt x="134242" y="77257"/>
                </a:lnTo>
                <a:lnTo>
                  <a:pt x="141786" y="67326"/>
                </a:lnTo>
                <a:lnTo>
                  <a:pt x="146576" y="55144"/>
                </a:lnTo>
                <a:lnTo>
                  <a:pt x="147714" y="45406"/>
                </a:lnTo>
                <a:lnTo>
                  <a:pt x="145660" y="30406"/>
                </a:lnTo>
                <a:lnTo>
                  <a:pt x="141474" y="21185"/>
                </a:lnTo>
                <a:lnTo>
                  <a:pt x="73117" y="21185"/>
                </a:lnTo>
                <a:lnTo>
                  <a:pt x="63565" y="12665"/>
                </a:lnTo>
                <a:lnTo>
                  <a:pt x="52429" y="4331"/>
                </a:lnTo>
                <a:lnTo>
                  <a:pt x="40970" y="0"/>
                </a:lnTo>
                <a:close/>
              </a:path>
              <a:path w="147954" h="140335">
                <a:moveTo>
                  <a:pt x="118579" y="1495"/>
                </a:moveTo>
                <a:lnTo>
                  <a:pt x="102643" y="2823"/>
                </a:lnTo>
                <a:lnTo>
                  <a:pt x="89906" y="7847"/>
                </a:lnTo>
                <a:lnTo>
                  <a:pt x="80141" y="14618"/>
                </a:lnTo>
                <a:lnTo>
                  <a:pt x="73117" y="21185"/>
                </a:lnTo>
                <a:lnTo>
                  <a:pt x="141474" y="21185"/>
                </a:lnTo>
                <a:lnTo>
                  <a:pt x="139810" y="17520"/>
                </a:lnTo>
                <a:lnTo>
                  <a:pt x="130628" y="7599"/>
                </a:lnTo>
                <a:lnTo>
                  <a:pt x="118579" y="14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7" name="object 37"/>
          <p:cNvSpPr>
            <a:spLocks/>
          </p:cNvSpPr>
          <p:nvPr/>
        </p:nvSpPr>
        <p:spPr bwMode="auto">
          <a:xfrm>
            <a:off x="6196013" y="1733550"/>
            <a:ext cx="515937" cy="419100"/>
          </a:xfrm>
          <a:custGeom>
            <a:avLst/>
            <a:gdLst>
              <a:gd name="T0" fmla="*/ 288516 w 515620"/>
              <a:gd name="T1" fmla="*/ 229512 h 417830"/>
              <a:gd name="T2" fmla="*/ 321175 w 515620"/>
              <a:gd name="T3" fmla="*/ 422649 h 417830"/>
              <a:gd name="T4" fmla="*/ 329837 w 515620"/>
              <a:gd name="T5" fmla="*/ 426542 h 417830"/>
              <a:gd name="T6" fmla="*/ 338500 w 515620"/>
              <a:gd name="T7" fmla="*/ 423552 h 417830"/>
              <a:gd name="T8" fmla="*/ 353624 w 515620"/>
              <a:gd name="T9" fmla="*/ 370358 h 417830"/>
              <a:gd name="T10" fmla="*/ 309381 w 515620"/>
              <a:gd name="T11" fmla="*/ 229512 h 417830"/>
              <a:gd name="T12" fmla="*/ 444263 w 515620"/>
              <a:gd name="T13" fmla="*/ 0 h 417830"/>
              <a:gd name="T14" fmla="*/ 439395 w 515620"/>
              <a:gd name="T15" fmla="*/ 7909 h 417830"/>
              <a:gd name="T16" fmla="*/ 353624 w 515620"/>
              <a:gd name="T17" fmla="*/ 370358 h 417830"/>
              <a:gd name="T18" fmla="*/ 474314 w 515620"/>
              <a:gd name="T19" fmla="*/ 39447 h 417830"/>
              <a:gd name="T20" fmla="*/ 452926 w 515620"/>
              <a:gd name="T21" fmla="*/ 0 h 417830"/>
              <a:gd name="T22" fmla="*/ 201024 w 515620"/>
              <a:gd name="T23" fmla="*/ 171366 h 417830"/>
              <a:gd name="T24" fmla="*/ 222176 w 515620"/>
              <a:gd name="T25" fmla="*/ 321057 h 417830"/>
              <a:gd name="T26" fmla="*/ 229830 w 515620"/>
              <a:gd name="T27" fmla="*/ 325104 h 417830"/>
              <a:gd name="T28" fmla="*/ 238523 w 515620"/>
              <a:gd name="T29" fmla="*/ 324046 h 417830"/>
              <a:gd name="T30" fmla="*/ 260805 w 515620"/>
              <a:gd name="T31" fmla="*/ 281739 h 417830"/>
              <a:gd name="T32" fmla="*/ 221882 w 515620"/>
              <a:gd name="T33" fmla="*/ 171366 h 417830"/>
              <a:gd name="T34" fmla="*/ 286615 w 515620"/>
              <a:gd name="T35" fmla="*/ 188114 h 417830"/>
              <a:gd name="T36" fmla="*/ 237480 w 515620"/>
              <a:gd name="T37" fmla="*/ 281739 h 417830"/>
              <a:gd name="T38" fmla="*/ 288516 w 515620"/>
              <a:gd name="T39" fmla="*/ 229512 h 417830"/>
              <a:gd name="T40" fmla="*/ 303817 w 515620"/>
              <a:gd name="T41" fmla="*/ 196022 h 417830"/>
              <a:gd name="T42" fmla="*/ 299104 w 515620"/>
              <a:gd name="T43" fmla="*/ 188114 h 417830"/>
              <a:gd name="T44" fmla="*/ 290440 w 515620"/>
              <a:gd name="T45" fmla="*/ 186152 h 417830"/>
              <a:gd name="T46" fmla="*/ 202922 w 515620"/>
              <a:gd name="T47" fmla="*/ 123105 h 417830"/>
              <a:gd name="T48" fmla="*/ 197190 w 515620"/>
              <a:gd name="T49" fmla="*/ 129104 h 417830"/>
              <a:gd name="T50" fmla="*/ 4836 w 515620"/>
              <a:gd name="T51" fmla="*/ 242318 h 417830"/>
              <a:gd name="T52" fmla="*/ 0 w 515620"/>
              <a:gd name="T53" fmla="*/ 258167 h 417830"/>
              <a:gd name="T54" fmla="*/ 158656 w 515620"/>
              <a:gd name="T55" fmla="*/ 262961 h 417830"/>
              <a:gd name="T56" fmla="*/ 164415 w 515620"/>
              <a:gd name="T57" fmla="*/ 257105 h 417830"/>
              <a:gd name="T58" fmla="*/ 221882 w 515620"/>
              <a:gd name="T59" fmla="*/ 171366 h 417830"/>
              <a:gd name="T60" fmla="*/ 215442 w 515620"/>
              <a:gd name="T61" fmla="*/ 128024 h 417830"/>
              <a:gd name="T62" fmla="*/ 207636 w 515620"/>
              <a:gd name="T63" fmla="*/ 123105 h 417830"/>
              <a:gd name="T64" fmla="*/ 450997 w 515620"/>
              <a:gd name="T65" fmla="*/ 39447 h 417830"/>
              <a:gd name="T66" fmla="*/ 498078 w 515620"/>
              <a:gd name="T67" fmla="*/ 139856 h 417830"/>
              <a:gd name="T68" fmla="*/ 509679 w 515620"/>
              <a:gd name="T69" fmla="*/ 138921 h 417830"/>
              <a:gd name="T70" fmla="*/ 517332 w 515620"/>
              <a:gd name="T71" fmla="*/ 129986 h 417830"/>
              <a:gd name="T72" fmla="*/ 474314 w 515620"/>
              <a:gd name="T73" fmla="*/ 39447 h 4178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5620"/>
              <a:gd name="T112" fmla="*/ 0 h 417830"/>
              <a:gd name="T113" fmla="*/ 515620 w 515620"/>
              <a:gd name="T114" fmla="*/ 417830 h 4178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5620" h="417830">
                <a:moveTo>
                  <a:pt x="308052" y="224689"/>
                </a:moveTo>
                <a:lnTo>
                  <a:pt x="287277" y="224689"/>
                </a:lnTo>
                <a:lnTo>
                  <a:pt x="318759" y="408950"/>
                </a:lnTo>
                <a:lnTo>
                  <a:pt x="319796" y="413765"/>
                </a:lnTo>
                <a:lnTo>
                  <a:pt x="323606" y="416570"/>
                </a:lnTo>
                <a:lnTo>
                  <a:pt x="328421" y="417575"/>
                </a:lnTo>
                <a:lnTo>
                  <a:pt x="333237" y="417575"/>
                </a:lnTo>
                <a:lnTo>
                  <a:pt x="337047" y="414649"/>
                </a:lnTo>
                <a:lnTo>
                  <a:pt x="337962" y="409834"/>
                </a:lnTo>
                <a:lnTo>
                  <a:pt x="352106" y="362573"/>
                </a:lnTo>
                <a:lnTo>
                  <a:pt x="331345" y="362573"/>
                </a:lnTo>
                <a:lnTo>
                  <a:pt x="308052" y="224689"/>
                </a:lnTo>
                <a:close/>
              </a:path>
              <a:path w="515620" h="417830">
                <a:moveTo>
                  <a:pt x="450982" y="0"/>
                </a:moveTo>
                <a:lnTo>
                  <a:pt x="442356" y="0"/>
                </a:lnTo>
                <a:lnTo>
                  <a:pt x="438546" y="2926"/>
                </a:lnTo>
                <a:lnTo>
                  <a:pt x="437509" y="7741"/>
                </a:lnTo>
                <a:lnTo>
                  <a:pt x="331345" y="362573"/>
                </a:lnTo>
                <a:lnTo>
                  <a:pt x="352106" y="362573"/>
                </a:lnTo>
                <a:lnTo>
                  <a:pt x="449061" y="38618"/>
                </a:lnTo>
                <a:lnTo>
                  <a:pt x="472278" y="38618"/>
                </a:lnTo>
                <a:lnTo>
                  <a:pt x="454792" y="1889"/>
                </a:lnTo>
                <a:lnTo>
                  <a:pt x="450982" y="0"/>
                </a:lnTo>
                <a:close/>
              </a:path>
              <a:path w="515620" h="417830">
                <a:moveTo>
                  <a:pt x="220930" y="167764"/>
                </a:moveTo>
                <a:lnTo>
                  <a:pt x="200162" y="167764"/>
                </a:lnTo>
                <a:lnTo>
                  <a:pt x="220217" y="309615"/>
                </a:lnTo>
                <a:lnTo>
                  <a:pt x="221223" y="314309"/>
                </a:lnTo>
                <a:lnTo>
                  <a:pt x="224027" y="317235"/>
                </a:lnTo>
                <a:lnTo>
                  <a:pt x="228843" y="318272"/>
                </a:lnTo>
                <a:lnTo>
                  <a:pt x="232653" y="319156"/>
                </a:lnTo>
                <a:lnTo>
                  <a:pt x="237500" y="317235"/>
                </a:lnTo>
                <a:lnTo>
                  <a:pt x="239469" y="313278"/>
                </a:lnTo>
                <a:lnTo>
                  <a:pt x="259685" y="275817"/>
                </a:lnTo>
                <a:lnTo>
                  <a:pt x="236460" y="275817"/>
                </a:lnTo>
                <a:lnTo>
                  <a:pt x="220930" y="167764"/>
                </a:lnTo>
                <a:close/>
              </a:path>
              <a:path w="515620" h="417830">
                <a:moveTo>
                  <a:pt x="289194" y="182239"/>
                </a:moveTo>
                <a:lnTo>
                  <a:pt x="285384" y="184160"/>
                </a:lnTo>
                <a:lnTo>
                  <a:pt x="283406" y="188198"/>
                </a:lnTo>
                <a:lnTo>
                  <a:pt x="236460" y="275817"/>
                </a:lnTo>
                <a:lnTo>
                  <a:pt x="259685" y="275817"/>
                </a:lnTo>
                <a:lnTo>
                  <a:pt x="287277" y="224689"/>
                </a:lnTo>
                <a:lnTo>
                  <a:pt x="308052" y="224689"/>
                </a:lnTo>
                <a:lnTo>
                  <a:pt x="302513" y="191902"/>
                </a:lnTo>
                <a:lnTo>
                  <a:pt x="301630" y="187055"/>
                </a:lnTo>
                <a:lnTo>
                  <a:pt x="297820" y="184160"/>
                </a:lnTo>
                <a:lnTo>
                  <a:pt x="293888" y="183245"/>
                </a:lnTo>
                <a:lnTo>
                  <a:pt x="289194" y="182239"/>
                </a:lnTo>
                <a:close/>
              </a:path>
              <a:path w="515620" h="417830">
                <a:moveTo>
                  <a:pt x="206745" y="120517"/>
                </a:moveTo>
                <a:lnTo>
                  <a:pt x="202051" y="120517"/>
                </a:lnTo>
                <a:lnTo>
                  <a:pt x="198241" y="122438"/>
                </a:lnTo>
                <a:lnTo>
                  <a:pt x="196343" y="126390"/>
                </a:lnTo>
                <a:lnTo>
                  <a:pt x="147410" y="237225"/>
                </a:lnTo>
                <a:lnTo>
                  <a:pt x="4815" y="237225"/>
                </a:lnTo>
                <a:lnTo>
                  <a:pt x="0" y="241035"/>
                </a:lnTo>
                <a:lnTo>
                  <a:pt x="0" y="252740"/>
                </a:lnTo>
                <a:lnTo>
                  <a:pt x="4815" y="257434"/>
                </a:lnTo>
                <a:lnTo>
                  <a:pt x="157977" y="257434"/>
                </a:lnTo>
                <a:lnTo>
                  <a:pt x="161787" y="254629"/>
                </a:lnTo>
                <a:lnTo>
                  <a:pt x="163708" y="251701"/>
                </a:lnTo>
                <a:lnTo>
                  <a:pt x="200162" y="167764"/>
                </a:lnTo>
                <a:lnTo>
                  <a:pt x="220930" y="167764"/>
                </a:lnTo>
                <a:lnTo>
                  <a:pt x="215402" y="129296"/>
                </a:lnTo>
                <a:lnTo>
                  <a:pt x="214518" y="125333"/>
                </a:lnTo>
                <a:lnTo>
                  <a:pt x="211592" y="121523"/>
                </a:lnTo>
                <a:lnTo>
                  <a:pt x="206745" y="120517"/>
                </a:lnTo>
                <a:close/>
              </a:path>
              <a:path w="515620" h="417830">
                <a:moveTo>
                  <a:pt x="472278" y="38618"/>
                </a:moveTo>
                <a:lnTo>
                  <a:pt x="449061" y="38618"/>
                </a:lnTo>
                <a:lnTo>
                  <a:pt x="494019" y="131185"/>
                </a:lnTo>
                <a:lnTo>
                  <a:pt x="495940" y="136916"/>
                </a:lnTo>
                <a:lnTo>
                  <a:pt x="502676" y="138805"/>
                </a:lnTo>
                <a:lnTo>
                  <a:pt x="507491" y="136001"/>
                </a:lnTo>
                <a:lnTo>
                  <a:pt x="512185" y="133990"/>
                </a:lnTo>
                <a:lnTo>
                  <a:pt x="515111" y="127253"/>
                </a:lnTo>
                <a:lnTo>
                  <a:pt x="512185" y="122437"/>
                </a:lnTo>
                <a:lnTo>
                  <a:pt x="472278" y="386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8" name="object 38"/>
          <p:cNvSpPr>
            <a:spLocks/>
          </p:cNvSpPr>
          <p:nvPr/>
        </p:nvSpPr>
        <p:spPr bwMode="auto">
          <a:xfrm>
            <a:off x="6826250" y="3381375"/>
            <a:ext cx="363538" cy="493713"/>
          </a:xfrm>
          <a:custGeom>
            <a:avLst/>
            <a:gdLst>
              <a:gd name="T0" fmla="*/ 114242 w 363220"/>
              <a:gd name="T1" fmla="*/ 66150 h 492760"/>
              <a:gd name="T2" fmla="*/ 41605 w 363220"/>
              <a:gd name="T3" fmla="*/ 108608 h 492760"/>
              <a:gd name="T4" fmla="*/ 3324 w 363220"/>
              <a:gd name="T5" fmla="*/ 180513 h 492760"/>
              <a:gd name="T6" fmla="*/ 667 w 363220"/>
              <a:gd name="T7" fmla="*/ 223929 h 492760"/>
              <a:gd name="T8" fmla="*/ 29963 w 363220"/>
              <a:gd name="T9" fmla="*/ 303613 h 492760"/>
              <a:gd name="T10" fmla="*/ 93219 w 363220"/>
              <a:gd name="T11" fmla="*/ 353777 h 492760"/>
              <a:gd name="T12" fmla="*/ 131212 w 363220"/>
              <a:gd name="T13" fmla="*/ 408109 h 492760"/>
              <a:gd name="T14" fmla="*/ 84165 w 363220"/>
              <a:gd name="T15" fmla="*/ 409481 h 492760"/>
              <a:gd name="T16" fmla="*/ 85176 w 363220"/>
              <a:gd name="T17" fmla="*/ 453251 h 492760"/>
              <a:gd name="T18" fmla="*/ 131291 w 363220"/>
              <a:gd name="T19" fmla="*/ 493881 h 492760"/>
              <a:gd name="T20" fmla="*/ 132344 w 363220"/>
              <a:gd name="T21" fmla="*/ 498954 h 492760"/>
              <a:gd name="T22" fmla="*/ 175401 w 363220"/>
              <a:gd name="T23" fmla="*/ 497929 h 492760"/>
              <a:gd name="T24" fmla="*/ 221524 w 363220"/>
              <a:gd name="T25" fmla="*/ 453251 h 492760"/>
              <a:gd name="T26" fmla="*/ 175554 w 363220"/>
              <a:gd name="T27" fmla="*/ 408462 h 492760"/>
              <a:gd name="T28" fmla="*/ 214979 w 363220"/>
              <a:gd name="T29" fmla="*/ 351108 h 492760"/>
              <a:gd name="T30" fmla="*/ 252253 w 363220"/>
              <a:gd name="T31" fmla="*/ 325169 h 492760"/>
              <a:gd name="T32" fmla="*/ 135673 w 363220"/>
              <a:gd name="T33" fmla="*/ 324183 h 492760"/>
              <a:gd name="T34" fmla="*/ 64428 w 363220"/>
              <a:gd name="T35" fmla="*/ 283074 h 492760"/>
              <a:gd name="T36" fmla="*/ 40151 w 363220"/>
              <a:gd name="T37" fmla="*/ 216873 h 492760"/>
              <a:gd name="T38" fmla="*/ 53968 w 363220"/>
              <a:gd name="T39" fmla="*/ 159240 h 492760"/>
              <a:gd name="T40" fmla="*/ 115435 w 363220"/>
              <a:gd name="T41" fmla="*/ 106336 h 492760"/>
              <a:gd name="T42" fmla="*/ 301110 w 363220"/>
              <a:gd name="T43" fmla="*/ 100886 h 492760"/>
              <a:gd name="T44" fmla="*/ 243699 w 363220"/>
              <a:gd name="T45" fmla="*/ 92374 h 492760"/>
              <a:gd name="T46" fmla="*/ 222262 w 363220"/>
              <a:gd name="T47" fmla="*/ 78331 h 492760"/>
              <a:gd name="T48" fmla="*/ 198734 w 363220"/>
              <a:gd name="T49" fmla="*/ 67994 h 492760"/>
              <a:gd name="T50" fmla="*/ 173414 w 363220"/>
              <a:gd name="T51" fmla="*/ 61764 h 492760"/>
              <a:gd name="T52" fmla="*/ 301110 w 363220"/>
              <a:gd name="T53" fmla="*/ 100886 h 492760"/>
              <a:gd name="T54" fmla="*/ 158929 w 363220"/>
              <a:gd name="T55" fmla="*/ 101740 h 492760"/>
              <a:gd name="T56" fmla="*/ 213418 w 363220"/>
              <a:gd name="T57" fmla="*/ 121497 h 492760"/>
              <a:gd name="T58" fmla="*/ 258983 w 363220"/>
              <a:gd name="T59" fmla="*/ 188069 h 492760"/>
              <a:gd name="T60" fmla="*/ 260393 w 363220"/>
              <a:gd name="T61" fmla="*/ 218396 h 492760"/>
              <a:gd name="T62" fmla="*/ 223897 w 363220"/>
              <a:gd name="T63" fmla="*/ 295773 h 492760"/>
              <a:gd name="T64" fmla="*/ 150345 w 363220"/>
              <a:gd name="T65" fmla="*/ 325169 h 492760"/>
              <a:gd name="T66" fmla="*/ 282699 w 363220"/>
              <a:gd name="T67" fmla="*/ 285441 h 492760"/>
              <a:gd name="T68" fmla="*/ 300668 w 363220"/>
              <a:gd name="T69" fmla="*/ 217166 h 492760"/>
              <a:gd name="T70" fmla="*/ 292538 w 363220"/>
              <a:gd name="T71" fmla="*/ 162954 h 492760"/>
              <a:gd name="T72" fmla="*/ 301110 w 363220"/>
              <a:gd name="T73" fmla="*/ 100886 h 492760"/>
              <a:gd name="T74" fmla="*/ 323663 w 363220"/>
              <a:gd name="T75" fmla="*/ 74237 h 492760"/>
              <a:gd name="T76" fmla="*/ 324782 w 363220"/>
              <a:gd name="T77" fmla="*/ 118945 h 492760"/>
              <a:gd name="T78" fmla="*/ 364894 w 363220"/>
              <a:gd name="T79" fmla="*/ 117926 h 492760"/>
              <a:gd name="T80" fmla="*/ 364894 w 363220"/>
              <a:gd name="T81" fmla="*/ 0 h 492760"/>
              <a:gd name="T82" fmla="*/ 246580 w 363220"/>
              <a:gd name="T83" fmla="*/ 40689 h 492760"/>
              <a:gd name="T84" fmla="*/ 294534 w 363220"/>
              <a:gd name="T85" fmla="*/ 41708 h 492760"/>
              <a:gd name="T86" fmla="*/ 308315 w 363220"/>
              <a:gd name="T87" fmla="*/ 92374 h 492760"/>
              <a:gd name="T88" fmla="*/ 364894 w 363220"/>
              <a:gd name="T89" fmla="*/ 74237 h 4927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3220"/>
              <a:gd name="T136" fmla="*/ 0 h 492760"/>
              <a:gd name="T137" fmla="*/ 363220 w 363220"/>
              <a:gd name="T138" fmla="*/ 492760 h 4927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3220" h="492760">
                <a:moveTo>
                  <a:pt x="159198" y="59505"/>
                </a:moveTo>
                <a:lnTo>
                  <a:pt x="113544" y="65262"/>
                </a:lnTo>
                <a:lnTo>
                  <a:pt x="73830" y="81716"/>
                </a:lnTo>
                <a:lnTo>
                  <a:pt x="41353" y="107149"/>
                </a:lnTo>
                <a:lnTo>
                  <a:pt x="17412" y="139846"/>
                </a:lnTo>
                <a:lnTo>
                  <a:pt x="3303" y="178089"/>
                </a:lnTo>
                <a:lnTo>
                  <a:pt x="0" y="205818"/>
                </a:lnTo>
                <a:lnTo>
                  <a:pt x="660" y="220921"/>
                </a:lnTo>
                <a:lnTo>
                  <a:pt x="10190" y="263129"/>
                </a:lnTo>
                <a:lnTo>
                  <a:pt x="29781" y="299534"/>
                </a:lnTo>
                <a:lnTo>
                  <a:pt x="57809" y="328658"/>
                </a:lnTo>
                <a:lnTo>
                  <a:pt x="92651" y="349024"/>
                </a:lnTo>
                <a:lnTo>
                  <a:pt x="118863" y="357005"/>
                </a:lnTo>
                <a:lnTo>
                  <a:pt x="130411" y="402626"/>
                </a:lnTo>
                <a:lnTo>
                  <a:pt x="84657" y="402976"/>
                </a:lnTo>
                <a:lnTo>
                  <a:pt x="83652" y="403981"/>
                </a:lnTo>
                <a:lnTo>
                  <a:pt x="83652" y="446150"/>
                </a:lnTo>
                <a:lnTo>
                  <a:pt x="84657" y="447162"/>
                </a:lnTo>
                <a:lnTo>
                  <a:pt x="130349" y="447162"/>
                </a:lnTo>
                <a:lnTo>
                  <a:pt x="130489" y="487247"/>
                </a:lnTo>
                <a:lnTo>
                  <a:pt x="130499" y="491240"/>
                </a:lnTo>
                <a:lnTo>
                  <a:pt x="131536" y="492251"/>
                </a:lnTo>
                <a:lnTo>
                  <a:pt x="173324" y="492251"/>
                </a:lnTo>
                <a:lnTo>
                  <a:pt x="174330" y="491240"/>
                </a:lnTo>
                <a:lnTo>
                  <a:pt x="174330" y="447228"/>
                </a:lnTo>
                <a:lnTo>
                  <a:pt x="220171" y="447162"/>
                </a:lnTo>
                <a:lnTo>
                  <a:pt x="220171" y="402976"/>
                </a:lnTo>
                <a:lnTo>
                  <a:pt x="174482" y="402976"/>
                </a:lnTo>
                <a:lnTo>
                  <a:pt x="174330" y="359011"/>
                </a:lnTo>
                <a:lnTo>
                  <a:pt x="213666" y="346391"/>
                </a:lnTo>
                <a:lnTo>
                  <a:pt x="247446" y="323947"/>
                </a:lnTo>
                <a:lnTo>
                  <a:pt x="250713" y="320801"/>
                </a:lnTo>
                <a:lnTo>
                  <a:pt x="149427" y="320801"/>
                </a:lnTo>
                <a:lnTo>
                  <a:pt x="134845" y="319827"/>
                </a:lnTo>
                <a:lnTo>
                  <a:pt x="95154" y="306228"/>
                </a:lnTo>
                <a:lnTo>
                  <a:pt x="64036" y="279273"/>
                </a:lnTo>
                <a:lnTo>
                  <a:pt x="44688" y="242383"/>
                </a:lnTo>
                <a:lnTo>
                  <a:pt x="39906" y="213959"/>
                </a:lnTo>
                <a:lnTo>
                  <a:pt x="40806" y="198539"/>
                </a:lnTo>
                <a:lnTo>
                  <a:pt x="53639" y="157101"/>
                </a:lnTo>
                <a:lnTo>
                  <a:pt x="79299" y="124992"/>
                </a:lnTo>
                <a:lnTo>
                  <a:pt x="114729" y="104908"/>
                </a:lnTo>
                <a:lnTo>
                  <a:pt x="142268" y="99531"/>
                </a:lnTo>
                <a:lnTo>
                  <a:pt x="299272" y="99531"/>
                </a:lnTo>
                <a:lnTo>
                  <a:pt x="306432" y="91133"/>
                </a:lnTo>
                <a:lnTo>
                  <a:pt x="242211" y="91133"/>
                </a:lnTo>
                <a:lnTo>
                  <a:pt x="231836" y="83774"/>
                </a:lnTo>
                <a:lnTo>
                  <a:pt x="220905" y="77279"/>
                </a:lnTo>
                <a:lnTo>
                  <a:pt x="209453" y="71698"/>
                </a:lnTo>
                <a:lnTo>
                  <a:pt x="197520" y="67081"/>
                </a:lnTo>
                <a:lnTo>
                  <a:pt x="185142" y="63476"/>
                </a:lnTo>
                <a:lnTo>
                  <a:pt x="172355" y="60934"/>
                </a:lnTo>
                <a:lnTo>
                  <a:pt x="159198" y="59505"/>
                </a:lnTo>
                <a:close/>
              </a:path>
              <a:path w="363220" h="492760">
                <a:moveTo>
                  <a:pt x="299272" y="99531"/>
                </a:moveTo>
                <a:lnTo>
                  <a:pt x="142268" y="99531"/>
                </a:lnTo>
                <a:lnTo>
                  <a:pt x="157958" y="100374"/>
                </a:lnTo>
                <a:lnTo>
                  <a:pt x="172880" y="102937"/>
                </a:lnTo>
                <a:lnTo>
                  <a:pt x="212114" y="119864"/>
                </a:lnTo>
                <a:lnTo>
                  <a:pt x="241117" y="148374"/>
                </a:lnTo>
                <a:lnTo>
                  <a:pt x="257401" y="185542"/>
                </a:lnTo>
                <a:lnTo>
                  <a:pt x="259573" y="199351"/>
                </a:lnTo>
                <a:lnTo>
                  <a:pt x="258802" y="215461"/>
                </a:lnTo>
                <a:lnTo>
                  <a:pt x="246798" y="258466"/>
                </a:lnTo>
                <a:lnTo>
                  <a:pt x="222529" y="291799"/>
                </a:lnTo>
                <a:lnTo>
                  <a:pt x="188910" y="313298"/>
                </a:lnTo>
                <a:lnTo>
                  <a:pt x="149427" y="320801"/>
                </a:lnTo>
                <a:lnTo>
                  <a:pt x="250713" y="320801"/>
                </a:lnTo>
                <a:lnTo>
                  <a:pt x="280973" y="281605"/>
                </a:lnTo>
                <a:lnTo>
                  <a:pt x="295325" y="242685"/>
                </a:lnTo>
                <a:lnTo>
                  <a:pt x="298831" y="214249"/>
                </a:lnTo>
                <a:lnTo>
                  <a:pt x="298324" y="199816"/>
                </a:lnTo>
                <a:lnTo>
                  <a:pt x="290751" y="160764"/>
                </a:lnTo>
                <a:lnTo>
                  <a:pt x="275082" y="127906"/>
                </a:lnTo>
                <a:lnTo>
                  <a:pt x="299272" y="99531"/>
                </a:lnTo>
                <a:close/>
              </a:path>
              <a:path w="363220" h="492760">
                <a:moveTo>
                  <a:pt x="362665" y="73240"/>
                </a:moveTo>
                <a:lnTo>
                  <a:pt x="321686" y="73240"/>
                </a:lnTo>
                <a:lnTo>
                  <a:pt x="321761" y="116274"/>
                </a:lnTo>
                <a:lnTo>
                  <a:pt x="322798" y="117347"/>
                </a:lnTo>
                <a:lnTo>
                  <a:pt x="361659" y="117347"/>
                </a:lnTo>
                <a:lnTo>
                  <a:pt x="362665" y="116342"/>
                </a:lnTo>
                <a:lnTo>
                  <a:pt x="362665" y="73240"/>
                </a:lnTo>
                <a:close/>
              </a:path>
              <a:path w="363220" h="492760">
                <a:moveTo>
                  <a:pt x="362665" y="0"/>
                </a:moveTo>
                <a:lnTo>
                  <a:pt x="245074" y="0"/>
                </a:lnTo>
                <a:lnTo>
                  <a:pt x="245074" y="40142"/>
                </a:lnTo>
                <a:lnTo>
                  <a:pt x="246079" y="41147"/>
                </a:lnTo>
                <a:lnTo>
                  <a:pt x="292735" y="41147"/>
                </a:lnTo>
                <a:lnTo>
                  <a:pt x="242211" y="91133"/>
                </a:lnTo>
                <a:lnTo>
                  <a:pt x="306432" y="91133"/>
                </a:lnTo>
                <a:lnTo>
                  <a:pt x="321686" y="73240"/>
                </a:lnTo>
                <a:lnTo>
                  <a:pt x="362665" y="73240"/>
                </a:lnTo>
                <a:lnTo>
                  <a:pt x="3626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9" name="object 39"/>
          <p:cNvSpPr>
            <a:spLocks/>
          </p:cNvSpPr>
          <p:nvPr/>
        </p:nvSpPr>
        <p:spPr bwMode="auto">
          <a:xfrm>
            <a:off x="6908800" y="3546475"/>
            <a:ext cx="136525" cy="34925"/>
          </a:xfrm>
          <a:custGeom>
            <a:avLst/>
            <a:gdLst>
              <a:gd name="T0" fmla="*/ 0 w 137159"/>
              <a:gd name="T1" fmla="*/ 31345 h 35560"/>
              <a:gd name="T2" fmla="*/ 132783 w 137159"/>
              <a:gd name="T3" fmla="*/ 31345 h 35560"/>
              <a:gd name="T4" fmla="*/ 132783 w 137159"/>
              <a:gd name="T5" fmla="*/ 0 h 35560"/>
              <a:gd name="T6" fmla="*/ 0 w 137159"/>
              <a:gd name="T7" fmla="*/ 0 h 35560"/>
              <a:gd name="T8" fmla="*/ 0 w 137159"/>
              <a:gd name="T9" fmla="*/ 31345 h 35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59"/>
              <a:gd name="T16" fmla="*/ 0 h 35560"/>
              <a:gd name="T17" fmla="*/ 137159 w 137159"/>
              <a:gd name="T18" fmla="*/ 35560 h 35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59" h="35560">
                <a:moveTo>
                  <a:pt x="0" y="35559"/>
                </a:moveTo>
                <a:lnTo>
                  <a:pt x="137159" y="35559"/>
                </a:lnTo>
                <a:lnTo>
                  <a:pt x="137159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40" name="object 40"/>
          <p:cNvSpPr>
            <a:spLocks/>
          </p:cNvSpPr>
          <p:nvPr/>
        </p:nvSpPr>
        <p:spPr bwMode="auto">
          <a:xfrm>
            <a:off x="6908800" y="3544888"/>
            <a:ext cx="136525" cy="3175"/>
          </a:xfrm>
          <a:custGeom>
            <a:avLst/>
            <a:gdLst>
              <a:gd name="T0" fmla="*/ 0 w 136525"/>
              <a:gd name="T1" fmla="*/ 12137 h 2539"/>
              <a:gd name="T2" fmla="*/ 136281 w 136525"/>
              <a:gd name="T3" fmla="*/ 12137 h 2539"/>
              <a:gd name="T4" fmla="*/ 136281 w 136525"/>
              <a:gd name="T5" fmla="*/ 0 h 2539"/>
              <a:gd name="T6" fmla="*/ 0 w 136525"/>
              <a:gd name="T7" fmla="*/ 0 h 2539"/>
              <a:gd name="T8" fmla="*/ 0 w 136525"/>
              <a:gd name="T9" fmla="*/ 12137 h 2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525"/>
              <a:gd name="T16" fmla="*/ 0 h 2539"/>
              <a:gd name="T17" fmla="*/ 136525 w 136525"/>
              <a:gd name="T18" fmla="*/ 2539 h 25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525" h="2539">
                <a:moveTo>
                  <a:pt x="0" y="2539"/>
                </a:moveTo>
                <a:lnTo>
                  <a:pt x="136281" y="2539"/>
                </a:lnTo>
                <a:lnTo>
                  <a:pt x="136281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41" name="object 41"/>
          <p:cNvSpPr>
            <a:spLocks/>
          </p:cNvSpPr>
          <p:nvPr/>
        </p:nvSpPr>
        <p:spPr bwMode="auto">
          <a:xfrm>
            <a:off x="6908800" y="3636963"/>
            <a:ext cx="136525" cy="3175"/>
          </a:xfrm>
          <a:custGeom>
            <a:avLst/>
            <a:gdLst>
              <a:gd name="T0" fmla="*/ 0 w 137159"/>
              <a:gd name="T1" fmla="*/ 1063 h 3810"/>
              <a:gd name="T2" fmla="*/ 132334 w 137159"/>
              <a:gd name="T3" fmla="*/ 1063 h 3810"/>
              <a:gd name="T4" fmla="*/ 132334 w 137159"/>
              <a:gd name="T5" fmla="*/ 0 h 3810"/>
              <a:gd name="T6" fmla="*/ 0 w 137159"/>
              <a:gd name="T7" fmla="*/ 0 h 3810"/>
              <a:gd name="T8" fmla="*/ 0 w 137159"/>
              <a:gd name="T9" fmla="*/ 1063 h 38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59"/>
              <a:gd name="T16" fmla="*/ 0 h 3810"/>
              <a:gd name="T17" fmla="*/ 137159 w 137159"/>
              <a:gd name="T18" fmla="*/ 3810 h 38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59" h="3810">
                <a:moveTo>
                  <a:pt x="0" y="3809"/>
                </a:moveTo>
                <a:lnTo>
                  <a:pt x="136696" y="3809"/>
                </a:lnTo>
                <a:lnTo>
                  <a:pt x="136696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42" name="object 42"/>
          <p:cNvSpPr>
            <a:spLocks/>
          </p:cNvSpPr>
          <p:nvPr/>
        </p:nvSpPr>
        <p:spPr bwMode="auto">
          <a:xfrm>
            <a:off x="6908800" y="3605213"/>
            <a:ext cx="136525" cy="33337"/>
          </a:xfrm>
          <a:custGeom>
            <a:avLst/>
            <a:gdLst>
              <a:gd name="T0" fmla="*/ 0 w 137159"/>
              <a:gd name="T1" fmla="*/ 35304 h 33020"/>
              <a:gd name="T2" fmla="*/ 132783 w 137159"/>
              <a:gd name="T3" fmla="*/ 35304 h 33020"/>
              <a:gd name="T4" fmla="*/ 132783 w 137159"/>
              <a:gd name="T5" fmla="*/ 0 h 33020"/>
              <a:gd name="T6" fmla="*/ 0 w 137159"/>
              <a:gd name="T7" fmla="*/ 0 h 33020"/>
              <a:gd name="T8" fmla="*/ 0 w 137159"/>
              <a:gd name="T9" fmla="*/ 35304 h 33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59"/>
              <a:gd name="T16" fmla="*/ 0 h 33020"/>
              <a:gd name="T17" fmla="*/ 137159 w 137159"/>
              <a:gd name="T18" fmla="*/ 33020 h 330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59" h="33020">
                <a:moveTo>
                  <a:pt x="0" y="33020"/>
                </a:moveTo>
                <a:lnTo>
                  <a:pt x="137159" y="33020"/>
                </a:lnTo>
                <a:lnTo>
                  <a:pt x="13715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43" name="object 43"/>
          <p:cNvSpPr>
            <a:spLocks/>
          </p:cNvSpPr>
          <p:nvPr/>
        </p:nvSpPr>
        <p:spPr bwMode="auto">
          <a:xfrm>
            <a:off x="6908800" y="3603625"/>
            <a:ext cx="136525" cy="3175"/>
          </a:xfrm>
          <a:custGeom>
            <a:avLst/>
            <a:gdLst>
              <a:gd name="T0" fmla="*/ 0 w 137159"/>
              <a:gd name="T1" fmla="*/ 12146 h 2539"/>
              <a:gd name="T2" fmla="*/ 132424 w 137159"/>
              <a:gd name="T3" fmla="*/ 12146 h 2539"/>
              <a:gd name="T4" fmla="*/ 132424 w 137159"/>
              <a:gd name="T5" fmla="*/ 0 h 2539"/>
              <a:gd name="T6" fmla="*/ 0 w 137159"/>
              <a:gd name="T7" fmla="*/ 0 h 2539"/>
              <a:gd name="T8" fmla="*/ 0 w 137159"/>
              <a:gd name="T9" fmla="*/ 12146 h 2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59"/>
              <a:gd name="T16" fmla="*/ 0 h 2539"/>
              <a:gd name="T17" fmla="*/ 137159 w 137159"/>
              <a:gd name="T18" fmla="*/ 2539 h 25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59" h="2539">
                <a:moveTo>
                  <a:pt x="0" y="2540"/>
                </a:moveTo>
                <a:lnTo>
                  <a:pt x="136789" y="2540"/>
                </a:lnTo>
                <a:lnTo>
                  <a:pt x="136789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44" name="object 44"/>
          <p:cNvSpPr>
            <a:spLocks/>
          </p:cNvSpPr>
          <p:nvPr/>
        </p:nvSpPr>
        <p:spPr bwMode="auto">
          <a:xfrm>
            <a:off x="2051050" y="2719388"/>
            <a:ext cx="387350" cy="176212"/>
          </a:xfrm>
          <a:custGeom>
            <a:avLst/>
            <a:gdLst>
              <a:gd name="T0" fmla="*/ 761 w 387350"/>
              <a:gd name="T1" fmla="*/ 316 h 176530"/>
              <a:gd name="T2" fmla="*/ 0 w 387350"/>
              <a:gd name="T3" fmla="*/ 3451 h 176530"/>
              <a:gd name="T4" fmla="*/ 4705 w 387350"/>
              <a:gd name="T5" fmla="*/ 11120 h 176530"/>
              <a:gd name="T6" fmla="*/ 26230 w 387350"/>
              <a:gd name="T7" fmla="*/ 72954 h 176530"/>
              <a:gd name="T8" fmla="*/ 16462 w 387350"/>
              <a:gd name="T9" fmla="*/ 135252 h 176530"/>
              <a:gd name="T10" fmla="*/ 0 w 387350"/>
              <a:gd name="T11" fmla="*/ 173381 h 176530"/>
              <a:gd name="T12" fmla="*/ 3047 w 387350"/>
              <a:gd name="T13" fmla="*/ 174133 h 176530"/>
              <a:gd name="T14" fmla="*/ 82665 w 387350"/>
              <a:gd name="T15" fmla="*/ 123263 h 176530"/>
              <a:gd name="T16" fmla="*/ 366036 w 387350"/>
              <a:gd name="T17" fmla="*/ 111639 h 176530"/>
              <a:gd name="T18" fmla="*/ 378229 w 387350"/>
              <a:gd name="T19" fmla="*/ 98635 h 176530"/>
              <a:gd name="T20" fmla="*/ 282951 w 387350"/>
              <a:gd name="T21" fmla="*/ 96512 h 176530"/>
              <a:gd name="T22" fmla="*/ 260827 w 387350"/>
              <a:gd name="T23" fmla="*/ 82092 h 176530"/>
              <a:gd name="T24" fmla="*/ 263416 w 387350"/>
              <a:gd name="T25" fmla="*/ 63205 h 176530"/>
              <a:gd name="T26" fmla="*/ 67197 w 387350"/>
              <a:gd name="T27" fmla="*/ 20909 h 176530"/>
              <a:gd name="T28" fmla="*/ 12870 w 387350"/>
              <a:gd name="T29" fmla="*/ 1153 h 176530"/>
              <a:gd name="T30" fmla="*/ 366036 w 387350"/>
              <a:gd name="T31" fmla="*/ 111639 h 176530"/>
              <a:gd name="T32" fmla="*/ 106679 w 387350"/>
              <a:gd name="T33" fmla="*/ 125349 h 176530"/>
              <a:gd name="T34" fmla="*/ 180632 w 387350"/>
              <a:gd name="T35" fmla="*/ 171067 h 176530"/>
              <a:gd name="T36" fmla="*/ 245921 w 387350"/>
              <a:gd name="T37" fmla="*/ 173095 h 176530"/>
              <a:gd name="T38" fmla="*/ 336016 w 387350"/>
              <a:gd name="T39" fmla="*/ 137138 h 176530"/>
              <a:gd name="T40" fmla="*/ 366036 w 387350"/>
              <a:gd name="T41" fmla="*/ 111639 h 176530"/>
              <a:gd name="T42" fmla="*/ 279325 w 387350"/>
              <a:gd name="T43" fmla="*/ 49850 h 176530"/>
              <a:gd name="T44" fmla="*/ 303737 w 387350"/>
              <a:gd name="T45" fmla="*/ 62206 h 176530"/>
              <a:gd name="T46" fmla="*/ 297018 w 387350"/>
              <a:gd name="T47" fmla="*/ 90871 h 176530"/>
              <a:gd name="T48" fmla="*/ 282951 w 387350"/>
              <a:gd name="T49" fmla="*/ 96512 h 176530"/>
              <a:gd name="T50" fmla="*/ 382696 w 387350"/>
              <a:gd name="T51" fmla="*/ 93326 h 176530"/>
              <a:gd name="T52" fmla="*/ 387095 w 387350"/>
              <a:gd name="T53" fmla="*/ 87964 h 176530"/>
              <a:gd name="T54" fmla="*/ 386333 w 387350"/>
              <a:gd name="T55" fmla="*/ 85706 h 176530"/>
              <a:gd name="T56" fmla="*/ 379106 w 387350"/>
              <a:gd name="T57" fmla="*/ 76734 h 176530"/>
              <a:gd name="T58" fmla="*/ 366031 w 387350"/>
              <a:gd name="T59" fmla="*/ 62359 h 176530"/>
              <a:gd name="T60" fmla="*/ 352851 w 387350"/>
              <a:gd name="T61" fmla="*/ 49850 h 176530"/>
              <a:gd name="T62" fmla="*/ 194897 w 387350"/>
              <a:gd name="T63" fmla="*/ 7895 h 176530"/>
              <a:gd name="T64" fmla="*/ 112550 w 387350"/>
              <a:gd name="T65" fmla="*/ 47128 h 176530"/>
              <a:gd name="T66" fmla="*/ 263416 w 387350"/>
              <a:gd name="T67" fmla="*/ 63205 h 176530"/>
              <a:gd name="T68" fmla="*/ 279325 w 387350"/>
              <a:gd name="T69" fmla="*/ 49850 h 176530"/>
              <a:gd name="T70" fmla="*/ 347598 w 387350"/>
              <a:gd name="T71" fmla="*/ 45166 h 176530"/>
              <a:gd name="T72" fmla="*/ 265031 w 387350"/>
              <a:gd name="T73" fmla="*/ 2446 h 1765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7350"/>
              <a:gd name="T112" fmla="*/ 0 h 176530"/>
              <a:gd name="T113" fmla="*/ 387350 w 387350"/>
              <a:gd name="T114" fmla="*/ 176530 h 1765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7350" h="176530">
                <a:moveTo>
                  <a:pt x="3047" y="323"/>
                </a:moveTo>
                <a:lnTo>
                  <a:pt x="761" y="323"/>
                </a:lnTo>
                <a:lnTo>
                  <a:pt x="0" y="1085"/>
                </a:lnTo>
                <a:lnTo>
                  <a:pt x="0" y="3493"/>
                </a:lnTo>
                <a:lnTo>
                  <a:pt x="761" y="4255"/>
                </a:lnTo>
                <a:lnTo>
                  <a:pt x="4705" y="11260"/>
                </a:lnTo>
                <a:lnTo>
                  <a:pt x="23455" y="58941"/>
                </a:lnTo>
                <a:lnTo>
                  <a:pt x="26230" y="73881"/>
                </a:lnTo>
                <a:lnTo>
                  <a:pt x="25693" y="92025"/>
                </a:lnTo>
                <a:lnTo>
                  <a:pt x="16462" y="136970"/>
                </a:lnTo>
                <a:lnTo>
                  <a:pt x="4" y="172405"/>
                </a:lnTo>
                <a:lnTo>
                  <a:pt x="0" y="175583"/>
                </a:lnTo>
                <a:lnTo>
                  <a:pt x="761" y="176345"/>
                </a:lnTo>
                <a:lnTo>
                  <a:pt x="3047" y="176345"/>
                </a:lnTo>
                <a:lnTo>
                  <a:pt x="53813" y="155693"/>
                </a:lnTo>
                <a:lnTo>
                  <a:pt x="82665" y="124828"/>
                </a:lnTo>
                <a:lnTo>
                  <a:pt x="89860" y="113057"/>
                </a:lnTo>
                <a:lnTo>
                  <a:pt x="366036" y="113057"/>
                </a:lnTo>
                <a:lnTo>
                  <a:pt x="372393" y="106446"/>
                </a:lnTo>
                <a:lnTo>
                  <a:pt x="378229" y="99888"/>
                </a:lnTo>
                <a:lnTo>
                  <a:pt x="380016" y="97737"/>
                </a:lnTo>
                <a:lnTo>
                  <a:pt x="282951" y="97737"/>
                </a:lnTo>
                <a:lnTo>
                  <a:pt x="269605" y="93638"/>
                </a:lnTo>
                <a:lnTo>
                  <a:pt x="260827" y="83134"/>
                </a:lnTo>
                <a:lnTo>
                  <a:pt x="262262" y="65841"/>
                </a:lnTo>
                <a:lnTo>
                  <a:pt x="263416" y="64007"/>
                </a:lnTo>
                <a:lnTo>
                  <a:pt x="90406" y="64007"/>
                </a:lnTo>
                <a:lnTo>
                  <a:pt x="67197" y="21175"/>
                </a:lnTo>
                <a:lnTo>
                  <a:pt x="29305" y="2981"/>
                </a:lnTo>
                <a:lnTo>
                  <a:pt x="12870" y="1167"/>
                </a:lnTo>
                <a:lnTo>
                  <a:pt x="3047" y="323"/>
                </a:lnTo>
                <a:close/>
              </a:path>
              <a:path w="387350" h="176530">
                <a:moveTo>
                  <a:pt x="366036" y="113057"/>
                </a:moveTo>
                <a:lnTo>
                  <a:pt x="89860" y="113057"/>
                </a:lnTo>
                <a:lnTo>
                  <a:pt x="106679" y="126941"/>
                </a:lnTo>
                <a:lnTo>
                  <a:pt x="144237" y="156176"/>
                </a:lnTo>
                <a:lnTo>
                  <a:pt x="180632" y="173240"/>
                </a:lnTo>
                <a:lnTo>
                  <a:pt x="227177" y="176337"/>
                </a:lnTo>
                <a:lnTo>
                  <a:pt x="245921" y="175294"/>
                </a:lnTo>
                <a:lnTo>
                  <a:pt x="295956" y="161866"/>
                </a:lnTo>
                <a:lnTo>
                  <a:pt x="336016" y="138879"/>
                </a:lnTo>
                <a:lnTo>
                  <a:pt x="365222" y="113904"/>
                </a:lnTo>
                <a:lnTo>
                  <a:pt x="366036" y="113057"/>
                </a:lnTo>
                <a:close/>
              </a:path>
              <a:path w="387350" h="176530">
                <a:moveTo>
                  <a:pt x="352851" y="50483"/>
                </a:moveTo>
                <a:lnTo>
                  <a:pt x="279325" y="50483"/>
                </a:lnTo>
                <a:lnTo>
                  <a:pt x="294536" y="53786"/>
                </a:lnTo>
                <a:lnTo>
                  <a:pt x="303737" y="62995"/>
                </a:lnTo>
                <a:lnTo>
                  <a:pt x="302904" y="80696"/>
                </a:lnTo>
                <a:lnTo>
                  <a:pt x="297018" y="92025"/>
                </a:lnTo>
                <a:lnTo>
                  <a:pt x="287493" y="97274"/>
                </a:lnTo>
                <a:lnTo>
                  <a:pt x="282951" y="97737"/>
                </a:lnTo>
                <a:lnTo>
                  <a:pt x="380016" y="97737"/>
                </a:lnTo>
                <a:lnTo>
                  <a:pt x="382696" y="94511"/>
                </a:lnTo>
                <a:lnTo>
                  <a:pt x="385763" y="90596"/>
                </a:lnTo>
                <a:lnTo>
                  <a:pt x="387095" y="89081"/>
                </a:lnTo>
                <a:lnTo>
                  <a:pt x="387095" y="86795"/>
                </a:lnTo>
                <a:lnTo>
                  <a:pt x="386333" y="86795"/>
                </a:lnTo>
                <a:lnTo>
                  <a:pt x="383481" y="83098"/>
                </a:lnTo>
                <a:lnTo>
                  <a:pt x="379106" y="77708"/>
                </a:lnTo>
                <a:lnTo>
                  <a:pt x="373269" y="70950"/>
                </a:lnTo>
                <a:lnTo>
                  <a:pt x="366031" y="63152"/>
                </a:lnTo>
                <a:lnTo>
                  <a:pt x="357454" y="54640"/>
                </a:lnTo>
                <a:lnTo>
                  <a:pt x="352851" y="50483"/>
                </a:lnTo>
                <a:close/>
              </a:path>
              <a:path w="387350" h="176530">
                <a:moveTo>
                  <a:pt x="247935" y="0"/>
                </a:moveTo>
                <a:lnTo>
                  <a:pt x="194897" y="7993"/>
                </a:lnTo>
                <a:lnTo>
                  <a:pt x="148193" y="26789"/>
                </a:lnTo>
                <a:lnTo>
                  <a:pt x="112550" y="47727"/>
                </a:lnTo>
                <a:lnTo>
                  <a:pt x="90406" y="64007"/>
                </a:lnTo>
                <a:lnTo>
                  <a:pt x="263416" y="64007"/>
                </a:lnTo>
                <a:lnTo>
                  <a:pt x="269015" y="55108"/>
                </a:lnTo>
                <a:lnTo>
                  <a:pt x="279325" y="50483"/>
                </a:lnTo>
                <a:lnTo>
                  <a:pt x="352851" y="50483"/>
                </a:lnTo>
                <a:lnTo>
                  <a:pt x="347598" y="45740"/>
                </a:lnTo>
                <a:lnTo>
                  <a:pt x="310969" y="19976"/>
                </a:lnTo>
                <a:lnTo>
                  <a:pt x="265031" y="2474"/>
                </a:lnTo>
                <a:lnTo>
                  <a:pt x="247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45" name="object 45"/>
          <p:cNvSpPr>
            <a:spLocks/>
          </p:cNvSpPr>
          <p:nvPr/>
        </p:nvSpPr>
        <p:spPr bwMode="auto">
          <a:xfrm>
            <a:off x="2051050" y="2568575"/>
            <a:ext cx="384175" cy="47625"/>
          </a:xfrm>
          <a:custGeom>
            <a:avLst/>
            <a:gdLst>
              <a:gd name="T0" fmla="*/ 297179 w 384175"/>
              <a:gd name="T1" fmla="*/ 22696 h 48260"/>
              <a:gd name="T2" fmla="*/ 334303 w 384175"/>
              <a:gd name="T3" fmla="*/ 42638 h 48260"/>
              <a:gd name="T4" fmla="*/ 357693 w 384175"/>
              <a:gd name="T5" fmla="*/ 42518 h 48260"/>
              <a:gd name="T6" fmla="*/ 384047 w 384175"/>
              <a:gd name="T7" fmla="*/ 29169 h 48260"/>
              <a:gd name="T8" fmla="*/ 3047 w 384175"/>
              <a:gd name="T9" fmla="*/ 11335 h 48260"/>
              <a:gd name="T10" fmla="*/ 0 w 384175"/>
              <a:gd name="T11" fmla="*/ 12028 h 48260"/>
              <a:gd name="T12" fmla="*/ 13108 w 384175"/>
              <a:gd name="T13" fmla="*/ 38146 h 48260"/>
              <a:gd name="T14" fmla="*/ 37916 w 384175"/>
              <a:gd name="T15" fmla="*/ 43824 h 48260"/>
              <a:gd name="T16" fmla="*/ 59394 w 384175"/>
              <a:gd name="T17" fmla="*/ 39578 h 48260"/>
              <a:gd name="T18" fmla="*/ 75800 w 384175"/>
              <a:gd name="T19" fmla="*/ 30916 h 48260"/>
              <a:gd name="T20" fmla="*/ 86105 w 384175"/>
              <a:gd name="T21" fmla="*/ 23391 h 48260"/>
              <a:gd name="T22" fmla="*/ 384047 w 384175"/>
              <a:gd name="T23" fmla="*/ 22696 h 48260"/>
              <a:gd name="T24" fmla="*/ 345459 w 384175"/>
              <a:gd name="T25" fmla="*/ 19355 h 48260"/>
              <a:gd name="T26" fmla="*/ 36401 w 384175"/>
              <a:gd name="T27" fmla="*/ 19311 h 48260"/>
              <a:gd name="T28" fmla="*/ 16040 w 384175"/>
              <a:gd name="T29" fmla="*/ 15959 h 48260"/>
              <a:gd name="T30" fmla="*/ 3047 w 384175"/>
              <a:gd name="T31" fmla="*/ 11335 h 48260"/>
              <a:gd name="T32" fmla="*/ 88391 w 384175"/>
              <a:gd name="T33" fmla="*/ 22696 h 48260"/>
              <a:gd name="T34" fmla="*/ 102030 w 384175"/>
              <a:gd name="T35" fmla="*/ 32768 h 48260"/>
              <a:gd name="T36" fmla="*/ 127081 w 384175"/>
              <a:gd name="T37" fmla="*/ 41789 h 48260"/>
              <a:gd name="T38" fmla="*/ 150185 w 384175"/>
              <a:gd name="T39" fmla="*/ 41208 h 48260"/>
              <a:gd name="T40" fmla="*/ 190880 w 384175"/>
              <a:gd name="T41" fmla="*/ 22696 h 48260"/>
              <a:gd name="T42" fmla="*/ 193166 w 384175"/>
              <a:gd name="T43" fmla="*/ 22696 h 48260"/>
              <a:gd name="T44" fmla="*/ 228771 w 384175"/>
              <a:gd name="T45" fmla="*/ 40228 h 48260"/>
              <a:gd name="T46" fmla="*/ 263612 w 384175"/>
              <a:gd name="T47" fmla="*/ 40363 h 48260"/>
              <a:gd name="T48" fmla="*/ 289239 w 384175"/>
              <a:gd name="T49" fmla="*/ 27843 h 48260"/>
              <a:gd name="T50" fmla="*/ 294762 w 384175"/>
              <a:gd name="T51" fmla="*/ 22696 h 48260"/>
              <a:gd name="T52" fmla="*/ 380106 w 384175"/>
              <a:gd name="T53" fmla="*/ 11335 h 48260"/>
              <a:gd name="T54" fmla="*/ 366261 w 384175"/>
              <a:gd name="T55" fmla="*/ 16363 h 48260"/>
              <a:gd name="T56" fmla="*/ 345459 w 384175"/>
              <a:gd name="T57" fmla="*/ 19355 h 48260"/>
              <a:gd name="T58" fmla="*/ 384047 w 384175"/>
              <a:gd name="T59" fmla="*/ 12028 h 48260"/>
              <a:gd name="T60" fmla="*/ 90809 w 384175"/>
              <a:gd name="T61" fmla="*/ 0 h 48260"/>
              <a:gd name="T62" fmla="*/ 87629 w 384175"/>
              <a:gd name="T63" fmla="*/ 694 h 48260"/>
              <a:gd name="T64" fmla="*/ 61282 w 384175"/>
              <a:gd name="T65" fmla="*/ 15929 h 48260"/>
              <a:gd name="T66" fmla="*/ 36401 w 384175"/>
              <a:gd name="T67" fmla="*/ 19311 h 48260"/>
              <a:gd name="T68" fmla="*/ 334224 w 384175"/>
              <a:gd name="T69" fmla="*/ 18554 h 48260"/>
              <a:gd name="T70" fmla="*/ 241372 w 384175"/>
              <a:gd name="T71" fmla="*/ 18491 h 48260"/>
              <a:gd name="T72" fmla="*/ 101006 w 384175"/>
              <a:gd name="T73" fmla="*/ 6542 h 48260"/>
              <a:gd name="T74" fmla="*/ 90809 w 384175"/>
              <a:gd name="T75" fmla="*/ 694 h 48260"/>
              <a:gd name="T76" fmla="*/ 295655 w 384175"/>
              <a:gd name="T77" fmla="*/ 0 h 48260"/>
              <a:gd name="T78" fmla="*/ 292476 w 384175"/>
              <a:gd name="T79" fmla="*/ 694 h 48260"/>
              <a:gd name="T80" fmla="*/ 243353 w 384175"/>
              <a:gd name="T81" fmla="*/ 18554 h 48260"/>
              <a:gd name="T82" fmla="*/ 333333 w 384175"/>
              <a:gd name="T83" fmla="*/ 18489 h 48260"/>
              <a:gd name="T84" fmla="*/ 307395 w 384175"/>
              <a:gd name="T85" fmla="*/ 8834 h 48260"/>
              <a:gd name="T86" fmla="*/ 193928 w 384175"/>
              <a:gd name="T87" fmla="*/ 694 h 48260"/>
              <a:gd name="T88" fmla="*/ 189356 w 384175"/>
              <a:gd name="T89" fmla="*/ 1388 h 48260"/>
              <a:gd name="T90" fmla="*/ 164058 w 384175"/>
              <a:gd name="T91" fmla="*/ 15729 h 48260"/>
              <a:gd name="T92" fmla="*/ 139507 w 384175"/>
              <a:gd name="T93" fmla="*/ 18491 h 48260"/>
              <a:gd name="T94" fmla="*/ 231211 w 384175"/>
              <a:gd name="T95" fmla="*/ 18174 h 48260"/>
              <a:gd name="T96" fmla="*/ 205816 w 384175"/>
              <a:gd name="T97" fmla="*/ 9753 h 48260"/>
              <a:gd name="T98" fmla="*/ 192404 w 384175"/>
              <a:gd name="T99" fmla="*/ 0 h 48260"/>
              <a:gd name="T100" fmla="*/ 190880 w 384175"/>
              <a:gd name="T101" fmla="*/ 694 h 48260"/>
              <a:gd name="T102" fmla="*/ 192404 w 384175"/>
              <a:gd name="T103" fmla="*/ 0 h 482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4175"/>
              <a:gd name="T157" fmla="*/ 0 h 48260"/>
              <a:gd name="T158" fmla="*/ 384175 w 384175"/>
              <a:gd name="T159" fmla="*/ 48260 h 482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4175" h="48260">
                <a:moveTo>
                  <a:pt x="384047" y="24902"/>
                </a:moveTo>
                <a:lnTo>
                  <a:pt x="297179" y="24902"/>
                </a:lnTo>
                <a:lnTo>
                  <a:pt x="297941" y="25664"/>
                </a:lnTo>
                <a:lnTo>
                  <a:pt x="334303" y="46780"/>
                </a:lnTo>
                <a:lnTo>
                  <a:pt x="345584" y="48082"/>
                </a:lnTo>
                <a:lnTo>
                  <a:pt x="357693" y="46649"/>
                </a:lnTo>
                <a:lnTo>
                  <a:pt x="370414" y="41725"/>
                </a:lnTo>
                <a:lnTo>
                  <a:pt x="384047" y="32003"/>
                </a:lnTo>
                <a:lnTo>
                  <a:pt x="384047" y="24902"/>
                </a:lnTo>
                <a:close/>
              </a:path>
              <a:path w="384175" h="48260">
                <a:moveTo>
                  <a:pt x="3047" y="12435"/>
                </a:moveTo>
                <a:lnTo>
                  <a:pt x="761" y="12435"/>
                </a:lnTo>
                <a:lnTo>
                  <a:pt x="0" y="13197"/>
                </a:lnTo>
                <a:lnTo>
                  <a:pt x="0" y="32765"/>
                </a:lnTo>
                <a:lnTo>
                  <a:pt x="13108" y="41851"/>
                </a:lnTo>
                <a:lnTo>
                  <a:pt x="25820" y="46704"/>
                </a:lnTo>
                <a:lnTo>
                  <a:pt x="37916" y="48081"/>
                </a:lnTo>
                <a:lnTo>
                  <a:pt x="49180" y="46735"/>
                </a:lnTo>
                <a:lnTo>
                  <a:pt x="59394" y="43423"/>
                </a:lnTo>
                <a:lnTo>
                  <a:pt x="68340" y="38899"/>
                </a:lnTo>
                <a:lnTo>
                  <a:pt x="75800" y="33919"/>
                </a:lnTo>
                <a:lnTo>
                  <a:pt x="81558" y="29238"/>
                </a:lnTo>
                <a:lnTo>
                  <a:pt x="86105" y="25664"/>
                </a:lnTo>
                <a:lnTo>
                  <a:pt x="86867" y="24902"/>
                </a:lnTo>
                <a:lnTo>
                  <a:pt x="384047" y="24902"/>
                </a:lnTo>
                <a:lnTo>
                  <a:pt x="384047" y="21236"/>
                </a:lnTo>
                <a:lnTo>
                  <a:pt x="345459" y="21236"/>
                </a:lnTo>
                <a:lnTo>
                  <a:pt x="344821" y="21186"/>
                </a:lnTo>
                <a:lnTo>
                  <a:pt x="36401" y="21186"/>
                </a:lnTo>
                <a:lnTo>
                  <a:pt x="25464" y="19920"/>
                </a:lnTo>
                <a:lnTo>
                  <a:pt x="16040" y="17508"/>
                </a:lnTo>
                <a:lnTo>
                  <a:pt x="8508" y="14654"/>
                </a:lnTo>
                <a:lnTo>
                  <a:pt x="3047" y="12435"/>
                </a:lnTo>
                <a:close/>
              </a:path>
              <a:path w="384175" h="48260">
                <a:moveTo>
                  <a:pt x="190880" y="24902"/>
                </a:moveTo>
                <a:lnTo>
                  <a:pt x="88391" y="24902"/>
                </a:lnTo>
                <a:lnTo>
                  <a:pt x="89285" y="25664"/>
                </a:lnTo>
                <a:lnTo>
                  <a:pt x="102030" y="35953"/>
                </a:lnTo>
                <a:lnTo>
                  <a:pt x="114697" y="42496"/>
                </a:lnTo>
                <a:lnTo>
                  <a:pt x="127081" y="45848"/>
                </a:lnTo>
                <a:lnTo>
                  <a:pt x="138979" y="46568"/>
                </a:lnTo>
                <a:lnTo>
                  <a:pt x="150185" y="45211"/>
                </a:lnTo>
                <a:lnTo>
                  <a:pt x="188692" y="26758"/>
                </a:lnTo>
                <a:lnTo>
                  <a:pt x="190880" y="24902"/>
                </a:lnTo>
                <a:close/>
              </a:path>
              <a:path w="384175" h="48260">
                <a:moveTo>
                  <a:pt x="294762" y="24902"/>
                </a:moveTo>
                <a:lnTo>
                  <a:pt x="193166" y="24902"/>
                </a:lnTo>
                <a:lnTo>
                  <a:pt x="193928" y="25664"/>
                </a:lnTo>
                <a:lnTo>
                  <a:pt x="228771" y="44137"/>
                </a:lnTo>
                <a:lnTo>
                  <a:pt x="251314" y="46445"/>
                </a:lnTo>
                <a:lnTo>
                  <a:pt x="263612" y="44284"/>
                </a:lnTo>
                <a:lnTo>
                  <a:pt x="276322" y="39170"/>
                </a:lnTo>
                <a:lnTo>
                  <a:pt x="289239" y="30547"/>
                </a:lnTo>
                <a:lnTo>
                  <a:pt x="294762" y="25664"/>
                </a:lnTo>
                <a:lnTo>
                  <a:pt x="294762" y="24902"/>
                </a:lnTo>
                <a:close/>
              </a:path>
              <a:path w="384175" h="48260">
                <a:moveTo>
                  <a:pt x="383285" y="12435"/>
                </a:moveTo>
                <a:lnTo>
                  <a:pt x="380106" y="12435"/>
                </a:lnTo>
                <a:lnTo>
                  <a:pt x="374230" y="15122"/>
                </a:lnTo>
                <a:lnTo>
                  <a:pt x="366261" y="17952"/>
                </a:lnTo>
                <a:lnTo>
                  <a:pt x="356553" y="20224"/>
                </a:lnTo>
                <a:lnTo>
                  <a:pt x="345459" y="21236"/>
                </a:lnTo>
                <a:lnTo>
                  <a:pt x="384047" y="21236"/>
                </a:lnTo>
                <a:lnTo>
                  <a:pt x="384047" y="13197"/>
                </a:lnTo>
                <a:lnTo>
                  <a:pt x="383285" y="12435"/>
                </a:lnTo>
                <a:close/>
              </a:path>
              <a:path w="384175" h="48260">
                <a:moveTo>
                  <a:pt x="90809" y="0"/>
                </a:moveTo>
                <a:lnTo>
                  <a:pt x="88391" y="0"/>
                </a:lnTo>
                <a:lnTo>
                  <a:pt x="87629" y="761"/>
                </a:lnTo>
                <a:lnTo>
                  <a:pt x="74463" y="11095"/>
                </a:lnTo>
                <a:lnTo>
                  <a:pt x="61282" y="17476"/>
                </a:lnTo>
                <a:lnTo>
                  <a:pt x="48467" y="20605"/>
                </a:lnTo>
                <a:lnTo>
                  <a:pt x="36401" y="21186"/>
                </a:lnTo>
                <a:lnTo>
                  <a:pt x="344821" y="21186"/>
                </a:lnTo>
                <a:lnTo>
                  <a:pt x="334224" y="20356"/>
                </a:lnTo>
                <a:lnTo>
                  <a:pt x="243353" y="20356"/>
                </a:lnTo>
                <a:lnTo>
                  <a:pt x="241372" y="20288"/>
                </a:lnTo>
                <a:lnTo>
                  <a:pt x="139494" y="20286"/>
                </a:lnTo>
                <a:lnTo>
                  <a:pt x="101006" y="7177"/>
                </a:lnTo>
                <a:lnTo>
                  <a:pt x="95113" y="3356"/>
                </a:lnTo>
                <a:lnTo>
                  <a:pt x="90809" y="761"/>
                </a:lnTo>
                <a:lnTo>
                  <a:pt x="90809" y="0"/>
                </a:lnTo>
                <a:close/>
              </a:path>
              <a:path w="384175" h="48260">
                <a:moveTo>
                  <a:pt x="295655" y="0"/>
                </a:moveTo>
                <a:lnTo>
                  <a:pt x="293238" y="0"/>
                </a:lnTo>
                <a:lnTo>
                  <a:pt x="292476" y="761"/>
                </a:lnTo>
                <a:lnTo>
                  <a:pt x="288378" y="3741"/>
                </a:lnTo>
                <a:lnTo>
                  <a:pt x="243353" y="20356"/>
                </a:lnTo>
                <a:lnTo>
                  <a:pt x="334224" y="20356"/>
                </a:lnTo>
                <a:lnTo>
                  <a:pt x="333333" y="20286"/>
                </a:lnTo>
                <a:lnTo>
                  <a:pt x="320527" y="16672"/>
                </a:lnTo>
                <a:lnTo>
                  <a:pt x="307395" y="9693"/>
                </a:lnTo>
                <a:lnTo>
                  <a:pt x="295655" y="0"/>
                </a:lnTo>
                <a:close/>
              </a:path>
              <a:path w="384175" h="48260">
                <a:moveTo>
                  <a:pt x="193928" y="761"/>
                </a:moveTo>
                <a:lnTo>
                  <a:pt x="190118" y="761"/>
                </a:lnTo>
                <a:lnTo>
                  <a:pt x="189356" y="1523"/>
                </a:lnTo>
                <a:lnTo>
                  <a:pt x="176744" y="11274"/>
                </a:lnTo>
                <a:lnTo>
                  <a:pt x="164058" y="17257"/>
                </a:lnTo>
                <a:lnTo>
                  <a:pt x="151558" y="20064"/>
                </a:lnTo>
                <a:lnTo>
                  <a:pt x="139507" y="20288"/>
                </a:lnTo>
                <a:lnTo>
                  <a:pt x="241372" y="20288"/>
                </a:lnTo>
                <a:lnTo>
                  <a:pt x="231211" y="19940"/>
                </a:lnTo>
                <a:lnTo>
                  <a:pt x="218615" y="16916"/>
                </a:lnTo>
                <a:lnTo>
                  <a:pt x="205816" y="10701"/>
                </a:lnTo>
                <a:lnTo>
                  <a:pt x="193928" y="761"/>
                </a:lnTo>
                <a:close/>
              </a:path>
              <a:path w="384175" h="48260">
                <a:moveTo>
                  <a:pt x="192404" y="0"/>
                </a:moveTo>
                <a:lnTo>
                  <a:pt x="191642" y="0"/>
                </a:lnTo>
                <a:lnTo>
                  <a:pt x="190880" y="761"/>
                </a:lnTo>
                <a:lnTo>
                  <a:pt x="193166" y="761"/>
                </a:lnTo>
                <a:lnTo>
                  <a:pt x="1924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46" name="object 46"/>
          <p:cNvSpPr>
            <a:spLocks/>
          </p:cNvSpPr>
          <p:nvPr/>
        </p:nvSpPr>
        <p:spPr bwMode="auto">
          <a:xfrm>
            <a:off x="2051050" y="2627313"/>
            <a:ext cx="384175" cy="47625"/>
          </a:xfrm>
          <a:custGeom>
            <a:avLst/>
            <a:gdLst>
              <a:gd name="T0" fmla="*/ 761 w 384175"/>
              <a:gd name="T1" fmla="*/ 12191 h 47625"/>
              <a:gd name="T2" fmla="*/ 0 w 384175"/>
              <a:gd name="T3" fmla="*/ 32003 h 47625"/>
              <a:gd name="T4" fmla="*/ 26187 w 384175"/>
              <a:gd name="T5" fmla="*/ 45822 h 47625"/>
              <a:gd name="T6" fmla="*/ 49816 w 384175"/>
              <a:gd name="T7" fmla="*/ 45863 h 47625"/>
              <a:gd name="T8" fmla="*/ 86867 w 384175"/>
              <a:gd name="T9" fmla="*/ 24383 h 47625"/>
              <a:gd name="T10" fmla="*/ 384047 w 384175"/>
              <a:gd name="T11" fmla="*/ 20872 h 47625"/>
              <a:gd name="T12" fmla="*/ 344336 w 384175"/>
              <a:gd name="T13" fmla="*/ 20817 h 47625"/>
              <a:gd name="T14" fmla="*/ 24899 w 384175"/>
              <a:gd name="T15" fmla="*/ 19601 h 47625"/>
              <a:gd name="T16" fmla="*/ 8015 w 384175"/>
              <a:gd name="T17" fmla="*/ 14710 h 47625"/>
              <a:gd name="T18" fmla="*/ 384047 w 384175"/>
              <a:gd name="T19" fmla="*/ 24383 h 47625"/>
              <a:gd name="T20" fmla="*/ 297941 w 384175"/>
              <a:gd name="T21" fmla="*/ 25145 h 47625"/>
              <a:gd name="T22" fmla="*/ 335104 w 384175"/>
              <a:gd name="T23" fmla="*/ 46201 h 47625"/>
              <a:gd name="T24" fmla="*/ 358986 w 384175"/>
              <a:gd name="T25" fmla="*/ 45341 h 47625"/>
              <a:gd name="T26" fmla="*/ 384047 w 384175"/>
              <a:gd name="T27" fmla="*/ 31241 h 47625"/>
              <a:gd name="T28" fmla="*/ 190880 w 384175"/>
              <a:gd name="T29" fmla="*/ 24383 h 47625"/>
              <a:gd name="T30" fmla="*/ 88391 w 384175"/>
              <a:gd name="T31" fmla="*/ 25145 h 47625"/>
              <a:gd name="T32" fmla="*/ 102156 w 384175"/>
              <a:gd name="T33" fmla="*/ 35291 h 47625"/>
              <a:gd name="T34" fmla="*/ 127442 w 384175"/>
              <a:gd name="T35" fmla="*/ 45039 h 47625"/>
              <a:gd name="T36" fmla="*/ 150717 w 384175"/>
              <a:gd name="T37" fmla="*/ 44381 h 47625"/>
              <a:gd name="T38" fmla="*/ 190880 w 384175"/>
              <a:gd name="T39" fmla="*/ 24383 h 47625"/>
              <a:gd name="T40" fmla="*/ 193166 w 384175"/>
              <a:gd name="T41" fmla="*/ 24383 h 47625"/>
              <a:gd name="T42" fmla="*/ 229285 w 384175"/>
              <a:gd name="T43" fmla="*/ 43591 h 47625"/>
              <a:gd name="T44" fmla="*/ 264604 w 384175"/>
              <a:gd name="T45" fmla="*/ 43129 h 47625"/>
              <a:gd name="T46" fmla="*/ 290518 w 384175"/>
              <a:gd name="T47" fmla="*/ 28878 h 47625"/>
              <a:gd name="T48" fmla="*/ 295655 w 384175"/>
              <a:gd name="T49" fmla="*/ 24383 h 47625"/>
              <a:gd name="T50" fmla="*/ 380999 w 384175"/>
              <a:gd name="T51" fmla="*/ 12191 h 47625"/>
              <a:gd name="T52" fmla="*/ 374152 w 384175"/>
              <a:gd name="T53" fmla="*/ 15355 h 47625"/>
              <a:gd name="T54" fmla="*/ 356204 w 384175"/>
              <a:gd name="T55" fmla="*/ 20031 h 47625"/>
              <a:gd name="T56" fmla="*/ 384047 w 384175"/>
              <a:gd name="T57" fmla="*/ 20872 h 47625"/>
              <a:gd name="T58" fmla="*/ 383285 w 384175"/>
              <a:gd name="T59" fmla="*/ 12191 h 47625"/>
              <a:gd name="T60" fmla="*/ 88391 w 384175"/>
              <a:gd name="T61" fmla="*/ 0 h 47625"/>
              <a:gd name="T62" fmla="*/ 87629 w 384175"/>
              <a:gd name="T63" fmla="*/ 761 h 47625"/>
              <a:gd name="T64" fmla="*/ 60993 w 384175"/>
              <a:gd name="T65" fmla="*/ 17207 h 47625"/>
              <a:gd name="T66" fmla="*/ 35890 w 384175"/>
              <a:gd name="T67" fmla="*/ 20817 h 47625"/>
              <a:gd name="T68" fmla="*/ 334985 w 384175"/>
              <a:gd name="T69" fmla="*/ 19971 h 47625"/>
              <a:gd name="T70" fmla="*/ 239798 w 384175"/>
              <a:gd name="T71" fmla="*/ 19841 h 47625"/>
              <a:gd name="T72" fmla="*/ 127683 w 384175"/>
              <a:gd name="T73" fmla="*/ 18033 h 47625"/>
              <a:gd name="T74" fmla="*/ 108133 w 384175"/>
              <a:gd name="T75" fmla="*/ 10905 h 47625"/>
              <a:gd name="T76" fmla="*/ 94727 w 384175"/>
              <a:gd name="T77" fmla="*/ 3044 h 47625"/>
              <a:gd name="T78" fmla="*/ 90809 w 384175"/>
              <a:gd name="T79" fmla="*/ 0 h 47625"/>
              <a:gd name="T80" fmla="*/ 293238 w 384175"/>
              <a:gd name="T81" fmla="*/ 0 h 47625"/>
              <a:gd name="T82" fmla="*/ 288333 w 384175"/>
              <a:gd name="T83" fmla="*/ 3717 h 47625"/>
              <a:gd name="T84" fmla="*/ 334985 w 384175"/>
              <a:gd name="T85" fmla="*/ 19971 h 47625"/>
              <a:gd name="T86" fmla="*/ 319660 w 384175"/>
              <a:gd name="T87" fmla="*/ 15974 h 47625"/>
              <a:gd name="T88" fmla="*/ 295655 w 384175"/>
              <a:gd name="T89" fmla="*/ 761 h 47625"/>
              <a:gd name="T90" fmla="*/ 192404 w 384175"/>
              <a:gd name="T91" fmla="*/ 0 h 47625"/>
              <a:gd name="T92" fmla="*/ 190880 w 384175"/>
              <a:gd name="T93" fmla="*/ 761 h 47625"/>
              <a:gd name="T94" fmla="*/ 151231 w 384175"/>
              <a:gd name="T95" fmla="*/ 19686 h 47625"/>
              <a:gd name="T96" fmla="*/ 239798 w 384175"/>
              <a:gd name="T97" fmla="*/ 19841 h 47625"/>
              <a:gd name="T98" fmla="*/ 217721 w 384175"/>
              <a:gd name="T99" fmla="*/ 16252 h 47625"/>
              <a:gd name="T100" fmla="*/ 193166 w 384175"/>
              <a:gd name="T101" fmla="*/ 761 h 476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84175"/>
              <a:gd name="T154" fmla="*/ 0 h 47625"/>
              <a:gd name="T155" fmla="*/ 384175 w 384175"/>
              <a:gd name="T156" fmla="*/ 47625 h 476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84175" h="47625">
                <a:moveTo>
                  <a:pt x="3047" y="12191"/>
                </a:moveTo>
                <a:lnTo>
                  <a:pt x="761" y="12191"/>
                </a:lnTo>
                <a:lnTo>
                  <a:pt x="0" y="12953"/>
                </a:lnTo>
                <a:lnTo>
                  <a:pt x="0" y="32003"/>
                </a:lnTo>
                <a:lnTo>
                  <a:pt x="13300" y="41014"/>
                </a:lnTo>
                <a:lnTo>
                  <a:pt x="26187" y="45822"/>
                </a:lnTo>
                <a:lnTo>
                  <a:pt x="38435" y="47185"/>
                </a:lnTo>
                <a:lnTo>
                  <a:pt x="49816" y="45863"/>
                </a:lnTo>
                <a:lnTo>
                  <a:pt x="85343" y="25907"/>
                </a:lnTo>
                <a:lnTo>
                  <a:pt x="86867" y="24383"/>
                </a:lnTo>
                <a:lnTo>
                  <a:pt x="384047" y="24383"/>
                </a:lnTo>
                <a:lnTo>
                  <a:pt x="384047" y="20872"/>
                </a:lnTo>
                <a:lnTo>
                  <a:pt x="344941" y="20872"/>
                </a:lnTo>
                <a:lnTo>
                  <a:pt x="344336" y="20817"/>
                </a:lnTo>
                <a:lnTo>
                  <a:pt x="35890" y="20817"/>
                </a:lnTo>
                <a:lnTo>
                  <a:pt x="24899" y="19601"/>
                </a:lnTo>
                <a:lnTo>
                  <a:pt x="15476" y="17326"/>
                </a:lnTo>
                <a:lnTo>
                  <a:pt x="8015" y="14710"/>
                </a:lnTo>
                <a:lnTo>
                  <a:pt x="3047" y="12191"/>
                </a:lnTo>
                <a:close/>
              </a:path>
              <a:path w="384175" h="47625">
                <a:moveTo>
                  <a:pt x="384047" y="24383"/>
                </a:moveTo>
                <a:lnTo>
                  <a:pt x="297179" y="24383"/>
                </a:lnTo>
                <a:lnTo>
                  <a:pt x="297941" y="25145"/>
                </a:lnTo>
                <a:lnTo>
                  <a:pt x="297941" y="25907"/>
                </a:lnTo>
                <a:lnTo>
                  <a:pt x="335104" y="46201"/>
                </a:lnTo>
                <a:lnTo>
                  <a:pt x="346628" y="47171"/>
                </a:lnTo>
                <a:lnTo>
                  <a:pt x="358986" y="45341"/>
                </a:lnTo>
                <a:lnTo>
                  <a:pt x="371949" y="39954"/>
                </a:lnTo>
                <a:lnTo>
                  <a:pt x="384047" y="31241"/>
                </a:lnTo>
                <a:lnTo>
                  <a:pt x="384047" y="24383"/>
                </a:lnTo>
                <a:close/>
              </a:path>
              <a:path w="384175" h="47625">
                <a:moveTo>
                  <a:pt x="190880" y="24383"/>
                </a:moveTo>
                <a:lnTo>
                  <a:pt x="88391" y="24383"/>
                </a:lnTo>
                <a:lnTo>
                  <a:pt x="88391" y="25145"/>
                </a:lnTo>
                <a:lnTo>
                  <a:pt x="89285" y="25145"/>
                </a:lnTo>
                <a:lnTo>
                  <a:pt x="102156" y="35291"/>
                </a:lnTo>
                <a:lnTo>
                  <a:pt x="114945" y="41740"/>
                </a:lnTo>
                <a:lnTo>
                  <a:pt x="127442" y="45039"/>
                </a:lnTo>
                <a:lnTo>
                  <a:pt x="139436" y="45736"/>
                </a:lnTo>
                <a:lnTo>
                  <a:pt x="150717" y="44381"/>
                </a:lnTo>
                <a:lnTo>
                  <a:pt x="189054" y="26008"/>
                </a:lnTo>
                <a:lnTo>
                  <a:pt x="190880" y="24383"/>
                </a:lnTo>
                <a:close/>
              </a:path>
              <a:path w="384175" h="47625">
                <a:moveTo>
                  <a:pt x="295655" y="24383"/>
                </a:moveTo>
                <a:lnTo>
                  <a:pt x="193166" y="24383"/>
                </a:lnTo>
                <a:lnTo>
                  <a:pt x="193928" y="25145"/>
                </a:lnTo>
                <a:lnTo>
                  <a:pt x="229285" y="43591"/>
                </a:lnTo>
                <a:lnTo>
                  <a:pt x="252147" y="45524"/>
                </a:lnTo>
                <a:lnTo>
                  <a:pt x="264604" y="43129"/>
                </a:lnTo>
                <a:lnTo>
                  <a:pt x="277464" y="37764"/>
                </a:lnTo>
                <a:lnTo>
                  <a:pt x="290518" y="28878"/>
                </a:lnTo>
                <a:lnTo>
                  <a:pt x="294762" y="25145"/>
                </a:lnTo>
                <a:lnTo>
                  <a:pt x="295655" y="24383"/>
                </a:lnTo>
                <a:close/>
              </a:path>
              <a:path w="384175" h="47625">
                <a:moveTo>
                  <a:pt x="383285" y="12191"/>
                </a:moveTo>
                <a:lnTo>
                  <a:pt x="380999" y="12191"/>
                </a:lnTo>
                <a:lnTo>
                  <a:pt x="380106" y="12953"/>
                </a:lnTo>
                <a:lnTo>
                  <a:pt x="374152" y="15355"/>
                </a:lnTo>
                <a:lnTo>
                  <a:pt x="366063" y="17954"/>
                </a:lnTo>
                <a:lnTo>
                  <a:pt x="356204" y="20031"/>
                </a:lnTo>
                <a:lnTo>
                  <a:pt x="344941" y="20872"/>
                </a:lnTo>
                <a:lnTo>
                  <a:pt x="384047" y="20872"/>
                </a:lnTo>
                <a:lnTo>
                  <a:pt x="384047" y="12953"/>
                </a:lnTo>
                <a:lnTo>
                  <a:pt x="383285" y="12191"/>
                </a:lnTo>
                <a:close/>
              </a:path>
              <a:path w="384175" h="47625">
                <a:moveTo>
                  <a:pt x="90809" y="0"/>
                </a:moveTo>
                <a:lnTo>
                  <a:pt x="88391" y="0"/>
                </a:lnTo>
                <a:lnTo>
                  <a:pt x="88391" y="761"/>
                </a:lnTo>
                <a:lnTo>
                  <a:pt x="87629" y="761"/>
                </a:lnTo>
                <a:lnTo>
                  <a:pt x="74317" y="10947"/>
                </a:lnTo>
                <a:lnTo>
                  <a:pt x="60993" y="17207"/>
                </a:lnTo>
                <a:lnTo>
                  <a:pt x="48052" y="20259"/>
                </a:lnTo>
                <a:lnTo>
                  <a:pt x="35890" y="20817"/>
                </a:lnTo>
                <a:lnTo>
                  <a:pt x="344336" y="20817"/>
                </a:lnTo>
                <a:lnTo>
                  <a:pt x="334985" y="19971"/>
                </a:lnTo>
                <a:lnTo>
                  <a:pt x="242730" y="19971"/>
                </a:lnTo>
                <a:lnTo>
                  <a:pt x="239798" y="19841"/>
                </a:lnTo>
                <a:lnTo>
                  <a:pt x="139092" y="19841"/>
                </a:lnTo>
                <a:lnTo>
                  <a:pt x="127683" y="18033"/>
                </a:lnTo>
                <a:lnTo>
                  <a:pt x="117274" y="14857"/>
                </a:lnTo>
                <a:lnTo>
                  <a:pt x="108133" y="10905"/>
                </a:lnTo>
                <a:lnTo>
                  <a:pt x="100528" y="6770"/>
                </a:lnTo>
                <a:lnTo>
                  <a:pt x="94727" y="3044"/>
                </a:lnTo>
                <a:lnTo>
                  <a:pt x="90809" y="761"/>
                </a:lnTo>
                <a:lnTo>
                  <a:pt x="90809" y="0"/>
                </a:lnTo>
                <a:close/>
              </a:path>
              <a:path w="384175" h="47625">
                <a:moveTo>
                  <a:pt x="295655" y="0"/>
                </a:moveTo>
                <a:lnTo>
                  <a:pt x="293238" y="0"/>
                </a:lnTo>
                <a:lnTo>
                  <a:pt x="292476" y="761"/>
                </a:lnTo>
                <a:lnTo>
                  <a:pt x="288333" y="3717"/>
                </a:lnTo>
                <a:lnTo>
                  <a:pt x="242730" y="19971"/>
                </a:lnTo>
                <a:lnTo>
                  <a:pt x="334985" y="19971"/>
                </a:lnTo>
                <a:lnTo>
                  <a:pt x="332638" y="19759"/>
                </a:lnTo>
                <a:lnTo>
                  <a:pt x="319660" y="15974"/>
                </a:lnTo>
                <a:lnTo>
                  <a:pt x="306373" y="8802"/>
                </a:lnTo>
                <a:lnTo>
                  <a:pt x="295655" y="761"/>
                </a:lnTo>
                <a:lnTo>
                  <a:pt x="295655" y="0"/>
                </a:lnTo>
                <a:close/>
              </a:path>
              <a:path w="384175" h="47625">
                <a:moveTo>
                  <a:pt x="192404" y="0"/>
                </a:moveTo>
                <a:lnTo>
                  <a:pt x="191642" y="0"/>
                </a:lnTo>
                <a:lnTo>
                  <a:pt x="190880" y="761"/>
                </a:lnTo>
                <a:lnTo>
                  <a:pt x="190118" y="761"/>
                </a:lnTo>
                <a:lnTo>
                  <a:pt x="151231" y="19686"/>
                </a:lnTo>
                <a:lnTo>
                  <a:pt x="139092" y="19841"/>
                </a:lnTo>
                <a:lnTo>
                  <a:pt x="239798" y="19841"/>
                </a:lnTo>
                <a:lnTo>
                  <a:pt x="230449" y="19426"/>
                </a:lnTo>
                <a:lnTo>
                  <a:pt x="217721" y="16252"/>
                </a:lnTo>
                <a:lnTo>
                  <a:pt x="204805" y="9865"/>
                </a:lnTo>
                <a:lnTo>
                  <a:pt x="193166" y="761"/>
                </a:lnTo>
                <a:lnTo>
                  <a:pt x="1924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3"/>
          <p:cNvSpPr txBox="1">
            <a:spLocks noChangeArrowheads="1"/>
          </p:cNvSpPr>
          <p:nvPr/>
        </p:nvSpPr>
        <p:spPr bwMode="auto">
          <a:xfrm>
            <a:off x="708025" y="671513"/>
            <a:ext cx="5276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2600" b="1">
                <a:solidFill>
                  <a:srgbClr val="FF0000"/>
                </a:solidFill>
                <a:latin typeface="Arial" panose="020B0604020202020204" pitchFamily="34" charset="0"/>
              </a:rPr>
              <a:t>What is SDG?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228600" y="1068388"/>
            <a:ext cx="8915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2400"/>
              <a:t>The goals were developed to </a:t>
            </a:r>
            <a:r>
              <a:rPr lang="en-US" altLang="en-US" sz="2400" u="sng"/>
              <a:t>replace the Millennium Development Goals (MDGs) which ended in 2015</a:t>
            </a:r>
            <a:r>
              <a:rPr lang="en-US" altLang="en-US" sz="2400"/>
              <a:t>. Unlike the MDGs, the SDG framework does not distinguish between "developed" and "developing" nations. Instead, </a:t>
            </a:r>
            <a:r>
              <a:rPr lang="en-US" altLang="en-US" sz="2400" b="1"/>
              <a:t>the goals apply to all countries</a:t>
            </a:r>
            <a:r>
              <a:rPr lang="en-US" altLang="en-US" sz="240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en-US" sz="240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/>
              <a:t>Paragraph 54 of United Nations General Assembly Resolution of 25 September 2015 contains the goals and targets. The UN-led process involved its </a:t>
            </a:r>
            <a:r>
              <a:rPr lang="en-US" altLang="en-US" sz="2400" b="1"/>
              <a:t>193 Member States and global civil society</a:t>
            </a:r>
            <a:r>
              <a:rPr lang="en-US" altLang="en-US" sz="2400"/>
              <a:t>. The resolution is a broad intergovernmental agreement that acts as the Post-2015 Development Agenda. The SDGs build on the principles agreed upon in Resolution, entitled </a:t>
            </a:r>
            <a:r>
              <a:rPr lang="en-US" altLang="en-US" sz="2400">
                <a:solidFill>
                  <a:srgbClr val="00B0F0"/>
                </a:solidFill>
              </a:rPr>
              <a:t>"The Future We Want"</a:t>
            </a:r>
            <a:r>
              <a:rPr lang="en-US" altLang="en-US" sz="2400"/>
              <a:t>. This was a non-binding document released as a result of Rio+20 Conference held in 2012.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200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67" name="object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6857996 h 6858000"/>
              <a:gd name="T2" fmla="*/ 9143992 w 9144000"/>
              <a:gd name="T3" fmla="*/ 6857996 h 6858000"/>
              <a:gd name="T4" fmla="*/ 9143992 w 9144000"/>
              <a:gd name="T5" fmla="*/ 0 h 6858000"/>
              <a:gd name="T6" fmla="*/ 0 w 9144000"/>
              <a:gd name="T7" fmla="*/ 0 h 6858000"/>
              <a:gd name="T8" fmla="*/ 0 w 9144000"/>
              <a:gd name="T9" fmla="*/ 6857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6858000"/>
              <a:gd name="T17" fmla="*/ 9144000 w 9144000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object 4"/>
          <p:cNvSpPr>
            <a:spLocks/>
          </p:cNvSpPr>
          <p:nvPr/>
        </p:nvSpPr>
        <p:spPr bwMode="auto">
          <a:xfrm>
            <a:off x="2108200" y="1393825"/>
            <a:ext cx="1349375" cy="1233488"/>
          </a:xfrm>
          <a:custGeom>
            <a:avLst/>
            <a:gdLst>
              <a:gd name="T0" fmla="*/ 521702 w 1350645"/>
              <a:gd name="T1" fmla="*/ 0 h 1233170"/>
              <a:gd name="T2" fmla="*/ 490944 w 1350645"/>
              <a:gd name="T3" fmla="*/ 30011 h 1233170"/>
              <a:gd name="T4" fmla="*/ 460640 w 1350645"/>
              <a:gd name="T5" fmla="*/ 60527 h 1233170"/>
              <a:gd name="T6" fmla="*/ 430797 w 1350645"/>
              <a:gd name="T7" fmla="*/ 91539 h 1233170"/>
              <a:gd name="T8" fmla="*/ 401418 w 1350645"/>
              <a:gd name="T9" fmla="*/ 123036 h 1233170"/>
              <a:gd name="T10" fmla="*/ 372512 w 1350645"/>
              <a:gd name="T11" fmla="*/ 155011 h 1233170"/>
              <a:gd name="T12" fmla="*/ 344087 w 1350645"/>
              <a:gd name="T13" fmla="*/ 187452 h 1233170"/>
              <a:gd name="T14" fmla="*/ 316145 w 1350645"/>
              <a:gd name="T15" fmla="*/ 220358 h 1233170"/>
              <a:gd name="T16" fmla="*/ 288696 w 1350645"/>
              <a:gd name="T17" fmla="*/ 253706 h 1233170"/>
              <a:gd name="T18" fmla="*/ 261743 w 1350645"/>
              <a:gd name="T19" fmla="*/ 287499 h 1233170"/>
              <a:gd name="T20" fmla="*/ 235297 w 1350645"/>
              <a:gd name="T21" fmla="*/ 321722 h 1233170"/>
              <a:gd name="T22" fmla="*/ 209362 w 1350645"/>
              <a:gd name="T23" fmla="*/ 356364 h 1233170"/>
              <a:gd name="T24" fmla="*/ 183944 w 1350645"/>
              <a:gd name="T25" fmla="*/ 391417 h 1233170"/>
              <a:gd name="T26" fmla="*/ 159049 w 1350645"/>
              <a:gd name="T27" fmla="*/ 426871 h 1233170"/>
              <a:gd name="T28" fmla="*/ 134686 w 1350645"/>
              <a:gd name="T29" fmla="*/ 462717 h 1233170"/>
              <a:gd name="T30" fmla="*/ 110858 w 1350645"/>
              <a:gd name="T31" fmla="*/ 498949 h 1233170"/>
              <a:gd name="T32" fmla="*/ 87573 w 1350645"/>
              <a:gd name="T33" fmla="*/ 535553 h 1233170"/>
              <a:gd name="T34" fmla="*/ 64841 w 1350645"/>
              <a:gd name="T35" fmla="*/ 572519 h 1233170"/>
              <a:gd name="T36" fmla="*/ 42664 w 1350645"/>
              <a:gd name="T37" fmla="*/ 609841 h 1233170"/>
              <a:gd name="T38" fmla="*/ 21045 w 1350645"/>
              <a:gd name="T39" fmla="*/ 647510 h 1233170"/>
              <a:gd name="T40" fmla="*/ 0 w 1350645"/>
              <a:gd name="T41" fmla="*/ 685513 h 1233170"/>
              <a:gd name="T42" fmla="*/ 1090198 w 1350645"/>
              <a:gd name="T43" fmla="*/ 1235141 h 1233170"/>
              <a:gd name="T44" fmla="*/ 1100837 w 1350645"/>
              <a:gd name="T45" fmla="*/ 1217130 h 1233170"/>
              <a:gd name="T46" fmla="*/ 1111669 w 1350645"/>
              <a:gd name="T47" fmla="*/ 1199310 h 1233170"/>
              <a:gd name="T48" fmla="*/ 1133915 w 1350645"/>
              <a:gd name="T49" fmla="*/ 1164242 h 1233170"/>
              <a:gd name="T50" fmla="*/ 1156949 w 1350645"/>
              <a:gd name="T51" fmla="*/ 1129925 h 1233170"/>
              <a:gd name="T52" fmla="*/ 1180789 w 1350645"/>
              <a:gd name="T53" fmla="*/ 1096349 h 1233170"/>
              <a:gd name="T54" fmla="*/ 1205442 w 1350645"/>
              <a:gd name="T55" fmla="*/ 1063502 h 1233170"/>
              <a:gd name="T56" fmla="*/ 1230926 w 1350645"/>
              <a:gd name="T57" fmla="*/ 1031367 h 1233170"/>
              <a:gd name="T58" fmla="*/ 1257252 w 1350645"/>
              <a:gd name="T59" fmla="*/ 999932 h 1233170"/>
              <a:gd name="T60" fmla="*/ 1284431 w 1350645"/>
              <a:gd name="T61" fmla="*/ 969185 h 1233170"/>
              <a:gd name="T62" fmla="*/ 1312477 w 1350645"/>
              <a:gd name="T63" fmla="*/ 939112 h 1233170"/>
              <a:gd name="T64" fmla="*/ 1341401 w 1350645"/>
              <a:gd name="T65" fmla="*/ 909699 h 1233170"/>
              <a:gd name="T66" fmla="*/ 521702 w 1350645"/>
              <a:gd name="T67" fmla="*/ 0 h 12331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50645"/>
              <a:gd name="T103" fmla="*/ 0 h 1233170"/>
              <a:gd name="T104" fmla="*/ 1350645 w 1350645"/>
              <a:gd name="T105" fmla="*/ 1233170 h 12331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50645" h="1233170">
                <a:moveTo>
                  <a:pt x="525149" y="0"/>
                </a:moveTo>
                <a:lnTo>
                  <a:pt x="494188" y="29955"/>
                </a:lnTo>
                <a:lnTo>
                  <a:pt x="463684" y="60415"/>
                </a:lnTo>
                <a:lnTo>
                  <a:pt x="433643" y="91371"/>
                </a:lnTo>
                <a:lnTo>
                  <a:pt x="404071" y="122812"/>
                </a:lnTo>
                <a:lnTo>
                  <a:pt x="374974" y="154731"/>
                </a:lnTo>
                <a:lnTo>
                  <a:pt x="346360" y="187116"/>
                </a:lnTo>
                <a:lnTo>
                  <a:pt x="318234" y="219959"/>
                </a:lnTo>
                <a:lnTo>
                  <a:pt x="290603" y="253251"/>
                </a:lnTo>
                <a:lnTo>
                  <a:pt x="263473" y="286981"/>
                </a:lnTo>
                <a:lnTo>
                  <a:pt x="236852" y="321141"/>
                </a:lnTo>
                <a:lnTo>
                  <a:pt x="210745" y="355720"/>
                </a:lnTo>
                <a:lnTo>
                  <a:pt x="185159" y="390710"/>
                </a:lnTo>
                <a:lnTo>
                  <a:pt x="160100" y="426101"/>
                </a:lnTo>
                <a:lnTo>
                  <a:pt x="135575" y="461884"/>
                </a:lnTo>
                <a:lnTo>
                  <a:pt x="111591" y="498049"/>
                </a:lnTo>
                <a:lnTo>
                  <a:pt x="88153" y="534587"/>
                </a:lnTo>
                <a:lnTo>
                  <a:pt x="65268" y="571487"/>
                </a:lnTo>
                <a:lnTo>
                  <a:pt x="42944" y="608742"/>
                </a:lnTo>
                <a:lnTo>
                  <a:pt x="21185" y="646341"/>
                </a:lnTo>
                <a:lnTo>
                  <a:pt x="0" y="684275"/>
                </a:lnTo>
                <a:lnTo>
                  <a:pt x="1097401" y="1232915"/>
                </a:lnTo>
                <a:lnTo>
                  <a:pt x="1108110" y="1214935"/>
                </a:lnTo>
                <a:lnTo>
                  <a:pt x="1119012" y="1197147"/>
                </a:lnTo>
                <a:lnTo>
                  <a:pt x="1141405" y="1162142"/>
                </a:lnTo>
                <a:lnTo>
                  <a:pt x="1164593" y="1127888"/>
                </a:lnTo>
                <a:lnTo>
                  <a:pt x="1188590" y="1094373"/>
                </a:lnTo>
                <a:lnTo>
                  <a:pt x="1213408" y="1061584"/>
                </a:lnTo>
                <a:lnTo>
                  <a:pt x="1239060" y="1029506"/>
                </a:lnTo>
                <a:lnTo>
                  <a:pt x="1265559" y="998128"/>
                </a:lnTo>
                <a:lnTo>
                  <a:pt x="1292917" y="967436"/>
                </a:lnTo>
                <a:lnTo>
                  <a:pt x="1321148" y="937418"/>
                </a:lnTo>
                <a:lnTo>
                  <a:pt x="1350263" y="908060"/>
                </a:lnTo>
                <a:lnTo>
                  <a:pt x="525149" y="0"/>
                </a:lnTo>
                <a:close/>
              </a:path>
            </a:pathLst>
          </a:custGeom>
          <a:solidFill>
            <a:srgbClr val="5FBA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object 5"/>
          <p:cNvSpPr>
            <a:spLocks/>
          </p:cNvSpPr>
          <p:nvPr/>
        </p:nvSpPr>
        <p:spPr bwMode="auto">
          <a:xfrm>
            <a:off x="5232400" y="838200"/>
            <a:ext cx="1171575" cy="1365250"/>
          </a:xfrm>
          <a:custGeom>
            <a:avLst/>
            <a:gdLst>
              <a:gd name="T0" fmla="*/ 437492 w 1172210"/>
              <a:gd name="T1" fmla="*/ 0 h 1365885"/>
              <a:gd name="T2" fmla="*/ 0 w 1172210"/>
              <a:gd name="T3" fmla="*/ 1144601 h 1365885"/>
              <a:gd name="T4" fmla="*/ 18496 w 1172210"/>
              <a:gd name="T5" fmla="*/ 1153084 h 1365885"/>
              <a:gd name="T6" fmla="*/ 36864 w 1172210"/>
              <a:gd name="T7" fmla="*/ 1161823 h 1365885"/>
              <a:gd name="T8" fmla="*/ 73205 w 1172210"/>
              <a:gd name="T9" fmla="*/ 1180064 h 1365885"/>
              <a:gd name="T10" fmla="*/ 109017 w 1172210"/>
              <a:gd name="T11" fmla="*/ 1199311 h 1365885"/>
              <a:gd name="T12" fmla="*/ 144280 w 1172210"/>
              <a:gd name="T13" fmla="*/ 1219550 h 1365885"/>
              <a:gd name="T14" fmla="*/ 178981 w 1172210"/>
              <a:gd name="T15" fmla="*/ 1240769 h 1365885"/>
              <a:gd name="T16" fmla="*/ 213107 w 1172210"/>
              <a:gd name="T17" fmla="*/ 1262952 h 1365885"/>
              <a:gd name="T18" fmla="*/ 246651 w 1172210"/>
              <a:gd name="T19" fmla="*/ 1286088 h 1365885"/>
              <a:gd name="T20" fmla="*/ 279594 w 1172210"/>
              <a:gd name="T21" fmla="*/ 1310160 h 1365885"/>
              <a:gd name="T22" fmla="*/ 311929 w 1172210"/>
              <a:gd name="T23" fmla="*/ 1335158 h 1365885"/>
              <a:gd name="T24" fmla="*/ 343636 w 1172210"/>
              <a:gd name="T25" fmla="*/ 1361065 h 1365885"/>
              <a:gd name="T26" fmla="*/ 1167518 w 1172210"/>
              <a:gd name="T27" fmla="*/ 456593 h 1365885"/>
              <a:gd name="T28" fmla="*/ 1134650 w 1172210"/>
              <a:gd name="T29" fmla="*/ 428832 h 1365885"/>
              <a:gd name="T30" fmla="*/ 1101370 w 1172210"/>
              <a:gd name="T31" fmla="*/ 401532 h 1365885"/>
              <a:gd name="T32" fmla="*/ 1067685 w 1172210"/>
              <a:gd name="T33" fmla="*/ 374702 h 1365885"/>
              <a:gd name="T34" fmla="*/ 1033599 w 1172210"/>
              <a:gd name="T35" fmla="*/ 348356 h 1365885"/>
              <a:gd name="T36" fmla="*/ 999116 w 1172210"/>
              <a:gd name="T37" fmla="*/ 322497 h 1365885"/>
              <a:gd name="T38" fmla="*/ 964242 w 1172210"/>
              <a:gd name="T39" fmla="*/ 297138 h 1365885"/>
              <a:gd name="T40" fmla="*/ 928979 w 1172210"/>
              <a:gd name="T41" fmla="*/ 272288 h 1365885"/>
              <a:gd name="T42" fmla="*/ 893334 w 1172210"/>
              <a:gd name="T43" fmla="*/ 247960 h 1365885"/>
              <a:gd name="T44" fmla="*/ 857313 w 1172210"/>
              <a:gd name="T45" fmla="*/ 224160 h 1365885"/>
              <a:gd name="T46" fmla="*/ 820919 w 1172210"/>
              <a:gd name="T47" fmla="*/ 200896 h 1365885"/>
              <a:gd name="T48" fmla="*/ 784156 w 1172210"/>
              <a:gd name="T49" fmla="*/ 178183 h 1365885"/>
              <a:gd name="T50" fmla="*/ 747028 w 1172210"/>
              <a:gd name="T51" fmla="*/ 156025 h 1365885"/>
              <a:gd name="T52" fmla="*/ 709542 w 1172210"/>
              <a:gd name="T53" fmla="*/ 134435 h 1365885"/>
              <a:gd name="T54" fmla="*/ 671704 w 1172210"/>
              <a:gd name="T55" fmla="*/ 113424 h 1365885"/>
              <a:gd name="T56" fmla="*/ 633514 w 1172210"/>
              <a:gd name="T57" fmla="*/ 93001 h 1365885"/>
              <a:gd name="T58" fmla="*/ 594980 w 1172210"/>
              <a:gd name="T59" fmla="*/ 73169 h 1365885"/>
              <a:gd name="T60" fmla="*/ 556107 w 1172210"/>
              <a:gd name="T61" fmla="*/ 53945 h 1365885"/>
              <a:gd name="T62" fmla="*/ 516898 w 1172210"/>
              <a:gd name="T63" fmla="*/ 35338 h 1365885"/>
              <a:gd name="T64" fmla="*/ 477358 w 1172210"/>
              <a:gd name="T65" fmla="*/ 17350 h 1365885"/>
              <a:gd name="T66" fmla="*/ 437492 w 1172210"/>
              <a:gd name="T67" fmla="*/ 0 h 13658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72210"/>
              <a:gd name="T103" fmla="*/ 0 h 1365885"/>
              <a:gd name="T104" fmla="*/ 1172210 w 1172210"/>
              <a:gd name="T105" fmla="*/ 1365885 h 136588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72210" h="1365885">
                <a:moveTo>
                  <a:pt x="439155" y="0"/>
                </a:moveTo>
                <a:lnTo>
                  <a:pt x="0" y="1148333"/>
                </a:lnTo>
                <a:lnTo>
                  <a:pt x="18566" y="1156843"/>
                </a:lnTo>
                <a:lnTo>
                  <a:pt x="37004" y="1165611"/>
                </a:lnTo>
                <a:lnTo>
                  <a:pt x="73485" y="1183911"/>
                </a:lnTo>
                <a:lnTo>
                  <a:pt x="109430" y="1203221"/>
                </a:lnTo>
                <a:lnTo>
                  <a:pt x="144826" y="1223526"/>
                </a:lnTo>
                <a:lnTo>
                  <a:pt x="179660" y="1244814"/>
                </a:lnTo>
                <a:lnTo>
                  <a:pt x="213919" y="1267070"/>
                </a:lnTo>
                <a:lnTo>
                  <a:pt x="247589" y="1290281"/>
                </a:lnTo>
                <a:lnTo>
                  <a:pt x="280658" y="1314432"/>
                </a:lnTo>
                <a:lnTo>
                  <a:pt x="313114" y="1339511"/>
                </a:lnTo>
                <a:lnTo>
                  <a:pt x="344942" y="1365503"/>
                </a:lnTo>
                <a:lnTo>
                  <a:pt x="1171955" y="458083"/>
                </a:lnTo>
                <a:lnTo>
                  <a:pt x="1138962" y="430231"/>
                </a:lnTo>
                <a:lnTo>
                  <a:pt x="1105556" y="402841"/>
                </a:lnTo>
                <a:lnTo>
                  <a:pt x="1071743" y="375924"/>
                </a:lnTo>
                <a:lnTo>
                  <a:pt x="1037527" y="349490"/>
                </a:lnTo>
                <a:lnTo>
                  <a:pt x="1002913" y="323547"/>
                </a:lnTo>
                <a:lnTo>
                  <a:pt x="967906" y="298106"/>
                </a:lnTo>
                <a:lnTo>
                  <a:pt x="932510" y="273177"/>
                </a:lnTo>
                <a:lnTo>
                  <a:pt x="896730" y="248768"/>
                </a:lnTo>
                <a:lnTo>
                  <a:pt x="860571" y="224890"/>
                </a:lnTo>
                <a:lnTo>
                  <a:pt x="824038" y="201552"/>
                </a:lnTo>
                <a:lnTo>
                  <a:pt x="787135" y="178764"/>
                </a:lnTo>
                <a:lnTo>
                  <a:pt x="749867" y="156536"/>
                </a:lnTo>
                <a:lnTo>
                  <a:pt x="712239" y="134876"/>
                </a:lnTo>
                <a:lnTo>
                  <a:pt x="674256" y="113795"/>
                </a:lnTo>
                <a:lnTo>
                  <a:pt x="635921" y="93302"/>
                </a:lnTo>
                <a:lnTo>
                  <a:pt x="597241" y="73407"/>
                </a:lnTo>
                <a:lnTo>
                  <a:pt x="558220" y="54120"/>
                </a:lnTo>
                <a:lnTo>
                  <a:pt x="518862" y="35450"/>
                </a:lnTo>
                <a:lnTo>
                  <a:pt x="479172" y="17406"/>
                </a:lnTo>
                <a:lnTo>
                  <a:pt x="439155" y="0"/>
                </a:lnTo>
                <a:close/>
              </a:path>
            </a:pathLst>
          </a:custGeom>
          <a:solidFill>
            <a:srgbClr val="EAB5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object 6"/>
          <p:cNvSpPr>
            <a:spLocks/>
          </p:cNvSpPr>
          <p:nvPr/>
        </p:nvSpPr>
        <p:spPr bwMode="auto">
          <a:xfrm>
            <a:off x="6029325" y="2259013"/>
            <a:ext cx="1330325" cy="936625"/>
          </a:xfrm>
          <a:custGeom>
            <a:avLst/>
            <a:gdLst>
              <a:gd name="T0" fmla="*/ 1092866 w 1330959"/>
              <a:gd name="T1" fmla="*/ 0 h 937260"/>
              <a:gd name="T2" fmla="*/ 0 w 1330959"/>
              <a:gd name="T3" fmla="*/ 544647 h 937260"/>
              <a:gd name="T4" fmla="*/ 7609 w 1330959"/>
              <a:gd name="T5" fmla="*/ 563044 h 937260"/>
              <a:gd name="T6" fmla="*/ 15026 w 1330959"/>
              <a:gd name="T7" fmla="*/ 581569 h 937260"/>
              <a:gd name="T8" fmla="*/ 29236 w 1330959"/>
              <a:gd name="T9" fmla="*/ 618980 h 937260"/>
              <a:gd name="T10" fmla="*/ 42599 w 1330959"/>
              <a:gd name="T11" fmla="*/ 656856 h 937260"/>
              <a:gd name="T12" fmla="*/ 55070 w 1330959"/>
              <a:gd name="T13" fmla="*/ 695172 h 937260"/>
              <a:gd name="T14" fmla="*/ 66611 w 1330959"/>
              <a:gd name="T15" fmla="*/ 733900 h 937260"/>
              <a:gd name="T16" fmla="*/ 77191 w 1330959"/>
              <a:gd name="T17" fmla="*/ 773016 h 937260"/>
              <a:gd name="T18" fmla="*/ 86773 w 1330959"/>
              <a:gd name="T19" fmla="*/ 812491 h 937260"/>
              <a:gd name="T20" fmla="*/ 95310 w 1330959"/>
              <a:gd name="T21" fmla="*/ 852302 h 937260"/>
              <a:gd name="T22" fmla="*/ 102772 w 1330959"/>
              <a:gd name="T23" fmla="*/ 892422 h 937260"/>
              <a:gd name="T24" fmla="*/ 109120 w 1330959"/>
              <a:gd name="T25" fmla="*/ 932823 h 937260"/>
              <a:gd name="T26" fmla="*/ 1326021 w 1330959"/>
              <a:gd name="T27" fmla="*/ 817032 h 937260"/>
              <a:gd name="T28" fmla="*/ 1320252 w 1330959"/>
              <a:gd name="T29" fmla="*/ 774000 h 937260"/>
              <a:gd name="T30" fmla="*/ 1313843 w 1330959"/>
              <a:gd name="T31" fmla="*/ 731142 h 937260"/>
              <a:gd name="T32" fmla="*/ 1306798 w 1330959"/>
              <a:gd name="T33" fmla="*/ 688466 h 937260"/>
              <a:gd name="T34" fmla="*/ 1299123 w 1330959"/>
              <a:gd name="T35" fmla="*/ 645981 h 937260"/>
              <a:gd name="T36" fmla="*/ 1290817 w 1330959"/>
              <a:gd name="T37" fmla="*/ 603698 h 937260"/>
              <a:gd name="T38" fmla="*/ 1281886 w 1330959"/>
              <a:gd name="T39" fmla="*/ 561624 h 937260"/>
              <a:gd name="T40" fmla="*/ 1272331 w 1330959"/>
              <a:gd name="T41" fmla="*/ 519771 h 937260"/>
              <a:gd name="T42" fmla="*/ 1262157 w 1330959"/>
              <a:gd name="T43" fmla="*/ 478149 h 937260"/>
              <a:gd name="T44" fmla="*/ 1251367 w 1330959"/>
              <a:gd name="T45" fmla="*/ 436763 h 937260"/>
              <a:gd name="T46" fmla="*/ 1239963 w 1330959"/>
              <a:gd name="T47" fmla="*/ 395627 h 937260"/>
              <a:gd name="T48" fmla="*/ 1227949 w 1330959"/>
              <a:gd name="T49" fmla="*/ 354748 h 937260"/>
              <a:gd name="T50" fmla="*/ 1215327 w 1330959"/>
              <a:gd name="T51" fmla="*/ 314137 h 937260"/>
              <a:gd name="T52" fmla="*/ 1202101 w 1330959"/>
              <a:gd name="T53" fmla="*/ 273802 h 937260"/>
              <a:gd name="T54" fmla="*/ 1188274 w 1330959"/>
              <a:gd name="T55" fmla="*/ 233753 h 937260"/>
              <a:gd name="T56" fmla="*/ 1173850 w 1330959"/>
              <a:gd name="T57" fmla="*/ 193999 h 937260"/>
              <a:gd name="T58" fmla="*/ 1158830 w 1330959"/>
              <a:gd name="T59" fmla="*/ 154553 h 937260"/>
              <a:gd name="T60" fmla="*/ 1143219 w 1330959"/>
              <a:gd name="T61" fmla="*/ 115420 h 937260"/>
              <a:gd name="T62" fmla="*/ 1127019 w 1330959"/>
              <a:gd name="T63" fmla="*/ 76610 h 937260"/>
              <a:gd name="T64" fmla="*/ 1110234 w 1330959"/>
              <a:gd name="T65" fmla="*/ 38132 h 937260"/>
              <a:gd name="T66" fmla="*/ 1092866 w 1330959"/>
              <a:gd name="T67" fmla="*/ 0 h 9372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30959"/>
              <a:gd name="T103" fmla="*/ 0 h 937260"/>
              <a:gd name="T104" fmla="*/ 1330959 w 1330959"/>
              <a:gd name="T105" fmla="*/ 937260 h 9372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30959" h="937260">
                <a:moveTo>
                  <a:pt x="1096517" y="0"/>
                </a:moveTo>
                <a:lnTo>
                  <a:pt x="0" y="547237"/>
                </a:lnTo>
                <a:lnTo>
                  <a:pt x="7637" y="565722"/>
                </a:lnTo>
                <a:lnTo>
                  <a:pt x="15075" y="584334"/>
                </a:lnTo>
                <a:lnTo>
                  <a:pt x="29334" y="621924"/>
                </a:lnTo>
                <a:lnTo>
                  <a:pt x="42739" y="659980"/>
                </a:lnTo>
                <a:lnTo>
                  <a:pt x="55252" y="698478"/>
                </a:lnTo>
                <a:lnTo>
                  <a:pt x="66835" y="737391"/>
                </a:lnTo>
                <a:lnTo>
                  <a:pt x="77450" y="776692"/>
                </a:lnTo>
                <a:lnTo>
                  <a:pt x="87060" y="816355"/>
                </a:lnTo>
                <a:lnTo>
                  <a:pt x="95628" y="856355"/>
                </a:lnTo>
                <a:lnTo>
                  <a:pt x="103115" y="896665"/>
                </a:lnTo>
                <a:lnTo>
                  <a:pt x="109484" y="937259"/>
                </a:lnTo>
                <a:lnTo>
                  <a:pt x="1330451" y="820917"/>
                </a:lnTo>
                <a:lnTo>
                  <a:pt x="1324662" y="777681"/>
                </a:lnTo>
                <a:lnTo>
                  <a:pt x="1318232" y="734619"/>
                </a:lnTo>
                <a:lnTo>
                  <a:pt x="1311164" y="691740"/>
                </a:lnTo>
                <a:lnTo>
                  <a:pt x="1303463" y="649053"/>
                </a:lnTo>
                <a:lnTo>
                  <a:pt x="1295129" y="606568"/>
                </a:lnTo>
                <a:lnTo>
                  <a:pt x="1286168" y="564295"/>
                </a:lnTo>
                <a:lnTo>
                  <a:pt x="1276582" y="522243"/>
                </a:lnTo>
                <a:lnTo>
                  <a:pt x="1266374" y="480422"/>
                </a:lnTo>
                <a:lnTo>
                  <a:pt x="1255548" y="438840"/>
                </a:lnTo>
                <a:lnTo>
                  <a:pt x="1244105" y="397508"/>
                </a:lnTo>
                <a:lnTo>
                  <a:pt x="1232051" y="356435"/>
                </a:lnTo>
                <a:lnTo>
                  <a:pt x="1219387" y="315631"/>
                </a:lnTo>
                <a:lnTo>
                  <a:pt x="1206117" y="275104"/>
                </a:lnTo>
                <a:lnTo>
                  <a:pt x="1192244" y="234865"/>
                </a:lnTo>
                <a:lnTo>
                  <a:pt x="1177771" y="194923"/>
                </a:lnTo>
                <a:lnTo>
                  <a:pt x="1162701" y="155288"/>
                </a:lnTo>
                <a:lnTo>
                  <a:pt x="1147038" y="115968"/>
                </a:lnTo>
                <a:lnTo>
                  <a:pt x="1130784" y="76974"/>
                </a:lnTo>
                <a:lnTo>
                  <a:pt x="1113943" y="38314"/>
                </a:lnTo>
                <a:lnTo>
                  <a:pt x="1096517" y="0"/>
                </a:lnTo>
                <a:close/>
              </a:path>
            </a:pathLst>
          </a:custGeom>
          <a:solidFill>
            <a:srgbClr val="C52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1" name="object 7"/>
          <p:cNvSpPr>
            <a:spLocks/>
          </p:cNvSpPr>
          <p:nvPr/>
        </p:nvSpPr>
        <p:spPr bwMode="auto">
          <a:xfrm>
            <a:off x="5707063" y="1416050"/>
            <a:ext cx="1341437" cy="1233488"/>
          </a:xfrm>
          <a:custGeom>
            <a:avLst/>
            <a:gdLst>
              <a:gd name="T0" fmla="*/ 829665 w 1341120"/>
              <a:gd name="T1" fmla="*/ 0 h 1233170"/>
              <a:gd name="T2" fmla="*/ 0 w 1341120"/>
              <a:gd name="T3" fmla="*/ 909699 h 1233170"/>
              <a:gd name="T4" fmla="*/ 14079 w 1341120"/>
              <a:gd name="T5" fmla="*/ 924323 h 1233170"/>
              <a:gd name="T6" fmla="*/ 27971 w 1341120"/>
              <a:gd name="T7" fmla="*/ 939112 h 1233170"/>
              <a:gd name="T8" fmla="*/ 55153 w 1341120"/>
              <a:gd name="T9" fmla="*/ 969185 h 1233170"/>
              <a:gd name="T10" fmla="*/ 81539 w 1341120"/>
              <a:gd name="T11" fmla="*/ 999932 h 1233170"/>
              <a:gd name="T12" fmla="*/ 107116 w 1341120"/>
              <a:gd name="T13" fmla="*/ 1031367 h 1233170"/>
              <a:gd name="T14" fmla="*/ 131871 w 1341120"/>
              <a:gd name="T15" fmla="*/ 1063502 h 1233170"/>
              <a:gd name="T16" fmla="*/ 155791 w 1341120"/>
              <a:gd name="T17" fmla="*/ 1096349 h 1233170"/>
              <a:gd name="T18" fmla="*/ 178857 w 1341120"/>
              <a:gd name="T19" fmla="*/ 1129925 h 1233170"/>
              <a:gd name="T20" fmla="*/ 201062 w 1341120"/>
              <a:gd name="T21" fmla="*/ 1164242 h 1233170"/>
              <a:gd name="T22" fmla="*/ 222397 w 1341120"/>
              <a:gd name="T23" fmla="*/ 1199310 h 1233170"/>
              <a:gd name="T24" fmla="*/ 242836 w 1341120"/>
              <a:gd name="T25" fmla="*/ 1235141 h 1233170"/>
              <a:gd name="T26" fmla="*/ 1343338 w 1341120"/>
              <a:gd name="T27" fmla="*/ 685513 h 1233170"/>
              <a:gd name="T28" fmla="*/ 1322439 w 1341120"/>
              <a:gd name="T29" fmla="*/ 647526 h 1233170"/>
              <a:gd name="T30" fmla="*/ 1300995 w 1341120"/>
              <a:gd name="T31" fmla="*/ 609900 h 1233170"/>
              <a:gd name="T32" fmla="*/ 1279017 w 1341120"/>
              <a:gd name="T33" fmla="*/ 572645 h 1233170"/>
              <a:gd name="T34" fmla="*/ 1256510 w 1341120"/>
              <a:gd name="T35" fmla="*/ 535760 h 1233170"/>
              <a:gd name="T36" fmla="*/ 1233474 w 1341120"/>
              <a:gd name="T37" fmla="*/ 499256 h 1233170"/>
              <a:gd name="T38" fmla="*/ 1209928 w 1341120"/>
              <a:gd name="T39" fmla="*/ 463126 h 1233170"/>
              <a:gd name="T40" fmla="*/ 1185867 w 1341120"/>
              <a:gd name="T41" fmla="*/ 427388 h 1233170"/>
              <a:gd name="T42" fmla="*/ 1161303 w 1341120"/>
              <a:gd name="T43" fmla="*/ 392040 h 1233170"/>
              <a:gd name="T44" fmla="*/ 1136244 w 1341120"/>
              <a:gd name="T45" fmla="*/ 357087 h 1233170"/>
              <a:gd name="T46" fmla="*/ 1110692 w 1341120"/>
              <a:gd name="T47" fmla="*/ 322533 h 1233170"/>
              <a:gd name="T48" fmla="*/ 1084659 w 1341120"/>
              <a:gd name="T49" fmla="*/ 288383 h 1233170"/>
              <a:gd name="T50" fmla="*/ 1058149 w 1341120"/>
              <a:gd name="T51" fmla="*/ 254648 h 1233170"/>
              <a:gd name="T52" fmla="*/ 1031166 w 1341120"/>
              <a:gd name="T53" fmla="*/ 221318 h 1233170"/>
              <a:gd name="T54" fmla="*/ 1003720 w 1341120"/>
              <a:gd name="T55" fmla="*/ 188413 h 1233170"/>
              <a:gd name="T56" fmla="*/ 975815 w 1341120"/>
              <a:gd name="T57" fmla="*/ 155924 h 1233170"/>
              <a:gd name="T58" fmla="*/ 947464 w 1341120"/>
              <a:gd name="T59" fmla="*/ 123867 h 1233170"/>
              <a:gd name="T60" fmla="*/ 918663 w 1341120"/>
              <a:gd name="T61" fmla="*/ 92242 h 1233170"/>
              <a:gd name="T62" fmla="*/ 889426 w 1341120"/>
              <a:gd name="T63" fmla="*/ 61053 h 1233170"/>
              <a:gd name="T64" fmla="*/ 859758 w 1341120"/>
              <a:gd name="T65" fmla="*/ 30304 h 1233170"/>
              <a:gd name="T66" fmla="*/ 829665 w 1341120"/>
              <a:gd name="T67" fmla="*/ 0 h 12331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41120"/>
              <a:gd name="T103" fmla="*/ 0 h 1233170"/>
              <a:gd name="T104" fmla="*/ 1341120 w 1341120"/>
              <a:gd name="T105" fmla="*/ 1233170 h 12331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41120" h="1233170">
                <a:moveTo>
                  <a:pt x="828293" y="0"/>
                </a:moveTo>
                <a:lnTo>
                  <a:pt x="0" y="908060"/>
                </a:lnTo>
                <a:lnTo>
                  <a:pt x="14058" y="922657"/>
                </a:lnTo>
                <a:lnTo>
                  <a:pt x="27922" y="937418"/>
                </a:lnTo>
                <a:lnTo>
                  <a:pt x="55062" y="967436"/>
                </a:lnTo>
                <a:lnTo>
                  <a:pt x="81406" y="998128"/>
                </a:lnTo>
                <a:lnTo>
                  <a:pt x="106941" y="1029506"/>
                </a:lnTo>
                <a:lnTo>
                  <a:pt x="131654" y="1061584"/>
                </a:lnTo>
                <a:lnTo>
                  <a:pt x="155532" y="1094373"/>
                </a:lnTo>
                <a:lnTo>
                  <a:pt x="178563" y="1127888"/>
                </a:lnTo>
                <a:lnTo>
                  <a:pt x="200732" y="1162142"/>
                </a:lnTo>
                <a:lnTo>
                  <a:pt x="222028" y="1197147"/>
                </a:lnTo>
                <a:lnTo>
                  <a:pt x="242437" y="1232915"/>
                </a:lnTo>
                <a:lnTo>
                  <a:pt x="1341119" y="684275"/>
                </a:lnTo>
                <a:lnTo>
                  <a:pt x="1320254" y="646357"/>
                </a:lnTo>
                <a:lnTo>
                  <a:pt x="1298846" y="608801"/>
                </a:lnTo>
                <a:lnTo>
                  <a:pt x="1276903" y="571612"/>
                </a:lnTo>
                <a:lnTo>
                  <a:pt x="1254431" y="534794"/>
                </a:lnTo>
                <a:lnTo>
                  <a:pt x="1231437" y="498353"/>
                </a:lnTo>
                <a:lnTo>
                  <a:pt x="1207926" y="462293"/>
                </a:lnTo>
                <a:lnTo>
                  <a:pt x="1183907" y="426618"/>
                </a:lnTo>
                <a:lnTo>
                  <a:pt x="1159385" y="391333"/>
                </a:lnTo>
                <a:lnTo>
                  <a:pt x="1134366" y="356443"/>
                </a:lnTo>
                <a:lnTo>
                  <a:pt x="1108858" y="321952"/>
                </a:lnTo>
                <a:lnTo>
                  <a:pt x="1082867" y="287865"/>
                </a:lnTo>
                <a:lnTo>
                  <a:pt x="1056399" y="254186"/>
                </a:lnTo>
                <a:lnTo>
                  <a:pt x="1029462" y="220919"/>
                </a:lnTo>
                <a:lnTo>
                  <a:pt x="1002061" y="188071"/>
                </a:lnTo>
                <a:lnTo>
                  <a:pt x="974204" y="155644"/>
                </a:lnTo>
                <a:lnTo>
                  <a:pt x="945896" y="123643"/>
                </a:lnTo>
                <a:lnTo>
                  <a:pt x="917144" y="92074"/>
                </a:lnTo>
                <a:lnTo>
                  <a:pt x="887956" y="60941"/>
                </a:lnTo>
                <a:lnTo>
                  <a:pt x="858337" y="30248"/>
                </a:lnTo>
                <a:lnTo>
                  <a:pt x="828293" y="0"/>
                </a:lnTo>
                <a:close/>
              </a:path>
            </a:pathLst>
          </a:custGeom>
          <a:solidFill>
            <a:srgbClr val="4A9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2" name="object 8"/>
          <p:cNvSpPr>
            <a:spLocks/>
          </p:cNvSpPr>
          <p:nvPr/>
        </p:nvSpPr>
        <p:spPr bwMode="auto">
          <a:xfrm>
            <a:off x="1763713" y="3246438"/>
            <a:ext cx="1262062" cy="865187"/>
          </a:xfrm>
          <a:custGeom>
            <a:avLst/>
            <a:gdLst>
              <a:gd name="T0" fmla="*/ 4309 w 1262380"/>
              <a:gd name="T1" fmla="*/ 0 h 866139"/>
              <a:gd name="T2" fmla="*/ 2554 w 1262380"/>
              <a:gd name="T3" fmla="*/ 49857 h 866139"/>
              <a:gd name="T4" fmla="*/ 1085 w 1262380"/>
              <a:gd name="T5" fmla="*/ 99965 h 866139"/>
              <a:gd name="T6" fmla="*/ 328 w 1262380"/>
              <a:gd name="T7" fmla="*/ 137893 h 866139"/>
              <a:gd name="T8" fmla="*/ 0 w 1262380"/>
              <a:gd name="T9" fmla="*/ 176266 h 866139"/>
              <a:gd name="T10" fmla="*/ 208 w 1262380"/>
              <a:gd name="T11" fmla="*/ 211914 h 866139"/>
              <a:gd name="T12" fmla="*/ 1876 w 1262380"/>
              <a:gd name="T13" fmla="*/ 282694 h 866139"/>
              <a:gd name="T14" fmla="*/ 5193 w 1262380"/>
              <a:gd name="T15" fmla="*/ 352802 h 866139"/>
              <a:gd name="T16" fmla="*/ 10146 w 1262380"/>
              <a:gd name="T17" fmla="*/ 422256 h 866139"/>
              <a:gd name="T18" fmla="*/ 16734 w 1262380"/>
              <a:gd name="T19" fmla="*/ 491075 h 866139"/>
              <a:gd name="T20" fmla="*/ 24930 w 1262380"/>
              <a:gd name="T21" fmla="*/ 559276 h 866139"/>
              <a:gd name="T22" fmla="*/ 34719 w 1262380"/>
              <a:gd name="T23" fmla="*/ 626875 h 866139"/>
              <a:gd name="T24" fmla="*/ 46096 w 1262380"/>
              <a:gd name="T25" fmla="*/ 693889 h 866139"/>
              <a:gd name="T26" fmla="*/ 59047 w 1262380"/>
              <a:gd name="T27" fmla="*/ 760341 h 866139"/>
              <a:gd name="T28" fmla="*/ 73549 w 1262380"/>
              <a:gd name="T29" fmla="*/ 826243 h 866139"/>
              <a:gd name="T30" fmla="*/ 81381 w 1262380"/>
              <a:gd name="T31" fmla="*/ 858995 h 866139"/>
              <a:gd name="T32" fmla="*/ 1259642 w 1262380"/>
              <a:gd name="T33" fmla="*/ 521354 h 866139"/>
              <a:gd name="T34" fmla="*/ 1256185 w 1262380"/>
              <a:gd name="T35" fmla="*/ 504972 h 866139"/>
              <a:gd name="T36" fmla="*/ 1252894 w 1262380"/>
              <a:gd name="T37" fmla="*/ 488527 h 866139"/>
              <a:gd name="T38" fmla="*/ 1244009 w 1262380"/>
              <a:gd name="T39" fmla="*/ 438817 h 866139"/>
              <a:gd name="T40" fmla="*/ 1236649 w 1262380"/>
              <a:gd name="T41" fmla="*/ 388537 h 866139"/>
              <a:gd name="T42" fmla="*/ 1230855 w 1262380"/>
              <a:gd name="T43" fmla="*/ 337681 h 866139"/>
              <a:gd name="T44" fmla="*/ 1226665 w 1262380"/>
              <a:gd name="T45" fmla="*/ 286244 h 866139"/>
              <a:gd name="T46" fmla="*/ 1224118 w 1262380"/>
              <a:gd name="T47" fmla="*/ 234218 h 866139"/>
              <a:gd name="T48" fmla="*/ 1223262 w 1262380"/>
              <a:gd name="T49" fmla="*/ 181598 h 866139"/>
              <a:gd name="T50" fmla="*/ 1223262 w 1262380"/>
              <a:gd name="T51" fmla="*/ 118297 h 866139"/>
              <a:gd name="T52" fmla="*/ 4309 w 1262380"/>
              <a:gd name="T53" fmla="*/ 0 h 8661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62380"/>
              <a:gd name="T82" fmla="*/ 0 h 866139"/>
              <a:gd name="T83" fmla="*/ 1262380 w 1262380"/>
              <a:gd name="T84" fmla="*/ 866139 h 8661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62380" h="866139">
                <a:moveTo>
                  <a:pt x="4316" y="0"/>
                </a:moveTo>
                <a:lnTo>
                  <a:pt x="2561" y="50242"/>
                </a:lnTo>
                <a:lnTo>
                  <a:pt x="1085" y="100737"/>
                </a:lnTo>
                <a:lnTo>
                  <a:pt x="328" y="138959"/>
                </a:lnTo>
                <a:lnTo>
                  <a:pt x="0" y="177628"/>
                </a:lnTo>
                <a:lnTo>
                  <a:pt x="208" y="213551"/>
                </a:lnTo>
                <a:lnTo>
                  <a:pt x="1876" y="284878"/>
                </a:lnTo>
                <a:lnTo>
                  <a:pt x="5200" y="355528"/>
                </a:lnTo>
                <a:lnTo>
                  <a:pt x="10167" y="425520"/>
                </a:lnTo>
                <a:lnTo>
                  <a:pt x="16762" y="494870"/>
                </a:lnTo>
                <a:lnTo>
                  <a:pt x="24972" y="563597"/>
                </a:lnTo>
                <a:lnTo>
                  <a:pt x="34782" y="631719"/>
                </a:lnTo>
                <a:lnTo>
                  <a:pt x="46180" y="699252"/>
                </a:lnTo>
                <a:lnTo>
                  <a:pt x="59152" y="766216"/>
                </a:lnTo>
                <a:lnTo>
                  <a:pt x="73682" y="832627"/>
                </a:lnTo>
                <a:lnTo>
                  <a:pt x="81528" y="865631"/>
                </a:lnTo>
                <a:lnTo>
                  <a:pt x="1261866" y="525383"/>
                </a:lnTo>
                <a:lnTo>
                  <a:pt x="1258404" y="508874"/>
                </a:lnTo>
                <a:lnTo>
                  <a:pt x="1255106" y="492303"/>
                </a:lnTo>
                <a:lnTo>
                  <a:pt x="1246206" y="442208"/>
                </a:lnTo>
                <a:lnTo>
                  <a:pt x="1238833" y="391539"/>
                </a:lnTo>
                <a:lnTo>
                  <a:pt x="1233027" y="340291"/>
                </a:lnTo>
                <a:lnTo>
                  <a:pt x="1228829" y="288456"/>
                </a:lnTo>
                <a:lnTo>
                  <a:pt x="1226280" y="236028"/>
                </a:lnTo>
                <a:lnTo>
                  <a:pt x="1225421" y="183001"/>
                </a:lnTo>
                <a:lnTo>
                  <a:pt x="1225421" y="119211"/>
                </a:lnTo>
                <a:lnTo>
                  <a:pt x="4316" y="0"/>
                </a:lnTo>
                <a:close/>
              </a:path>
            </a:pathLst>
          </a:custGeom>
          <a:solidFill>
            <a:srgbClr val="427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3" name="object 9"/>
          <p:cNvSpPr>
            <a:spLocks/>
          </p:cNvSpPr>
          <p:nvPr/>
        </p:nvSpPr>
        <p:spPr bwMode="auto">
          <a:xfrm>
            <a:off x="5499100" y="4437063"/>
            <a:ext cx="1274763" cy="1327150"/>
          </a:xfrm>
          <a:custGeom>
            <a:avLst/>
            <a:gdLst>
              <a:gd name="T0" fmla="*/ 296904 w 1275715"/>
              <a:gd name="T1" fmla="*/ 0 h 1327785"/>
              <a:gd name="T2" fmla="*/ 270252 w 1275715"/>
              <a:gd name="T3" fmla="*/ 31188 h 1327785"/>
              <a:gd name="T4" fmla="*/ 242855 w 1275715"/>
              <a:gd name="T5" fmla="*/ 61705 h 1327785"/>
              <a:gd name="T6" fmla="*/ 214739 w 1275715"/>
              <a:gd name="T7" fmla="*/ 91531 h 1327785"/>
              <a:gd name="T8" fmla="*/ 185933 w 1275715"/>
              <a:gd name="T9" fmla="*/ 120634 h 1327785"/>
              <a:gd name="T10" fmla="*/ 156457 w 1275715"/>
              <a:gd name="T11" fmla="*/ 148996 h 1327785"/>
              <a:gd name="T12" fmla="*/ 126341 w 1275715"/>
              <a:gd name="T13" fmla="*/ 176578 h 1327785"/>
              <a:gd name="T14" fmla="*/ 95610 w 1275715"/>
              <a:gd name="T15" fmla="*/ 203373 h 1327785"/>
              <a:gd name="T16" fmla="*/ 64295 w 1275715"/>
              <a:gd name="T17" fmla="*/ 229341 h 1327785"/>
              <a:gd name="T18" fmla="*/ 32416 w 1275715"/>
              <a:gd name="T19" fmla="*/ 254465 h 1327785"/>
              <a:gd name="T20" fmla="*/ 0 w 1275715"/>
              <a:gd name="T21" fmla="*/ 278718 h 1327785"/>
              <a:gd name="T22" fmla="*/ 640928 w 1275715"/>
              <a:gd name="T23" fmla="*/ 1322965 h 1327785"/>
              <a:gd name="T24" fmla="*/ 676608 w 1275715"/>
              <a:gd name="T25" fmla="*/ 1298267 h 1327785"/>
              <a:gd name="T26" fmla="*/ 711867 w 1275715"/>
              <a:gd name="T27" fmla="*/ 1273057 h 1327785"/>
              <a:gd name="T28" fmla="*/ 746700 w 1275715"/>
              <a:gd name="T29" fmla="*/ 1247342 h 1327785"/>
              <a:gd name="T30" fmla="*/ 781101 w 1275715"/>
              <a:gd name="T31" fmla="*/ 1221127 h 1327785"/>
              <a:gd name="T32" fmla="*/ 815067 w 1275715"/>
              <a:gd name="T33" fmla="*/ 1194417 h 1327785"/>
              <a:gd name="T34" fmla="*/ 848591 w 1275715"/>
              <a:gd name="T35" fmla="*/ 1167215 h 1327785"/>
              <a:gd name="T36" fmla="*/ 881672 w 1275715"/>
              <a:gd name="T37" fmla="*/ 1139528 h 1327785"/>
              <a:gd name="T38" fmla="*/ 914300 w 1275715"/>
              <a:gd name="T39" fmla="*/ 1111359 h 1327785"/>
              <a:gd name="T40" fmla="*/ 946474 w 1275715"/>
              <a:gd name="T41" fmla="*/ 1082713 h 1327785"/>
              <a:gd name="T42" fmla="*/ 978185 w 1275715"/>
              <a:gd name="T43" fmla="*/ 1053597 h 1327785"/>
              <a:gd name="T44" fmla="*/ 1009433 w 1275715"/>
              <a:gd name="T45" fmla="*/ 1024015 h 1327785"/>
              <a:gd name="T46" fmla="*/ 1040211 w 1275715"/>
              <a:gd name="T47" fmla="*/ 993969 h 1327785"/>
              <a:gd name="T48" fmla="*/ 1070516 w 1275715"/>
              <a:gd name="T49" fmla="*/ 963467 h 1327785"/>
              <a:gd name="T50" fmla="*/ 1100339 w 1275715"/>
              <a:gd name="T51" fmla="*/ 932513 h 1327785"/>
              <a:gd name="T52" fmla="*/ 1129678 w 1275715"/>
              <a:gd name="T53" fmla="*/ 901111 h 1327785"/>
              <a:gd name="T54" fmla="*/ 1158529 w 1275715"/>
              <a:gd name="T55" fmla="*/ 869266 h 1327785"/>
              <a:gd name="T56" fmla="*/ 1186885 w 1275715"/>
              <a:gd name="T57" fmla="*/ 836984 h 1327785"/>
              <a:gd name="T58" fmla="*/ 1214741 w 1275715"/>
              <a:gd name="T59" fmla="*/ 804268 h 1327785"/>
              <a:gd name="T60" fmla="*/ 1242094 w 1275715"/>
              <a:gd name="T61" fmla="*/ 771126 h 1327785"/>
              <a:gd name="T62" fmla="*/ 1268939 w 1275715"/>
              <a:gd name="T63" fmla="*/ 737559 h 1327785"/>
              <a:gd name="T64" fmla="*/ 296904 w 1275715"/>
              <a:gd name="T65" fmla="*/ 0 h 13277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75715"/>
              <a:gd name="T100" fmla="*/ 0 h 1327785"/>
              <a:gd name="T101" fmla="*/ 1275715 w 1275715"/>
              <a:gd name="T102" fmla="*/ 1327785 h 13277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75715" h="1327785">
                <a:moveTo>
                  <a:pt x="298460" y="0"/>
                </a:moveTo>
                <a:lnTo>
                  <a:pt x="271668" y="31293"/>
                </a:lnTo>
                <a:lnTo>
                  <a:pt x="244128" y="61915"/>
                </a:lnTo>
                <a:lnTo>
                  <a:pt x="215865" y="91839"/>
                </a:lnTo>
                <a:lnTo>
                  <a:pt x="186906" y="121040"/>
                </a:lnTo>
                <a:lnTo>
                  <a:pt x="157276" y="149493"/>
                </a:lnTo>
                <a:lnTo>
                  <a:pt x="127003" y="177172"/>
                </a:lnTo>
                <a:lnTo>
                  <a:pt x="96112" y="204054"/>
                </a:lnTo>
                <a:lnTo>
                  <a:pt x="64631" y="230111"/>
                </a:lnTo>
                <a:lnTo>
                  <a:pt x="32584" y="255319"/>
                </a:lnTo>
                <a:lnTo>
                  <a:pt x="0" y="279653"/>
                </a:lnTo>
                <a:lnTo>
                  <a:pt x="644286" y="1327403"/>
                </a:lnTo>
                <a:lnTo>
                  <a:pt x="680153" y="1302621"/>
                </a:lnTo>
                <a:lnTo>
                  <a:pt x="715597" y="1277327"/>
                </a:lnTo>
                <a:lnTo>
                  <a:pt x="750612" y="1251526"/>
                </a:lnTo>
                <a:lnTo>
                  <a:pt x="785194" y="1225223"/>
                </a:lnTo>
                <a:lnTo>
                  <a:pt x="819338" y="1198423"/>
                </a:lnTo>
                <a:lnTo>
                  <a:pt x="853038" y="1171130"/>
                </a:lnTo>
                <a:lnTo>
                  <a:pt x="886290" y="1143350"/>
                </a:lnTo>
                <a:lnTo>
                  <a:pt x="919090" y="1115087"/>
                </a:lnTo>
                <a:lnTo>
                  <a:pt x="951432" y="1086345"/>
                </a:lnTo>
                <a:lnTo>
                  <a:pt x="983311" y="1057131"/>
                </a:lnTo>
                <a:lnTo>
                  <a:pt x="1014723" y="1027449"/>
                </a:lnTo>
                <a:lnTo>
                  <a:pt x="1045662" y="997303"/>
                </a:lnTo>
                <a:lnTo>
                  <a:pt x="1076124" y="966698"/>
                </a:lnTo>
                <a:lnTo>
                  <a:pt x="1106104" y="935640"/>
                </a:lnTo>
                <a:lnTo>
                  <a:pt x="1135597" y="904133"/>
                </a:lnTo>
                <a:lnTo>
                  <a:pt x="1164598" y="872182"/>
                </a:lnTo>
                <a:lnTo>
                  <a:pt x="1193103" y="839791"/>
                </a:lnTo>
                <a:lnTo>
                  <a:pt x="1221106" y="806966"/>
                </a:lnTo>
                <a:lnTo>
                  <a:pt x="1248602" y="773712"/>
                </a:lnTo>
                <a:lnTo>
                  <a:pt x="1275587" y="740033"/>
                </a:lnTo>
                <a:lnTo>
                  <a:pt x="298460" y="0"/>
                </a:lnTo>
                <a:close/>
              </a:path>
            </a:pathLst>
          </a:custGeom>
          <a:solidFill>
            <a:srgbClr val="F9C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4" name="object 10"/>
          <p:cNvSpPr>
            <a:spLocks/>
          </p:cNvSpPr>
          <p:nvPr/>
        </p:nvSpPr>
        <p:spPr bwMode="auto">
          <a:xfrm>
            <a:off x="6118225" y="3263900"/>
            <a:ext cx="1263650" cy="844550"/>
          </a:xfrm>
          <a:custGeom>
            <a:avLst/>
            <a:gdLst>
              <a:gd name="T0" fmla="*/ 1266705 w 1262379"/>
              <a:gd name="T1" fmla="*/ 0 h 843914"/>
              <a:gd name="T2" fmla="*/ 36713 w 1262379"/>
              <a:gd name="T3" fmla="*/ 107624 h 843914"/>
              <a:gd name="T4" fmla="*/ 36713 w 1262379"/>
              <a:gd name="T5" fmla="*/ 166088 h 843914"/>
              <a:gd name="T6" fmla="*/ 36617 w 1262379"/>
              <a:gd name="T7" fmla="*/ 183597 h 843914"/>
              <a:gd name="T8" fmla="*/ 35175 w 1262379"/>
              <a:gd name="T9" fmla="*/ 235741 h 843914"/>
              <a:gd name="T10" fmla="*/ 32049 w 1262379"/>
              <a:gd name="T11" fmla="*/ 287344 h 843914"/>
              <a:gd name="T12" fmla="*/ 27274 w 1262379"/>
              <a:gd name="T13" fmla="*/ 338458 h 843914"/>
              <a:gd name="T14" fmla="*/ 20897 w 1262379"/>
              <a:gd name="T15" fmla="*/ 389134 h 843914"/>
              <a:gd name="T16" fmla="*/ 12953 w 1262379"/>
              <a:gd name="T17" fmla="*/ 439422 h 843914"/>
              <a:gd name="T18" fmla="*/ 3485 w 1262379"/>
              <a:gd name="T19" fmla="*/ 489374 h 843914"/>
              <a:gd name="T20" fmla="*/ 0 w 1262379"/>
              <a:gd name="T21" fmla="*/ 505958 h 843914"/>
              <a:gd name="T22" fmla="*/ 1188681 w 1262379"/>
              <a:gd name="T23" fmla="*/ 847853 h 843914"/>
              <a:gd name="T24" fmla="*/ 1204093 w 1262379"/>
              <a:gd name="T25" fmla="*/ 782021 h 843914"/>
              <a:gd name="T26" fmla="*/ 1217943 w 1262379"/>
              <a:gd name="T27" fmla="*/ 715669 h 843914"/>
              <a:gd name="T28" fmla="*/ 1230214 w 1262379"/>
              <a:gd name="T29" fmla="*/ 648793 h 843914"/>
              <a:gd name="T30" fmla="*/ 1240897 w 1262379"/>
              <a:gd name="T31" fmla="*/ 581400 h 843914"/>
              <a:gd name="T32" fmla="*/ 1249972 w 1262379"/>
              <a:gd name="T33" fmla="*/ 513483 h 843914"/>
              <a:gd name="T34" fmla="*/ 1257430 w 1262379"/>
              <a:gd name="T35" fmla="*/ 445045 h 843914"/>
              <a:gd name="T36" fmla="*/ 1263254 w 1262379"/>
              <a:gd name="T37" fmla="*/ 376086 h 843914"/>
              <a:gd name="T38" fmla="*/ 1267433 w 1262379"/>
              <a:gd name="T39" fmla="*/ 306608 h 843914"/>
              <a:gd name="T40" fmla="*/ 1269949 w 1262379"/>
              <a:gd name="T41" fmla="*/ 236608 h 843914"/>
              <a:gd name="T42" fmla="*/ 1270791 w 1262379"/>
              <a:gd name="T43" fmla="*/ 166088 h 843914"/>
              <a:gd name="T44" fmla="*/ 1270757 w 1262379"/>
              <a:gd name="T45" fmla="*/ 153158 h 843914"/>
              <a:gd name="T46" fmla="*/ 1270279 w 1262379"/>
              <a:gd name="T47" fmla="*/ 114441 h 843914"/>
              <a:gd name="T48" fmla="*/ 1269350 w 1262379"/>
              <a:gd name="T49" fmla="*/ 75921 h 843914"/>
              <a:gd name="T50" fmla="*/ 1267654 w 1262379"/>
              <a:gd name="T51" fmla="*/ 25098 h 843914"/>
              <a:gd name="T52" fmla="*/ 1267184 w 1262379"/>
              <a:gd name="T53" fmla="*/ 12515 h 843914"/>
              <a:gd name="T54" fmla="*/ 1266705 w 1262379"/>
              <a:gd name="T55" fmla="*/ 0 h 8439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62379"/>
              <a:gd name="T85" fmla="*/ 0 h 843914"/>
              <a:gd name="T86" fmla="*/ 1262379 w 1262379"/>
              <a:gd name="T87" fmla="*/ 843914 h 84391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62379" h="843914">
                <a:moveTo>
                  <a:pt x="1257813" y="0"/>
                </a:moveTo>
                <a:lnTo>
                  <a:pt x="36454" y="107057"/>
                </a:lnTo>
                <a:lnTo>
                  <a:pt x="36454" y="165213"/>
                </a:lnTo>
                <a:lnTo>
                  <a:pt x="36358" y="182631"/>
                </a:lnTo>
                <a:lnTo>
                  <a:pt x="34930" y="234501"/>
                </a:lnTo>
                <a:lnTo>
                  <a:pt x="31825" y="285833"/>
                </a:lnTo>
                <a:lnTo>
                  <a:pt x="27085" y="336678"/>
                </a:lnTo>
                <a:lnTo>
                  <a:pt x="20750" y="387087"/>
                </a:lnTo>
                <a:lnTo>
                  <a:pt x="12862" y="437111"/>
                </a:lnTo>
                <a:lnTo>
                  <a:pt x="3462" y="486800"/>
                </a:lnTo>
                <a:lnTo>
                  <a:pt x="0" y="503297"/>
                </a:lnTo>
                <a:lnTo>
                  <a:pt x="1180337" y="843393"/>
                </a:lnTo>
                <a:lnTo>
                  <a:pt x="1195641" y="777908"/>
                </a:lnTo>
                <a:lnTo>
                  <a:pt x="1209393" y="711904"/>
                </a:lnTo>
                <a:lnTo>
                  <a:pt x="1221579" y="645381"/>
                </a:lnTo>
                <a:lnTo>
                  <a:pt x="1232186" y="578341"/>
                </a:lnTo>
                <a:lnTo>
                  <a:pt x="1241198" y="510782"/>
                </a:lnTo>
                <a:lnTo>
                  <a:pt x="1248604" y="442704"/>
                </a:lnTo>
                <a:lnTo>
                  <a:pt x="1254387" y="374108"/>
                </a:lnTo>
                <a:lnTo>
                  <a:pt x="1258536" y="304995"/>
                </a:lnTo>
                <a:lnTo>
                  <a:pt x="1261035" y="235363"/>
                </a:lnTo>
                <a:lnTo>
                  <a:pt x="1261871" y="165213"/>
                </a:lnTo>
                <a:lnTo>
                  <a:pt x="1261837" y="152353"/>
                </a:lnTo>
                <a:lnTo>
                  <a:pt x="1261362" y="113839"/>
                </a:lnTo>
                <a:lnTo>
                  <a:pt x="1260440" y="75522"/>
                </a:lnTo>
                <a:lnTo>
                  <a:pt x="1258756" y="24965"/>
                </a:lnTo>
                <a:lnTo>
                  <a:pt x="1258289" y="12452"/>
                </a:lnTo>
                <a:lnTo>
                  <a:pt x="1257813" y="0"/>
                </a:lnTo>
                <a:close/>
              </a:path>
            </a:pathLst>
          </a:custGeom>
          <a:solidFill>
            <a:srgbClr val="EF40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5" name="object 11"/>
          <p:cNvSpPr>
            <a:spLocks/>
          </p:cNvSpPr>
          <p:nvPr/>
        </p:nvSpPr>
        <p:spPr bwMode="auto">
          <a:xfrm>
            <a:off x="2390775" y="4460875"/>
            <a:ext cx="1282700" cy="1320800"/>
          </a:xfrm>
          <a:custGeom>
            <a:avLst/>
            <a:gdLst>
              <a:gd name="T0" fmla="*/ 978630 w 1282064"/>
              <a:gd name="T1" fmla="*/ 0 h 1320164"/>
              <a:gd name="T2" fmla="*/ 0 w 1282064"/>
              <a:gd name="T3" fmla="*/ 744061 h 1320164"/>
              <a:gd name="T4" fmla="*/ 27657 w 1282064"/>
              <a:gd name="T5" fmla="*/ 777490 h 1320164"/>
              <a:gd name="T6" fmla="*/ 55794 w 1282064"/>
              <a:gd name="T7" fmla="*/ 810494 h 1320164"/>
              <a:gd name="T8" fmla="*/ 84409 w 1282064"/>
              <a:gd name="T9" fmla="*/ 843066 h 1320164"/>
              <a:gd name="T10" fmla="*/ 113497 w 1282064"/>
              <a:gd name="T11" fmla="*/ 875197 h 1320164"/>
              <a:gd name="T12" fmla="*/ 143063 w 1282064"/>
              <a:gd name="T13" fmla="*/ 906883 h 1320164"/>
              <a:gd name="T14" fmla="*/ 173097 w 1282064"/>
              <a:gd name="T15" fmla="*/ 938117 h 1320164"/>
              <a:gd name="T16" fmla="*/ 203594 w 1282064"/>
              <a:gd name="T17" fmla="*/ 968893 h 1320164"/>
              <a:gd name="T18" fmla="*/ 234552 w 1282064"/>
              <a:gd name="T19" fmla="*/ 999202 h 1320164"/>
              <a:gd name="T20" fmla="*/ 265972 w 1282064"/>
              <a:gd name="T21" fmla="*/ 1029041 h 1320164"/>
              <a:gd name="T22" fmla="*/ 297845 w 1282064"/>
              <a:gd name="T23" fmla="*/ 1058401 h 1320164"/>
              <a:gd name="T24" fmla="*/ 330172 w 1282064"/>
              <a:gd name="T25" fmla="*/ 1087275 h 1320164"/>
              <a:gd name="T26" fmla="*/ 362949 w 1282064"/>
              <a:gd name="T27" fmla="*/ 1115657 h 1320164"/>
              <a:gd name="T28" fmla="*/ 396167 w 1282064"/>
              <a:gd name="T29" fmla="*/ 1143542 h 1320164"/>
              <a:gd name="T30" fmla="*/ 429832 w 1282064"/>
              <a:gd name="T31" fmla="*/ 1170923 h 1320164"/>
              <a:gd name="T32" fmla="*/ 463933 w 1282064"/>
              <a:gd name="T33" fmla="*/ 1197792 h 1320164"/>
              <a:gd name="T34" fmla="*/ 498471 w 1282064"/>
              <a:gd name="T35" fmla="*/ 1224143 h 1320164"/>
              <a:gd name="T36" fmla="*/ 533439 w 1282064"/>
              <a:gd name="T37" fmla="*/ 1249970 h 1320164"/>
              <a:gd name="T38" fmla="*/ 568838 w 1282064"/>
              <a:gd name="T39" fmla="*/ 1275266 h 1320164"/>
              <a:gd name="T40" fmla="*/ 604662 w 1282064"/>
              <a:gd name="T41" fmla="*/ 1300025 h 1320164"/>
              <a:gd name="T42" fmla="*/ 640908 w 1282064"/>
              <a:gd name="T43" fmla="*/ 1324240 h 1320164"/>
              <a:gd name="T44" fmla="*/ 1286140 w 1282064"/>
              <a:gd name="T45" fmla="*/ 276012 h 1320164"/>
              <a:gd name="T46" fmla="*/ 1269130 w 1282064"/>
              <a:gd name="T47" fmla="*/ 264241 h 1320164"/>
              <a:gd name="T48" fmla="*/ 1252281 w 1282064"/>
              <a:gd name="T49" fmla="*/ 252216 h 1320164"/>
              <a:gd name="T50" fmla="*/ 1219071 w 1282064"/>
              <a:gd name="T51" fmla="*/ 227437 h 1320164"/>
              <a:gd name="T52" fmla="*/ 1186527 w 1282064"/>
              <a:gd name="T53" fmla="*/ 201724 h 1320164"/>
              <a:gd name="T54" fmla="*/ 1154664 w 1282064"/>
              <a:gd name="T55" fmla="*/ 175127 h 1320164"/>
              <a:gd name="T56" fmla="*/ 1123496 w 1282064"/>
              <a:gd name="T57" fmla="*/ 147704 h 1320164"/>
              <a:gd name="T58" fmla="*/ 1093039 w 1282064"/>
              <a:gd name="T59" fmla="*/ 119502 h 1320164"/>
              <a:gd name="T60" fmla="*/ 1063309 w 1282064"/>
              <a:gd name="T61" fmla="*/ 90582 h 1320164"/>
              <a:gd name="T62" fmla="*/ 1034320 w 1282064"/>
              <a:gd name="T63" fmla="*/ 60984 h 1320164"/>
              <a:gd name="T64" fmla="*/ 1006088 w 1282064"/>
              <a:gd name="T65" fmla="*/ 30777 h 1320164"/>
              <a:gd name="T66" fmla="*/ 992263 w 1282064"/>
              <a:gd name="T67" fmla="*/ 15452 h 1320164"/>
              <a:gd name="T68" fmla="*/ 978630 w 1282064"/>
              <a:gd name="T69" fmla="*/ 0 h 13201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82064"/>
              <a:gd name="T106" fmla="*/ 0 h 1320164"/>
              <a:gd name="T107" fmla="*/ 1282064 w 1282064"/>
              <a:gd name="T108" fmla="*/ 1320164 h 13201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82064" h="1320164">
                <a:moveTo>
                  <a:pt x="975238" y="0"/>
                </a:moveTo>
                <a:lnTo>
                  <a:pt x="0" y="741557"/>
                </a:lnTo>
                <a:lnTo>
                  <a:pt x="27559" y="774874"/>
                </a:lnTo>
                <a:lnTo>
                  <a:pt x="55598" y="807766"/>
                </a:lnTo>
                <a:lnTo>
                  <a:pt x="84115" y="840228"/>
                </a:lnTo>
                <a:lnTo>
                  <a:pt x="113105" y="872252"/>
                </a:lnTo>
                <a:lnTo>
                  <a:pt x="142566" y="903831"/>
                </a:lnTo>
                <a:lnTo>
                  <a:pt x="172495" y="934960"/>
                </a:lnTo>
                <a:lnTo>
                  <a:pt x="202887" y="965632"/>
                </a:lnTo>
                <a:lnTo>
                  <a:pt x="233740" y="995839"/>
                </a:lnTo>
                <a:lnTo>
                  <a:pt x="265049" y="1025577"/>
                </a:lnTo>
                <a:lnTo>
                  <a:pt x="296813" y="1054838"/>
                </a:lnTo>
                <a:lnTo>
                  <a:pt x="329028" y="1083615"/>
                </a:lnTo>
                <a:lnTo>
                  <a:pt x="361690" y="1111902"/>
                </a:lnTo>
                <a:lnTo>
                  <a:pt x="394795" y="1139693"/>
                </a:lnTo>
                <a:lnTo>
                  <a:pt x="428342" y="1166982"/>
                </a:lnTo>
                <a:lnTo>
                  <a:pt x="462325" y="1193760"/>
                </a:lnTo>
                <a:lnTo>
                  <a:pt x="496743" y="1220023"/>
                </a:lnTo>
                <a:lnTo>
                  <a:pt x="531591" y="1245763"/>
                </a:lnTo>
                <a:lnTo>
                  <a:pt x="566867" y="1270974"/>
                </a:lnTo>
                <a:lnTo>
                  <a:pt x="602566" y="1295650"/>
                </a:lnTo>
                <a:lnTo>
                  <a:pt x="638687" y="1319783"/>
                </a:lnTo>
                <a:lnTo>
                  <a:pt x="1281683" y="275081"/>
                </a:lnTo>
                <a:lnTo>
                  <a:pt x="1264732" y="263352"/>
                </a:lnTo>
                <a:lnTo>
                  <a:pt x="1247941" y="251369"/>
                </a:lnTo>
                <a:lnTo>
                  <a:pt x="1214846" y="226673"/>
                </a:lnTo>
                <a:lnTo>
                  <a:pt x="1182415" y="201045"/>
                </a:lnTo>
                <a:lnTo>
                  <a:pt x="1150662" y="174539"/>
                </a:lnTo>
                <a:lnTo>
                  <a:pt x="1119602" y="147207"/>
                </a:lnTo>
                <a:lnTo>
                  <a:pt x="1089251" y="119101"/>
                </a:lnTo>
                <a:lnTo>
                  <a:pt x="1059624" y="90275"/>
                </a:lnTo>
                <a:lnTo>
                  <a:pt x="1030736" y="60781"/>
                </a:lnTo>
                <a:lnTo>
                  <a:pt x="1002602" y="30672"/>
                </a:lnTo>
                <a:lnTo>
                  <a:pt x="988823" y="15403"/>
                </a:lnTo>
                <a:lnTo>
                  <a:pt x="975238" y="0"/>
                </a:lnTo>
                <a:close/>
              </a:path>
            </a:pathLst>
          </a:custGeom>
          <a:solidFill>
            <a:srgbClr val="F99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6" name="object 12"/>
          <p:cNvSpPr>
            <a:spLocks/>
          </p:cNvSpPr>
          <p:nvPr/>
        </p:nvSpPr>
        <p:spPr bwMode="auto">
          <a:xfrm>
            <a:off x="1784350" y="2233613"/>
            <a:ext cx="1338263" cy="944562"/>
          </a:xfrm>
          <a:custGeom>
            <a:avLst/>
            <a:gdLst>
              <a:gd name="T0" fmla="*/ 241916 w 1338580"/>
              <a:gd name="T1" fmla="*/ 0 h 943610"/>
              <a:gd name="T2" fmla="*/ 224198 w 1338580"/>
              <a:gd name="T3" fmla="*/ 39515 h 943610"/>
              <a:gd name="T4" fmla="*/ 207035 w 1338580"/>
              <a:gd name="T5" fmla="*/ 79316 h 943610"/>
              <a:gd name="T6" fmla="*/ 190433 w 1338580"/>
              <a:gd name="T7" fmla="*/ 119400 h 943610"/>
              <a:gd name="T8" fmla="*/ 174398 w 1338580"/>
              <a:gd name="T9" fmla="*/ 159763 h 943610"/>
              <a:gd name="T10" fmla="*/ 158931 w 1338580"/>
              <a:gd name="T11" fmla="*/ 200401 h 943610"/>
              <a:gd name="T12" fmla="*/ 144051 w 1338580"/>
              <a:gd name="T13" fmla="*/ 241305 h 943610"/>
              <a:gd name="T14" fmla="*/ 129750 w 1338580"/>
              <a:gd name="T15" fmla="*/ 282475 h 943610"/>
              <a:gd name="T16" fmla="*/ 116042 w 1338580"/>
              <a:gd name="T17" fmla="*/ 323901 h 943610"/>
              <a:gd name="T18" fmla="*/ 102939 w 1338580"/>
              <a:gd name="T19" fmla="*/ 365584 h 943610"/>
              <a:gd name="T20" fmla="*/ 90435 w 1338580"/>
              <a:gd name="T21" fmla="*/ 407514 h 943610"/>
              <a:gd name="T22" fmla="*/ 78536 w 1338580"/>
              <a:gd name="T23" fmla="*/ 449688 h 943610"/>
              <a:gd name="T24" fmla="*/ 67261 w 1338580"/>
              <a:gd name="T25" fmla="*/ 492100 h 943610"/>
              <a:gd name="T26" fmla="*/ 56610 w 1338580"/>
              <a:gd name="T27" fmla="*/ 534749 h 943610"/>
              <a:gd name="T28" fmla="*/ 46583 w 1338580"/>
              <a:gd name="T29" fmla="*/ 577624 h 943610"/>
              <a:gd name="T30" fmla="*/ 37192 w 1338580"/>
              <a:gd name="T31" fmla="*/ 620724 h 943610"/>
              <a:gd name="T32" fmla="*/ 28444 w 1338580"/>
              <a:gd name="T33" fmla="*/ 664043 h 943610"/>
              <a:gd name="T34" fmla="*/ 20346 w 1338580"/>
              <a:gd name="T35" fmla="*/ 707576 h 943610"/>
              <a:gd name="T36" fmla="*/ 12902 w 1338580"/>
              <a:gd name="T37" fmla="*/ 751318 h 943610"/>
              <a:gd name="T38" fmla="*/ 6120 w 1338580"/>
              <a:gd name="T39" fmla="*/ 795265 h 943610"/>
              <a:gd name="T40" fmla="*/ 0 w 1338580"/>
              <a:gd name="T41" fmla="*/ 839410 h 943610"/>
              <a:gd name="T42" fmla="*/ 1220224 w 1338580"/>
              <a:gd name="T43" fmla="*/ 950040 h 943610"/>
              <a:gd name="T44" fmla="*/ 1223582 w 1338580"/>
              <a:gd name="T45" fmla="*/ 929271 h 943610"/>
              <a:gd name="T46" fmla="*/ 1227223 w 1338580"/>
              <a:gd name="T47" fmla="*/ 908598 h 943610"/>
              <a:gd name="T48" fmla="*/ 1235341 w 1338580"/>
              <a:gd name="T49" fmla="*/ 867545 h 943610"/>
              <a:gd name="T50" fmla="*/ 1244540 w 1338580"/>
              <a:gd name="T51" fmla="*/ 826877 h 943610"/>
              <a:gd name="T52" fmla="*/ 1254777 w 1338580"/>
              <a:gd name="T53" fmla="*/ 786600 h 943610"/>
              <a:gd name="T54" fmla="*/ 1266016 w 1338580"/>
              <a:gd name="T55" fmla="*/ 746713 h 943610"/>
              <a:gd name="T56" fmla="*/ 1278215 w 1338580"/>
              <a:gd name="T57" fmla="*/ 707215 h 943610"/>
              <a:gd name="T58" fmla="*/ 1291338 w 1338580"/>
              <a:gd name="T59" fmla="*/ 668112 h 943610"/>
              <a:gd name="T60" fmla="*/ 1305345 w 1338580"/>
              <a:gd name="T61" fmla="*/ 629403 h 943610"/>
              <a:gd name="T62" fmla="*/ 1320196 w 1338580"/>
              <a:gd name="T63" fmla="*/ 591089 h 943610"/>
              <a:gd name="T64" fmla="*/ 1335853 w 1338580"/>
              <a:gd name="T65" fmla="*/ 553171 h 943610"/>
              <a:gd name="T66" fmla="*/ 241916 w 1338580"/>
              <a:gd name="T67" fmla="*/ 0 h 9436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38580"/>
              <a:gd name="T103" fmla="*/ 0 h 943610"/>
              <a:gd name="T104" fmla="*/ 1338580 w 1338580"/>
              <a:gd name="T105" fmla="*/ 943610 h 9436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38580" h="943610">
                <a:moveTo>
                  <a:pt x="242315" y="0"/>
                </a:moveTo>
                <a:lnTo>
                  <a:pt x="224569" y="39235"/>
                </a:lnTo>
                <a:lnTo>
                  <a:pt x="207378" y="78757"/>
                </a:lnTo>
                <a:lnTo>
                  <a:pt x="190748" y="118560"/>
                </a:lnTo>
                <a:lnTo>
                  <a:pt x="174685" y="158639"/>
                </a:lnTo>
                <a:lnTo>
                  <a:pt x="159197" y="198991"/>
                </a:lnTo>
                <a:lnTo>
                  <a:pt x="144289" y="239608"/>
                </a:lnTo>
                <a:lnTo>
                  <a:pt x="129967" y="280488"/>
                </a:lnTo>
                <a:lnTo>
                  <a:pt x="116237" y="321624"/>
                </a:lnTo>
                <a:lnTo>
                  <a:pt x="103107" y="363013"/>
                </a:lnTo>
                <a:lnTo>
                  <a:pt x="90582" y="404648"/>
                </a:lnTo>
                <a:lnTo>
                  <a:pt x="78669" y="446526"/>
                </a:lnTo>
                <a:lnTo>
                  <a:pt x="67373" y="488640"/>
                </a:lnTo>
                <a:lnTo>
                  <a:pt x="56701" y="530987"/>
                </a:lnTo>
                <a:lnTo>
                  <a:pt x="46660" y="573561"/>
                </a:lnTo>
                <a:lnTo>
                  <a:pt x="37255" y="616358"/>
                </a:lnTo>
                <a:lnTo>
                  <a:pt x="28493" y="659372"/>
                </a:lnTo>
                <a:lnTo>
                  <a:pt x="20381" y="702599"/>
                </a:lnTo>
                <a:lnTo>
                  <a:pt x="12923" y="746033"/>
                </a:lnTo>
                <a:lnTo>
                  <a:pt x="6127" y="789671"/>
                </a:lnTo>
                <a:lnTo>
                  <a:pt x="0" y="833506"/>
                </a:lnTo>
                <a:lnTo>
                  <a:pt x="1222247" y="943355"/>
                </a:lnTo>
                <a:lnTo>
                  <a:pt x="1225612" y="922733"/>
                </a:lnTo>
                <a:lnTo>
                  <a:pt x="1229260" y="902207"/>
                </a:lnTo>
                <a:lnTo>
                  <a:pt x="1237392" y="861442"/>
                </a:lnTo>
                <a:lnTo>
                  <a:pt x="1246605" y="821061"/>
                </a:lnTo>
                <a:lnTo>
                  <a:pt x="1256859" y="781067"/>
                </a:lnTo>
                <a:lnTo>
                  <a:pt x="1268116" y="741460"/>
                </a:lnTo>
                <a:lnTo>
                  <a:pt x="1280336" y="702241"/>
                </a:lnTo>
                <a:lnTo>
                  <a:pt x="1293480" y="663413"/>
                </a:lnTo>
                <a:lnTo>
                  <a:pt x="1307510" y="624976"/>
                </a:lnTo>
                <a:lnTo>
                  <a:pt x="1322387" y="586931"/>
                </a:lnTo>
                <a:lnTo>
                  <a:pt x="1338071" y="549280"/>
                </a:lnTo>
                <a:lnTo>
                  <a:pt x="242315" y="0"/>
                </a:lnTo>
                <a:close/>
              </a:path>
            </a:pathLst>
          </a:custGeom>
          <a:solidFill>
            <a:srgbClr val="1A95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7" name="object 13"/>
          <p:cNvSpPr>
            <a:spLocks/>
          </p:cNvSpPr>
          <p:nvPr/>
        </p:nvSpPr>
        <p:spPr bwMode="auto">
          <a:xfrm>
            <a:off x="4972050" y="4813300"/>
            <a:ext cx="1020763" cy="1360488"/>
          </a:xfrm>
          <a:custGeom>
            <a:avLst/>
            <a:gdLst>
              <a:gd name="T0" fmla="*/ 378129 w 1019810"/>
              <a:gd name="T1" fmla="*/ 0 h 1361439"/>
              <a:gd name="T2" fmla="*/ 342800 w 1019810"/>
              <a:gd name="T3" fmla="*/ 19449 h 1361439"/>
              <a:gd name="T4" fmla="*/ 306850 w 1019810"/>
              <a:gd name="T5" fmla="*/ 37986 h 1361439"/>
              <a:gd name="T6" fmla="*/ 270308 w 1019810"/>
              <a:gd name="T7" fmla="*/ 55599 h 1361439"/>
              <a:gd name="T8" fmla="*/ 233197 w 1019810"/>
              <a:gd name="T9" fmla="*/ 72269 h 1361439"/>
              <a:gd name="T10" fmla="*/ 195543 w 1019810"/>
              <a:gd name="T11" fmla="*/ 87990 h 1361439"/>
              <a:gd name="T12" fmla="*/ 157369 w 1019810"/>
              <a:gd name="T13" fmla="*/ 102750 h 1361439"/>
              <a:gd name="T14" fmla="*/ 118703 w 1019810"/>
              <a:gd name="T15" fmla="*/ 116531 h 1361439"/>
              <a:gd name="T16" fmla="*/ 79569 w 1019810"/>
              <a:gd name="T17" fmla="*/ 129327 h 1361439"/>
              <a:gd name="T18" fmla="*/ 39991 w 1019810"/>
              <a:gd name="T19" fmla="*/ 141121 h 1361439"/>
              <a:gd name="T20" fmla="*/ 0 w 1019810"/>
              <a:gd name="T21" fmla="*/ 151905 h 1361439"/>
              <a:gd name="T22" fmla="*/ 229087 w 1019810"/>
              <a:gd name="T23" fmla="*/ 1354290 h 1361439"/>
              <a:gd name="T24" fmla="*/ 271714 w 1019810"/>
              <a:gd name="T25" fmla="*/ 1344342 h 1361439"/>
              <a:gd name="T26" fmla="*/ 314082 w 1019810"/>
              <a:gd name="T27" fmla="*/ 1333756 h 1361439"/>
              <a:gd name="T28" fmla="*/ 356183 w 1019810"/>
              <a:gd name="T29" fmla="*/ 1322539 h 1361439"/>
              <a:gd name="T30" fmla="*/ 398012 w 1019810"/>
              <a:gd name="T31" fmla="*/ 1310694 h 1361439"/>
              <a:gd name="T32" fmla="*/ 439562 w 1019810"/>
              <a:gd name="T33" fmla="*/ 1298227 h 1361439"/>
              <a:gd name="T34" fmla="*/ 480834 w 1019810"/>
              <a:gd name="T35" fmla="*/ 1285141 h 1361439"/>
              <a:gd name="T36" fmla="*/ 521817 w 1019810"/>
              <a:gd name="T37" fmla="*/ 1271443 h 1361439"/>
              <a:gd name="T38" fmla="*/ 562511 w 1019810"/>
              <a:gd name="T39" fmla="*/ 1257137 h 1361439"/>
              <a:gd name="T40" fmla="*/ 602907 w 1019810"/>
              <a:gd name="T41" fmla="*/ 1242228 h 1361439"/>
              <a:gd name="T42" fmla="*/ 643002 w 1019810"/>
              <a:gd name="T43" fmla="*/ 1226721 h 1361439"/>
              <a:gd name="T44" fmla="*/ 682788 w 1019810"/>
              <a:gd name="T45" fmla="*/ 1210619 h 1361439"/>
              <a:gd name="T46" fmla="*/ 722265 w 1019810"/>
              <a:gd name="T47" fmla="*/ 1193929 h 1361439"/>
              <a:gd name="T48" fmla="*/ 761425 w 1019810"/>
              <a:gd name="T49" fmla="*/ 1176655 h 1361439"/>
              <a:gd name="T50" fmla="*/ 800261 w 1019810"/>
              <a:gd name="T51" fmla="*/ 1158801 h 1361439"/>
              <a:gd name="T52" fmla="*/ 838771 w 1019810"/>
              <a:gd name="T53" fmla="*/ 1140373 h 1361439"/>
              <a:gd name="T54" fmla="*/ 876950 w 1019810"/>
              <a:gd name="T55" fmla="*/ 1121375 h 1361439"/>
              <a:gd name="T56" fmla="*/ 914791 w 1019810"/>
              <a:gd name="T57" fmla="*/ 1101813 h 1361439"/>
              <a:gd name="T58" fmla="*/ 952291 w 1019810"/>
              <a:gd name="T59" fmla="*/ 1081690 h 1361439"/>
              <a:gd name="T60" fmla="*/ 989443 w 1019810"/>
              <a:gd name="T61" fmla="*/ 1061011 h 1361439"/>
              <a:gd name="T62" fmla="*/ 1026243 w 1019810"/>
              <a:gd name="T63" fmla="*/ 1039783 h 1361439"/>
              <a:gd name="T64" fmla="*/ 378129 w 1019810"/>
              <a:gd name="T65" fmla="*/ 0 h 13614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19810"/>
              <a:gd name="T100" fmla="*/ 0 h 1361439"/>
              <a:gd name="T101" fmla="*/ 1019810 w 1019810"/>
              <a:gd name="T102" fmla="*/ 1361439 h 13614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19810" h="1361439">
                <a:moveTo>
                  <a:pt x="375665" y="0"/>
                </a:moveTo>
                <a:lnTo>
                  <a:pt x="340566" y="19547"/>
                </a:lnTo>
                <a:lnTo>
                  <a:pt x="304851" y="38175"/>
                </a:lnTo>
                <a:lnTo>
                  <a:pt x="268547" y="55872"/>
                </a:lnTo>
                <a:lnTo>
                  <a:pt x="231677" y="72626"/>
                </a:lnTo>
                <a:lnTo>
                  <a:pt x="194268" y="88424"/>
                </a:lnTo>
                <a:lnTo>
                  <a:pt x="156343" y="103254"/>
                </a:lnTo>
                <a:lnTo>
                  <a:pt x="117929" y="117104"/>
                </a:lnTo>
                <a:lnTo>
                  <a:pt x="79051" y="129962"/>
                </a:lnTo>
                <a:lnTo>
                  <a:pt x="39732" y="141814"/>
                </a:lnTo>
                <a:lnTo>
                  <a:pt x="0" y="152649"/>
                </a:lnTo>
                <a:lnTo>
                  <a:pt x="227594" y="1360931"/>
                </a:lnTo>
                <a:lnTo>
                  <a:pt x="269944" y="1350934"/>
                </a:lnTo>
                <a:lnTo>
                  <a:pt x="312035" y="1340296"/>
                </a:lnTo>
                <a:lnTo>
                  <a:pt x="353861" y="1329023"/>
                </a:lnTo>
                <a:lnTo>
                  <a:pt x="395417" y="1317120"/>
                </a:lnTo>
                <a:lnTo>
                  <a:pt x="436698" y="1304592"/>
                </a:lnTo>
                <a:lnTo>
                  <a:pt x="477700" y="1291442"/>
                </a:lnTo>
                <a:lnTo>
                  <a:pt x="518417" y="1277677"/>
                </a:lnTo>
                <a:lnTo>
                  <a:pt x="558845" y="1263301"/>
                </a:lnTo>
                <a:lnTo>
                  <a:pt x="598978" y="1248319"/>
                </a:lnTo>
                <a:lnTo>
                  <a:pt x="638811" y="1232735"/>
                </a:lnTo>
                <a:lnTo>
                  <a:pt x="678339" y="1216555"/>
                </a:lnTo>
                <a:lnTo>
                  <a:pt x="717558" y="1199783"/>
                </a:lnTo>
                <a:lnTo>
                  <a:pt x="756462" y="1182424"/>
                </a:lnTo>
                <a:lnTo>
                  <a:pt x="795046" y="1164483"/>
                </a:lnTo>
                <a:lnTo>
                  <a:pt x="833305" y="1145964"/>
                </a:lnTo>
                <a:lnTo>
                  <a:pt x="871235" y="1126874"/>
                </a:lnTo>
                <a:lnTo>
                  <a:pt x="908830" y="1107215"/>
                </a:lnTo>
                <a:lnTo>
                  <a:pt x="946085" y="1086994"/>
                </a:lnTo>
                <a:lnTo>
                  <a:pt x="982995" y="1066214"/>
                </a:lnTo>
                <a:lnTo>
                  <a:pt x="1019555" y="1044881"/>
                </a:lnTo>
                <a:lnTo>
                  <a:pt x="375665" y="0"/>
                </a:lnTo>
                <a:close/>
              </a:path>
            </a:pathLst>
          </a:custGeom>
          <a:solidFill>
            <a:srgbClr val="A11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8" name="object 14"/>
          <p:cNvSpPr>
            <a:spLocks/>
          </p:cNvSpPr>
          <p:nvPr/>
        </p:nvSpPr>
        <p:spPr bwMode="auto">
          <a:xfrm>
            <a:off x="5900738" y="3940175"/>
            <a:ext cx="1350962" cy="1090613"/>
          </a:xfrm>
          <a:custGeom>
            <a:avLst/>
            <a:gdLst>
              <a:gd name="T0" fmla="*/ 171973 w 1350645"/>
              <a:gd name="T1" fmla="*/ 0 h 1091564"/>
              <a:gd name="T2" fmla="*/ 158630 w 1350645"/>
              <a:gd name="T3" fmla="*/ 36955 h 1091564"/>
              <a:gd name="T4" fmla="*/ 144399 w 1350645"/>
              <a:gd name="T5" fmla="*/ 73510 h 1091564"/>
              <a:gd name="T6" fmla="*/ 129285 w 1350645"/>
              <a:gd name="T7" fmla="*/ 109652 h 1091564"/>
              <a:gd name="T8" fmla="*/ 113316 w 1350645"/>
              <a:gd name="T9" fmla="*/ 145376 h 1091564"/>
              <a:gd name="T10" fmla="*/ 96489 w 1350645"/>
              <a:gd name="T11" fmla="*/ 180662 h 1091564"/>
              <a:gd name="T12" fmla="*/ 78816 w 1350645"/>
              <a:gd name="T13" fmla="*/ 215502 h 1091564"/>
              <a:gd name="T14" fmla="*/ 60324 w 1350645"/>
              <a:gd name="T15" fmla="*/ 249884 h 1091564"/>
              <a:gd name="T16" fmla="*/ 41018 w 1350645"/>
              <a:gd name="T17" fmla="*/ 283793 h 1091564"/>
              <a:gd name="T18" fmla="*/ 20904 w 1350645"/>
              <a:gd name="T19" fmla="*/ 317219 h 1091564"/>
              <a:gd name="T20" fmla="*/ 0 w 1350645"/>
              <a:gd name="T21" fmla="*/ 350150 h 1091564"/>
              <a:gd name="T22" fmla="*/ 982701 w 1350645"/>
              <a:gd name="T23" fmla="*/ 1084545 h 1091564"/>
              <a:gd name="T24" fmla="*/ 1006312 w 1350645"/>
              <a:gd name="T25" fmla="*/ 1050406 h 1091564"/>
              <a:gd name="T26" fmla="*/ 1029400 w 1350645"/>
              <a:gd name="T27" fmla="*/ 1015887 h 1091564"/>
              <a:gd name="T28" fmla="*/ 1051969 w 1350645"/>
              <a:gd name="T29" fmla="*/ 980993 h 1091564"/>
              <a:gd name="T30" fmla="*/ 1074008 w 1350645"/>
              <a:gd name="T31" fmla="*/ 945728 h 1091564"/>
              <a:gd name="T32" fmla="*/ 1095518 w 1350645"/>
              <a:gd name="T33" fmla="*/ 910099 h 1091564"/>
              <a:gd name="T34" fmla="*/ 1116495 w 1350645"/>
              <a:gd name="T35" fmla="*/ 874109 h 1091564"/>
              <a:gd name="T36" fmla="*/ 1136936 w 1350645"/>
              <a:gd name="T37" fmla="*/ 837765 h 1091564"/>
              <a:gd name="T38" fmla="*/ 1156836 w 1350645"/>
              <a:gd name="T39" fmla="*/ 801069 h 1091564"/>
              <a:gd name="T40" fmla="*/ 1176199 w 1350645"/>
              <a:gd name="T41" fmla="*/ 764028 h 1091564"/>
              <a:gd name="T42" fmla="*/ 1195011 w 1350645"/>
              <a:gd name="T43" fmla="*/ 726645 h 1091564"/>
              <a:gd name="T44" fmla="*/ 1213279 w 1350645"/>
              <a:gd name="T45" fmla="*/ 688927 h 1091564"/>
              <a:gd name="T46" fmla="*/ 1230996 w 1350645"/>
              <a:gd name="T47" fmla="*/ 650875 h 1091564"/>
              <a:gd name="T48" fmla="*/ 1248156 w 1350645"/>
              <a:gd name="T49" fmla="*/ 612501 h 1091564"/>
              <a:gd name="T50" fmla="*/ 1264758 w 1350645"/>
              <a:gd name="T51" fmla="*/ 573803 h 1091564"/>
              <a:gd name="T52" fmla="*/ 1280798 w 1350645"/>
              <a:gd name="T53" fmla="*/ 534788 h 1091564"/>
              <a:gd name="T54" fmla="*/ 1296277 w 1350645"/>
              <a:gd name="T55" fmla="*/ 495461 h 1091564"/>
              <a:gd name="T56" fmla="*/ 1311187 w 1350645"/>
              <a:gd name="T57" fmla="*/ 455828 h 1091564"/>
              <a:gd name="T58" fmla="*/ 1325528 w 1350645"/>
              <a:gd name="T59" fmla="*/ 415892 h 1091564"/>
              <a:gd name="T60" fmla="*/ 1339293 w 1350645"/>
              <a:gd name="T61" fmla="*/ 375659 h 1091564"/>
              <a:gd name="T62" fmla="*/ 1352482 w 1350645"/>
              <a:gd name="T63" fmla="*/ 335132 h 1091564"/>
              <a:gd name="T64" fmla="*/ 171973 w 1350645"/>
              <a:gd name="T65" fmla="*/ 0 h 10915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50645"/>
              <a:gd name="T100" fmla="*/ 0 h 1091564"/>
              <a:gd name="T101" fmla="*/ 1350645 w 1350645"/>
              <a:gd name="T102" fmla="*/ 1091564 h 109156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50645" h="1091564">
                <a:moveTo>
                  <a:pt x="171693" y="0"/>
                </a:moveTo>
                <a:lnTo>
                  <a:pt x="158371" y="37179"/>
                </a:lnTo>
                <a:lnTo>
                  <a:pt x="144161" y="73958"/>
                </a:lnTo>
                <a:lnTo>
                  <a:pt x="129075" y="110324"/>
                </a:lnTo>
                <a:lnTo>
                  <a:pt x="113127" y="146265"/>
                </a:lnTo>
                <a:lnTo>
                  <a:pt x="96328" y="181768"/>
                </a:lnTo>
                <a:lnTo>
                  <a:pt x="78690" y="216821"/>
                </a:lnTo>
                <a:lnTo>
                  <a:pt x="60226" y="251413"/>
                </a:lnTo>
                <a:lnTo>
                  <a:pt x="40948" y="285530"/>
                </a:lnTo>
                <a:lnTo>
                  <a:pt x="20869" y="319161"/>
                </a:lnTo>
                <a:lnTo>
                  <a:pt x="0" y="352293"/>
                </a:lnTo>
                <a:lnTo>
                  <a:pt x="981090" y="1091183"/>
                </a:lnTo>
                <a:lnTo>
                  <a:pt x="1004660" y="1056835"/>
                </a:lnTo>
                <a:lnTo>
                  <a:pt x="1027712" y="1022104"/>
                </a:lnTo>
                <a:lnTo>
                  <a:pt x="1050241" y="986996"/>
                </a:lnTo>
                <a:lnTo>
                  <a:pt x="1072244" y="951517"/>
                </a:lnTo>
                <a:lnTo>
                  <a:pt x="1093719" y="915669"/>
                </a:lnTo>
                <a:lnTo>
                  <a:pt x="1114661" y="879459"/>
                </a:lnTo>
                <a:lnTo>
                  <a:pt x="1135069" y="842892"/>
                </a:lnTo>
                <a:lnTo>
                  <a:pt x="1154939" y="805972"/>
                </a:lnTo>
                <a:lnTo>
                  <a:pt x="1174267" y="768704"/>
                </a:lnTo>
                <a:lnTo>
                  <a:pt x="1193051" y="731092"/>
                </a:lnTo>
                <a:lnTo>
                  <a:pt x="1211288" y="693143"/>
                </a:lnTo>
                <a:lnTo>
                  <a:pt x="1228974" y="654860"/>
                </a:lnTo>
                <a:lnTo>
                  <a:pt x="1246106" y="616249"/>
                </a:lnTo>
                <a:lnTo>
                  <a:pt x="1262682" y="577315"/>
                </a:lnTo>
                <a:lnTo>
                  <a:pt x="1278697" y="538061"/>
                </a:lnTo>
                <a:lnTo>
                  <a:pt x="1294149" y="498494"/>
                </a:lnTo>
                <a:lnTo>
                  <a:pt x="1309035" y="458618"/>
                </a:lnTo>
                <a:lnTo>
                  <a:pt x="1323351" y="418438"/>
                </a:lnTo>
                <a:lnTo>
                  <a:pt x="1337095" y="377958"/>
                </a:lnTo>
                <a:lnTo>
                  <a:pt x="1350263" y="337184"/>
                </a:lnTo>
                <a:lnTo>
                  <a:pt x="171693" y="0"/>
                </a:lnTo>
                <a:close/>
              </a:path>
            </a:pathLst>
          </a:custGeom>
          <a:solidFill>
            <a:srgbClr val="28B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9" name="object 15"/>
          <p:cNvSpPr>
            <a:spLocks/>
          </p:cNvSpPr>
          <p:nvPr/>
        </p:nvSpPr>
        <p:spPr bwMode="auto">
          <a:xfrm>
            <a:off x="4159250" y="5000625"/>
            <a:ext cx="868363" cy="1244600"/>
          </a:xfrm>
          <a:custGeom>
            <a:avLst/>
            <a:gdLst>
              <a:gd name="T0" fmla="*/ 234204 w 868679"/>
              <a:gd name="T1" fmla="*/ 7173 h 1245235"/>
              <a:gd name="T2" fmla="*/ 0 w 868679"/>
              <a:gd name="T3" fmla="*/ 1210665 h 1245235"/>
              <a:gd name="T4" fmla="*/ 40609 w 868679"/>
              <a:gd name="T5" fmla="*/ 1216194 h 1245235"/>
              <a:gd name="T6" fmla="*/ 81342 w 868679"/>
              <a:gd name="T7" fmla="*/ 1221194 h 1245235"/>
              <a:gd name="T8" fmla="*/ 122201 w 868679"/>
              <a:gd name="T9" fmla="*/ 1225654 h 1245235"/>
              <a:gd name="T10" fmla="*/ 163188 w 868679"/>
              <a:gd name="T11" fmla="*/ 1229561 h 1245235"/>
              <a:gd name="T12" fmla="*/ 204298 w 868679"/>
              <a:gd name="T13" fmla="*/ 1232902 h 1245235"/>
              <a:gd name="T14" fmla="*/ 245538 w 868679"/>
              <a:gd name="T15" fmla="*/ 1235665 h 1245235"/>
              <a:gd name="T16" fmla="*/ 286909 w 868679"/>
              <a:gd name="T17" fmla="*/ 1237835 h 1245235"/>
              <a:gd name="T18" fmla="*/ 328412 w 868679"/>
              <a:gd name="T19" fmla="*/ 1239402 h 1245235"/>
              <a:gd name="T20" fmla="*/ 370053 w 868679"/>
              <a:gd name="T21" fmla="*/ 1240351 h 1245235"/>
              <a:gd name="T22" fmla="*/ 411832 w 868679"/>
              <a:gd name="T23" fmla="*/ 1240669 h 1245235"/>
              <a:gd name="T24" fmla="*/ 458088 w 868679"/>
              <a:gd name="T25" fmla="*/ 1240286 h 1245235"/>
              <a:gd name="T26" fmla="*/ 504203 w 868679"/>
              <a:gd name="T27" fmla="*/ 1239143 h 1245235"/>
              <a:gd name="T28" fmla="*/ 550165 w 868679"/>
              <a:gd name="T29" fmla="*/ 1237255 h 1245235"/>
              <a:gd name="T30" fmla="*/ 595957 w 868679"/>
              <a:gd name="T31" fmla="*/ 1234634 h 1245235"/>
              <a:gd name="T32" fmla="*/ 641568 w 868679"/>
              <a:gd name="T33" fmla="*/ 1231294 h 1245235"/>
              <a:gd name="T34" fmla="*/ 686987 w 868679"/>
              <a:gd name="T35" fmla="*/ 1227246 h 1245235"/>
              <a:gd name="T36" fmla="*/ 732197 w 868679"/>
              <a:gd name="T37" fmla="*/ 1222502 h 1245235"/>
              <a:gd name="T38" fmla="*/ 777192 w 868679"/>
              <a:gd name="T39" fmla="*/ 1217077 h 1245235"/>
              <a:gd name="T40" fmla="*/ 821953 w 868679"/>
              <a:gd name="T41" fmla="*/ 1210985 h 1245235"/>
              <a:gd name="T42" fmla="*/ 866469 w 868679"/>
              <a:gd name="T43" fmla="*/ 1204237 h 1245235"/>
              <a:gd name="T44" fmla="*/ 642308 w 868679"/>
              <a:gd name="T45" fmla="*/ 17043 h 1245235"/>
              <a:gd name="T46" fmla="*/ 424572 w 868679"/>
              <a:gd name="T47" fmla="*/ 17043 h 1245235"/>
              <a:gd name="T48" fmla="*/ 396338 w 868679"/>
              <a:gd name="T49" fmla="*/ 16853 h 1245235"/>
              <a:gd name="T50" fmla="*/ 343099 w 868679"/>
              <a:gd name="T51" fmla="*/ 15326 h 1245235"/>
              <a:gd name="T52" fmla="*/ 293285 w 868679"/>
              <a:gd name="T53" fmla="*/ 12430 h 1245235"/>
              <a:gd name="T54" fmla="*/ 257527 w 868679"/>
              <a:gd name="T55" fmla="*/ 9471 h 1245235"/>
              <a:gd name="T56" fmla="*/ 234204 w 868679"/>
              <a:gd name="T57" fmla="*/ 7173 h 1245235"/>
              <a:gd name="T58" fmla="*/ 639089 w 868679"/>
              <a:gd name="T59" fmla="*/ 0 h 1245235"/>
              <a:gd name="T60" fmla="*/ 589893 w 868679"/>
              <a:gd name="T61" fmla="*/ 7363 h 1245235"/>
              <a:gd name="T62" fmla="*/ 539684 w 868679"/>
              <a:gd name="T63" fmla="*/ 12442 h 1245235"/>
              <a:gd name="T64" fmla="*/ 501542 w 868679"/>
              <a:gd name="T65" fmla="*/ 14922 h 1245235"/>
              <a:gd name="T66" fmla="*/ 450289 w 868679"/>
              <a:gd name="T67" fmla="*/ 16713 h 1245235"/>
              <a:gd name="T68" fmla="*/ 424572 w 868679"/>
              <a:gd name="T69" fmla="*/ 17043 h 1245235"/>
              <a:gd name="T70" fmla="*/ 642308 w 868679"/>
              <a:gd name="T71" fmla="*/ 17043 h 1245235"/>
              <a:gd name="T72" fmla="*/ 639089 w 868679"/>
              <a:gd name="T73" fmla="*/ 0 h 12452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68679"/>
              <a:gd name="T112" fmla="*/ 0 h 1245235"/>
              <a:gd name="T113" fmla="*/ 868679 w 868679"/>
              <a:gd name="T114" fmla="*/ 1245235 h 12452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68679" h="1245235">
                <a:moveTo>
                  <a:pt x="234799" y="7201"/>
                </a:moveTo>
                <a:lnTo>
                  <a:pt x="0" y="1214996"/>
                </a:lnTo>
                <a:lnTo>
                  <a:pt x="40714" y="1220544"/>
                </a:lnTo>
                <a:lnTo>
                  <a:pt x="81552" y="1225562"/>
                </a:lnTo>
                <a:lnTo>
                  <a:pt x="122514" y="1230038"/>
                </a:lnTo>
                <a:lnTo>
                  <a:pt x="163602" y="1233959"/>
                </a:lnTo>
                <a:lnTo>
                  <a:pt x="204817" y="1237312"/>
                </a:lnTo>
                <a:lnTo>
                  <a:pt x="246163" y="1240084"/>
                </a:lnTo>
                <a:lnTo>
                  <a:pt x="287641" y="1242263"/>
                </a:lnTo>
                <a:lnTo>
                  <a:pt x="329252" y="1243835"/>
                </a:lnTo>
                <a:lnTo>
                  <a:pt x="370998" y="1244787"/>
                </a:lnTo>
                <a:lnTo>
                  <a:pt x="412882" y="1245107"/>
                </a:lnTo>
                <a:lnTo>
                  <a:pt x="459257" y="1244722"/>
                </a:lnTo>
                <a:lnTo>
                  <a:pt x="505490" y="1243576"/>
                </a:lnTo>
                <a:lnTo>
                  <a:pt x="551567" y="1241681"/>
                </a:lnTo>
                <a:lnTo>
                  <a:pt x="597476" y="1239051"/>
                </a:lnTo>
                <a:lnTo>
                  <a:pt x="643204" y="1235698"/>
                </a:lnTo>
                <a:lnTo>
                  <a:pt x="688738" y="1231635"/>
                </a:lnTo>
                <a:lnTo>
                  <a:pt x="734065" y="1226875"/>
                </a:lnTo>
                <a:lnTo>
                  <a:pt x="779173" y="1221431"/>
                </a:lnTo>
                <a:lnTo>
                  <a:pt x="824049" y="1215316"/>
                </a:lnTo>
                <a:lnTo>
                  <a:pt x="868679" y="1208544"/>
                </a:lnTo>
                <a:lnTo>
                  <a:pt x="643946" y="17106"/>
                </a:lnTo>
                <a:lnTo>
                  <a:pt x="425657" y="17106"/>
                </a:lnTo>
                <a:lnTo>
                  <a:pt x="397347" y="16916"/>
                </a:lnTo>
                <a:lnTo>
                  <a:pt x="343974" y="15382"/>
                </a:lnTo>
                <a:lnTo>
                  <a:pt x="294034" y="12472"/>
                </a:lnTo>
                <a:lnTo>
                  <a:pt x="258185" y="9506"/>
                </a:lnTo>
                <a:lnTo>
                  <a:pt x="234799" y="7201"/>
                </a:lnTo>
                <a:close/>
              </a:path>
              <a:path w="868679" h="1245235">
                <a:moveTo>
                  <a:pt x="640720" y="0"/>
                </a:moveTo>
                <a:lnTo>
                  <a:pt x="591398" y="7391"/>
                </a:lnTo>
                <a:lnTo>
                  <a:pt x="541061" y="12484"/>
                </a:lnTo>
                <a:lnTo>
                  <a:pt x="502823" y="14978"/>
                </a:lnTo>
                <a:lnTo>
                  <a:pt x="451437" y="16776"/>
                </a:lnTo>
                <a:lnTo>
                  <a:pt x="425657" y="17106"/>
                </a:lnTo>
                <a:lnTo>
                  <a:pt x="643946" y="17106"/>
                </a:lnTo>
                <a:lnTo>
                  <a:pt x="640720" y="0"/>
                </a:lnTo>
                <a:close/>
              </a:path>
            </a:pathLst>
          </a:custGeom>
          <a:solidFill>
            <a:srgbClr val="F36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0" name="object 16"/>
          <p:cNvSpPr>
            <a:spLocks/>
          </p:cNvSpPr>
          <p:nvPr/>
        </p:nvSpPr>
        <p:spPr bwMode="auto">
          <a:xfrm>
            <a:off x="4672013" y="615950"/>
            <a:ext cx="833437" cy="1306513"/>
          </a:xfrm>
          <a:custGeom>
            <a:avLst/>
            <a:gdLst>
              <a:gd name="T0" fmla="*/ 0 w 832485"/>
              <a:gd name="T1" fmla="*/ 0 h 1306195"/>
              <a:gd name="T2" fmla="*/ 0 w 832485"/>
              <a:gd name="T3" fmla="*/ 1230681 h 1306195"/>
              <a:gd name="T4" fmla="*/ 20411 w 832485"/>
              <a:gd name="T5" fmla="*/ 1232113 h 1306195"/>
              <a:gd name="T6" fmla="*/ 40788 w 832485"/>
              <a:gd name="T7" fmla="*/ 1233797 h 1306195"/>
              <a:gd name="T8" fmla="*/ 81411 w 832485"/>
              <a:gd name="T9" fmla="*/ 1237942 h 1306195"/>
              <a:gd name="T10" fmla="*/ 121824 w 832485"/>
              <a:gd name="T11" fmla="*/ 1243117 h 1306195"/>
              <a:gd name="T12" fmla="*/ 161990 w 832485"/>
              <a:gd name="T13" fmla="*/ 1249324 h 1306195"/>
              <a:gd name="T14" fmla="*/ 201870 w 832485"/>
              <a:gd name="T15" fmla="*/ 1256563 h 1306195"/>
              <a:gd name="T16" fmla="*/ 241422 w 832485"/>
              <a:gd name="T17" fmla="*/ 1264836 h 1306195"/>
              <a:gd name="T18" fmla="*/ 280609 w 832485"/>
              <a:gd name="T19" fmla="*/ 1274145 h 1306195"/>
              <a:gd name="T20" fmla="*/ 319391 w 832485"/>
              <a:gd name="T21" fmla="*/ 1284488 h 1306195"/>
              <a:gd name="T22" fmla="*/ 357729 w 832485"/>
              <a:gd name="T23" fmla="*/ 1295871 h 1306195"/>
              <a:gd name="T24" fmla="*/ 395581 w 832485"/>
              <a:gd name="T25" fmla="*/ 1308293 h 1306195"/>
              <a:gd name="T26" fmla="*/ 838788 w 832485"/>
              <a:gd name="T27" fmla="*/ 157359 h 1306195"/>
              <a:gd name="T28" fmla="*/ 799104 w 832485"/>
              <a:gd name="T29" fmla="*/ 143730 h 1306195"/>
              <a:gd name="T30" fmla="*/ 759158 w 832485"/>
              <a:gd name="T31" fmla="*/ 130658 h 1306195"/>
              <a:gd name="T32" fmla="*/ 718963 w 832485"/>
              <a:gd name="T33" fmla="*/ 118152 h 1306195"/>
              <a:gd name="T34" fmla="*/ 678519 w 832485"/>
              <a:gd name="T35" fmla="*/ 106220 h 1306195"/>
              <a:gd name="T36" fmla="*/ 637827 w 832485"/>
              <a:gd name="T37" fmla="*/ 94869 h 1306195"/>
              <a:gd name="T38" fmla="*/ 596891 w 832485"/>
              <a:gd name="T39" fmla="*/ 84109 h 1306195"/>
              <a:gd name="T40" fmla="*/ 555715 w 832485"/>
              <a:gd name="T41" fmla="*/ 73953 h 1306195"/>
              <a:gd name="T42" fmla="*/ 514301 w 832485"/>
              <a:gd name="T43" fmla="*/ 64403 h 1306195"/>
              <a:gd name="T44" fmla="*/ 472655 w 832485"/>
              <a:gd name="T45" fmla="*/ 55460 h 1306195"/>
              <a:gd name="T46" fmla="*/ 430776 w 832485"/>
              <a:gd name="T47" fmla="*/ 47145 h 1306195"/>
              <a:gd name="T48" fmla="*/ 388670 w 832485"/>
              <a:gd name="T49" fmla="*/ 39467 h 1306195"/>
              <a:gd name="T50" fmla="*/ 346341 w 832485"/>
              <a:gd name="T51" fmla="*/ 32419 h 1306195"/>
              <a:gd name="T52" fmla="*/ 303790 w 832485"/>
              <a:gd name="T53" fmla="*/ 26017 h 1306195"/>
              <a:gd name="T54" fmla="*/ 261019 w 832485"/>
              <a:gd name="T55" fmla="*/ 20275 h 1306195"/>
              <a:gd name="T56" fmla="*/ 218035 w 832485"/>
              <a:gd name="T57" fmla="*/ 15195 h 1306195"/>
              <a:gd name="T58" fmla="*/ 174839 w 832485"/>
              <a:gd name="T59" fmla="*/ 10784 h 1306195"/>
              <a:gd name="T60" fmla="*/ 131434 w 832485"/>
              <a:gd name="T61" fmla="*/ 7050 h 1306195"/>
              <a:gd name="T62" fmla="*/ 87824 w 832485"/>
              <a:gd name="T63" fmla="*/ 4002 h 1306195"/>
              <a:gd name="T64" fmla="*/ 44010 w 832485"/>
              <a:gd name="T65" fmla="*/ 1647 h 1306195"/>
              <a:gd name="T66" fmla="*/ 0 w 832485"/>
              <a:gd name="T67" fmla="*/ 0 h 13061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32485"/>
              <a:gd name="T103" fmla="*/ 0 h 1306195"/>
              <a:gd name="T104" fmla="*/ 832485 w 832485"/>
              <a:gd name="T105" fmla="*/ 1306195 h 13061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32485" h="1306195">
                <a:moveTo>
                  <a:pt x="0" y="0"/>
                </a:moveTo>
                <a:lnTo>
                  <a:pt x="0" y="1228587"/>
                </a:lnTo>
                <a:lnTo>
                  <a:pt x="20250" y="1230014"/>
                </a:lnTo>
                <a:lnTo>
                  <a:pt x="40464" y="1231697"/>
                </a:lnTo>
                <a:lnTo>
                  <a:pt x="80762" y="1235835"/>
                </a:lnTo>
                <a:lnTo>
                  <a:pt x="120853" y="1241001"/>
                </a:lnTo>
                <a:lnTo>
                  <a:pt x="160699" y="1247196"/>
                </a:lnTo>
                <a:lnTo>
                  <a:pt x="200261" y="1254423"/>
                </a:lnTo>
                <a:lnTo>
                  <a:pt x="239498" y="1262682"/>
                </a:lnTo>
                <a:lnTo>
                  <a:pt x="278373" y="1271975"/>
                </a:lnTo>
                <a:lnTo>
                  <a:pt x="316846" y="1282302"/>
                </a:lnTo>
                <a:lnTo>
                  <a:pt x="354878" y="1293666"/>
                </a:lnTo>
                <a:lnTo>
                  <a:pt x="392429" y="1306067"/>
                </a:lnTo>
                <a:lnTo>
                  <a:pt x="832103" y="157093"/>
                </a:lnTo>
                <a:lnTo>
                  <a:pt x="792734" y="143485"/>
                </a:lnTo>
                <a:lnTo>
                  <a:pt x="753110" y="130434"/>
                </a:lnTo>
                <a:lnTo>
                  <a:pt x="713235" y="117949"/>
                </a:lnTo>
                <a:lnTo>
                  <a:pt x="673112" y="106038"/>
                </a:lnTo>
                <a:lnTo>
                  <a:pt x="632744" y="94708"/>
                </a:lnTo>
                <a:lnTo>
                  <a:pt x="592135" y="83969"/>
                </a:lnTo>
                <a:lnTo>
                  <a:pt x="551287" y="73827"/>
                </a:lnTo>
                <a:lnTo>
                  <a:pt x="510204" y="64291"/>
                </a:lnTo>
                <a:lnTo>
                  <a:pt x="468889" y="55369"/>
                </a:lnTo>
                <a:lnTo>
                  <a:pt x="427344" y="47068"/>
                </a:lnTo>
                <a:lnTo>
                  <a:pt x="385574" y="39397"/>
                </a:lnTo>
                <a:lnTo>
                  <a:pt x="343581" y="32363"/>
                </a:lnTo>
                <a:lnTo>
                  <a:pt x="301369" y="25975"/>
                </a:lnTo>
                <a:lnTo>
                  <a:pt x="258940" y="20240"/>
                </a:lnTo>
                <a:lnTo>
                  <a:pt x="216298" y="15167"/>
                </a:lnTo>
                <a:lnTo>
                  <a:pt x="173446" y="10763"/>
                </a:lnTo>
                <a:lnTo>
                  <a:pt x="130387" y="7036"/>
                </a:lnTo>
                <a:lnTo>
                  <a:pt x="87124" y="3995"/>
                </a:lnTo>
                <a:lnTo>
                  <a:pt x="43660" y="1647"/>
                </a:lnTo>
                <a:lnTo>
                  <a:pt x="0" y="0"/>
                </a:lnTo>
                <a:close/>
              </a:path>
            </a:pathLst>
          </a:custGeom>
          <a:solidFill>
            <a:srgbClr val="E623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1" name="object 17"/>
          <p:cNvSpPr>
            <a:spLocks/>
          </p:cNvSpPr>
          <p:nvPr/>
        </p:nvSpPr>
        <p:spPr bwMode="auto">
          <a:xfrm>
            <a:off x="3181350" y="4830763"/>
            <a:ext cx="1033463" cy="1354137"/>
          </a:xfrm>
          <a:custGeom>
            <a:avLst/>
            <a:gdLst>
              <a:gd name="T0" fmla="*/ 641753 w 1033779"/>
              <a:gd name="T1" fmla="*/ 0 h 1353820"/>
              <a:gd name="T2" fmla="*/ 0 w 1033779"/>
              <a:gd name="T3" fmla="*/ 1045690 h 1353820"/>
              <a:gd name="T4" fmla="*/ 37093 w 1033779"/>
              <a:gd name="T5" fmla="*/ 1066715 h 1353820"/>
              <a:gd name="T6" fmla="*/ 74557 w 1033779"/>
              <a:gd name="T7" fmla="*/ 1087187 h 1353820"/>
              <a:gd name="T8" fmla="*/ 112399 w 1033779"/>
              <a:gd name="T9" fmla="*/ 1107102 h 1353820"/>
              <a:gd name="T10" fmla="*/ 150595 w 1033779"/>
              <a:gd name="T11" fmla="*/ 1126454 h 1353820"/>
              <a:gd name="T12" fmla="*/ 189146 w 1033779"/>
              <a:gd name="T13" fmla="*/ 1145238 h 1353820"/>
              <a:gd name="T14" fmla="*/ 228043 w 1033779"/>
              <a:gd name="T15" fmla="*/ 1163447 h 1353820"/>
              <a:gd name="T16" fmla="*/ 267278 w 1033779"/>
              <a:gd name="T17" fmla="*/ 1181079 h 1353820"/>
              <a:gd name="T18" fmla="*/ 306842 w 1033779"/>
              <a:gd name="T19" fmla="*/ 1198129 h 1353820"/>
              <a:gd name="T20" fmla="*/ 346729 w 1033779"/>
              <a:gd name="T21" fmla="*/ 1214593 h 1353820"/>
              <a:gd name="T22" fmla="*/ 386928 w 1033779"/>
              <a:gd name="T23" fmla="*/ 1230466 h 1353820"/>
              <a:gd name="T24" fmla="*/ 427427 w 1033779"/>
              <a:gd name="T25" fmla="*/ 1245737 h 1353820"/>
              <a:gd name="T26" fmla="*/ 468231 w 1033779"/>
              <a:gd name="T27" fmla="*/ 1260411 h 1353820"/>
              <a:gd name="T28" fmla="*/ 509316 w 1033779"/>
              <a:gd name="T29" fmla="*/ 1274474 h 1353820"/>
              <a:gd name="T30" fmla="*/ 550686 w 1033779"/>
              <a:gd name="T31" fmla="*/ 1287927 h 1353820"/>
              <a:gd name="T32" fmla="*/ 592331 w 1033779"/>
              <a:gd name="T33" fmla="*/ 1300764 h 1353820"/>
              <a:gd name="T34" fmla="*/ 634237 w 1033779"/>
              <a:gd name="T35" fmla="*/ 1312979 h 1353820"/>
              <a:gd name="T36" fmla="*/ 676400 w 1033779"/>
              <a:gd name="T37" fmla="*/ 1324570 h 1353820"/>
              <a:gd name="T38" fmla="*/ 718812 w 1033779"/>
              <a:gd name="T39" fmla="*/ 1335526 h 1353820"/>
              <a:gd name="T40" fmla="*/ 761465 w 1033779"/>
              <a:gd name="T41" fmla="*/ 1345851 h 1353820"/>
              <a:gd name="T42" fmla="*/ 804352 w 1033779"/>
              <a:gd name="T43" fmla="*/ 1355530 h 1353820"/>
              <a:gd name="T44" fmla="*/ 1031062 w 1033779"/>
              <a:gd name="T45" fmla="*/ 146292 h 1353820"/>
              <a:gd name="T46" fmla="*/ 1010581 w 1033779"/>
              <a:gd name="T47" fmla="*/ 141316 h 1353820"/>
              <a:gd name="T48" fmla="*/ 990195 w 1033779"/>
              <a:gd name="T49" fmla="*/ 136086 h 1353820"/>
              <a:gd name="T50" fmla="*/ 949720 w 1033779"/>
              <a:gd name="T51" fmla="*/ 124858 h 1353820"/>
              <a:gd name="T52" fmla="*/ 909654 w 1033779"/>
              <a:gd name="T53" fmla="*/ 112628 h 1353820"/>
              <a:gd name="T54" fmla="*/ 870008 w 1033779"/>
              <a:gd name="T55" fmla="*/ 99409 h 1353820"/>
              <a:gd name="T56" fmla="*/ 830798 w 1033779"/>
              <a:gd name="T57" fmla="*/ 85213 h 1353820"/>
              <a:gd name="T58" fmla="*/ 792035 w 1033779"/>
              <a:gd name="T59" fmla="*/ 70046 h 1353820"/>
              <a:gd name="T60" fmla="*/ 753735 w 1033779"/>
              <a:gd name="T61" fmla="*/ 53935 h 1353820"/>
              <a:gd name="T62" fmla="*/ 715913 w 1033779"/>
              <a:gd name="T63" fmla="*/ 36880 h 1353820"/>
              <a:gd name="T64" fmla="*/ 678580 w 1033779"/>
              <a:gd name="T65" fmla="*/ 18892 h 1353820"/>
              <a:gd name="T66" fmla="*/ 660103 w 1033779"/>
              <a:gd name="T67" fmla="*/ 9559 h 1353820"/>
              <a:gd name="T68" fmla="*/ 641753 w 1033779"/>
              <a:gd name="T69" fmla="*/ 0 h 13538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3779"/>
              <a:gd name="T106" fmla="*/ 0 h 1353820"/>
              <a:gd name="T107" fmla="*/ 1033779 w 1033779"/>
              <a:gd name="T108" fmla="*/ 1353820 h 13538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3779" h="1353820">
                <a:moveTo>
                  <a:pt x="643127" y="0"/>
                </a:moveTo>
                <a:lnTo>
                  <a:pt x="0" y="1043976"/>
                </a:lnTo>
                <a:lnTo>
                  <a:pt x="37170" y="1064968"/>
                </a:lnTo>
                <a:lnTo>
                  <a:pt x="74718" y="1085407"/>
                </a:lnTo>
                <a:lnTo>
                  <a:pt x="112637" y="1105289"/>
                </a:lnTo>
                <a:lnTo>
                  <a:pt x="150917" y="1124609"/>
                </a:lnTo>
                <a:lnTo>
                  <a:pt x="189552" y="1143362"/>
                </a:lnTo>
                <a:lnTo>
                  <a:pt x="228533" y="1161543"/>
                </a:lnTo>
                <a:lnTo>
                  <a:pt x="267852" y="1179147"/>
                </a:lnTo>
                <a:lnTo>
                  <a:pt x="307500" y="1196169"/>
                </a:lnTo>
                <a:lnTo>
                  <a:pt x="347471" y="1212605"/>
                </a:lnTo>
                <a:lnTo>
                  <a:pt x="387755" y="1228450"/>
                </a:lnTo>
                <a:lnTo>
                  <a:pt x="428344" y="1243698"/>
                </a:lnTo>
                <a:lnTo>
                  <a:pt x="469232" y="1258346"/>
                </a:lnTo>
                <a:lnTo>
                  <a:pt x="510408" y="1272388"/>
                </a:lnTo>
                <a:lnTo>
                  <a:pt x="551866" y="1285819"/>
                </a:lnTo>
                <a:lnTo>
                  <a:pt x="593598" y="1298635"/>
                </a:lnTo>
                <a:lnTo>
                  <a:pt x="635595" y="1310830"/>
                </a:lnTo>
                <a:lnTo>
                  <a:pt x="677849" y="1322400"/>
                </a:lnTo>
                <a:lnTo>
                  <a:pt x="720352" y="1333340"/>
                </a:lnTo>
                <a:lnTo>
                  <a:pt x="763096" y="1343646"/>
                </a:lnTo>
                <a:lnTo>
                  <a:pt x="806074" y="1353311"/>
                </a:lnTo>
                <a:lnTo>
                  <a:pt x="1033271" y="146054"/>
                </a:lnTo>
                <a:lnTo>
                  <a:pt x="1012745" y="141085"/>
                </a:lnTo>
                <a:lnTo>
                  <a:pt x="992316" y="135862"/>
                </a:lnTo>
                <a:lnTo>
                  <a:pt x="951755" y="124655"/>
                </a:lnTo>
                <a:lnTo>
                  <a:pt x="911602" y="112446"/>
                </a:lnTo>
                <a:lnTo>
                  <a:pt x="871871" y="99248"/>
                </a:lnTo>
                <a:lnTo>
                  <a:pt x="832576" y="85073"/>
                </a:lnTo>
                <a:lnTo>
                  <a:pt x="793731" y="69934"/>
                </a:lnTo>
                <a:lnTo>
                  <a:pt x="755350" y="53844"/>
                </a:lnTo>
                <a:lnTo>
                  <a:pt x="717446" y="36817"/>
                </a:lnTo>
                <a:lnTo>
                  <a:pt x="680034" y="18864"/>
                </a:lnTo>
                <a:lnTo>
                  <a:pt x="661517" y="9545"/>
                </a:lnTo>
                <a:lnTo>
                  <a:pt x="643127" y="0"/>
                </a:lnTo>
                <a:close/>
              </a:path>
            </a:pathLst>
          </a:custGeom>
          <a:solidFill>
            <a:srgbClr val="DD1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2" name="object 18"/>
          <p:cNvSpPr>
            <a:spLocks/>
          </p:cNvSpPr>
          <p:nvPr/>
        </p:nvSpPr>
        <p:spPr bwMode="auto">
          <a:xfrm>
            <a:off x="3651250" y="612775"/>
            <a:ext cx="844550" cy="1303338"/>
          </a:xfrm>
          <a:custGeom>
            <a:avLst/>
            <a:gdLst>
              <a:gd name="T0" fmla="*/ 844295 w 844550"/>
              <a:gd name="T1" fmla="*/ 0 h 1303020"/>
              <a:gd name="T2" fmla="*/ 800238 w 844550"/>
              <a:gd name="T3" fmla="*/ 1632 h 1303020"/>
              <a:gd name="T4" fmla="*/ 756346 w 844550"/>
              <a:gd name="T5" fmla="*/ 3945 h 1303020"/>
              <a:gd name="T6" fmla="*/ 712623 w 844550"/>
              <a:gd name="T7" fmla="*/ 6926 h 1303020"/>
              <a:gd name="T8" fmla="*/ 669075 w 844550"/>
              <a:gd name="T9" fmla="*/ 10572 h 1303020"/>
              <a:gd name="T10" fmla="*/ 625706 w 844550"/>
              <a:gd name="T11" fmla="*/ 14876 h 1303020"/>
              <a:gd name="T12" fmla="*/ 582522 w 844550"/>
              <a:gd name="T13" fmla="*/ 19834 h 1303020"/>
              <a:gd name="T14" fmla="*/ 539526 w 844550"/>
              <a:gd name="T15" fmla="*/ 25442 h 1303020"/>
              <a:gd name="T16" fmla="*/ 496725 w 844550"/>
              <a:gd name="T17" fmla="*/ 31701 h 1303020"/>
              <a:gd name="T18" fmla="*/ 454122 w 844550"/>
              <a:gd name="T19" fmla="*/ 38592 h 1303020"/>
              <a:gd name="T20" fmla="*/ 411723 w 844550"/>
              <a:gd name="T21" fmla="*/ 46124 h 1303020"/>
              <a:gd name="T22" fmla="*/ 369533 w 844550"/>
              <a:gd name="T23" fmla="*/ 54286 h 1303020"/>
              <a:gd name="T24" fmla="*/ 327556 w 844550"/>
              <a:gd name="T25" fmla="*/ 63073 h 1303020"/>
              <a:gd name="T26" fmla="*/ 285797 w 844550"/>
              <a:gd name="T27" fmla="*/ 72487 h 1303020"/>
              <a:gd name="T28" fmla="*/ 244261 w 844550"/>
              <a:gd name="T29" fmla="*/ 82508 h 1303020"/>
              <a:gd name="T30" fmla="*/ 202952 w 844550"/>
              <a:gd name="T31" fmla="*/ 93146 h 1303020"/>
              <a:gd name="T32" fmla="*/ 161877 w 844550"/>
              <a:gd name="T33" fmla="*/ 104383 h 1303020"/>
              <a:gd name="T34" fmla="*/ 121039 w 844550"/>
              <a:gd name="T35" fmla="*/ 116227 h 1303020"/>
              <a:gd name="T36" fmla="*/ 80444 w 844550"/>
              <a:gd name="T37" fmla="*/ 128666 h 1303020"/>
              <a:gd name="T38" fmla="*/ 40096 w 844550"/>
              <a:gd name="T39" fmla="*/ 141702 h 1303020"/>
              <a:gd name="T40" fmla="*/ 0 w 844550"/>
              <a:gd name="T41" fmla="*/ 155317 h 1303020"/>
              <a:gd name="T42" fmla="*/ 444764 w 844550"/>
              <a:gd name="T43" fmla="*/ 1305245 h 1303020"/>
              <a:gd name="T44" fmla="*/ 463837 w 844550"/>
              <a:gd name="T45" fmla="*/ 1299232 h 1303020"/>
              <a:gd name="T46" fmla="*/ 483034 w 844550"/>
              <a:gd name="T47" fmla="*/ 1293470 h 1303020"/>
              <a:gd name="T48" fmla="*/ 521779 w 844550"/>
              <a:gd name="T49" fmla="*/ 1282728 h 1303020"/>
              <a:gd name="T50" fmla="*/ 560961 w 844550"/>
              <a:gd name="T51" fmla="*/ 1273014 h 1303020"/>
              <a:gd name="T52" fmla="*/ 600541 w 844550"/>
              <a:gd name="T53" fmla="*/ 1264335 h 1303020"/>
              <a:gd name="T54" fmla="*/ 640483 w 844550"/>
              <a:gd name="T55" fmla="*/ 1256693 h 1303020"/>
              <a:gd name="T56" fmla="*/ 680749 w 844550"/>
              <a:gd name="T57" fmla="*/ 1250086 h 1303020"/>
              <a:gd name="T58" fmla="*/ 721301 w 844550"/>
              <a:gd name="T59" fmla="*/ 1244511 h 1303020"/>
              <a:gd name="T60" fmla="*/ 762101 w 844550"/>
              <a:gd name="T61" fmla="*/ 1239975 h 1303020"/>
              <a:gd name="T62" fmla="*/ 803112 w 844550"/>
              <a:gd name="T63" fmla="*/ 1236477 h 1303020"/>
              <a:gd name="T64" fmla="*/ 844295 w 844550"/>
              <a:gd name="T65" fmla="*/ 1234017 h 1303020"/>
              <a:gd name="T66" fmla="*/ 844295 w 844550"/>
              <a:gd name="T67" fmla="*/ 0 h 13030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44550"/>
              <a:gd name="T103" fmla="*/ 0 h 1303020"/>
              <a:gd name="T104" fmla="*/ 844550 w 844550"/>
              <a:gd name="T105" fmla="*/ 1303020 h 13030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44550" h="1303020">
                <a:moveTo>
                  <a:pt x="844295" y="0"/>
                </a:moveTo>
                <a:lnTo>
                  <a:pt x="800238" y="1632"/>
                </a:lnTo>
                <a:lnTo>
                  <a:pt x="756346" y="3938"/>
                </a:lnTo>
                <a:lnTo>
                  <a:pt x="712623" y="6912"/>
                </a:lnTo>
                <a:lnTo>
                  <a:pt x="669075" y="10551"/>
                </a:lnTo>
                <a:lnTo>
                  <a:pt x="625706" y="14848"/>
                </a:lnTo>
                <a:lnTo>
                  <a:pt x="582522" y="19799"/>
                </a:lnTo>
                <a:lnTo>
                  <a:pt x="539526" y="25400"/>
                </a:lnTo>
                <a:lnTo>
                  <a:pt x="496725" y="31645"/>
                </a:lnTo>
                <a:lnTo>
                  <a:pt x="454122" y="38529"/>
                </a:lnTo>
                <a:lnTo>
                  <a:pt x="411723" y="46047"/>
                </a:lnTo>
                <a:lnTo>
                  <a:pt x="369533" y="54195"/>
                </a:lnTo>
                <a:lnTo>
                  <a:pt x="327556" y="62968"/>
                </a:lnTo>
                <a:lnTo>
                  <a:pt x="285797" y="72361"/>
                </a:lnTo>
                <a:lnTo>
                  <a:pt x="244261" y="82368"/>
                </a:lnTo>
                <a:lnTo>
                  <a:pt x="202952" y="92985"/>
                </a:lnTo>
                <a:lnTo>
                  <a:pt x="161877" y="104208"/>
                </a:lnTo>
                <a:lnTo>
                  <a:pt x="121039" y="116031"/>
                </a:lnTo>
                <a:lnTo>
                  <a:pt x="80444" y="128449"/>
                </a:lnTo>
                <a:lnTo>
                  <a:pt x="40096" y="141457"/>
                </a:lnTo>
                <a:lnTo>
                  <a:pt x="0" y="155051"/>
                </a:lnTo>
                <a:lnTo>
                  <a:pt x="444764" y="1303019"/>
                </a:lnTo>
                <a:lnTo>
                  <a:pt x="463837" y="1297013"/>
                </a:lnTo>
                <a:lnTo>
                  <a:pt x="483034" y="1291263"/>
                </a:lnTo>
                <a:lnTo>
                  <a:pt x="521779" y="1280537"/>
                </a:lnTo>
                <a:lnTo>
                  <a:pt x="560961" y="1270842"/>
                </a:lnTo>
                <a:lnTo>
                  <a:pt x="600541" y="1262179"/>
                </a:lnTo>
                <a:lnTo>
                  <a:pt x="640483" y="1254549"/>
                </a:lnTo>
                <a:lnTo>
                  <a:pt x="680749" y="1247951"/>
                </a:lnTo>
                <a:lnTo>
                  <a:pt x="721301" y="1242388"/>
                </a:lnTo>
                <a:lnTo>
                  <a:pt x="762101" y="1237860"/>
                </a:lnTo>
                <a:lnTo>
                  <a:pt x="803112" y="1234367"/>
                </a:lnTo>
                <a:lnTo>
                  <a:pt x="844295" y="1231910"/>
                </a:lnTo>
                <a:lnTo>
                  <a:pt x="844295" y="0"/>
                </a:lnTo>
                <a:close/>
              </a:path>
            </a:pathLst>
          </a:custGeom>
          <a:solidFill>
            <a:srgbClr val="1A4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3" name="object 19"/>
          <p:cNvSpPr>
            <a:spLocks/>
          </p:cNvSpPr>
          <p:nvPr/>
        </p:nvSpPr>
        <p:spPr bwMode="auto">
          <a:xfrm>
            <a:off x="1892300" y="3941763"/>
            <a:ext cx="1368425" cy="1119187"/>
          </a:xfrm>
          <a:custGeom>
            <a:avLst/>
            <a:gdLst>
              <a:gd name="T0" fmla="*/ 1187794 w 1367154"/>
              <a:gd name="T1" fmla="*/ 0 h 1120139"/>
              <a:gd name="T2" fmla="*/ 0 w 1367154"/>
              <a:gd name="T3" fmla="*/ 337704 h 1120139"/>
              <a:gd name="T4" fmla="*/ 13940 w 1367154"/>
              <a:gd name="T5" fmla="*/ 379545 h 1120139"/>
              <a:gd name="T6" fmla="*/ 28489 w 1367154"/>
              <a:gd name="T7" fmla="*/ 421092 h 1120139"/>
              <a:gd name="T8" fmla="*/ 43653 w 1367154"/>
              <a:gd name="T9" fmla="*/ 462345 h 1120139"/>
              <a:gd name="T10" fmla="*/ 59421 w 1367154"/>
              <a:gd name="T11" fmla="*/ 503297 h 1120139"/>
              <a:gd name="T12" fmla="*/ 75791 w 1367154"/>
              <a:gd name="T13" fmla="*/ 543943 h 1120139"/>
              <a:gd name="T14" fmla="*/ 92763 w 1367154"/>
              <a:gd name="T15" fmla="*/ 584278 h 1120139"/>
              <a:gd name="T16" fmla="*/ 110328 w 1367154"/>
              <a:gd name="T17" fmla="*/ 624296 h 1120139"/>
              <a:gd name="T18" fmla="*/ 128489 w 1367154"/>
              <a:gd name="T19" fmla="*/ 663994 h 1120139"/>
              <a:gd name="T20" fmla="*/ 147239 w 1367154"/>
              <a:gd name="T21" fmla="*/ 703367 h 1120139"/>
              <a:gd name="T22" fmla="*/ 166576 w 1367154"/>
              <a:gd name="T23" fmla="*/ 742405 h 1120139"/>
              <a:gd name="T24" fmla="*/ 186497 w 1367154"/>
              <a:gd name="T25" fmla="*/ 781111 h 1120139"/>
              <a:gd name="T26" fmla="*/ 206999 w 1367154"/>
              <a:gd name="T27" fmla="*/ 819474 h 1120139"/>
              <a:gd name="T28" fmla="*/ 228079 w 1367154"/>
              <a:gd name="T29" fmla="*/ 857491 h 1120139"/>
              <a:gd name="T30" fmla="*/ 249733 w 1367154"/>
              <a:gd name="T31" fmla="*/ 895157 h 1120139"/>
              <a:gd name="T32" fmla="*/ 271957 w 1367154"/>
              <a:gd name="T33" fmla="*/ 932465 h 1120139"/>
              <a:gd name="T34" fmla="*/ 294750 w 1367154"/>
              <a:gd name="T35" fmla="*/ 969414 h 1120139"/>
              <a:gd name="T36" fmla="*/ 318108 w 1367154"/>
              <a:gd name="T37" fmla="*/ 1005995 h 1120139"/>
              <a:gd name="T38" fmla="*/ 342027 w 1367154"/>
              <a:gd name="T39" fmla="*/ 1042206 h 1120139"/>
              <a:gd name="T40" fmla="*/ 366505 w 1367154"/>
              <a:gd name="T41" fmla="*/ 1078039 h 1120139"/>
              <a:gd name="T42" fmla="*/ 391539 w 1367154"/>
              <a:gd name="T43" fmla="*/ 1113492 h 1120139"/>
              <a:gd name="T44" fmla="*/ 1375948 w 1367154"/>
              <a:gd name="T45" fmla="*/ 374063 h 1120139"/>
              <a:gd name="T46" fmla="*/ 1364371 w 1367154"/>
              <a:gd name="T47" fmla="*/ 356673 h 1120139"/>
              <a:gd name="T48" fmla="*/ 1352993 w 1367154"/>
              <a:gd name="T49" fmla="*/ 339157 h 1120139"/>
              <a:gd name="T50" fmla="*/ 1330849 w 1367154"/>
              <a:gd name="T51" fmla="*/ 303734 h 1120139"/>
              <a:gd name="T52" fmla="*/ 1309559 w 1367154"/>
              <a:gd name="T53" fmla="*/ 267781 h 1120139"/>
              <a:gd name="T54" fmla="*/ 1289162 w 1367154"/>
              <a:gd name="T55" fmla="*/ 231284 h 1120139"/>
              <a:gd name="T56" fmla="*/ 1269700 w 1367154"/>
              <a:gd name="T57" fmla="*/ 194226 h 1120139"/>
              <a:gd name="T58" fmla="*/ 1251211 w 1367154"/>
              <a:gd name="T59" fmla="*/ 156592 h 1120139"/>
              <a:gd name="T60" fmla="*/ 1233738 w 1367154"/>
              <a:gd name="T61" fmla="*/ 118368 h 1120139"/>
              <a:gd name="T62" fmla="*/ 1217314 w 1367154"/>
              <a:gd name="T63" fmla="*/ 79537 h 1120139"/>
              <a:gd name="T64" fmla="*/ 1201985 w 1367154"/>
              <a:gd name="T65" fmla="*/ 40088 h 1120139"/>
              <a:gd name="T66" fmla="*/ 1194750 w 1367154"/>
              <a:gd name="T67" fmla="*/ 20125 h 1120139"/>
              <a:gd name="T68" fmla="*/ 1187794 w 1367154"/>
              <a:gd name="T69" fmla="*/ 0 h 11201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7154"/>
              <a:gd name="T106" fmla="*/ 0 h 1120139"/>
              <a:gd name="T107" fmla="*/ 1367154 w 1367154"/>
              <a:gd name="T108" fmla="*/ 1120139 h 11201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7154" h="1120139">
                <a:moveTo>
                  <a:pt x="1180094" y="0"/>
                </a:moveTo>
                <a:lnTo>
                  <a:pt x="0" y="339720"/>
                </a:lnTo>
                <a:lnTo>
                  <a:pt x="13849" y="381810"/>
                </a:lnTo>
                <a:lnTo>
                  <a:pt x="28307" y="423606"/>
                </a:lnTo>
                <a:lnTo>
                  <a:pt x="43371" y="465105"/>
                </a:lnTo>
                <a:lnTo>
                  <a:pt x="59036" y="506302"/>
                </a:lnTo>
                <a:lnTo>
                  <a:pt x="75301" y="547190"/>
                </a:lnTo>
                <a:lnTo>
                  <a:pt x="92161" y="587766"/>
                </a:lnTo>
                <a:lnTo>
                  <a:pt x="109614" y="628023"/>
                </a:lnTo>
                <a:lnTo>
                  <a:pt x="127656" y="667958"/>
                </a:lnTo>
                <a:lnTo>
                  <a:pt x="146284" y="707565"/>
                </a:lnTo>
                <a:lnTo>
                  <a:pt x="165496" y="746838"/>
                </a:lnTo>
                <a:lnTo>
                  <a:pt x="185288" y="785774"/>
                </a:lnTo>
                <a:lnTo>
                  <a:pt x="205657" y="824366"/>
                </a:lnTo>
                <a:lnTo>
                  <a:pt x="226600" y="862610"/>
                </a:lnTo>
                <a:lnTo>
                  <a:pt x="248113" y="900500"/>
                </a:lnTo>
                <a:lnTo>
                  <a:pt x="270194" y="938032"/>
                </a:lnTo>
                <a:lnTo>
                  <a:pt x="292839" y="975201"/>
                </a:lnTo>
                <a:lnTo>
                  <a:pt x="316046" y="1012001"/>
                </a:lnTo>
                <a:lnTo>
                  <a:pt x="339810" y="1048428"/>
                </a:lnTo>
                <a:lnTo>
                  <a:pt x="364129" y="1084475"/>
                </a:lnTo>
                <a:lnTo>
                  <a:pt x="389000" y="1120139"/>
                </a:lnTo>
                <a:lnTo>
                  <a:pt x="1367027" y="376296"/>
                </a:lnTo>
                <a:lnTo>
                  <a:pt x="1355525" y="358802"/>
                </a:lnTo>
                <a:lnTo>
                  <a:pt x="1344220" y="341181"/>
                </a:lnTo>
                <a:lnTo>
                  <a:pt x="1322220" y="305547"/>
                </a:lnTo>
                <a:lnTo>
                  <a:pt x="1301068" y="269380"/>
                </a:lnTo>
                <a:lnTo>
                  <a:pt x="1280804" y="232665"/>
                </a:lnTo>
                <a:lnTo>
                  <a:pt x="1261468" y="195385"/>
                </a:lnTo>
                <a:lnTo>
                  <a:pt x="1243098" y="157527"/>
                </a:lnTo>
                <a:lnTo>
                  <a:pt x="1225737" y="119075"/>
                </a:lnTo>
                <a:lnTo>
                  <a:pt x="1209422" y="80013"/>
                </a:lnTo>
                <a:lnTo>
                  <a:pt x="1194194" y="40326"/>
                </a:lnTo>
                <a:lnTo>
                  <a:pt x="1187001" y="20244"/>
                </a:lnTo>
                <a:lnTo>
                  <a:pt x="1180094" y="0"/>
                </a:lnTo>
                <a:close/>
              </a:path>
            </a:pathLst>
          </a:custGeom>
          <a:solidFill>
            <a:srgbClr val="C69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4" name="object 20"/>
          <p:cNvSpPr>
            <a:spLocks/>
          </p:cNvSpPr>
          <p:nvPr/>
        </p:nvSpPr>
        <p:spPr bwMode="auto">
          <a:xfrm>
            <a:off x="2763838" y="830263"/>
            <a:ext cx="1166812" cy="1354137"/>
          </a:xfrm>
          <a:custGeom>
            <a:avLst/>
            <a:gdLst>
              <a:gd name="T0" fmla="*/ 726393 w 1165860"/>
              <a:gd name="T1" fmla="*/ 0 h 1353820"/>
              <a:gd name="T2" fmla="*/ 686780 w 1165860"/>
              <a:gd name="T3" fmla="*/ 17101 h 1353820"/>
              <a:gd name="T4" fmla="*/ 647495 w 1165860"/>
              <a:gd name="T5" fmla="*/ 34778 h 1353820"/>
              <a:gd name="T6" fmla="*/ 608540 w 1165860"/>
              <a:gd name="T7" fmla="*/ 53026 h 1353820"/>
              <a:gd name="T8" fmla="*/ 569919 w 1165860"/>
              <a:gd name="T9" fmla="*/ 71847 h 1353820"/>
              <a:gd name="T10" fmla="*/ 531635 w 1165860"/>
              <a:gd name="T11" fmla="*/ 91223 h 1353820"/>
              <a:gd name="T12" fmla="*/ 493689 w 1165860"/>
              <a:gd name="T13" fmla="*/ 111162 h 1353820"/>
              <a:gd name="T14" fmla="*/ 456089 w 1165860"/>
              <a:gd name="T15" fmla="*/ 131653 h 1353820"/>
              <a:gd name="T16" fmla="*/ 418834 w 1165860"/>
              <a:gd name="T17" fmla="*/ 152691 h 1353820"/>
              <a:gd name="T18" fmla="*/ 381929 w 1165860"/>
              <a:gd name="T19" fmla="*/ 174271 h 1353820"/>
              <a:gd name="T20" fmla="*/ 345378 w 1165860"/>
              <a:gd name="T21" fmla="*/ 196388 h 1353820"/>
              <a:gd name="T22" fmla="*/ 309182 w 1165860"/>
              <a:gd name="T23" fmla="*/ 219037 h 1353820"/>
              <a:gd name="T24" fmla="*/ 273346 w 1165860"/>
              <a:gd name="T25" fmla="*/ 242221 h 1353820"/>
              <a:gd name="T26" fmla="*/ 237874 w 1165860"/>
              <a:gd name="T27" fmla="*/ 265921 h 1353820"/>
              <a:gd name="T28" fmla="*/ 202767 w 1165860"/>
              <a:gd name="T29" fmla="*/ 290146 h 1353820"/>
              <a:gd name="T30" fmla="*/ 168031 w 1165860"/>
              <a:gd name="T31" fmla="*/ 314884 h 1353820"/>
              <a:gd name="T32" fmla="*/ 133667 w 1165860"/>
              <a:gd name="T33" fmla="*/ 340130 h 1353820"/>
              <a:gd name="T34" fmla="*/ 99676 w 1165860"/>
              <a:gd name="T35" fmla="*/ 365880 h 1353820"/>
              <a:gd name="T36" fmla="*/ 66069 w 1165860"/>
              <a:gd name="T37" fmla="*/ 392128 h 1353820"/>
              <a:gd name="T38" fmla="*/ 32843 w 1165860"/>
              <a:gd name="T39" fmla="*/ 418870 h 1353820"/>
              <a:gd name="T40" fmla="*/ 0 w 1165860"/>
              <a:gd name="T41" fmla="*/ 446101 h 1353820"/>
              <a:gd name="T42" fmla="*/ 829851 w 1165860"/>
              <a:gd name="T43" fmla="*/ 1355530 h 1353820"/>
              <a:gd name="T44" fmla="*/ 845760 w 1165860"/>
              <a:gd name="T45" fmla="*/ 1343340 h 1353820"/>
              <a:gd name="T46" fmla="*/ 861798 w 1165860"/>
              <a:gd name="T47" fmla="*/ 1331346 h 1353820"/>
              <a:gd name="T48" fmla="*/ 894260 w 1165860"/>
              <a:gd name="T49" fmla="*/ 1307938 h 1353820"/>
              <a:gd name="T50" fmla="*/ 927237 w 1165860"/>
              <a:gd name="T51" fmla="*/ 1285308 h 1353820"/>
              <a:gd name="T52" fmla="*/ 960728 w 1165860"/>
              <a:gd name="T53" fmla="*/ 1263454 h 1353820"/>
              <a:gd name="T54" fmla="*/ 994736 w 1165860"/>
              <a:gd name="T55" fmla="*/ 1242380 h 1353820"/>
              <a:gd name="T56" fmla="*/ 1029259 w 1165860"/>
              <a:gd name="T57" fmla="*/ 1222084 h 1353820"/>
              <a:gd name="T58" fmla="*/ 1064302 w 1165860"/>
              <a:gd name="T59" fmla="*/ 1202565 h 1353820"/>
              <a:gd name="T60" fmla="*/ 1099861 w 1165860"/>
              <a:gd name="T61" fmla="*/ 1183828 h 1353820"/>
              <a:gd name="T62" fmla="*/ 1135941 w 1165860"/>
              <a:gd name="T63" fmla="*/ 1165871 h 1353820"/>
              <a:gd name="T64" fmla="*/ 1172540 w 1165860"/>
              <a:gd name="T65" fmla="*/ 1148692 h 1353820"/>
              <a:gd name="T66" fmla="*/ 726393 w 1165860"/>
              <a:gd name="T67" fmla="*/ 0 h 13538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5860"/>
              <a:gd name="T103" fmla="*/ 0 h 1353820"/>
              <a:gd name="T104" fmla="*/ 1165860 w 1165860"/>
              <a:gd name="T105" fmla="*/ 1353820 h 13538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5860" h="1353820">
                <a:moveTo>
                  <a:pt x="722254" y="0"/>
                </a:moveTo>
                <a:lnTo>
                  <a:pt x="682867" y="17073"/>
                </a:lnTo>
                <a:lnTo>
                  <a:pt x="643806" y="34722"/>
                </a:lnTo>
                <a:lnTo>
                  <a:pt x="605073" y="52942"/>
                </a:lnTo>
                <a:lnTo>
                  <a:pt x="566672" y="71728"/>
                </a:lnTo>
                <a:lnTo>
                  <a:pt x="528606" y="91076"/>
                </a:lnTo>
                <a:lnTo>
                  <a:pt x="490877" y="110980"/>
                </a:lnTo>
                <a:lnTo>
                  <a:pt x="453490" y="131436"/>
                </a:lnTo>
                <a:lnTo>
                  <a:pt x="416448" y="152439"/>
                </a:lnTo>
                <a:lnTo>
                  <a:pt x="379753" y="173984"/>
                </a:lnTo>
                <a:lnTo>
                  <a:pt x="343410" y="196066"/>
                </a:lnTo>
                <a:lnTo>
                  <a:pt x="307421" y="218680"/>
                </a:lnTo>
                <a:lnTo>
                  <a:pt x="271789" y="241822"/>
                </a:lnTo>
                <a:lnTo>
                  <a:pt x="236519" y="265487"/>
                </a:lnTo>
                <a:lnTo>
                  <a:pt x="201612" y="289670"/>
                </a:lnTo>
                <a:lnTo>
                  <a:pt x="167073" y="314366"/>
                </a:lnTo>
                <a:lnTo>
                  <a:pt x="132904" y="339570"/>
                </a:lnTo>
                <a:lnTo>
                  <a:pt x="99109" y="365278"/>
                </a:lnTo>
                <a:lnTo>
                  <a:pt x="65691" y="391484"/>
                </a:lnTo>
                <a:lnTo>
                  <a:pt x="32654" y="418184"/>
                </a:lnTo>
                <a:lnTo>
                  <a:pt x="0" y="445373"/>
                </a:lnTo>
                <a:lnTo>
                  <a:pt x="825124" y="1353311"/>
                </a:lnTo>
                <a:lnTo>
                  <a:pt x="840942" y="1341142"/>
                </a:lnTo>
                <a:lnTo>
                  <a:pt x="856889" y="1329166"/>
                </a:lnTo>
                <a:lnTo>
                  <a:pt x="889165" y="1305796"/>
                </a:lnTo>
                <a:lnTo>
                  <a:pt x="921954" y="1283202"/>
                </a:lnTo>
                <a:lnTo>
                  <a:pt x="955254" y="1261385"/>
                </a:lnTo>
                <a:lnTo>
                  <a:pt x="989068" y="1240345"/>
                </a:lnTo>
                <a:lnTo>
                  <a:pt x="1023395" y="1220082"/>
                </a:lnTo>
                <a:lnTo>
                  <a:pt x="1058238" y="1200596"/>
                </a:lnTo>
                <a:lnTo>
                  <a:pt x="1093595" y="1181889"/>
                </a:lnTo>
                <a:lnTo>
                  <a:pt x="1129469" y="1163960"/>
                </a:lnTo>
                <a:lnTo>
                  <a:pt x="1165859" y="1146809"/>
                </a:lnTo>
                <a:lnTo>
                  <a:pt x="722254" y="0"/>
                </a:lnTo>
                <a:close/>
              </a:path>
            </a:pathLst>
          </a:custGeom>
          <a:solidFill>
            <a:srgbClr val="036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5" name="object 21"/>
          <p:cNvSpPr>
            <a:spLocks noChangeArrowheads="1"/>
          </p:cNvSpPr>
          <p:nvPr/>
        </p:nvSpPr>
        <p:spPr bwMode="auto">
          <a:xfrm>
            <a:off x="2808288" y="1711325"/>
            <a:ext cx="3516312" cy="3516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6" name="object 22"/>
          <p:cNvSpPr>
            <a:spLocks/>
          </p:cNvSpPr>
          <p:nvPr/>
        </p:nvSpPr>
        <p:spPr bwMode="auto">
          <a:xfrm>
            <a:off x="2905125" y="1770063"/>
            <a:ext cx="3324225" cy="3324225"/>
          </a:xfrm>
          <a:custGeom>
            <a:avLst/>
            <a:gdLst>
              <a:gd name="T0" fmla="*/ 1525624 w 3324225"/>
              <a:gd name="T1" fmla="*/ 5509 h 3324225"/>
              <a:gd name="T2" fmla="*/ 1262557 w 3324225"/>
              <a:gd name="T3" fmla="*/ 48300 h 3324225"/>
              <a:gd name="T4" fmla="*/ 1015043 w 3324225"/>
              <a:gd name="T5" fmla="*/ 130603 h 3324225"/>
              <a:gd name="T6" fmla="*/ 786510 w 3324225"/>
              <a:gd name="T7" fmla="*/ 248996 h 3324225"/>
              <a:gd name="T8" fmla="*/ 580377 w 3324225"/>
              <a:gd name="T9" fmla="*/ 400057 h 3324225"/>
              <a:gd name="T10" fmla="*/ 400067 w 3324225"/>
              <a:gd name="T11" fmla="*/ 580365 h 3324225"/>
              <a:gd name="T12" fmla="*/ 249003 w 3324225"/>
              <a:gd name="T13" fmla="*/ 786496 h 3324225"/>
              <a:gd name="T14" fmla="*/ 130607 w 3324225"/>
              <a:gd name="T15" fmla="*/ 1015031 h 3324225"/>
              <a:gd name="T16" fmla="*/ 48302 w 3324225"/>
              <a:gd name="T17" fmla="*/ 1262547 h 3324225"/>
              <a:gd name="T18" fmla="*/ 5509 w 3324225"/>
              <a:gd name="T19" fmla="*/ 1525620 h 3324225"/>
              <a:gd name="T20" fmla="*/ 5509 w 3324225"/>
              <a:gd name="T21" fmla="*/ 1798222 h 3324225"/>
              <a:gd name="T22" fmla="*/ 48302 w 3324225"/>
              <a:gd name="T23" fmla="*/ 2061293 h 3324225"/>
              <a:gd name="T24" fmla="*/ 130607 w 3324225"/>
              <a:gd name="T25" fmla="*/ 2308807 h 3324225"/>
              <a:gd name="T26" fmla="*/ 249003 w 3324225"/>
              <a:gd name="T27" fmla="*/ 2537341 h 3324225"/>
              <a:gd name="T28" fmla="*/ 400067 w 3324225"/>
              <a:gd name="T29" fmla="*/ 2743473 h 3324225"/>
              <a:gd name="T30" fmla="*/ 580377 w 3324225"/>
              <a:gd name="T31" fmla="*/ 2923781 h 3324225"/>
              <a:gd name="T32" fmla="*/ 786510 w 3324225"/>
              <a:gd name="T33" fmla="*/ 3074843 h 3324225"/>
              <a:gd name="T34" fmla="*/ 1015043 w 3324225"/>
              <a:gd name="T35" fmla="*/ 3193239 h 3324225"/>
              <a:gd name="T36" fmla="*/ 1262557 w 3324225"/>
              <a:gd name="T37" fmla="*/ 3275543 h 3324225"/>
              <a:gd name="T38" fmla="*/ 1525624 w 3324225"/>
              <a:gd name="T39" fmla="*/ 3318335 h 3324225"/>
              <a:gd name="T40" fmla="*/ 1798225 w 3324225"/>
              <a:gd name="T41" fmla="*/ 3318335 h 3324225"/>
              <a:gd name="T42" fmla="*/ 2061298 w 3324225"/>
              <a:gd name="T43" fmla="*/ 3275543 h 3324225"/>
              <a:gd name="T44" fmla="*/ 2308813 w 3324225"/>
              <a:gd name="T45" fmla="*/ 3193239 h 3324225"/>
              <a:gd name="T46" fmla="*/ 2537347 w 3324225"/>
              <a:gd name="T47" fmla="*/ 3074843 h 3324225"/>
              <a:gd name="T48" fmla="*/ 2743479 w 3324225"/>
              <a:gd name="T49" fmla="*/ 2923781 h 3324225"/>
              <a:gd name="T50" fmla="*/ 2923787 w 3324225"/>
              <a:gd name="T51" fmla="*/ 2743473 h 3324225"/>
              <a:gd name="T52" fmla="*/ 3074847 w 3324225"/>
              <a:gd name="T53" fmla="*/ 2537341 h 3324225"/>
              <a:gd name="T54" fmla="*/ 3193241 w 3324225"/>
              <a:gd name="T55" fmla="*/ 2308807 h 3324225"/>
              <a:gd name="T56" fmla="*/ 3275543 w 3324225"/>
              <a:gd name="T57" fmla="*/ 2061293 h 3324225"/>
              <a:gd name="T58" fmla="*/ 3318335 w 3324225"/>
              <a:gd name="T59" fmla="*/ 1798222 h 3324225"/>
              <a:gd name="T60" fmla="*/ 3318335 w 3324225"/>
              <a:gd name="T61" fmla="*/ 1525620 h 3324225"/>
              <a:gd name="T62" fmla="*/ 3275543 w 3324225"/>
              <a:gd name="T63" fmla="*/ 1262547 h 3324225"/>
              <a:gd name="T64" fmla="*/ 3193241 w 3324225"/>
              <a:gd name="T65" fmla="*/ 1015031 h 3324225"/>
              <a:gd name="T66" fmla="*/ 3074847 w 3324225"/>
              <a:gd name="T67" fmla="*/ 786496 h 3324225"/>
              <a:gd name="T68" fmla="*/ 2923787 w 3324225"/>
              <a:gd name="T69" fmla="*/ 580365 h 3324225"/>
              <a:gd name="T70" fmla="*/ 2743479 w 3324225"/>
              <a:gd name="T71" fmla="*/ 400057 h 3324225"/>
              <a:gd name="T72" fmla="*/ 2537347 w 3324225"/>
              <a:gd name="T73" fmla="*/ 248996 h 3324225"/>
              <a:gd name="T74" fmla="*/ 2308813 w 3324225"/>
              <a:gd name="T75" fmla="*/ 130603 h 3324225"/>
              <a:gd name="T76" fmla="*/ 2061298 w 3324225"/>
              <a:gd name="T77" fmla="*/ 48300 h 3324225"/>
              <a:gd name="T78" fmla="*/ 1798225 w 3324225"/>
              <a:gd name="T79" fmla="*/ 5509 h 33242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24225"/>
              <a:gd name="T121" fmla="*/ 0 h 3324225"/>
              <a:gd name="T122" fmla="*/ 3324225 w 3324225"/>
              <a:gd name="T123" fmla="*/ 3324225 h 33242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24225" h="3324225">
                <a:moveTo>
                  <a:pt x="1661921" y="0"/>
                </a:moveTo>
                <a:lnTo>
                  <a:pt x="1525623" y="5509"/>
                </a:lnTo>
                <a:lnTo>
                  <a:pt x="1392359" y="21752"/>
                </a:lnTo>
                <a:lnTo>
                  <a:pt x="1262556" y="48300"/>
                </a:lnTo>
                <a:lnTo>
                  <a:pt x="1136641" y="84726"/>
                </a:lnTo>
                <a:lnTo>
                  <a:pt x="1015043" y="130603"/>
                </a:lnTo>
                <a:lnTo>
                  <a:pt x="898190" y="185502"/>
                </a:lnTo>
                <a:lnTo>
                  <a:pt x="786510" y="248996"/>
                </a:lnTo>
                <a:lnTo>
                  <a:pt x="680429" y="320657"/>
                </a:lnTo>
                <a:lnTo>
                  <a:pt x="580377" y="400057"/>
                </a:lnTo>
                <a:lnTo>
                  <a:pt x="486780" y="486769"/>
                </a:lnTo>
                <a:lnTo>
                  <a:pt x="400067" y="580365"/>
                </a:lnTo>
                <a:lnTo>
                  <a:pt x="320666" y="680416"/>
                </a:lnTo>
                <a:lnTo>
                  <a:pt x="249003" y="786496"/>
                </a:lnTo>
                <a:lnTo>
                  <a:pt x="185508" y="898177"/>
                </a:lnTo>
                <a:lnTo>
                  <a:pt x="130607" y="1015031"/>
                </a:lnTo>
                <a:lnTo>
                  <a:pt x="84729" y="1136629"/>
                </a:lnTo>
                <a:lnTo>
                  <a:pt x="48302" y="1262546"/>
                </a:lnTo>
                <a:lnTo>
                  <a:pt x="21752" y="1392352"/>
                </a:lnTo>
                <a:lnTo>
                  <a:pt x="5509" y="1525619"/>
                </a:lnTo>
                <a:lnTo>
                  <a:pt x="0" y="1661921"/>
                </a:lnTo>
                <a:lnTo>
                  <a:pt x="5509" y="1798221"/>
                </a:lnTo>
                <a:lnTo>
                  <a:pt x="21752" y="1931488"/>
                </a:lnTo>
                <a:lnTo>
                  <a:pt x="48302" y="2061292"/>
                </a:lnTo>
                <a:lnTo>
                  <a:pt x="84729" y="2187208"/>
                </a:lnTo>
                <a:lnTo>
                  <a:pt x="130607" y="2308806"/>
                </a:lnTo>
                <a:lnTo>
                  <a:pt x="185508" y="2425659"/>
                </a:lnTo>
                <a:lnTo>
                  <a:pt x="249003" y="2537340"/>
                </a:lnTo>
                <a:lnTo>
                  <a:pt x="320666" y="2643420"/>
                </a:lnTo>
                <a:lnTo>
                  <a:pt x="400067" y="2743472"/>
                </a:lnTo>
                <a:lnTo>
                  <a:pt x="486780" y="2837068"/>
                </a:lnTo>
                <a:lnTo>
                  <a:pt x="580377" y="2923781"/>
                </a:lnTo>
                <a:lnTo>
                  <a:pt x="680429" y="3003182"/>
                </a:lnTo>
                <a:lnTo>
                  <a:pt x="786510" y="3074843"/>
                </a:lnTo>
                <a:lnTo>
                  <a:pt x="898190" y="3138338"/>
                </a:lnTo>
                <a:lnTo>
                  <a:pt x="1015043" y="3193238"/>
                </a:lnTo>
                <a:lnTo>
                  <a:pt x="1136641" y="3239115"/>
                </a:lnTo>
                <a:lnTo>
                  <a:pt x="1262556" y="3275542"/>
                </a:lnTo>
                <a:lnTo>
                  <a:pt x="1392359" y="3302091"/>
                </a:lnTo>
                <a:lnTo>
                  <a:pt x="1525623" y="3318334"/>
                </a:lnTo>
                <a:lnTo>
                  <a:pt x="1661921" y="3323843"/>
                </a:lnTo>
                <a:lnTo>
                  <a:pt x="1798224" y="3318334"/>
                </a:lnTo>
                <a:lnTo>
                  <a:pt x="1931491" y="3302091"/>
                </a:lnTo>
                <a:lnTo>
                  <a:pt x="2061297" y="3275542"/>
                </a:lnTo>
                <a:lnTo>
                  <a:pt x="2187214" y="3239115"/>
                </a:lnTo>
                <a:lnTo>
                  <a:pt x="2308812" y="3193238"/>
                </a:lnTo>
                <a:lnTo>
                  <a:pt x="2425666" y="3138338"/>
                </a:lnTo>
                <a:lnTo>
                  <a:pt x="2537347" y="3074843"/>
                </a:lnTo>
                <a:lnTo>
                  <a:pt x="2643427" y="3003182"/>
                </a:lnTo>
                <a:lnTo>
                  <a:pt x="2743478" y="2923781"/>
                </a:lnTo>
                <a:lnTo>
                  <a:pt x="2837074" y="2837068"/>
                </a:lnTo>
                <a:lnTo>
                  <a:pt x="2923786" y="2743472"/>
                </a:lnTo>
                <a:lnTo>
                  <a:pt x="3003186" y="2643420"/>
                </a:lnTo>
                <a:lnTo>
                  <a:pt x="3074847" y="2537340"/>
                </a:lnTo>
                <a:lnTo>
                  <a:pt x="3138341" y="2425659"/>
                </a:lnTo>
                <a:lnTo>
                  <a:pt x="3193240" y="2308806"/>
                </a:lnTo>
                <a:lnTo>
                  <a:pt x="3239117" y="2187208"/>
                </a:lnTo>
                <a:lnTo>
                  <a:pt x="3275543" y="2061292"/>
                </a:lnTo>
                <a:lnTo>
                  <a:pt x="3302091" y="1931488"/>
                </a:lnTo>
                <a:lnTo>
                  <a:pt x="3318334" y="1798221"/>
                </a:lnTo>
                <a:lnTo>
                  <a:pt x="3323843" y="1661921"/>
                </a:lnTo>
                <a:lnTo>
                  <a:pt x="3318334" y="1525619"/>
                </a:lnTo>
                <a:lnTo>
                  <a:pt x="3302091" y="1392352"/>
                </a:lnTo>
                <a:lnTo>
                  <a:pt x="3275543" y="1262546"/>
                </a:lnTo>
                <a:lnTo>
                  <a:pt x="3239117" y="1136629"/>
                </a:lnTo>
                <a:lnTo>
                  <a:pt x="3193240" y="1015031"/>
                </a:lnTo>
                <a:lnTo>
                  <a:pt x="3138341" y="898177"/>
                </a:lnTo>
                <a:lnTo>
                  <a:pt x="3074847" y="786496"/>
                </a:lnTo>
                <a:lnTo>
                  <a:pt x="3003186" y="680416"/>
                </a:lnTo>
                <a:lnTo>
                  <a:pt x="2923786" y="580365"/>
                </a:lnTo>
                <a:lnTo>
                  <a:pt x="2837074" y="486769"/>
                </a:lnTo>
                <a:lnTo>
                  <a:pt x="2743478" y="400057"/>
                </a:lnTo>
                <a:lnTo>
                  <a:pt x="2643427" y="320657"/>
                </a:lnTo>
                <a:lnTo>
                  <a:pt x="2537347" y="248996"/>
                </a:lnTo>
                <a:lnTo>
                  <a:pt x="2425666" y="185502"/>
                </a:lnTo>
                <a:lnTo>
                  <a:pt x="2308812" y="130603"/>
                </a:lnTo>
                <a:lnTo>
                  <a:pt x="2187214" y="84726"/>
                </a:lnTo>
                <a:lnTo>
                  <a:pt x="2061297" y="48300"/>
                </a:lnTo>
                <a:lnTo>
                  <a:pt x="1931491" y="21752"/>
                </a:lnTo>
                <a:lnTo>
                  <a:pt x="1798224" y="5509"/>
                </a:lnTo>
                <a:lnTo>
                  <a:pt x="1661921" y="0"/>
                </a:lnTo>
                <a:close/>
              </a:path>
            </a:pathLst>
          </a:custGeom>
          <a:solidFill>
            <a:srgbClr val="E7E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7" name="object 23"/>
          <p:cNvSpPr>
            <a:spLocks/>
          </p:cNvSpPr>
          <p:nvPr/>
        </p:nvSpPr>
        <p:spPr bwMode="auto">
          <a:xfrm>
            <a:off x="2905125" y="1770063"/>
            <a:ext cx="3324225" cy="3324225"/>
          </a:xfrm>
          <a:custGeom>
            <a:avLst/>
            <a:gdLst>
              <a:gd name="T0" fmla="*/ 5509 w 3324225"/>
              <a:gd name="T1" fmla="*/ 1525620 h 3324225"/>
              <a:gd name="T2" fmla="*/ 48302 w 3324225"/>
              <a:gd name="T3" fmla="*/ 1262547 h 3324225"/>
              <a:gd name="T4" fmla="*/ 130607 w 3324225"/>
              <a:gd name="T5" fmla="*/ 1015031 h 3324225"/>
              <a:gd name="T6" fmla="*/ 249003 w 3324225"/>
              <a:gd name="T7" fmla="*/ 786496 h 3324225"/>
              <a:gd name="T8" fmla="*/ 400067 w 3324225"/>
              <a:gd name="T9" fmla="*/ 580365 h 3324225"/>
              <a:gd name="T10" fmla="*/ 580377 w 3324225"/>
              <a:gd name="T11" fmla="*/ 400057 h 3324225"/>
              <a:gd name="T12" fmla="*/ 786510 w 3324225"/>
              <a:gd name="T13" fmla="*/ 248996 h 3324225"/>
              <a:gd name="T14" fmla="*/ 1015043 w 3324225"/>
              <a:gd name="T15" fmla="*/ 130603 h 3324225"/>
              <a:gd name="T16" fmla="*/ 1262557 w 3324225"/>
              <a:gd name="T17" fmla="*/ 48300 h 3324225"/>
              <a:gd name="T18" fmla="*/ 1525624 w 3324225"/>
              <a:gd name="T19" fmla="*/ 5509 h 3324225"/>
              <a:gd name="T20" fmla="*/ 1798225 w 3324225"/>
              <a:gd name="T21" fmla="*/ 5509 h 3324225"/>
              <a:gd name="T22" fmla="*/ 2061298 w 3324225"/>
              <a:gd name="T23" fmla="*/ 48300 h 3324225"/>
              <a:gd name="T24" fmla="*/ 2308813 w 3324225"/>
              <a:gd name="T25" fmla="*/ 130603 h 3324225"/>
              <a:gd name="T26" fmla="*/ 2537347 w 3324225"/>
              <a:gd name="T27" fmla="*/ 248996 h 3324225"/>
              <a:gd name="T28" fmla="*/ 2743479 w 3324225"/>
              <a:gd name="T29" fmla="*/ 400057 h 3324225"/>
              <a:gd name="T30" fmla="*/ 2923787 w 3324225"/>
              <a:gd name="T31" fmla="*/ 580365 h 3324225"/>
              <a:gd name="T32" fmla="*/ 3074847 w 3324225"/>
              <a:gd name="T33" fmla="*/ 786496 h 3324225"/>
              <a:gd name="T34" fmla="*/ 3193241 w 3324225"/>
              <a:gd name="T35" fmla="*/ 1015031 h 3324225"/>
              <a:gd name="T36" fmla="*/ 3275543 w 3324225"/>
              <a:gd name="T37" fmla="*/ 1262547 h 3324225"/>
              <a:gd name="T38" fmla="*/ 3318335 w 3324225"/>
              <a:gd name="T39" fmla="*/ 1525620 h 3324225"/>
              <a:gd name="T40" fmla="*/ 3318335 w 3324225"/>
              <a:gd name="T41" fmla="*/ 1798222 h 3324225"/>
              <a:gd name="T42" fmla="*/ 3275543 w 3324225"/>
              <a:gd name="T43" fmla="*/ 2061293 h 3324225"/>
              <a:gd name="T44" fmla="*/ 3193241 w 3324225"/>
              <a:gd name="T45" fmla="*/ 2308807 h 3324225"/>
              <a:gd name="T46" fmla="*/ 3074847 w 3324225"/>
              <a:gd name="T47" fmla="*/ 2537341 h 3324225"/>
              <a:gd name="T48" fmla="*/ 2923787 w 3324225"/>
              <a:gd name="T49" fmla="*/ 2743473 h 3324225"/>
              <a:gd name="T50" fmla="*/ 2743479 w 3324225"/>
              <a:gd name="T51" fmla="*/ 2923781 h 3324225"/>
              <a:gd name="T52" fmla="*/ 2537347 w 3324225"/>
              <a:gd name="T53" fmla="*/ 3074843 h 3324225"/>
              <a:gd name="T54" fmla="*/ 2308813 w 3324225"/>
              <a:gd name="T55" fmla="*/ 3193239 h 3324225"/>
              <a:gd name="T56" fmla="*/ 2061298 w 3324225"/>
              <a:gd name="T57" fmla="*/ 3275543 h 3324225"/>
              <a:gd name="T58" fmla="*/ 1798225 w 3324225"/>
              <a:gd name="T59" fmla="*/ 3318335 h 3324225"/>
              <a:gd name="T60" fmla="*/ 1525624 w 3324225"/>
              <a:gd name="T61" fmla="*/ 3318335 h 3324225"/>
              <a:gd name="T62" fmla="*/ 1262557 w 3324225"/>
              <a:gd name="T63" fmla="*/ 3275543 h 3324225"/>
              <a:gd name="T64" fmla="*/ 1015043 w 3324225"/>
              <a:gd name="T65" fmla="*/ 3193239 h 3324225"/>
              <a:gd name="T66" fmla="*/ 786510 w 3324225"/>
              <a:gd name="T67" fmla="*/ 3074843 h 3324225"/>
              <a:gd name="T68" fmla="*/ 580377 w 3324225"/>
              <a:gd name="T69" fmla="*/ 2923781 h 3324225"/>
              <a:gd name="T70" fmla="*/ 400067 w 3324225"/>
              <a:gd name="T71" fmla="*/ 2743473 h 3324225"/>
              <a:gd name="T72" fmla="*/ 249003 w 3324225"/>
              <a:gd name="T73" fmla="*/ 2537341 h 3324225"/>
              <a:gd name="T74" fmla="*/ 130607 w 3324225"/>
              <a:gd name="T75" fmla="*/ 2308807 h 3324225"/>
              <a:gd name="T76" fmla="*/ 48302 w 3324225"/>
              <a:gd name="T77" fmla="*/ 2061293 h 3324225"/>
              <a:gd name="T78" fmla="*/ 5509 w 3324225"/>
              <a:gd name="T79" fmla="*/ 1798222 h 33242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24225"/>
              <a:gd name="T121" fmla="*/ 0 h 3324225"/>
              <a:gd name="T122" fmla="*/ 3324225 w 3324225"/>
              <a:gd name="T123" fmla="*/ 3324225 h 33242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24225" h="3324225">
                <a:moveTo>
                  <a:pt x="0" y="1661921"/>
                </a:moveTo>
                <a:lnTo>
                  <a:pt x="5509" y="1525619"/>
                </a:lnTo>
                <a:lnTo>
                  <a:pt x="21752" y="1392352"/>
                </a:lnTo>
                <a:lnTo>
                  <a:pt x="48302" y="1262546"/>
                </a:lnTo>
                <a:lnTo>
                  <a:pt x="84729" y="1136629"/>
                </a:lnTo>
                <a:lnTo>
                  <a:pt x="130607" y="1015031"/>
                </a:lnTo>
                <a:lnTo>
                  <a:pt x="185508" y="898177"/>
                </a:lnTo>
                <a:lnTo>
                  <a:pt x="249003" y="786496"/>
                </a:lnTo>
                <a:lnTo>
                  <a:pt x="320666" y="680416"/>
                </a:lnTo>
                <a:lnTo>
                  <a:pt x="400067" y="580365"/>
                </a:lnTo>
                <a:lnTo>
                  <a:pt x="486780" y="486769"/>
                </a:lnTo>
                <a:lnTo>
                  <a:pt x="580377" y="400057"/>
                </a:lnTo>
                <a:lnTo>
                  <a:pt x="680429" y="320657"/>
                </a:lnTo>
                <a:lnTo>
                  <a:pt x="786510" y="248996"/>
                </a:lnTo>
                <a:lnTo>
                  <a:pt x="898190" y="185502"/>
                </a:lnTo>
                <a:lnTo>
                  <a:pt x="1015043" y="130603"/>
                </a:lnTo>
                <a:lnTo>
                  <a:pt x="1136641" y="84726"/>
                </a:lnTo>
                <a:lnTo>
                  <a:pt x="1262556" y="48300"/>
                </a:lnTo>
                <a:lnTo>
                  <a:pt x="1392359" y="21752"/>
                </a:lnTo>
                <a:lnTo>
                  <a:pt x="1525623" y="5509"/>
                </a:lnTo>
                <a:lnTo>
                  <a:pt x="1661921" y="0"/>
                </a:lnTo>
                <a:lnTo>
                  <a:pt x="1798224" y="5509"/>
                </a:lnTo>
                <a:lnTo>
                  <a:pt x="1931491" y="21752"/>
                </a:lnTo>
                <a:lnTo>
                  <a:pt x="2061297" y="48300"/>
                </a:lnTo>
                <a:lnTo>
                  <a:pt x="2187214" y="84726"/>
                </a:lnTo>
                <a:lnTo>
                  <a:pt x="2308812" y="130603"/>
                </a:lnTo>
                <a:lnTo>
                  <a:pt x="2425666" y="185502"/>
                </a:lnTo>
                <a:lnTo>
                  <a:pt x="2537347" y="248996"/>
                </a:lnTo>
                <a:lnTo>
                  <a:pt x="2643427" y="320657"/>
                </a:lnTo>
                <a:lnTo>
                  <a:pt x="2743478" y="400057"/>
                </a:lnTo>
                <a:lnTo>
                  <a:pt x="2837074" y="486769"/>
                </a:lnTo>
                <a:lnTo>
                  <a:pt x="2923786" y="580365"/>
                </a:lnTo>
                <a:lnTo>
                  <a:pt x="3003186" y="680416"/>
                </a:lnTo>
                <a:lnTo>
                  <a:pt x="3074847" y="786496"/>
                </a:lnTo>
                <a:lnTo>
                  <a:pt x="3138341" y="898177"/>
                </a:lnTo>
                <a:lnTo>
                  <a:pt x="3193240" y="1015031"/>
                </a:lnTo>
                <a:lnTo>
                  <a:pt x="3239117" y="1136629"/>
                </a:lnTo>
                <a:lnTo>
                  <a:pt x="3275543" y="1262546"/>
                </a:lnTo>
                <a:lnTo>
                  <a:pt x="3302091" y="1392352"/>
                </a:lnTo>
                <a:lnTo>
                  <a:pt x="3318334" y="1525619"/>
                </a:lnTo>
                <a:lnTo>
                  <a:pt x="3323843" y="1661921"/>
                </a:lnTo>
                <a:lnTo>
                  <a:pt x="3318334" y="1798221"/>
                </a:lnTo>
                <a:lnTo>
                  <a:pt x="3302091" y="1931488"/>
                </a:lnTo>
                <a:lnTo>
                  <a:pt x="3275543" y="2061292"/>
                </a:lnTo>
                <a:lnTo>
                  <a:pt x="3239117" y="2187208"/>
                </a:lnTo>
                <a:lnTo>
                  <a:pt x="3193240" y="2308806"/>
                </a:lnTo>
                <a:lnTo>
                  <a:pt x="3138341" y="2425659"/>
                </a:lnTo>
                <a:lnTo>
                  <a:pt x="3074847" y="2537340"/>
                </a:lnTo>
                <a:lnTo>
                  <a:pt x="3003186" y="2643420"/>
                </a:lnTo>
                <a:lnTo>
                  <a:pt x="2923786" y="2743472"/>
                </a:lnTo>
                <a:lnTo>
                  <a:pt x="2837074" y="2837068"/>
                </a:lnTo>
                <a:lnTo>
                  <a:pt x="2743478" y="2923781"/>
                </a:lnTo>
                <a:lnTo>
                  <a:pt x="2643427" y="3003182"/>
                </a:lnTo>
                <a:lnTo>
                  <a:pt x="2537347" y="3074843"/>
                </a:lnTo>
                <a:lnTo>
                  <a:pt x="2425666" y="3138338"/>
                </a:lnTo>
                <a:lnTo>
                  <a:pt x="2308812" y="3193238"/>
                </a:lnTo>
                <a:lnTo>
                  <a:pt x="2187214" y="3239115"/>
                </a:lnTo>
                <a:lnTo>
                  <a:pt x="2061297" y="3275542"/>
                </a:lnTo>
                <a:lnTo>
                  <a:pt x="1931491" y="3302091"/>
                </a:lnTo>
                <a:lnTo>
                  <a:pt x="1798224" y="3318334"/>
                </a:lnTo>
                <a:lnTo>
                  <a:pt x="1661921" y="3323843"/>
                </a:lnTo>
                <a:lnTo>
                  <a:pt x="1525623" y="3318334"/>
                </a:lnTo>
                <a:lnTo>
                  <a:pt x="1392359" y="3302091"/>
                </a:lnTo>
                <a:lnTo>
                  <a:pt x="1262556" y="3275542"/>
                </a:lnTo>
                <a:lnTo>
                  <a:pt x="1136641" y="3239115"/>
                </a:lnTo>
                <a:lnTo>
                  <a:pt x="1015043" y="3193238"/>
                </a:lnTo>
                <a:lnTo>
                  <a:pt x="898190" y="3138338"/>
                </a:lnTo>
                <a:lnTo>
                  <a:pt x="786510" y="3074843"/>
                </a:lnTo>
                <a:lnTo>
                  <a:pt x="680429" y="3003182"/>
                </a:lnTo>
                <a:lnTo>
                  <a:pt x="580377" y="2923781"/>
                </a:lnTo>
                <a:lnTo>
                  <a:pt x="486780" y="2837068"/>
                </a:lnTo>
                <a:lnTo>
                  <a:pt x="400067" y="2743472"/>
                </a:lnTo>
                <a:lnTo>
                  <a:pt x="320666" y="2643420"/>
                </a:lnTo>
                <a:lnTo>
                  <a:pt x="249003" y="2537340"/>
                </a:lnTo>
                <a:lnTo>
                  <a:pt x="185508" y="2425659"/>
                </a:lnTo>
                <a:lnTo>
                  <a:pt x="130607" y="2308806"/>
                </a:lnTo>
                <a:lnTo>
                  <a:pt x="84729" y="2187208"/>
                </a:lnTo>
                <a:lnTo>
                  <a:pt x="48302" y="2061292"/>
                </a:lnTo>
                <a:lnTo>
                  <a:pt x="21752" y="1931488"/>
                </a:lnTo>
                <a:lnTo>
                  <a:pt x="5509" y="1798221"/>
                </a:lnTo>
                <a:lnTo>
                  <a:pt x="0" y="1661921"/>
                </a:lnTo>
                <a:close/>
              </a:path>
            </a:pathLst>
          </a:custGeom>
          <a:noFill/>
          <a:ln w="8534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8" name="object 24"/>
          <p:cNvSpPr>
            <a:spLocks/>
          </p:cNvSpPr>
          <p:nvPr/>
        </p:nvSpPr>
        <p:spPr bwMode="auto">
          <a:xfrm>
            <a:off x="5135563" y="1335088"/>
            <a:ext cx="36512" cy="34925"/>
          </a:xfrm>
          <a:custGeom>
            <a:avLst/>
            <a:gdLst>
              <a:gd name="T0" fmla="*/ 32711 w 35560"/>
              <a:gd name="T1" fmla="*/ 0 h 35559"/>
              <a:gd name="T2" fmla="*/ 9461 w 35560"/>
              <a:gd name="T3" fmla="*/ 0 h 35559"/>
              <a:gd name="T4" fmla="*/ 0 w 35560"/>
              <a:gd name="T5" fmla="*/ 6933 h 35559"/>
              <a:gd name="T6" fmla="*/ 0 w 35560"/>
              <a:gd name="T7" fmla="*/ 23971 h 35559"/>
              <a:gd name="T8" fmla="*/ 9461 w 35560"/>
              <a:gd name="T9" fmla="*/ 30903 h 35559"/>
              <a:gd name="T10" fmla="*/ 32711 w 35560"/>
              <a:gd name="T11" fmla="*/ 30903 h 35559"/>
              <a:gd name="T12" fmla="*/ 42171 w 35560"/>
              <a:gd name="T13" fmla="*/ 23971 h 35559"/>
              <a:gd name="T14" fmla="*/ 42171 w 35560"/>
              <a:gd name="T15" fmla="*/ 6933 h 35559"/>
              <a:gd name="T16" fmla="*/ 32711 w 35560"/>
              <a:gd name="T17" fmla="*/ 0 h 355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560"/>
              <a:gd name="T28" fmla="*/ 0 h 35559"/>
              <a:gd name="T29" fmla="*/ 35560 w 35560"/>
              <a:gd name="T30" fmla="*/ 35559 h 355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560" h="35559">
                <a:moveTo>
                  <a:pt x="27188" y="0"/>
                </a:moveTo>
                <a:lnTo>
                  <a:pt x="7863" y="0"/>
                </a:lnTo>
                <a:lnTo>
                  <a:pt x="0" y="7863"/>
                </a:lnTo>
                <a:lnTo>
                  <a:pt x="0" y="27188"/>
                </a:lnTo>
                <a:lnTo>
                  <a:pt x="7863" y="35051"/>
                </a:lnTo>
                <a:lnTo>
                  <a:pt x="27188" y="35051"/>
                </a:lnTo>
                <a:lnTo>
                  <a:pt x="35051" y="27188"/>
                </a:lnTo>
                <a:lnTo>
                  <a:pt x="35051" y="7863"/>
                </a:lnTo>
                <a:lnTo>
                  <a:pt x="271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9" name="object 25"/>
          <p:cNvSpPr>
            <a:spLocks/>
          </p:cNvSpPr>
          <p:nvPr/>
        </p:nvSpPr>
        <p:spPr bwMode="auto">
          <a:xfrm>
            <a:off x="5111750" y="1376363"/>
            <a:ext cx="84138" cy="165100"/>
          </a:xfrm>
          <a:custGeom>
            <a:avLst/>
            <a:gdLst>
              <a:gd name="T0" fmla="*/ 66384 w 83820"/>
              <a:gd name="T1" fmla="*/ 26791 h 165100"/>
              <a:gd name="T2" fmla="*/ 19686 w 83820"/>
              <a:gd name="T3" fmla="*/ 26791 h 165100"/>
              <a:gd name="T4" fmla="*/ 19686 w 83820"/>
              <a:gd name="T5" fmla="*/ 160538 h 165100"/>
              <a:gd name="T6" fmla="*/ 24663 w 83820"/>
              <a:gd name="T7" fmla="*/ 164591 h 165100"/>
              <a:gd name="T8" fmla="*/ 35992 w 83820"/>
              <a:gd name="T9" fmla="*/ 164591 h 165100"/>
              <a:gd name="T10" fmla="*/ 40155 w 83820"/>
              <a:gd name="T11" fmla="*/ 160538 h 165100"/>
              <a:gd name="T12" fmla="*/ 40155 w 83820"/>
              <a:gd name="T13" fmla="*/ 80253 h 165100"/>
              <a:gd name="T14" fmla="*/ 66384 w 83820"/>
              <a:gd name="T15" fmla="*/ 80253 h 165100"/>
              <a:gd name="T16" fmla="*/ 66384 w 83820"/>
              <a:gd name="T17" fmla="*/ 26791 h 165100"/>
              <a:gd name="T18" fmla="*/ 66384 w 83820"/>
              <a:gd name="T19" fmla="*/ 80253 h 165100"/>
              <a:gd name="T20" fmla="*/ 45916 w 83820"/>
              <a:gd name="T21" fmla="*/ 80253 h 165100"/>
              <a:gd name="T22" fmla="*/ 45916 w 83820"/>
              <a:gd name="T23" fmla="*/ 160538 h 165100"/>
              <a:gd name="T24" fmla="*/ 50077 w 83820"/>
              <a:gd name="T25" fmla="*/ 164591 h 165100"/>
              <a:gd name="T26" fmla="*/ 61439 w 83820"/>
              <a:gd name="T27" fmla="*/ 164591 h 165100"/>
              <a:gd name="T28" fmla="*/ 66384 w 83820"/>
              <a:gd name="T29" fmla="*/ 160538 h 165100"/>
              <a:gd name="T30" fmla="*/ 66384 w 83820"/>
              <a:gd name="T31" fmla="*/ 80253 h 165100"/>
              <a:gd name="T32" fmla="*/ 64163 w 83820"/>
              <a:gd name="T33" fmla="*/ 0 h 165100"/>
              <a:gd name="T34" fmla="*/ 22566 w 83820"/>
              <a:gd name="T35" fmla="*/ 0 h 165100"/>
              <a:gd name="T36" fmla="*/ 15108 w 83820"/>
              <a:gd name="T37" fmla="*/ 1739 h 165100"/>
              <a:gd name="T38" fmla="*/ 4284 w 83820"/>
              <a:gd name="T39" fmla="*/ 10132 h 165100"/>
              <a:gd name="T40" fmla="*/ 0 w 83820"/>
              <a:gd name="T41" fmla="*/ 23378 h 165100"/>
              <a:gd name="T42" fmla="*/ 0 w 83820"/>
              <a:gd name="T43" fmla="*/ 75437 h 165100"/>
              <a:gd name="T44" fmla="*/ 3535 w 83820"/>
              <a:gd name="T45" fmla="*/ 78851 h 165100"/>
              <a:gd name="T46" fmla="*/ 11361 w 83820"/>
              <a:gd name="T47" fmla="*/ 78851 h 165100"/>
              <a:gd name="T48" fmla="*/ 14083 w 83820"/>
              <a:gd name="T49" fmla="*/ 75437 h 165100"/>
              <a:gd name="T50" fmla="*/ 14083 w 83820"/>
              <a:gd name="T51" fmla="*/ 28834 h 165100"/>
              <a:gd name="T52" fmla="*/ 14866 w 83820"/>
              <a:gd name="T53" fmla="*/ 26791 h 165100"/>
              <a:gd name="T54" fmla="*/ 85891 w 83820"/>
              <a:gd name="T55" fmla="*/ 26791 h 165100"/>
              <a:gd name="T56" fmla="*/ 84971 w 83820"/>
              <a:gd name="T57" fmla="*/ 16377 h 165100"/>
              <a:gd name="T58" fmla="*/ 77086 w 83820"/>
              <a:gd name="T59" fmla="*/ 5271 h 165100"/>
              <a:gd name="T60" fmla="*/ 64163 w 83820"/>
              <a:gd name="T61" fmla="*/ 0 h 165100"/>
              <a:gd name="T62" fmla="*/ 85891 w 83820"/>
              <a:gd name="T63" fmla="*/ 26791 h 165100"/>
              <a:gd name="T64" fmla="*/ 71203 w 83820"/>
              <a:gd name="T65" fmla="*/ 26791 h 165100"/>
              <a:gd name="T66" fmla="*/ 71986 w 83820"/>
              <a:gd name="T67" fmla="*/ 28834 h 165100"/>
              <a:gd name="T68" fmla="*/ 71986 w 83820"/>
              <a:gd name="T69" fmla="*/ 75437 h 165100"/>
              <a:gd name="T70" fmla="*/ 74739 w 83820"/>
              <a:gd name="T71" fmla="*/ 78851 h 165100"/>
              <a:gd name="T72" fmla="*/ 82566 w 83820"/>
              <a:gd name="T73" fmla="*/ 78851 h 165100"/>
              <a:gd name="T74" fmla="*/ 86070 w 83820"/>
              <a:gd name="T75" fmla="*/ 75437 h 165100"/>
              <a:gd name="T76" fmla="*/ 86070 w 83820"/>
              <a:gd name="T77" fmla="*/ 28834 h 165100"/>
              <a:gd name="T78" fmla="*/ 85891 w 83820"/>
              <a:gd name="T79" fmla="*/ 26791 h 1651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3820"/>
              <a:gd name="T121" fmla="*/ 0 h 165100"/>
              <a:gd name="T122" fmla="*/ 83820 w 83820"/>
              <a:gd name="T123" fmla="*/ 165100 h 1651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3820" h="165100">
                <a:moveTo>
                  <a:pt x="64648" y="26791"/>
                </a:moveTo>
                <a:lnTo>
                  <a:pt x="19171" y="26791"/>
                </a:lnTo>
                <a:lnTo>
                  <a:pt x="19171" y="160538"/>
                </a:lnTo>
                <a:lnTo>
                  <a:pt x="24018" y="164591"/>
                </a:lnTo>
                <a:lnTo>
                  <a:pt x="35051" y="164591"/>
                </a:lnTo>
                <a:lnTo>
                  <a:pt x="39105" y="160538"/>
                </a:lnTo>
                <a:lnTo>
                  <a:pt x="39105" y="80253"/>
                </a:lnTo>
                <a:lnTo>
                  <a:pt x="64648" y="80253"/>
                </a:lnTo>
                <a:lnTo>
                  <a:pt x="64648" y="26791"/>
                </a:lnTo>
                <a:close/>
              </a:path>
              <a:path w="83820" h="165100">
                <a:moveTo>
                  <a:pt x="64648" y="80253"/>
                </a:moveTo>
                <a:lnTo>
                  <a:pt x="44714" y="80253"/>
                </a:lnTo>
                <a:lnTo>
                  <a:pt x="44714" y="160538"/>
                </a:lnTo>
                <a:lnTo>
                  <a:pt x="48767" y="164591"/>
                </a:lnTo>
                <a:lnTo>
                  <a:pt x="59832" y="164591"/>
                </a:lnTo>
                <a:lnTo>
                  <a:pt x="64648" y="160538"/>
                </a:lnTo>
                <a:lnTo>
                  <a:pt x="64648" y="80253"/>
                </a:lnTo>
                <a:close/>
              </a:path>
              <a:path w="83820" h="165100">
                <a:moveTo>
                  <a:pt x="62483" y="0"/>
                </a:moveTo>
                <a:lnTo>
                  <a:pt x="21976" y="0"/>
                </a:lnTo>
                <a:lnTo>
                  <a:pt x="14713" y="1739"/>
                </a:lnTo>
                <a:lnTo>
                  <a:pt x="4172" y="10132"/>
                </a:lnTo>
                <a:lnTo>
                  <a:pt x="0" y="23378"/>
                </a:lnTo>
                <a:lnTo>
                  <a:pt x="0" y="75437"/>
                </a:lnTo>
                <a:lnTo>
                  <a:pt x="3444" y="78851"/>
                </a:lnTo>
                <a:lnTo>
                  <a:pt x="11064" y="78851"/>
                </a:lnTo>
                <a:lnTo>
                  <a:pt x="13715" y="75437"/>
                </a:lnTo>
                <a:lnTo>
                  <a:pt x="13715" y="28834"/>
                </a:lnTo>
                <a:lnTo>
                  <a:pt x="14477" y="26791"/>
                </a:lnTo>
                <a:lnTo>
                  <a:pt x="83644" y="26791"/>
                </a:lnTo>
                <a:lnTo>
                  <a:pt x="82748" y="16377"/>
                </a:lnTo>
                <a:lnTo>
                  <a:pt x="75070" y="5271"/>
                </a:lnTo>
                <a:lnTo>
                  <a:pt x="62483" y="0"/>
                </a:lnTo>
                <a:close/>
              </a:path>
              <a:path w="83820" h="165100">
                <a:moveTo>
                  <a:pt x="83644" y="26791"/>
                </a:moveTo>
                <a:lnTo>
                  <a:pt x="69341" y="26791"/>
                </a:lnTo>
                <a:lnTo>
                  <a:pt x="70103" y="28834"/>
                </a:lnTo>
                <a:lnTo>
                  <a:pt x="70103" y="75437"/>
                </a:lnTo>
                <a:lnTo>
                  <a:pt x="72786" y="78851"/>
                </a:lnTo>
                <a:lnTo>
                  <a:pt x="80406" y="78851"/>
                </a:lnTo>
                <a:lnTo>
                  <a:pt x="83819" y="75437"/>
                </a:lnTo>
                <a:lnTo>
                  <a:pt x="83819" y="28834"/>
                </a:lnTo>
                <a:lnTo>
                  <a:pt x="83644" y="267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0" name="object 26"/>
          <p:cNvSpPr>
            <a:spLocks/>
          </p:cNvSpPr>
          <p:nvPr/>
        </p:nvSpPr>
        <p:spPr bwMode="auto">
          <a:xfrm>
            <a:off x="5000625" y="1346200"/>
            <a:ext cx="31750" cy="31750"/>
          </a:xfrm>
          <a:custGeom>
            <a:avLst/>
            <a:gdLst>
              <a:gd name="T0" fmla="*/ 21679 w 32385"/>
              <a:gd name="T1" fmla="*/ 0 h 32384"/>
              <a:gd name="T2" fmla="*/ 6181 w 32385"/>
              <a:gd name="T3" fmla="*/ 0 h 32384"/>
              <a:gd name="T4" fmla="*/ 0 w 32385"/>
              <a:gd name="T5" fmla="*/ 6184 h 32384"/>
              <a:gd name="T6" fmla="*/ 0 w 32385"/>
              <a:gd name="T7" fmla="*/ 21683 h 32384"/>
              <a:gd name="T8" fmla="*/ 6181 w 32385"/>
              <a:gd name="T9" fmla="*/ 27867 h 32384"/>
              <a:gd name="T10" fmla="*/ 21679 w 32385"/>
              <a:gd name="T11" fmla="*/ 27867 h 32384"/>
              <a:gd name="T12" fmla="*/ 27861 w 32385"/>
              <a:gd name="T13" fmla="*/ 21683 h 32384"/>
              <a:gd name="T14" fmla="*/ 27861 w 32385"/>
              <a:gd name="T15" fmla="*/ 6184 h 32384"/>
              <a:gd name="T16" fmla="*/ 21679 w 32385"/>
              <a:gd name="T17" fmla="*/ 0 h 32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385"/>
              <a:gd name="T28" fmla="*/ 0 h 32384"/>
              <a:gd name="T29" fmla="*/ 32385 w 32385"/>
              <a:gd name="T30" fmla="*/ 32384 h 32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385" h="32384">
                <a:moveTo>
                  <a:pt x="24902" y="0"/>
                </a:moveTo>
                <a:lnTo>
                  <a:pt x="7101" y="0"/>
                </a:lnTo>
                <a:lnTo>
                  <a:pt x="0" y="7101"/>
                </a:lnTo>
                <a:lnTo>
                  <a:pt x="0" y="24902"/>
                </a:lnTo>
                <a:lnTo>
                  <a:pt x="7101" y="32003"/>
                </a:lnTo>
                <a:lnTo>
                  <a:pt x="24902" y="32003"/>
                </a:lnTo>
                <a:lnTo>
                  <a:pt x="32003" y="24902"/>
                </a:lnTo>
                <a:lnTo>
                  <a:pt x="32003" y="7101"/>
                </a:lnTo>
                <a:lnTo>
                  <a:pt x="24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1" name="object 27"/>
          <p:cNvSpPr>
            <a:spLocks/>
          </p:cNvSpPr>
          <p:nvPr/>
        </p:nvSpPr>
        <p:spPr bwMode="auto">
          <a:xfrm>
            <a:off x="4967288" y="1387475"/>
            <a:ext cx="98425" cy="153988"/>
          </a:xfrm>
          <a:custGeom>
            <a:avLst/>
            <a:gdLst>
              <a:gd name="T0" fmla="*/ 67863 w 99060"/>
              <a:gd name="T1" fmla="*/ 21541 h 154305"/>
              <a:gd name="T2" fmla="*/ 26107 w 99060"/>
              <a:gd name="T3" fmla="*/ 21541 h 154305"/>
              <a:gd name="T4" fmla="*/ 28788 w 99060"/>
              <a:gd name="T5" fmla="*/ 22141 h 154305"/>
              <a:gd name="T6" fmla="*/ 30711 w 99060"/>
              <a:gd name="T7" fmla="*/ 22774 h 154305"/>
              <a:gd name="T8" fmla="*/ 29983 w 99060"/>
              <a:gd name="T9" fmla="*/ 25536 h 154305"/>
              <a:gd name="T10" fmla="*/ 11077 w 99060"/>
              <a:gd name="T11" fmla="*/ 93888 h 154305"/>
              <a:gd name="T12" fmla="*/ 28788 w 99060"/>
              <a:gd name="T13" fmla="*/ 94007 h 154305"/>
              <a:gd name="T14" fmla="*/ 28788 w 99060"/>
              <a:gd name="T15" fmla="*/ 148328 h 154305"/>
              <a:gd name="T16" fmla="*/ 32051 w 99060"/>
              <a:gd name="T17" fmla="*/ 151723 h 154305"/>
              <a:gd name="T18" fmla="*/ 41172 w 99060"/>
              <a:gd name="T19" fmla="*/ 151723 h 154305"/>
              <a:gd name="T20" fmla="*/ 45048 w 99060"/>
              <a:gd name="T21" fmla="*/ 148328 h 154305"/>
              <a:gd name="T22" fmla="*/ 45048 w 99060"/>
              <a:gd name="T23" fmla="*/ 94733 h 154305"/>
              <a:gd name="T24" fmla="*/ 47001 w 99060"/>
              <a:gd name="T25" fmla="*/ 94007 h 154305"/>
              <a:gd name="T26" fmla="*/ 82929 w 99060"/>
              <a:gd name="T27" fmla="*/ 94007 h 154305"/>
              <a:gd name="T28" fmla="*/ 64746 w 99060"/>
              <a:gd name="T29" fmla="*/ 25652 h 154305"/>
              <a:gd name="T30" fmla="*/ 63988 w 99060"/>
              <a:gd name="T31" fmla="*/ 22774 h 154305"/>
              <a:gd name="T32" fmla="*/ 65940 w 99060"/>
              <a:gd name="T33" fmla="*/ 22141 h 154305"/>
              <a:gd name="T34" fmla="*/ 67863 w 99060"/>
              <a:gd name="T35" fmla="*/ 21541 h 154305"/>
              <a:gd name="T36" fmla="*/ 82929 w 99060"/>
              <a:gd name="T37" fmla="*/ 94007 h 154305"/>
              <a:gd name="T38" fmla="*/ 49651 w 99060"/>
              <a:gd name="T39" fmla="*/ 94007 h 154305"/>
              <a:gd name="T40" fmla="*/ 49651 w 99060"/>
              <a:gd name="T41" fmla="*/ 148328 h 154305"/>
              <a:gd name="T42" fmla="*/ 53555 w 99060"/>
              <a:gd name="T43" fmla="*/ 151723 h 154305"/>
              <a:gd name="T44" fmla="*/ 62647 w 99060"/>
              <a:gd name="T45" fmla="*/ 151723 h 154305"/>
              <a:gd name="T46" fmla="*/ 65940 w 99060"/>
              <a:gd name="T47" fmla="*/ 148328 h 154305"/>
              <a:gd name="T48" fmla="*/ 65940 w 99060"/>
              <a:gd name="T49" fmla="*/ 94733 h 154305"/>
              <a:gd name="T50" fmla="*/ 82929 w 99060"/>
              <a:gd name="T51" fmla="*/ 94007 h 154305"/>
              <a:gd name="T52" fmla="*/ 74419 w 99060"/>
              <a:gd name="T53" fmla="*/ 0 h 154305"/>
              <a:gd name="T54" fmla="*/ 20280 w 99060"/>
              <a:gd name="T55" fmla="*/ 0 h 154305"/>
              <a:gd name="T56" fmla="*/ 15677 w 99060"/>
              <a:gd name="T57" fmla="*/ 12769 h 154305"/>
              <a:gd name="T58" fmla="*/ 2752 w 99060"/>
              <a:gd name="T59" fmla="*/ 56095 h 154305"/>
              <a:gd name="T60" fmla="*/ 0 w 99060"/>
              <a:gd name="T61" fmla="*/ 64475 h 154305"/>
              <a:gd name="T62" fmla="*/ 13111 w 99060"/>
              <a:gd name="T63" fmla="*/ 68470 h 154305"/>
              <a:gd name="T64" fmla="*/ 15065 w 99060"/>
              <a:gd name="T65" fmla="*/ 61079 h 154305"/>
              <a:gd name="T66" fmla="*/ 26106 w 99060"/>
              <a:gd name="T67" fmla="*/ 24156 h 154305"/>
              <a:gd name="T68" fmla="*/ 26107 w 99060"/>
              <a:gd name="T69" fmla="*/ 21541 h 154305"/>
              <a:gd name="T70" fmla="*/ 81662 w 99060"/>
              <a:gd name="T71" fmla="*/ 21541 h 154305"/>
              <a:gd name="T72" fmla="*/ 79123 w 99060"/>
              <a:gd name="T73" fmla="*/ 13005 h 154305"/>
              <a:gd name="T74" fmla="*/ 74419 w 99060"/>
              <a:gd name="T75" fmla="*/ 0 h 154305"/>
              <a:gd name="T76" fmla="*/ 81662 w 99060"/>
              <a:gd name="T77" fmla="*/ 21541 h 154305"/>
              <a:gd name="T78" fmla="*/ 67863 w 99060"/>
              <a:gd name="T79" fmla="*/ 21541 h 154305"/>
              <a:gd name="T80" fmla="*/ 68592 w 99060"/>
              <a:gd name="T81" fmla="*/ 24156 h 154305"/>
              <a:gd name="T82" fmla="*/ 79052 w 99060"/>
              <a:gd name="T83" fmla="*/ 61079 h 154305"/>
              <a:gd name="T84" fmla="*/ 81586 w 99060"/>
              <a:gd name="T85" fmla="*/ 68470 h 154305"/>
              <a:gd name="T86" fmla="*/ 94698 w 99060"/>
              <a:gd name="T87" fmla="*/ 64475 h 154305"/>
              <a:gd name="T88" fmla="*/ 92019 w 99060"/>
              <a:gd name="T89" fmla="*/ 56333 h 154305"/>
              <a:gd name="T90" fmla="*/ 81662 w 99060"/>
              <a:gd name="T91" fmla="*/ 21541 h 1543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9060"/>
              <a:gd name="T139" fmla="*/ 0 h 154305"/>
              <a:gd name="T140" fmla="*/ 99060 w 99060"/>
              <a:gd name="T141" fmla="*/ 154305 h 1543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9060" h="154305">
                <a:moveTo>
                  <a:pt x="70987" y="21854"/>
                </a:moveTo>
                <a:lnTo>
                  <a:pt x="27310" y="21854"/>
                </a:lnTo>
                <a:lnTo>
                  <a:pt x="30114" y="22463"/>
                </a:lnTo>
                <a:lnTo>
                  <a:pt x="32125" y="23103"/>
                </a:lnTo>
                <a:lnTo>
                  <a:pt x="31363" y="25907"/>
                </a:lnTo>
                <a:lnTo>
                  <a:pt x="11586" y="95249"/>
                </a:lnTo>
                <a:lnTo>
                  <a:pt x="30114" y="95371"/>
                </a:lnTo>
                <a:lnTo>
                  <a:pt x="30114" y="150479"/>
                </a:lnTo>
                <a:lnTo>
                  <a:pt x="33527" y="153923"/>
                </a:lnTo>
                <a:lnTo>
                  <a:pt x="43068" y="153923"/>
                </a:lnTo>
                <a:lnTo>
                  <a:pt x="47122" y="150479"/>
                </a:lnTo>
                <a:lnTo>
                  <a:pt x="47122" y="96106"/>
                </a:lnTo>
                <a:lnTo>
                  <a:pt x="49164" y="95371"/>
                </a:lnTo>
                <a:lnTo>
                  <a:pt x="86746" y="95371"/>
                </a:lnTo>
                <a:lnTo>
                  <a:pt x="67727" y="26023"/>
                </a:lnTo>
                <a:lnTo>
                  <a:pt x="66934" y="23103"/>
                </a:lnTo>
                <a:lnTo>
                  <a:pt x="68976" y="22463"/>
                </a:lnTo>
                <a:lnTo>
                  <a:pt x="70987" y="21854"/>
                </a:lnTo>
                <a:close/>
              </a:path>
              <a:path w="99060" h="154305">
                <a:moveTo>
                  <a:pt x="86746" y="95371"/>
                </a:moveTo>
                <a:lnTo>
                  <a:pt x="51937" y="95371"/>
                </a:lnTo>
                <a:lnTo>
                  <a:pt x="51937" y="150479"/>
                </a:lnTo>
                <a:lnTo>
                  <a:pt x="56022" y="153923"/>
                </a:lnTo>
                <a:lnTo>
                  <a:pt x="65531" y="153923"/>
                </a:lnTo>
                <a:lnTo>
                  <a:pt x="68976" y="150479"/>
                </a:lnTo>
                <a:lnTo>
                  <a:pt x="68976" y="96106"/>
                </a:lnTo>
                <a:lnTo>
                  <a:pt x="86746" y="95371"/>
                </a:lnTo>
                <a:close/>
              </a:path>
              <a:path w="99060" h="154305">
                <a:moveTo>
                  <a:pt x="77845" y="0"/>
                </a:moveTo>
                <a:lnTo>
                  <a:pt x="21214" y="0"/>
                </a:lnTo>
                <a:lnTo>
                  <a:pt x="16398" y="12953"/>
                </a:lnTo>
                <a:lnTo>
                  <a:pt x="2878" y="56908"/>
                </a:lnTo>
                <a:lnTo>
                  <a:pt x="0" y="65410"/>
                </a:lnTo>
                <a:lnTo>
                  <a:pt x="13715" y="69463"/>
                </a:lnTo>
                <a:lnTo>
                  <a:pt x="15758" y="61965"/>
                </a:lnTo>
                <a:lnTo>
                  <a:pt x="27309" y="24506"/>
                </a:lnTo>
                <a:lnTo>
                  <a:pt x="27310" y="21854"/>
                </a:lnTo>
                <a:lnTo>
                  <a:pt x="85423" y="21854"/>
                </a:lnTo>
                <a:lnTo>
                  <a:pt x="82766" y="13194"/>
                </a:lnTo>
                <a:lnTo>
                  <a:pt x="77845" y="0"/>
                </a:lnTo>
                <a:close/>
              </a:path>
              <a:path w="99060" h="154305">
                <a:moveTo>
                  <a:pt x="85423" y="21854"/>
                </a:moveTo>
                <a:lnTo>
                  <a:pt x="70987" y="21854"/>
                </a:lnTo>
                <a:lnTo>
                  <a:pt x="71750" y="24506"/>
                </a:lnTo>
                <a:lnTo>
                  <a:pt x="82692" y="61965"/>
                </a:lnTo>
                <a:lnTo>
                  <a:pt x="85343" y="69463"/>
                </a:lnTo>
                <a:lnTo>
                  <a:pt x="99059" y="65410"/>
                </a:lnTo>
                <a:lnTo>
                  <a:pt x="96255" y="57149"/>
                </a:lnTo>
                <a:lnTo>
                  <a:pt x="85423" y="21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2" name="object 28"/>
          <p:cNvSpPr>
            <a:spLocks/>
          </p:cNvSpPr>
          <p:nvPr/>
        </p:nvSpPr>
        <p:spPr bwMode="auto">
          <a:xfrm>
            <a:off x="4900613" y="1346200"/>
            <a:ext cx="34925" cy="31750"/>
          </a:xfrm>
          <a:custGeom>
            <a:avLst/>
            <a:gdLst>
              <a:gd name="T0" fmla="*/ 33741 w 33654"/>
              <a:gd name="T1" fmla="*/ 0 h 32384"/>
              <a:gd name="T2" fmla="*/ 9719 w 33654"/>
              <a:gd name="T3" fmla="*/ 0 h 32384"/>
              <a:gd name="T4" fmla="*/ 0 w 33654"/>
              <a:gd name="T5" fmla="*/ 6184 h 32384"/>
              <a:gd name="T6" fmla="*/ 0 w 33654"/>
              <a:gd name="T7" fmla="*/ 21683 h 32384"/>
              <a:gd name="T8" fmla="*/ 9719 w 33654"/>
              <a:gd name="T9" fmla="*/ 27867 h 32384"/>
              <a:gd name="T10" fmla="*/ 33741 w 33654"/>
              <a:gd name="T11" fmla="*/ 27867 h 32384"/>
              <a:gd name="T12" fmla="*/ 43461 w 33654"/>
              <a:gd name="T13" fmla="*/ 21683 h 32384"/>
              <a:gd name="T14" fmla="*/ 43461 w 33654"/>
              <a:gd name="T15" fmla="*/ 6184 h 32384"/>
              <a:gd name="T16" fmla="*/ 33741 w 33654"/>
              <a:gd name="T17" fmla="*/ 0 h 32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54"/>
              <a:gd name="T28" fmla="*/ 0 h 32384"/>
              <a:gd name="T29" fmla="*/ 33654 w 33654"/>
              <a:gd name="T30" fmla="*/ 32384 h 32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54" h="32384">
                <a:moveTo>
                  <a:pt x="26029" y="0"/>
                </a:moveTo>
                <a:lnTo>
                  <a:pt x="7498" y="0"/>
                </a:lnTo>
                <a:lnTo>
                  <a:pt x="0" y="7101"/>
                </a:lnTo>
                <a:lnTo>
                  <a:pt x="0" y="24902"/>
                </a:lnTo>
                <a:lnTo>
                  <a:pt x="7498" y="32003"/>
                </a:lnTo>
                <a:lnTo>
                  <a:pt x="26029" y="32003"/>
                </a:lnTo>
                <a:lnTo>
                  <a:pt x="33527" y="24902"/>
                </a:lnTo>
                <a:lnTo>
                  <a:pt x="33527" y="7101"/>
                </a:lnTo>
                <a:lnTo>
                  <a:pt x="260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3" name="object 29"/>
          <p:cNvSpPr>
            <a:spLocks/>
          </p:cNvSpPr>
          <p:nvPr/>
        </p:nvSpPr>
        <p:spPr bwMode="auto">
          <a:xfrm>
            <a:off x="4868863" y="1387475"/>
            <a:ext cx="98425" cy="153988"/>
          </a:xfrm>
          <a:custGeom>
            <a:avLst/>
            <a:gdLst>
              <a:gd name="T0" fmla="*/ 73899 w 97789"/>
              <a:gd name="T1" fmla="*/ 21541 h 154305"/>
              <a:gd name="T2" fmla="*/ 28832 w 97789"/>
              <a:gd name="T3" fmla="*/ 21541 h 154305"/>
              <a:gd name="T4" fmla="*/ 30970 w 97789"/>
              <a:gd name="T5" fmla="*/ 22141 h 154305"/>
              <a:gd name="T6" fmla="*/ 33107 w 97789"/>
              <a:gd name="T7" fmla="*/ 22774 h 154305"/>
              <a:gd name="T8" fmla="*/ 32438 w 97789"/>
              <a:gd name="T9" fmla="*/ 25536 h 154305"/>
              <a:gd name="T10" fmla="*/ 12663 w 97789"/>
              <a:gd name="T11" fmla="*/ 93896 h 154305"/>
              <a:gd name="T12" fmla="*/ 30970 w 97789"/>
              <a:gd name="T13" fmla="*/ 94007 h 154305"/>
              <a:gd name="T14" fmla="*/ 30970 w 97789"/>
              <a:gd name="T15" fmla="*/ 148328 h 154305"/>
              <a:gd name="T16" fmla="*/ 34541 w 97789"/>
              <a:gd name="T17" fmla="*/ 151723 h 154305"/>
              <a:gd name="T18" fmla="*/ 44398 w 97789"/>
              <a:gd name="T19" fmla="*/ 151723 h 154305"/>
              <a:gd name="T20" fmla="*/ 48510 w 97789"/>
              <a:gd name="T21" fmla="*/ 148328 h 154305"/>
              <a:gd name="T22" fmla="*/ 48510 w 97789"/>
              <a:gd name="T23" fmla="*/ 94733 h 154305"/>
              <a:gd name="T24" fmla="*/ 51446 w 97789"/>
              <a:gd name="T25" fmla="*/ 94007 h 154305"/>
              <a:gd name="T26" fmla="*/ 90102 w 97789"/>
              <a:gd name="T27" fmla="*/ 94007 h 154305"/>
              <a:gd name="T28" fmla="*/ 69661 w 97789"/>
              <a:gd name="T29" fmla="*/ 25657 h 154305"/>
              <a:gd name="T30" fmla="*/ 68989 w 97789"/>
              <a:gd name="T31" fmla="*/ 22774 h 154305"/>
              <a:gd name="T32" fmla="*/ 71093 w 97789"/>
              <a:gd name="T33" fmla="*/ 22141 h 154305"/>
              <a:gd name="T34" fmla="*/ 73899 w 97789"/>
              <a:gd name="T35" fmla="*/ 21541 h 154305"/>
              <a:gd name="T36" fmla="*/ 90102 w 97789"/>
              <a:gd name="T37" fmla="*/ 94007 h 154305"/>
              <a:gd name="T38" fmla="*/ 53551 w 97789"/>
              <a:gd name="T39" fmla="*/ 94007 h 154305"/>
              <a:gd name="T40" fmla="*/ 53551 w 97789"/>
              <a:gd name="T41" fmla="*/ 148328 h 154305"/>
              <a:gd name="T42" fmla="*/ 57665 w 97789"/>
              <a:gd name="T43" fmla="*/ 151723 h 154305"/>
              <a:gd name="T44" fmla="*/ 67522 w 97789"/>
              <a:gd name="T45" fmla="*/ 151723 h 154305"/>
              <a:gd name="T46" fmla="*/ 71093 w 97789"/>
              <a:gd name="T47" fmla="*/ 148328 h 154305"/>
              <a:gd name="T48" fmla="*/ 71093 w 97789"/>
              <a:gd name="T49" fmla="*/ 94733 h 154305"/>
              <a:gd name="T50" fmla="*/ 90102 w 97789"/>
              <a:gd name="T51" fmla="*/ 94007 h 154305"/>
              <a:gd name="T52" fmla="*/ 80279 w 97789"/>
              <a:gd name="T53" fmla="*/ 0 h 154305"/>
              <a:gd name="T54" fmla="*/ 21783 w 97789"/>
              <a:gd name="T55" fmla="*/ 0 h 154305"/>
              <a:gd name="T56" fmla="*/ 16872 w 97789"/>
              <a:gd name="T57" fmla="*/ 12769 h 154305"/>
              <a:gd name="T58" fmla="*/ 2881 w 97789"/>
              <a:gd name="T59" fmla="*/ 56099 h 154305"/>
              <a:gd name="T60" fmla="*/ 0 w 97789"/>
              <a:gd name="T61" fmla="*/ 64475 h 154305"/>
              <a:gd name="T62" fmla="*/ 14098 w 97789"/>
              <a:gd name="T63" fmla="*/ 68470 h 154305"/>
              <a:gd name="T64" fmla="*/ 16873 w 97789"/>
              <a:gd name="T65" fmla="*/ 61079 h 154305"/>
              <a:gd name="T66" fmla="*/ 28162 w 97789"/>
              <a:gd name="T67" fmla="*/ 24155 h 154305"/>
              <a:gd name="T68" fmla="*/ 28832 w 97789"/>
              <a:gd name="T69" fmla="*/ 21541 h 154305"/>
              <a:gd name="T70" fmla="*/ 88031 w 97789"/>
              <a:gd name="T71" fmla="*/ 21541 h 154305"/>
              <a:gd name="T72" fmla="*/ 85266 w 97789"/>
              <a:gd name="T73" fmla="*/ 13003 h 154305"/>
              <a:gd name="T74" fmla="*/ 80279 w 97789"/>
              <a:gd name="T75" fmla="*/ 0 h 154305"/>
              <a:gd name="T76" fmla="*/ 88031 w 97789"/>
              <a:gd name="T77" fmla="*/ 21541 h 154305"/>
              <a:gd name="T78" fmla="*/ 73899 w 97789"/>
              <a:gd name="T79" fmla="*/ 21541 h 154305"/>
              <a:gd name="T80" fmla="*/ 73899 w 97789"/>
              <a:gd name="T81" fmla="*/ 24156 h 154305"/>
              <a:gd name="T82" fmla="*/ 85862 w 97789"/>
              <a:gd name="T83" fmla="*/ 61079 h 154305"/>
              <a:gd name="T84" fmla="*/ 87965 w 97789"/>
              <a:gd name="T85" fmla="*/ 68470 h 154305"/>
              <a:gd name="T86" fmla="*/ 102063 w 97789"/>
              <a:gd name="T87" fmla="*/ 64475 h 154305"/>
              <a:gd name="T88" fmla="*/ 99288 w 97789"/>
              <a:gd name="T89" fmla="*/ 56333 h 154305"/>
              <a:gd name="T90" fmla="*/ 88031 w 97789"/>
              <a:gd name="T91" fmla="*/ 21541 h 1543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7789"/>
              <a:gd name="T139" fmla="*/ 0 h 154305"/>
              <a:gd name="T140" fmla="*/ 97789 w 97789"/>
              <a:gd name="T141" fmla="*/ 154305 h 1543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7789" h="154305">
                <a:moveTo>
                  <a:pt x="70622" y="21854"/>
                </a:moveTo>
                <a:lnTo>
                  <a:pt x="27553" y="21854"/>
                </a:lnTo>
                <a:lnTo>
                  <a:pt x="29596" y="22463"/>
                </a:lnTo>
                <a:lnTo>
                  <a:pt x="31638" y="23103"/>
                </a:lnTo>
                <a:lnTo>
                  <a:pt x="30998" y="25907"/>
                </a:lnTo>
                <a:lnTo>
                  <a:pt x="12101" y="95257"/>
                </a:lnTo>
                <a:lnTo>
                  <a:pt x="29596" y="95371"/>
                </a:lnTo>
                <a:lnTo>
                  <a:pt x="29596" y="150479"/>
                </a:lnTo>
                <a:lnTo>
                  <a:pt x="33009" y="153923"/>
                </a:lnTo>
                <a:lnTo>
                  <a:pt x="42428" y="153923"/>
                </a:lnTo>
                <a:lnTo>
                  <a:pt x="46360" y="150479"/>
                </a:lnTo>
                <a:lnTo>
                  <a:pt x="46360" y="96106"/>
                </a:lnTo>
                <a:lnTo>
                  <a:pt x="49164" y="95371"/>
                </a:lnTo>
                <a:lnTo>
                  <a:pt x="86105" y="95371"/>
                </a:lnTo>
                <a:lnTo>
                  <a:pt x="66571" y="26028"/>
                </a:lnTo>
                <a:lnTo>
                  <a:pt x="65928" y="23103"/>
                </a:lnTo>
                <a:lnTo>
                  <a:pt x="67939" y="22463"/>
                </a:lnTo>
                <a:lnTo>
                  <a:pt x="70622" y="21854"/>
                </a:lnTo>
                <a:close/>
              </a:path>
              <a:path w="97789" h="154305">
                <a:moveTo>
                  <a:pt x="86105" y="95371"/>
                </a:moveTo>
                <a:lnTo>
                  <a:pt x="51175" y="95371"/>
                </a:lnTo>
                <a:lnTo>
                  <a:pt x="51175" y="150479"/>
                </a:lnTo>
                <a:lnTo>
                  <a:pt x="55107" y="153923"/>
                </a:lnTo>
                <a:lnTo>
                  <a:pt x="64526" y="153923"/>
                </a:lnTo>
                <a:lnTo>
                  <a:pt x="67939" y="150479"/>
                </a:lnTo>
                <a:lnTo>
                  <a:pt x="67939" y="96106"/>
                </a:lnTo>
                <a:lnTo>
                  <a:pt x="86105" y="95371"/>
                </a:lnTo>
                <a:close/>
              </a:path>
              <a:path w="97789" h="154305">
                <a:moveTo>
                  <a:pt x="76718" y="0"/>
                </a:moveTo>
                <a:lnTo>
                  <a:pt x="20817" y="0"/>
                </a:lnTo>
                <a:lnTo>
                  <a:pt x="16123" y="12953"/>
                </a:lnTo>
                <a:lnTo>
                  <a:pt x="2754" y="56912"/>
                </a:lnTo>
                <a:lnTo>
                  <a:pt x="0" y="65410"/>
                </a:lnTo>
                <a:lnTo>
                  <a:pt x="13472" y="69463"/>
                </a:lnTo>
                <a:lnTo>
                  <a:pt x="16124" y="61965"/>
                </a:lnTo>
                <a:lnTo>
                  <a:pt x="26913" y="24505"/>
                </a:lnTo>
                <a:lnTo>
                  <a:pt x="27553" y="21854"/>
                </a:lnTo>
                <a:lnTo>
                  <a:pt x="84125" y="21854"/>
                </a:lnTo>
                <a:lnTo>
                  <a:pt x="81484" y="13192"/>
                </a:lnTo>
                <a:lnTo>
                  <a:pt x="76718" y="0"/>
                </a:lnTo>
                <a:close/>
              </a:path>
              <a:path w="97789" h="154305">
                <a:moveTo>
                  <a:pt x="84125" y="21854"/>
                </a:moveTo>
                <a:lnTo>
                  <a:pt x="70622" y="21854"/>
                </a:lnTo>
                <a:lnTo>
                  <a:pt x="70622" y="24506"/>
                </a:lnTo>
                <a:lnTo>
                  <a:pt x="82052" y="61965"/>
                </a:lnTo>
                <a:lnTo>
                  <a:pt x="84063" y="69463"/>
                </a:lnTo>
                <a:lnTo>
                  <a:pt x="97535" y="65410"/>
                </a:lnTo>
                <a:lnTo>
                  <a:pt x="94884" y="57149"/>
                </a:lnTo>
                <a:lnTo>
                  <a:pt x="84125" y="21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4" name="object 30"/>
          <p:cNvSpPr>
            <a:spLocks/>
          </p:cNvSpPr>
          <p:nvPr/>
        </p:nvSpPr>
        <p:spPr bwMode="auto">
          <a:xfrm>
            <a:off x="5075238" y="1427163"/>
            <a:ext cx="25400" cy="26987"/>
          </a:xfrm>
          <a:custGeom>
            <a:avLst/>
            <a:gdLst>
              <a:gd name="T0" fmla="*/ 16872 w 26035"/>
              <a:gd name="T1" fmla="*/ 0 h 27940"/>
              <a:gd name="T2" fmla="*/ 4923 w 26035"/>
              <a:gd name="T3" fmla="*/ 0 h 27940"/>
              <a:gd name="T4" fmla="*/ 0 w 26035"/>
              <a:gd name="T5" fmla="*/ 4780 h 27940"/>
              <a:gd name="T6" fmla="*/ 0 w 26035"/>
              <a:gd name="T7" fmla="*/ 16733 h 27940"/>
              <a:gd name="T8" fmla="*/ 4923 w 26035"/>
              <a:gd name="T9" fmla="*/ 21514 h 27940"/>
              <a:gd name="T10" fmla="*/ 16872 w 26035"/>
              <a:gd name="T11" fmla="*/ 21514 h 27940"/>
              <a:gd name="T12" fmla="*/ 21795 w 26035"/>
              <a:gd name="T13" fmla="*/ 16733 h 27940"/>
              <a:gd name="T14" fmla="*/ 21795 w 26035"/>
              <a:gd name="T15" fmla="*/ 4780 h 27940"/>
              <a:gd name="T16" fmla="*/ 16872 w 26035"/>
              <a:gd name="T17" fmla="*/ 0 h 27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35"/>
              <a:gd name="T28" fmla="*/ 0 h 27940"/>
              <a:gd name="T29" fmla="*/ 26035 w 26035"/>
              <a:gd name="T30" fmla="*/ 27940 h 279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35" h="27940">
                <a:moveTo>
                  <a:pt x="20055" y="0"/>
                </a:moveTo>
                <a:lnTo>
                  <a:pt x="5852" y="0"/>
                </a:lnTo>
                <a:lnTo>
                  <a:pt x="0" y="6095"/>
                </a:lnTo>
                <a:lnTo>
                  <a:pt x="0" y="21335"/>
                </a:lnTo>
                <a:lnTo>
                  <a:pt x="5852" y="27431"/>
                </a:lnTo>
                <a:lnTo>
                  <a:pt x="20055" y="27431"/>
                </a:lnTo>
                <a:lnTo>
                  <a:pt x="25907" y="21335"/>
                </a:lnTo>
                <a:lnTo>
                  <a:pt x="25907" y="6095"/>
                </a:lnTo>
                <a:lnTo>
                  <a:pt x="200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5" name="object 31"/>
          <p:cNvSpPr>
            <a:spLocks/>
          </p:cNvSpPr>
          <p:nvPr/>
        </p:nvSpPr>
        <p:spPr bwMode="auto">
          <a:xfrm>
            <a:off x="5053013" y="1460500"/>
            <a:ext cx="68262" cy="80963"/>
          </a:xfrm>
          <a:custGeom>
            <a:avLst/>
            <a:gdLst>
              <a:gd name="T0" fmla="*/ 55354 w 67310"/>
              <a:gd name="T1" fmla="*/ 15807 h 81280"/>
              <a:gd name="T2" fmla="*/ 19471 w 67310"/>
              <a:gd name="T3" fmla="*/ 15807 h 81280"/>
              <a:gd name="T4" fmla="*/ 19471 w 67310"/>
              <a:gd name="T5" fmla="*/ 75982 h 81280"/>
              <a:gd name="T6" fmla="*/ 23137 w 67310"/>
              <a:gd name="T7" fmla="*/ 78591 h 81280"/>
              <a:gd name="T8" fmla="*/ 31375 w 67310"/>
              <a:gd name="T9" fmla="*/ 78591 h 81280"/>
              <a:gd name="T10" fmla="*/ 35176 w 67310"/>
              <a:gd name="T11" fmla="*/ 75982 h 81280"/>
              <a:gd name="T12" fmla="*/ 35176 w 67310"/>
              <a:gd name="T13" fmla="*/ 50922 h 81280"/>
              <a:gd name="T14" fmla="*/ 34335 w 67310"/>
              <a:gd name="T15" fmla="*/ 47570 h 81280"/>
              <a:gd name="T16" fmla="*/ 55354 w 67310"/>
              <a:gd name="T17" fmla="*/ 47570 h 81280"/>
              <a:gd name="T18" fmla="*/ 55354 w 67310"/>
              <a:gd name="T19" fmla="*/ 15807 h 81280"/>
              <a:gd name="T20" fmla="*/ 55354 w 67310"/>
              <a:gd name="T21" fmla="*/ 47570 h 81280"/>
              <a:gd name="T22" fmla="*/ 39647 w 67310"/>
              <a:gd name="T23" fmla="*/ 47570 h 81280"/>
              <a:gd name="T24" fmla="*/ 39647 w 67310"/>
              <a:gd name="T25" fmla="*/ 75982 h 81280"/>
              <a:gd name="T26" fmla="*/ 43313 w 67310"/>
              <a:gd name="T27" fmla="*/ 78591 h 81280"/>
              <a:gd name="T28" fmla="*/ 51552 w 67310"/>
              <a:gd name="T29" fmla="*/ 78591 h 81280"/>
              <a:gd name="T30" fmla="*/ 55354 w 67310"/>
              <a:gd name="T31" fmla="*/ 75982 h 81280"/>
              <a:gd name="T32" fmla="*/ 55354 w 67310"/>
              <a:gd name="T33" fmla="*/ 47570 h 81280"/>
              <a:gd name="T34" fmla="*/ 46373 w 67310"/>
              <a:gd name="T35" fmla="*/ 0 h 81280"/>
              <a:gd name="T36" fmla="*/ 25356 w 67310"/>
              <a:gd name="T37" fmla="*/ 0 h 81280"/>
              <a:gd name="T38" fmla="*/ 17514 w 67310"/>
              <a:gd name="T39" fmla="*/ 3367 h 81280"/>
              <a:gd name="T40" fmla="*/ 9988 w 67310"/>
              <a:gd name="T41" fmla="*/ 16180 h 81280"/>
              <a:gd name="T42" fmla="*/ 5176 w 67310"/>
              <a:gd name="T43" fmla="*/ 26454 h 81280"/>
              <a:gd name="T44" fmla="*/ 1547 w 67310"/>
              <a:gd name="T45" fmla="*/ 35707 h 81280"/>
              <a:gd name="T46" fmla="*/ 706 w 67310"/>
              <a:gd name="T47" fmla="*/ 36330 h 81280"/>
              <a:gd name="T48" fmla="*/ 1547 w 67310"/>
              <a:gd name="T49" fmla="*/ 36330 h 81280"/>
              <a:gd name="T50" fmla="*/ 706 w 67310"/>
              <a:gd name="T51" fmla="*/ 37694 h 81280"/>
              <a:gd name="T52" fmla="*/ 0 w 67310"/>
              <a:gd name="T53" fmla="*/ 40897 h 81280"/>
              <a:gd name="T54" fmla="*/ 2959 w 67310"/>
              <a:gd name="T55" fmla="*/ 42262 h 81280"/>
              <a:gd name="T56" fmla="*/ 7432 w 67310"/>
              <a:gd name="T57" fmla="*/ 44249 h 81280"/>
              <a:gd name="T58" fmla="*/ 9684 w 67310"/>
              <a:gd name="T59" fmla="*/ 40897 h 81280"/>
              <a:gd name="T60" fmla="*/ 17923 w 67310"/>
              <a:gd name="T61" fmla="*/ 17794 h 81280"/>
              <a:gd name="T62" fmla="*/ 19471 w 67310"/>
              <a:gd name="T63" fmla="*/ 15807 h 81280"/>
              <a:gd name="T64" fmla="*/ 65107 w 67310"/>
              <a:gd name="T65" fmla="*/ 15807 h 81280"/>
              <a:gd name="T66" fmla="*/ 62272 w 67310"/>
              <a:gd name="T67" fmla="*/ 9630 h 81280"/>
              <a:gd name="T68" fmla="*/ 59198 w 67310"/>
              <a:gd name="T69" fmla="*/ 626 h 81280"/>
              <a:gd name="T70" fmla="*/ 52259 w 67310"/>
              <a:gd name="T71" fmla="*/ 626 h 81280"/>
              <a:gd name="T72" fmla="*/ 46373 w 67310"/>
              <a:gd name="T73" fmla="*/ 0 h 81280"/>
              <a:gd name="T74" fmla="*/ 65107 w 67310"/>
              <a:gd name="T75" fmla="*/ 15807 h 81280"/>
              <a:gd name="T76" fmla="*/ 55354 w 67310"/>
              <a:gd name="T77" fmla="*/ 15807 h 81280"/>
              <a:gd name="T78" fmla="*/ 56060 w 67310"/>
              <a:gd name="T79" fmla="*/ 17171 h 81280"/>
              <a:gd name="T80" fmla="*/ 62079 w 67310"/>
              <a:gd name="T81" fmla="*/ 32978 h 81280"/>
              <a:gd name="T82" fmla="*/ 65003 w 67310"/>
              <a:gd name="T83" fmla="*/ 40274 h 81280"/>
              <a:gd name="T84" fmla="*/ 65709 w 67310"/>
              <a:gd name="T85" fmla="*/ 40274 h 81280"/>
              <a:gd name="T86" fmla="*/ 68804 w 67310"/>
              <a:gd name="T87" fmla="*/ 41638 h 81280"/>
              <a:gd name="T88" fmla="*/ 72436 w 67310"/>
              <a:gd name="T89" fmla="*/ 40274 h 81280"/>
              <a:gd name="T90" fmla="*/ 73277 w 67310"/>
              <a:gd name="T91" fmla="*/ 37694 h 81280"/>
              <a:gd name="T92" fmla="*/ 73981 w 67310"/>
              <a:gd name="T93" fmla="*/ 35707 h 81280"/>
              <a:gd name="T94" fmla="*/ 73981 w 67310"/>
              <a:gd name="T95" fmla="*/ 34342 h 81280"/>
              <a:gd name="T96" fmla="*/ 72436 w 67310"/>
              <a:gd name="T97" fmla="*/ 32978 h 81280"/>
              <a:gd name="T98" fmla="*/ 73277 w 67310"/>
              <a:gd name="T99" fmla="*/ 32978 h 81280"/>
              <a:gd name="T100" fmla="*/ 68182 w 67310"/>
              <a:gd name="T101" fmla="*/ 22507 h 81280"/>
              <a:gd name="T102" fmla="*/ 65107 w 67310"/>
              <a:gd name="T103" fmla="*/ 15807 h 81280"/>
              <a:gd name="T104" fmla="*/ 58985 w 67310"/>
              <a:gd name="T105" fmla="*/ 0 h 81280"/>
              <a:gd name="T106" fmla="*/ 52259 w 67310"/>
              <a:gd name="T107" fmla="*/ 626 h 81280"/>
              <a:gd name="T108" fmla="*/ 59198 w 67310"/>
              <a:gd name="T109" fmla="*/ 626 h 81280"/>
              <a:gd name="T110" fmla="*/ 58985 w 67310"/>
              <a:gd name="T111" fmla="*/ 0 h 81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310"/>
              <a:gd name="T169" fmla="*/ 0 h 81280"/>
              <a:gd name="T170" fmla="*/ 67310 w 67310"/>
              <a:gd name="T171" fmla="*/ 81280 h 812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310" h="81280">
                <a:moveTo>
                  <a:pt x="50170" y="16245"/>
                </a:moveTo>
                <a:lnTo>
                  <a:pt x="17647" y="16245"/>
                </a:lnTo>
                <a:lnTo>
                  <a:pt x="17647" y="78089"/>
                </a:lnTo>
                <a:lnTo>
                  <a:pt x="20970" y="80771"/>
                </a:lnTo>
                <a:lnTo>
                  <a:pt x="28437" y="80771"/>
                </a:lnTo>
                <a:lnTo>
                  <a:pt x="31882" y="78089"/>
                </a:lnTo>
                <a:lnTo>
                  <a:pt x="31882" y="52334"/>
                </a:lnTo>
                <a:lnTo>
                  <a:pt x="31120" y="48889"/>
                </a:lnTo>
                <a:lnTo>
                  <a:pt x="50170" y="48889"/>
                </a:lnTo>
                <a:lnTo>
                  <a:pt x="50170" y="16245"/>
                </a:lnTo>
                <a:close/>
              </a:path>
              <a:path w="67310" h="81280">
                <a:moveTo>
                  <a:pt x="50170" y="48889"/>
                </a:moveTo>
                <a:lnTo>
                  <a:pt x="35935" y="48889"/>
                </a:lnTo>
                <a:lnTo>
                  <a:pt x="35935" y="78089"/>
                </a:lnTo>
                <a:lnTo>
                  <a:pt x="39258" y="80771"/>
                </a:lnTo>
                <a:lnTo>
                  <a:pt x="46725" y="80771"/>
                </a:lnTo>
                <a:lnTo>
                  <a:pt x="50170" y="78089"/>
                </a:lnTo>
                <a:lnTo>
                  <a:pt x="50170" y="48889"/>
                </a:lnTo>
                <a:close/>
              </a:path>
              <a:path w="67310" h="81280">
                <a:moveTo>
                  <a:pt x="42031" y="0"/>
                </a:moveTo>
                <a:lnTo>
                  <a:pt x="22981" y="0"/>
                </a:lnTo>
                <a:lnTo>
                  <a:pt x="15874" y="3458"/>
                </a:lnTo>
                <a:lnTo>
                  <a:pt x="9053" y="16629"/>
                </a:lnTo>
                <a:lnTo>
                  <a:pt x="4693" y="27188"/>
                </a:lnTo>
                <a:lnTo>
                  <a:pt x="1402" y="36697"/>
                </a:lnTo>
                <a:lnTo>
                  <a:pt x="640" y="37337"/>
                </a:lnTo>
                <a:lnTo>
                  <a:pt x="1402" y="37337"/>
                </a:lnTo>
                <a:lnTo>
                  <a:pt x="640" y="38740"/>
                </a:lnTo>
                <a:lnTo>
                  <a:pt x="0" y="42031"/>
                </a:lnTo>
                <a:lnTo>
                  <a:pt x="2682" y="43433"/>
                </a:lnTo>
                <a:lnTo>
                  <a:pt x="6736" y="45476"/>
                </a:lnTo>
                <a:lnTo>
                  <a:pt x="8778" y="42031"/>
                </a:lnTo>
                <a:lnTo>
                  <a:pt x="16245" y="18287"/>
                </a:lnTo>
                <a:lnTo>
                  <a:pt x="17647" y="16245"/>
                </a:lnTo>
                <a:lnTo>
                  <a:pt x="59011" y="16245"/>
                </a:lnTo>
                <a:lnTo>
                  <a:pt x="56442" y="9897"/>
                </a:lnTo>
                <a:lnTo>
                  <a:pt x="53654" y="640"/>
                </a:lnTo>
                <a:lnTo>
                  <a:pt x="47365" y="640"/>
                </a:lnTo>
                <a:lnTo>
                  <a:pt x="42031" y="0"/>
                </a:lnTo>
                <a:close/>
              </a:path>
              <a:path w="67310" h="81280">
                <a:moveTo>
                  <a:pt x="59011" y="16245"/>
                </a:moveTo>
                <a:lnTo>
                  <a:pt x="50170" y="16245"/>
                </a:lnTo>
                <a:lnTo>
                  <a:pt x="50810" y="17647"/>
                </a:lnTo>
                <a:lnTo>
                  <a:pt x="56266" y="33893"/>
                </a:lnTo>
                <a:lnTo>
                  <a:pt x="58917" y="41391"/>
                </a:lnTo>
                <a:lnTo>
                  <a:pt x="59557" y="41391"/>
                </a:lnTo>
                <a:lnTo>
                  <a:pt x="62362" y="42793"/>
                </a:lnTo>
                <a:lnTo>
                  <a:pt x="65653" y="41391"/>
                </a:lnTo>
                <a:lnTo>
                  <a:pt x="66415" y="38740"/>
                </a:lnTo>
                <a:lnTo>
                  <a:pt x="67055" y="36697"/>
                </a:lnTo>
                <a:lnTo>
                  <a:pt x="67055" y="35295"/>
                </a:lnTo>
                <a:lnTo>
                  <a:pt x="65653" y="33893"/>
                </a:lnTo>
                <a:lnTo>
                  <a:pt x="66415" y="33893"/>
                </a:lnTo>
                <a:lnTo>
                  <a:pt x="61797" y="23131"/>
                </a:lnTo>
                <a:lnTo>
                  <a:pt x="59011" y="16245"/>
                </a:lnTo>
                <a:close/>
              </a:path>
              <a:path w="67310" h="81280">
                <a:moveTo>
                  <a:pt x="53461" y="0"/>
                </a:moveTo>
                <a:lnTo>
                  <a:pt x="47365" y="640"/>
                </a:lnTo>
                <a:lnTo>
                  <a:pt x="53654" y="640"/>
                </a:lnTo>
                <a:lnTo>
                  <a:pt x="534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6" name="object 32"/>
          <p:cNvSpPr>
            <a:spLocks/>
          </p:cNvSpPr>
          <p:nvPr/>
        </p:nvSpPr>
        <p:spPr bwMode="auto">
          <a:xfrm>
            <a:off x="4752975" y="1335088"/>
            <a:ext cx="33338" cy="34925"/>
          </a:xfrm>
          <a:custGeom>
            <a:avLst/>
            <a:gdLst>
              <a:gd name="T0" fmla="*/ 24366 w 33654"/>
              <a:gd name="T1" fmla="*/ 0 h 35559"/>
              <a:gd name="T2" fmla="*/ 7019 w 33654"/>
              <a:gd name="T3" fmla="*/ 0 h 35559"/>
              <a:gd name="T4" fmla="*/ 0 w 33654"/>
              <a:gd name="T5" fmla="*/ 6933 h 35559"/>
              <a:gd name="T6" fmla="*/ 0 w 33654"/>
              <a:gd name="T7" fmla="*/ 23971 h 35559"/>
              <a:gd name="T8" fmla="*/ 7019 w 33654"/>
              <a:gd name="T9" fmla="*/ 30903 h 35559"/>
              <a:gd name="T10" fmla="*/ 24366 w 33654"/>
              <a:gd name="T11" fmla="*/ 30903 h 35559"/>
              <a:gd name="T12" fmla="*/ 31385 w 33654"/>
              <a:gd name="T13" fmla="*/ 23971 h 35559"/>
              <a:gd name="T14" fmla="*/ 31385 w 33654"/>
              <a:gd name="T15" fmla="*/ 6933 h 35559"/>
              <a:gd name="T16" fmla="*/ 24366 w 33654"/>
              <a:gd name="T17" fmla="*/ 0 h 355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54"/>
              <a:gd name="T28" fmla="*/ 0 h 35559"/>
              <a:gd name="T29" fmla="*/ 33654 w 33654"/>
              <a:gd name="T30" fmla="*/ 35559 h 355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54" h="35559">
                <a:moveTo>
                  <a:pt x="26029" y="0"/>
                </a:moveTo>
                <a:lnTo>
                  <a:pt x="7498" y="0"/>
                </a:lnTo>
                <a:lnTo>
                  <a:pt x="0" y="7863"/>
                </a:lnTo>
                <a:lnTo>
                  <a:pt x="0" y="27188"/>
                </a:lnTo>
                <a:lnTo>
                  <a:pt x="7498" y="35051"/>
                </a:lnTo>
                <a:lnTo>
                  <a:pt x="26029" y="35051"/>
                </a:lnTo>
                <a:lnTo>
                  <a:pt x="33527" y="27188"/>
                </a:lnTo>
                <a:lnTo>
                  <a:pt x="33527" y="7863"/>
                </a:lnTo>
                <a:lnTo>
                  <a:pt x="260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7" name="object 33"/>
          <p:cNvSpPr>
            <a:spLocks/>
          </p:cNvSpPr>
          <p:nvPr/>
        </p:nvSpPr>
        <p:spPr bwMode="auto">
          <a:xfrm>
            <a:off x="4729163" y="1376363"/>
            <a:ext cx="82550" cy="165100"/>
          </a:xfrm>
          <a:custGeom>
            <a:avLst/>
            <a:gdLst>
              <a:gd name="T0" fmla="*/ 64129 w 82550"/>
              <a:gd name="T1" fmla="*/ 26791 h 165100"/>
              <a:gd name="T2" fmla="*/ 18928 w 82550"/>
              <a:gd name="T3" fmla="*/ 26791 h 165100"/>
              <a:gd name="T4" fmla="*/ 19568 w 82550"/>
              <a:gd name="T5" fmla="*/ 28834 h 165100"/>
              <a:gd name="T6" fmla="*/ 19568 w 82550"/>
              <a:gd name="T7" fmla="*/ 160538 h 165100"/>
              <a:gd name="T8" fmla="*/ 23621 w 82550"/>
              <a:gd name="T9" fmla="*/ 164591 h 165100"/>
              <a:gd name="T10" fmla="*/ 34411 w 82550"/>
              <a:gd name="T11" fmla="*/ 164591 h 165100"/>
              <a:gd name="T12" fmla="*/ 38496 w 82550"/>
              <a:gd name="T13" fmla="*/ 160538 h 165100"/>
              <a:gd name="T14" fmla="*/ 38496 w 82550"/>
              <a:gd name="T15" fmla="*/ 82295 h 165100"/>
              <a:gd name="T16" fmla="*/ 39105 w 82550"/>
              <a:gd name="T17" fmla="*/ 80253 h 165100"/>
              <a:gd name="T18" fmla="*/ 63367 w 82550"/>
              <a:gd name="T19" fmla="*/ 80253 h 165100"/>
              <a:gd name="T20" fmla="*/ 63367 w 82550"/>
              <a:gd name="T21" fmla="*/ 28834 h 165100"/>
              <a:gd name="T22" fmla="*/ 64129 w 82550"/>
              <a:gd name="T23" fmla="*/ 26791 h 165100"/>
              <a:gd name="T24" fmla="*/ 63367 w 82550"/>
              <a:gd name="T25" fmla="*/ 80253 h 165100"/>
              <a:gd name="T26" fmla="*/ 43830 w 82550"/>
              <a:gd name="T27" fmla="*/ 80253 h 165100"/>
              <a:gd name="T28" fmla="*/ 43830 w 82550"/>
              <a:gd name="T29" fmla="*/ 160538 h 165100"/>
              <a:gd name="T30" fmla="*/ 48524 w 82550"/>
              <a:gd name="T31" fmla="*/ 164591 h 165100"/>
              <a:gd name="T32" fmla="*/ 58673 w 82550"/>
              <a:gd name="T33" fmla="*/ 164591 h 165100"/>
              <a:gd name="T34" fmla="*/ 63367 w 82550"/>
              <a:gd name="T35" fmla="*/ 160538 h 165100"/>
              <a:gd name="T36" fmla="*/ 63367 w 82550"/>
              <a:gd name="T37" fmla="*/ 80253 h 165100"/>
              <a:gd name="T38" fmla="*/ 60716 w 82550"/>
              <a:gd name="T39" fmla="*/ 0 h 165100"/>
              <a:gd name="T40" fmla="*/ 20970 w 82550"/>
              <a:gd name="T41" fmla="*/ 0 h 165100"/>
              <a:gd name="T42" fmla="*/ 8471 w 82550"/>
              <a:gd name="T43" fmla="*/ 5337 h 165100"/>
              <a:gd name="T44" fmla="*/ 979 w 82550"/>
              <a:gd name="T45" fmla="*/ 16587 h 165100"/>
              <a:gd name="T46" fmla="*/ 0 w 82550"/>
              <a:gd name="T47" fmla="*/ 28834 h 165100"/>
              <a:gd name="T48" fmla="*/ 0 w 82550"/>
              <a:gd name="T49" fmla="*/ 75437 h 165100"/>
              <a:gd name="T50" fmla="*/ 3444 w 82550"/>
              <a:gd name="T51" fmla="*/ 78851 h 165100"/>
              <a:gd name="T52" fmla="*/ 10789 w 82550"/>
              <a:gd name="T53" fmla="*/ 78851 h 165100"/>
              <a:gd name="T54" fmla="*/ 13472 w 82550"/>
              <a:gd name="T55" fmla="*/ 75437 h 165100"/>
              <a:gd name="T56" fmla="*/ 13472 w 82550"/>
              <a:gd name="T57" fmla="*/ 28834 h 165100"/>
              <a:gd name="T58" fmla="*/ 14234 w 82550"/>
              <a:gd name="T59" fmla="*/ 26791 h 165100"/>
              <a:gd name="T60" fmla="*/ 82295 w 82550"/>
              <a:gd name="T61" fmla="*/ 26791 h 165100"/>
              <a:gd name="T62" fmla="*/ 82295 w 82550"/>
              <a:gd name="T63" fmla="*/ 23378 h 165100"/>
              <a:gd name="T64" fmla="*/ 78163 w 82550"/>
              <a:gd name="T65" fmla="*/ 10038 h 165100"/>
              <a:gd name="T66" fmla="*/ 67678 w 82550"/>
              <a:gd name="T67" fmla="*/ 1650 h 165100"/>
              <a:gd name="T68" fmla="*/ 60716 w 82550"/>
              <a:gd name="T69" fmla="*/ 0 h 165100"/>
              <a:gd name="T70" fmla="*/ 82295 w 82550"/>
              <a:gd name="T71" fmla="*/ 26791 h 165100"/>
              <a:gd name="T72" fmla="*/ 68823 w 82550"/>
              <a:gd name="T73" fmla="*/ 26791 h 165100"/>
              <a:gd name="T74" fmla="*/ 68823 w 82550"/>
              <a:gd name="T75" fmla="*/ 75437 h 165100"/>
              <a:gd name="T76" fmla="*/ 72146 w 82550"/>
              <a:gd name="T77" fmla="*/ 78851 h 165100"/>
              <a:gd name="T78" fmla="*/ 79644 w 82550"/>
              <a:gd name="T79" fmla="*/ 78851 h 165100"/>
              <a:gd name="T80" fmla="*/ 82295 w 82550"/>
              <a:gd name="T81" fmla="*/ 75437 h 165100"/>
              <a:gd name="T82" fmla="*/ 82295 w 82550"/>
              <a:gd name="T83" fmla="*/ 26791 h 1651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2550"/>
              <a:gd name="T127" fmla="*/ 0 h 165100"/>
              <a:gd name="T128" fmla="*/ 82550 w 82550"/>
              <a:gd name="T129" fmla="*/ 165100 h 1651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2550" h="165100">
                <a:moveTo>
                  <a:pt x="64129" y="26791"/>
                </a:moveTo>
                <a:lnTo>
                  <a:pt x="18928" y="26791"/>
                </a:lnTo>
                <a:lnTo>
                  <a:pt x="19568" y="28834"/>
                </a:lnTo>
                <a:lnTo>
                  <a:pt x="19568" y="160538"/>
                </a:lnTo>
                <a:lnTo>
                  <a:pt x="23621" y="164591"/>
                </a:lnTo>
                <a:lnTo>
                  <a:pt x="34411" y="164591"/>
                </a:lnTo>
                <a:lnTo>
                  <a:pt x="38496" y="160538"/>
                </a:lnTo>
                <a:lnTo>
                  <a:pt x="38496" y="82295"/>
                </a:lnTo>
                <a:lnTo>
                  <a:pt x="39105" y="80253"/>
                </a:lnTo>
                <a:lnTo>
                  <a:pt x="63367" y="80253"/>
                </a:lnTo>
                <a:lnTo>
                  <a:pt x="63367" y="28834"/>
                </a:lnTo>
                <a:lnTo>
                  <a:pt x="64129" y="26791"/>
                </a:lnTo>
                <a:close/>
              </a:path>
              <a:path w="82550" h="165100">
                <a:moveTo>
                  <a:pt x="63367" y="80253"/>
                </a:moveTo>
                <a:lnTo>
                  <a:pt x="43830" y="80253"/>
                </a:lnTo>
                <a:lnTo>
                  <a:pt x="43830" y="160538"/>
                </a:lnTo>
                <a:lnTo>
                  <a:pt x="48524" y="164591"/>
                </a:lnTo>
                <a:lnTo>
                  <a:pt x="58673" y="164591"/>
                </a:lnTo>
                <a:lnTo>
                  <a:pt x="63367" y="160538"/>
                </a:lnTo>
                <a:lnTo>
                  <a:pt x="63367" y="80253"/>
                </a:lnTo>
                <a:close/>
              </a:path>
              <a:path w="82550" h="165100">
                <a:moveTo>
                  <a:pt x="60716" y="0"/>
                </a:moveTo>
                <a:lnTo>
                  <a:pt x="20970" y="0"/>
                </a:lnTo>
                <a:lnTo>
                  <a:pt x="8471" y="5337"/>
                </a:lnTo>
                <a:lnTo>
                  <a:pt x="979" y="16587"/>
                </a:lnTo>
                <a:lnTo>
                  <a:pt x="0" y="28834"/>
                </a:lnTo>
                <a:lnTo>
                  <a:pt x="0" y="75437"/>
                </a:lnTo>
                <a:lnTo>
                  <a:pt x="3444" y="78851"/>
                </a:lnTo>
                <a:lnTo>
                  <a:pt x="10789" y="78851"/>
                </a:lnTo>
                <a:lnTo>
                  <a:pt x="13472" y="75437"/>
                </a:lnTo>
                <a:lnTo>
                  <a:pt x="13472" y="28834"/>
                </a:lnTo>
                <a:lnTo>
                  <a:pt x="14234" y="26791"/>
                </a:lnTo>
                <a:lnTo>
                  <a:pt x="82295" y="26791"/>
                </a:lnTo>
                <a:lnTo>
                  <a:pt x="82295" y="23378"/>
                </a:lnTo>
                <a:lnTo>
                  <a:pt x="78163" y="10038"/>
                </a:lnTo>
                <a:lnTo>
                  <a:pt x="67678" y="1650"/>
                </a:lnTo>
                <a:lnTo>
                  <a:pt x="60716" y="0"/>
                </a:lnTo>
                <a:close/>
              </a:path>
              <a:path w="82550" h="165100">
                <a:moveTo>
                  <a:pt x="82295" y="26791"/>
                </a:moveTo>
                <a:lnTo>
                  <a:pt x="68823" y="26791"/>
                </a:lnTo>
                <a:lnTo>
                  <a:pt x="68823" y="75437"/>
                </a:lnTo>
                <a:lnTo>
                  <a:pt x="72146" y="78851"/>
                </a:lnTo>
                <a:lnTo>
                  <a:pt x="79644" y="78851"/>
                </a:lnTo>
                <a:lnTo>
                  <a:pt x="82295" y="75437"/>
                </a:lnTo>
                <a:lnTo>
                  <a:pt x="82295" y="267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8" name="object 34"/>
          <p:cNvSpPr>
            <a:spLocks/>
          </p:cNvSpPr>
          <p:nvPr/>
        </p:nvSpPr>
        <p:spPr bwMode="auto">
          <a:xfrm>
            <a:off x="4719638" y="1455738"/>
            <a:ext cx="15875" cy="82550"/>
          </a:xfrm>
          <a:custGeom>
            <a:avLst/>
            <a:gdLst>
              <a:gd name="T0" fmla="*/ 20289 w 15239"/>
              <a:gd name="T1" fmla="*/ 0 h 82550"/>
              <a:gd name="T2" fmla="*/ 0 w 15239"/>
              <a:gd name="T3" fmla="*/ 82295 h 82550"/>
              <a:gd name="T4" fmla="*/ 0 60000 65536"/>
              <a:gd name="T5" fmla="*/ 0 60000 65536"/>
              <a:gd name="T6" fmla="*/ 0 w 15239"/>
              <a:gd name="T7" fmla="*/ 0 h 82550"/>
              <a:gd name="T8" fmla="*/ 15239 w 15239"/>
              <a:gd name="T9" fmla="*/ 82550 h 825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39" h="82550">
                <a:moveTo>
                  <a:pt x="15239" y="0"/>
                </a:moveTo>
                <a:lnTo>
                  <a:pt x="0" y="82295"/>
                </a:lnTo>
              </a:path>
            </a:pathLst>
          </a:custGeom>
          <a:noFill/>
          <a:ln w="2438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9" name="object 35"/>
          <p:cNvSpPr>
            <a:spLocks/>
          </p:cNvSpPr>
          <p:nvPr/>
        </p:nvSpPr>
        <p:spPr bwMode="auto">
          <a:xfrm>
            <a:off x="4811713" y="1444625"/>
            <a:ext cx="60325" cy="96838"/>
          </a:xfrm>
          <a:custGeom>
            <a:avLst/>
            <a:gdLst>
              <a:gd name="T0" fmla="*/ 6260 w 60960"/>
              <a:gd name="T1" fmla="*/ 0 h 96519"/>
              <a:gd name="T2" fmla="*/ 1898 w 60960"/>
              <a:gd name="T3" fmla="*/ 0 h 96519"/>
              <a:gd name="T4" fmla="*/ 0 w 60960"/>
              <a:gd name="T5" fmla="*/ 2714 h 96519"/>
              <a:gd name="T6" fmla="*/ 0 w 60960"/>
              <a:gd name="T7" fmla="*/ 7673 h 96519"/>
              <a:gd name="T8" fmla="*/ 13205 w 60960"/>
              <a:gd name="T9" fmla="*/ 33361 h 96519"/>
              <a:gd name="T10" fmla="*/ 13823 w 60960"/>
              <a:gd name="T11" fmla="*/ 34842 h 96519"/>
              <a:gd name="T12" fmla="*/ 13823 w 60960"/>
              <a:gd name="T13" fmla="*/ 95510 h 96519"/>
              <a:gd name="T14" fmla="*/ 16400 w 60960"/>
              <a:gd name="T15" fmla="*/ 98254 h 96519"/>
              <a:gd name="T16" fmla="*/ 23255 w 60960"/>
              <a:gd name="T17" fmla="*/ 98254 h 96519"/>
              <a:gd name="T18" fmla="*/ 26428 w 60960"/>
              <a:gd name="T19" fmla="*/ 95510 h 96519"/>
              <a:gd name="T20" fmla="*/ 26428 w 60960"/>
              <a:gd name="T21" fmla="*/ 69651 h 96519"/>
              <a:gd name="T22" fmla="*/ 25861 w 60960"/>
              <a:gd name="T23" fmla="*/ 66939 h 96519"/>
              <a:gd name="T24" fmla="*/ 42857 w 60960"/>
              <a:gd name="T25" fmla="*/ 66939 h 96519"/>
              <a:gd name="T26" fmla="*/ 42857 w 60960"/>
              <a:gd name="T27" fmla="*/ 34842 h 96519"/>
              <a:gd name="T28" fmla="*/ 43421 w 60960"/>
              <a:gd name="T29" fmla="*/ 33407 h 96519"/>
              <a:gd name="T30" fmla="*/ 50761 w 60960"/>
              <a:gd name="T31" fmla="*/ 18839 h 96519"/>
              <a:gd name="T32" fmla="*/ 18893 w 60960"/>
              <a:gd name="T33" fmla="*/ 18839 h 96519"/>
              <a:gd name="T34" fmla="*/ 16400 w 60960"/>
              <a:gd name="T35" fmla="*/ 16749 h 96519"/>
              <a:gd name="T36" fmla="*/ 14531 w 60960"/>
              <a:gd name="T37" fmla="*/ 14691 h 96519"/>
              <a:gd name="T38" fmla="*/ 8868 w 60960"/>
              <a:gd name="T39" fmla="*/ 2714 h 96519"/>
              <a:gd name="T40" fmla="*/ 8157 w 60960"/>
              <a:gd name="T41" fmla="*/ 2714 h 96519"/>
              <a:gd name="T42" fmla="*/ 7563 w 60960"/>
              <a:gd name="T43" fmla="*/ 1437 h 96519"/>
              <a:gd name="T44" fmla="*/ 6260 w 60960"/>
              <a:gd name="T45" fmla="*/ 0 h 96519"/>
              <a:gd name="T46" fmla="*/ 42857 w 60960"/>
              <a:gd name="T47" fmla="*/ 66939 h 96519"/>
              <a:gd name="T48" fmla="*/ 30224 w 60960"/>
              <a:gd name="T49" fmla="*/ 66939 h 96519"/>
              <a:gd name="T50" fmla="*/ 30224 w 60960"/>
              <a:gd name="T51" fmla="*/ 95510 h 96519"/>
              <a:gd name="T52" fmla="*/ 32687 w 60960"/>
              <a:gd name="T53" fmla="*/ 98254 h 96519"/>
              <a:gd name="T54" fmla="*/ 39656 w 60960"/>
              <a:gd name="T55" fmla="*/ 98254 h 96519"/>
              <a:gd name="T56" fmla="*/ 42857 w 60960"/>
              <a:gd name="T57" fmla="*/ 95510 h 96519"/>
              <a:gd name="T58" fmla="*/ 42857 w 60960"/>
              <a:gd name="T59" fmla="*/ 66939 h 96519"/>
              <a:gd name="T60" fmla="*/ 54753 w 60960"/>
              <a:gd name="T61" fmla="*/ 0 h 96519"/>
              <a:gd name="T62" fmla="*/ 50391 w 60960"/>
              <a:gd name="T63" fmla="*/ 0 h 96519"/>
              <a:gd name="T64" fmla="*/ 49088 w 60960"/>
              <a:gd name="T65" fmla="*/ 1437 h 96519"/>
              <a:gd name="T66" fmla="*/ 47814 w 60960"/>
              <a:gd name="T67" fmla="*/ 2714 h 96519"/>
              <a:gd name="T68" fmla="*/ 41554 w 60960"/>
              <a:gd name="T69" fmla="*/ 14691 h 96519"/>
              <a:gd name="T70" fmla="*/ 39656 w 60960"/>
              <a:gd name="T71" fmla="*/ 16749 h 96519"/>
              <a:gd name="T72" fmla="*/ 37758 w 60960"/>
              <a:gd name="T73" fmla="*/ 18839 h 96519"/>
              <a:gd name="T74" fmla="*/ 50761 w 60960"/>
              <a:gd name="T75" fmla="*/ 18839 h 96519"/>
              <a:gd name="T76" fmla="*/ 55347 w 60960"/>
              <a:gd name="T77" fmla="*/ 9734 h 96519"/>
              <a:gd name="T78" fmla="*/ 56651 w 60960"/>
              <a:gd name="T79" fmla="*/ 6236 h 96519"/>
              <a:gd name="T80" fmla="*/ 56651 w 60960"/>
              <a:gd name="T81" fmla="*/ 2714 h 96519"/>
              <a:gd name="T82" fmla="*/ 54753 w 60960"/>
              <a:gd name="T83" fmla="*/ 0 h 965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0960"/>
              <a:gd name="T127" fmla="*/ 0 h 96519"/>
              <a:gd name="T128" fmla="*/ 60960 w 60960"/>
              <a:gd name="T129" fmla="*/ 96519 h 965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0960" h="96519">
                <a:moveTo>
                  <a:pt x="6736" y="0"/>
                </a:moveTo>
                <a:lnTo>
                  <a:pt x="2042" y="0"/>
                </a:lnTo>
                <a:lnTo>
                  <a:pt x="0" y="2651"/>
                </a:lnTo>
                <a:lnTo>
                  <a:pt x="0" y="7498"/>
                </a:lnTo>
                <a:lnTo>
                  <a:pt x="14208" y="32599"/>
                </a:lnTo>
                <a:lnTo>
                  <a:pt x="14874" y="34046"/>
                </a:lnTo>
                <a:lnTo>
                  <a:pt x="14874" y="93329"/>
                </a:lnTo>
                <a:lnTo>
                  <a:pt x="17647" y="96011"/>
                </a:lnTo>
                <a:lnTo>
                  <a:pt x="25024" y="96011"/>
                </a:lnTo>
                <a:lnTo>
                  <a:pt x="28437" y="93329"/>
                </a:lnTo>
                <a:lnTo>
                  <a:pt x="28437" y="68061"/>
                </a:lnTo>
                <a:lnTo>
                  <a:pt x="27828" y="65410"/>
                </a:lnTo>
                <a:lnTo>
                  <a:pt x="46116" y="65410"/>
                </a:lnTo>
                <a:lnTo>
                  <a:pt x="46116" y="34046"/>
                </a:lnTo>
                <a:lnTo>
                  <a:pt x="46725" y="32644"/>
                </a:lnTo>
                <a:lnTo>
                  <a:pt x="54621" y="18409"/>
                </a:lnTo>
                <a:lnTo>
                  <a:pt x="20330" y="18409"/>
                </a:lnTo>
                <a:lnTo>
                  <a:pt x="17647" y="16367"/>
                </a:lnTo>
                <a:lnTo>
                  <a:pt x="15636" y="14356"/>
                </a:lnTo>
                <a:lnTo>
                  <a:pt x="9540" y="2651"/>
                </a:lnTo>
                <a:lnTo>
                  <a:pt x="8778" y="2651"/>
                </a:lnTo>
                <a:lnTo>
                  <a:pt x="8138" y="1402"/>
                </a:lnTo>
                <a:lnTo>
                  <a:pt x="6736" y="0"/>
                </a:lnTo>
                <a:close/>
              </a:path>
              <a:path w="60960" h="96519">
                <a:moveTo>
                  <a:pt x="46116" y="65410"/>
                </a:moveTo>
                <a:lnTo>
                  <a:pt x="32522" y="65410"/>
                </a:lnTo>
                <a:lnTo>
                  <a:pt x="32522" y="93329"/>
                </a:lnTo>
                <a:lnTo>
                  <a:pt x="35173" y="96011"/>
                </a:lnTo>
                <a:lnTo>
                  <a:pt x="42671" y="96011"/>
                </a:lnTo>
                <a:lnTo>
                  <a:pt x="46116" y="93329"/>
                </a:lnTo>
                <a:lnTo>
                  <a:pt x="46116" y="65410"/>
                </a:lnTo>
                <a:close/>
              </a:path>
              <a:path w="60960" h="96519">
                <a:moveTo>
                  <a:pt x="58917" y="0"/>
                </a:moveTo>
                <a:lnTo>
                  <a:pt x="54223" y="0"/>
                </a:lnTo>
                <a:lnTo>
                  <a:pt x="52821" y="1402"/>
                </a:lnTo>
                <a:lnTo>
                  <a:pt x="51450" y="2651"/>
                </a:lnTo>
                <a:lnTo>
                  <a:pt x="44714" y="14356"/>
                </a:lnTo>
                <a:lnTo>
                  <a:pt x="42671" y="16367"/>
                </a:lnTo>
                <a:lnTo>
                  <a:pt x="40629" y="18409"/>
                </a:lnTo>
                <a:lnTo>
                  <a:pt x="54621" y="18409"/>
                </a:lnTo>
                <a:lnTo>
                  <a:pt x="59557" y="9511"/>
                </a:lnTo>
                <a:lnTo>
                  <a:pt x="60959" y="6095"/>
                </a:lnTo>
                <a:lnTo>
                  <a:pt x="60959" y="2651"/>
                </a:lnTo>
                <a:lnTo>
                  <a:pt x="589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0" name="object 36"/>
          <p:cNvSpPr>
            <a:spLocks/>
          </p:cNvSpPr>
          <p:nvPr/>
        </p:nvSpPr>
        <p:spPr bwMode="auto">
          <a:xfrm>
            <a:off x="4827588" y="1427163"/>
            <a:ext cx="28575" cy="26987"/>
          </a:xfrm>
          <a:custGeom>
            <a:avLst/>
            <a:gdLst>
              <a:gd name="T0" fmla="*/ 24977 w 27939"/>
              <a:gd name="T1" fmla="*/ 0 h 27940"/>
              <a:gd name="T2" fmla="*/ 7135 w 27939"/>
              <a:gd name="T3" fmla="*/ 0 h 27940"/>
              <a:gd name="T4" fmla="*/ 0 w 27939"/>
              <a:gd name="T5" fmla="*/ 4780 h 27940"/>
              <a:gd name="T6" fmla="*/ 0 w 27939"/>
              <a:gd name="T7" fmla="*/ 16733 h 27940"/>
              <a:gd name="T8" fmla="*/ 7135 w 27939"/>
              <a:gd name="T9" fmla="*/ 21514 h 27940"/>
              <a:gd name="T10" fmla="*/ 24977 w 27939"/>
              <a:gd name="T11" fmla="*/ 21514 h 27940"/>
              <a:gd name="T12" fmla="*/ 32112 w 27939"/>
              <a:gd name="T13" fmla="*/ 16733 h 27940"/>
              <a:gd name="T14" fmla="*/ 32112 w 27939"/>
              <a:gd name="T15" fmla="*/ 4780 h 27940"/>
              <a:gd name="T16" fmla="*/ 24977 w 27939"/>
              <a:gd name="T17" fmla="*/ 0 h 27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939"/>
              <a:gd name="T28" fmla="*/ 0 h 27940"/>
              <a:gd name="T29" fmla="*/ 27939 w 27939"/>
              <a:gd name="T30" fmla="*/ 27940 h 279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939" h="27940">
                <a:moveTo>
                  <a:pt x="21335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21335"/>
                </a:lnTo>
                <a:lnTo>
                  <a:pt x="6095" y="27431"/>
                </a:lnTo>
                <a:lnTo>
                  <a:pt x="21335" y="27431"/>
                </a:lnTo>
                <a:lnTo>
                  <a:pt x="27431" y="21335"/>
                </a:lnTo>
                <a:lnTo>
                  <a:pt x="27431" y="6095"/>
                </a:lnTo>
                <a:lnTo>
                  <a:pt x="213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1" name="object 37"/>
          <p:cNvSpPr>
            <a:spLocks/>
          </p:cNvSpPr>
          <p:nvPr/>
        </p:nvSpPr>
        <p:spPr bwMode="auto">
          <a:xfrm>
            <a:off x="4819650" y="1473200"/>
            <a:ext cx="44450" cy="38100"/>
          </a:xfrm>
          <a:custGeom>
            <a:avLst/>
            <a:gdLst>
              <a:gd name="T0" fmla="*/ 22494 w 44450"/>
              <a:gd name="T1" fmla="*/ 0 h 38100"/>
              <a:gd name="T2" fmla="*/ 7376 w 44450"/>
              <a:gd name="T3" fmla="*/ 10911 h 38100"/>
              <a:gd name="T4" fmla="*/ 0 w 44450"/>
              <a:gd name="T5" fmla="*/ 38099 h 38100"/>
              <a:gd name="T6" fmla="*/ 44195 w 44450"/>
              <a:gd name="T7" fmla="*/ 38099 h 38100"/>
              <a:gd name="T8" fmla="*/ 36972 w 44450"/>
              <a:gd name="T9" fmla="*/ 10911 h 38100"/>
              <a:gd name="T10" fmla="*/ 22494 w 44450"/>
              <a:gd name="T11" fmla="*/ 0 h 38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450"/>
              <a:gd name="T19" fmla="*/ 0 h 38100"/>
              <a:gd name="T20" fmla="*/ 44450 w 44450"/>
              <a:gd name="T21" fmla="*/ 38100 h 38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450" h="38100">
                <a:moveTo>
                  <a:pt x="22494" y="0"/>
                </a:moveTo>
                <a:lnTo>
                  <a:pt x="7376" y="10911"/>
                </a:lnTo>
                <a:lnTo>
                  <a:pt x="0" y="38099"/>
                </a:lnTo>
                <a:lnTo>
                  <a:pt x="44195" y="38099"/>
                </a:lnTo>
                <a:lnTo>
                  <a:pt x="36972" y="10911"/>
                </a:lnTo>
                <a:lnTo>
                  <a:pt x="224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2" name="object 38"/>
          <p:cNvSpPr>
            <a:spLocks/>
          </p:cNvSpPr>
          <p:nvPr/>
        </p:nvSpPr>
        <p:spPr bwMode="auto">
          <a:xfrm>
            <a:off x="5441950" y="1730375"/>
            <a:ext cx="334963" cy="142875"/>
          </a:xfrm>
          <a:custGeom>
            <a:avLst/>
            <a:gdLst>
              <a:gd name="T0" fmla="*/ 331681 w 335279"/>
              <a:gd name="T1" fmla="*/ 0 h 143510"/>
              <a:gd name="T2" fmla="*/ 2028 w 335279"/>
              <a:gd name="T3" fmla="*/ 0 h 143510"/>
              <a:gd name="T4" fmla="*/ 0 w 335279"/>
              <a:gd name="T5" fmla="*/ 1979 h 143510"/>
              <a:gd name="T6" fmla="*/ 11882 w 335279"/>
              <a:gd name="T7" fmla="*/ 42490 h 143510"/>
              <a:gd name="T8" fmla="*/ 32922 w 335279"/>
              <a:gd name="T9" fmla="*/ 74466 h 143510"/>
              <a:gd name="T10" fmla="*/ 61779 w 335279"/>
              <a:gd name="T11" fmla="*/ 100685 h 143510"/>
              <a:gd name="T12" fmla="*/ 97112 w 335279"/>
              <a:gd name="T13" fmla="*/ 119998 h 143510"/>
              <a:gd name="T14" fmla="*/ 113307 w 335279"/>
              <a:gd name="T15" fmla="*/ 125697 h 143510"/>
              <a:gd name="T16" fmla="*/ 113307 w 335279"/>
              <a:gd name="T17" fmla="*/ 136897 h 143510"/>
              <a:gd name="T18" fmla="*/ 114547 w 335279"/>
              <a:gd name="T19" fmla="*/ 138877 h 143510"/>
              <a:gd name="T20" fmla="*/ 221797 w 335279"/>
              <a:gd name="T21" fmla="*/ 138877 h 143510"/>
              <a:gd name="T22" fmla="*/ 223189 w 335279"/>
              <a:gd name="T23" fmla="*/ 136897 h 143510"/>
              <a:gd name="T24" fmla="*/ 223189 w 335279"/>
              <a:gd name="T25" fmla="*/ 125078 h 143510"/>
              <a:gd name="T26" fmla="*/ 236166 w 335279"/>
              <a:gd name="T27" fmla="*/ 120359 h 143510"/>
              <a:gd name="T28" fmla="*/ 271476 w 335279"/>
              <a:gd name="T29" fmla="*/ 100876 h 143510"/>
              <a:gd name="T30" fmla="*/ 300290 w 335279"/>
              <a:gd name="T31" fmla="*/ 74435 h 143510"/>
              <a:gd name="T32" fmla="*/ 321237 w 335279"/>
              <a:gd name="T33" fmla="*/ 42376 h 143510"/>
              <a:gd name="T34" fmla="*/ 332946 w 335279"/>
              <a:gd name="T35" fmla="*/ 6030 h 143510"/>
              <a:gd name="T36" fmla="*/ 333073 w 335279"/>
              <a:gd name="T37" fmla="*/ 4550 h 143510"/>
              <a:gd name="T38" fmla="*/ 333073 w 335279"/>
              <a:gd name="T39" fmla="*/ 1979 h 143510"/>
              <a:gd name="T40" fmla="*/ 331681 w 335279"/>
              <a:gd name="T41" fmla="*/ 0 h 1435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35279"/>
              <a:gd name="T64" fmla="*/ 0 h 143510"/>
              <a:gd name="T65" fmla="*/ 335279 w 335279"/>
              <a:gd name="T66" fmla="*/ 143510 h 1435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35279" h="143510">
                <a:moveTo>
                  <a:pt x="333877" y="0"/>
                </a:moveTo>
                <a:lnTo>
                  <a:pt x="2042" y="0"/>
                </a:lnTo>
                <a:lnTo>
                  <a:pt x="0" y="2042"/>
                </a:lnTo>
                <a:lnTo>
                  <a:pt x="11959" y="43830"/>
                </a:lnTo>
                <a:lnTo>
                  <a:pt x="33139" y="76813"/>
                </a:lnTo>
                <a:lnTo>
                  <a:pt x="62188" y="103858"/>
                </a:lnTo>
                <a:lnTo>
                  <a:pt x="97756" y="123781"/>
                </a:lnTo>
                <a:lnTo>
                  <a:pt x="114056" y="129661"/>
                </a:lnTo>
                <a:lnTo>
                  <a:pt x="114056" y="141213"/>
                </a:lnTo>
                <a:lnTo>
                  <a:pt x="115305" y="143255"/>
                </a:lnTo>
                <a:lnTo>
                  <a:pt x="223265" y="143255"/>
                </a:lnTo>
                <a:lnTo>
                  <a:pt x="224668" y="141213"/>
                </a:lnTo>
                <a:lnTo>
                  <a:pt x="224668" y="129021"/>
                </a:lnTo>
                <a:lnTo>
                  <a:pt x="237730" y="124153"/>
                </a:lnTo>
                <a:lnTo>
                  <a:pt x="273274" y="104054"/>
                </a:lnTo>
                <a:lnTo>
                  <a:pt x="302279" y="76782"/>
                </a:lnTo>
                <a:lnTo>
                  <a:pt x="323364" y="43712"/>
                </a:lnTo>
                <a:lnTo>
                  <a:pt x="335151" y="6220"/>
                </a:lnTo>
                <a:lnTo>
                  <a:pt x="335279" y="4693"/>
                </a:lnTo>
                <a:lnTo>
                  <a:pt x="335279" y="2042"/>
                </a:lnTo>
                <a:lnTo>
                  <a:pt x="3338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3" name="object 39"/>
          <p:cNvSpPr>
            <a:spLocks/>
          </p:cNvSpPr>
          <p:nvPr/>
        </p:nvSpPr>
        <p:spPr bwMode="auto">
          <a:xfrm>
            <a:off x="5653088" y="1584325"/>
            <a:ext cx="47625" cy="131763"/>
          </a:xfrm>
          <a:custGeom>
            <a:avLst/>
            <a:gdLst>
              <a:gd name="T0" fmla="*/ 21489 w 48260"/>
              <a:gd name="T1" fmla="*/ 0 h 131444"/>
              <a:gd name="T2" fmla="*/ 2019 w 48260"/>
              <a:gd name="T3" fmla="*/ 32716 h 131444"/>
              <a:gd name="T4" fmla="*/ 0 w 48260"/>
              <a:gd name="T5" fmla="*/ 44874 h 131444"/>
              <a:gd name="T6" fmla="*/ 10 w 48260"/>
              <a:gd name="T7" fmla="*/ 58077 h 131444"/>
              <a:gd name="T8" fmla="*/ 2914 w 48260"/>
              <a:gd name="T9" fmla="*/ 71780 h 131444"/>
              <a:gd name="T10" fmla="*/ 9582 w 48260"/>
              <a:gd name="T11" fmla="*/ 85438 h 131444"/>
              <a:gd name="T12" fmla="*/ 19414 w 48260"/>
              <a:gd name="T13" fmla="*/ 100309 h 131444"/>
              <a:gd name="T14" fmla="*/ 24053 w 48260"/>
              <a:gd name="T15" fmla="*/ 112859 h 131444"/>
              <a:gd name="T16" fmla="*/ 24877 w 48260"/>
              <a:gd name="T17" fmla="*/ 123292 h 131444"/>
              <a:gd name="T18" fmla="*/ 23264 w 48260"/>
              <a:gd name="T19" fmla="*/ 131808 h 131444"/>
              <a:gd name="T20" fmla="*/ 42214 w 48260"/>
              <a:gd name="T21" fmla="*/ 133306 h 131444"/>
              <a:gd name="T22" fmla="*/ 43702 w 48260"/>
              <a:gd name="T23" fmla="*/ 122869 h 131444"/>
              <a:gd name="T24" fmla="*/ 43041 w 48260"/>
              <a:gd name="T25" fmla="*/ 111537 h 131444"/>
              <a:gd name="T26" fmla="*/ 39683 w 48260"/>
              <a:gd name="T27" fmla="*/ 99445 h 131444"/>
              <a:gd name="T28" fmla="*/ 33079 w 48260"/>
              <a:gd name="T29" fmla="*/ 86728 h 131444"/>
              <a:gd name="T30" fmla="*/ 24413 w 48260"/>
              <a:gd name="T31" fmla="*/ 72073 h 131444"/>
              <a:gd name="T32" fmla="*/ 20526 w 48260"/>
              <a:gd name="T33" fmla="*/ 57744 h 131444"/>
              <a:gd name="T34" fmla="*/ 27636 w 48260"/>
              <a:gd name="T35" fmla="*/ 17393 h 131444"/>
              <a:gd name="T36" fmla="*/ 31795 w 48260"/>
              <a:gd name="T37" fmla="*/ 10972 h 131444"/>
              <a:gd name="T38" fmla="*/ 30045 w 48260"/>
              <a:gd name="T39" fmla="*/ 5424 h 131444"/>
              <a:gd name="T40" fmla="*/ 21489 w 48260"/>
              <a:gd name="T41" fmla="*/ 0 h 1314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260"/>
              <a:gd name="T64" fmla="*/ 0 h 131444"/>
              <a:gd name="T65" fmla="*/ 48260 w 48260"/>
              <a:gd name="T66" fmla="*/ 131444 h 1314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260" h="131444">
                <a:moveTo>
                  <a:pt x="23576" y="0"/>
                </a:moveTo>
                <a:lnTo>
                  <a:pt x="2215" y="32166"/>
                </a:lnTo>
                <a:lnTo>
                  <a:pt x="0" y="44119"/>
                </a:lnTo>
                <a:lnTo>
                  <a:pt x="10" y="57099"/>
                </a:lnTo>
                <a:lnTo>
                  <a:pt x="3197" y="70572"/>
                </a:lnTo>
                <a:lnTo>
                  <a:pt x="10513" y="84001"/>
                </a:lnTo>
                <a:lnTo>
                  <a:pt x="21300" y="98621"/>
                </a:lnTo>
                <a:lnTo>
                  <a:pt x="26390" y="110960"/>
                </a:lnTo>
                <a:lnTo>
                  <a:pt x="27294" y="121218"/>
                </a:lnTo>
                <a:lnTo>
                  <a:pt x="25523" y="129590"/>
                </a:lnTo>
                <a:lnTo>
                  <a:pt x="46314" y="131063"/>
                </a:lnTo>
                <a:lnTo>
                  <a:pt x="47947" y="120802"/>
                </a:lnTo>
                <a:lnTo>
                  <a:pt x="47222" y="109661"/>
                </a:lnTo>
                <a:lnTo>
                  <a:pt x="43538" y="97772"/>
                </a:lnTo>
                <a:lnTo>
                  <a:pt x="36293" y="85270"/>
                </a:lnTo>
                <a:lnTo>
                  <a:pt x="26785" y="70861"/>
                </a:lnTo>
                <a:lnTo>
                  <a:pt x="22520" y="56773"/>
                </a:lnTo>
                <a:lnTo>
                  <a:pt x="30319" y="17100"/>
                </a:lnTo>
                <a:lnTo>
                  <a:pt x="34884" y="10789"/>
                </a:lnTo>
                <a:lnTo>
                  <a:pt x="32964" y="5333"/>
                </a:lnTo>
                <a:lnTo>
                  <a:pt x="235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4" name="object 40"/>
          <p:cNvSpPr>
            <a:spLocks/>
          </p:cNvSpPr>
          <p:nvPr/>
        </p:nvSpPr>
        <p:spPr bwMode="auto">
          <a:xfrm>
            <a:off x="5588000" y="1584325"/>
            <a:ext cx="47625" cy="131763"/>
          </a:xfrm>
          <a:custGeom>
            <a:avLst/>
            <a:gdLst>
              <a:gd name="T0" fmla="*/ 20142 w 48895"/>
              <a:gd name="T1" fmla="*/ 0 h 131444"/>
              <a:gd name="T2" fmla="*/ 2037 w 48895"/>
              <a:gd name="T3" fmla="*/ 32314 h 131444"/>
              <a:gd name="T4" fmla="*/ 0 w 48895"/>
              <a:gd name="T5" fmla="*/ 57364 h 131444"/>
              <a:gd name="T6" fmla="*/ 2508 w 48895"/>
              <a:gd name="T7" fmla="*/ 70932 h 131444"/>
              <a:gd name="T8" fmla="*/ 8419 w 48895"/>
              <a:gd name="T9" fmla="*/ 84493 h 131444"/>
              <a:gd name="T10" fmla="*/ 17669 w 48895"/>
              <a:gd name="T11" fmla="*/ 99459 h 131444"/>
              <a:gd name="T12" fmla="*/ 22183 w 48895"/>
              <a:gd name="T13" fmla="*/ 112008 h 131444"/>
              <a:gd name="T14" fmla="*/ 23098 w 48895"/>
              <a:gd name="T15" fmla="*/ 122393 h 131444"/>
              <a:gd name="T16" fmla="*/ 21544 w 48895"/>
              <a:gd name="T17" fmla="*/ 130865 h 131444"/>
              <a:gd name="T18" fmla="*/ 20674 w 48895"/>
              <a:gd name="T19" fmla="*/ 133306 h 131444"/>
              <a:gd name="T20" fmla="*/ 38750 w 48895"/>
              <a:gd name="T21" fmla="*/ 133306 h 131444"/>
              <a:gd name="T22" fmla="*/ 40487 w 48895"/>
              <a:gd name="T23" fmla="*/ 122969 h 131444"/>
              <a:gd name="T24" fmla="*/ 40113 w 48895"/>
              <a:gd name="T25" fmla="*/ 111753 h 131444"/>
              <a:gd name="T26" fmla="*/ 37173 w 48895"/>
              <a:gd name="T27" fmla="*/ 99787 h 131444"/>
              <a:gd name="T28" fmla="*/ 31206 w 48895"/>
              <a:gd name="T29" fmla="*/ 87205 h 131444"/>
              <a:gd name="T30" fmla="*/ 22943 w 48895"/>
              <a:gd name="T31" fmla="*/ 72729 h 131444"/>
              <a:gd name="T32" fmla="*/ 19053 w 48895"/>
              <a:gd name="T33" fmla="*/ 58596 h 131444"/>
              <a:gd name="T34" fmla="*/ 25308 w 48895"/>
              <a:gd name="T35" fmla="*/ 18072 h 131444"/>
              <a:gd name="T36" fmla="*/ 29142 w 48895"/>
              <a:gd name="T37" fmla="*/ 10972 h 131444"/>
              <a:gd name="T38" fmla="*/ 28076 w 48895"/>
              <a:gd name="T39" fmla="*/ 5424 h 131444"/>
              <a:gd name="T40" fmla="*/ 20142 w 48895"/>
              <a:gd name="T41" fmla="*/ 0 h 1314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895"/>
              <a:gd name="T64" fmla="*/ 0 h 131444"/>
              <a:gd name="T65" fmla="*/ 48895 w 48895"/>
              <a:gd name="T66" fmla="*/ 131444 h 1314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895" h="131444">
                <a:moveTo>
                  <a:pt x="24216" y="0"/>
                </a:moveTo>
                <a:lnTo>
                  <a:pt x="2449" y="31771"/>
                </a:lnTo>
                <a:lnTo>
                  <a:pt x="0" y="56398"/>
                </a:lnTo>
                <a:lnTo>
                  <a:pt x="3015" y="69739"/>
                </a:lnTo>
                <a:lnTo>
                  <a:pt x="10123" y="83070"/>
                </a:lnTo>
                <a:lnTo>
                  <a:pt x="21243" y="97786"/>
                </a:lnTo>
                <a:lnTo>
                  <a:pt x="26671" y="110124"/>
                </a:lnTo>
                <a:lnTo>
                  <a:pt x="27770" y="120334"/>
                </a:lnTo>
                <a:lnTo>
                  <a:pt x="25902" y="128663"/>
                </a:lnTo>
                <a:lnTo>
                  <a:pt x="24856" y="131063"/>
                </a:lnTo>
                <a:lnTo>
                  <a:pt x="46588" y="131063"/>
                </a:lnTo>
                <a:lnTo>
                  <a:pt x="48675" y="120900"/>
                </a:lnTo>
                <a:lnTo>
                  <a:pt x="48228" y="109872"/>
                </a:lnTo>
                <a:lnTo>
                  <a:pt x="44693" y="98108"/>
                </a:lnTo>
                <a:lnTo>
                  <a:pt x="37517" y="85737"/>
                </a:lnTo>
                <a:lnTo>
                  <a:pt x="27584" y="71505"/>
                </a:lnTo>
                <a:lnTo>
                  <a:pt x="22909" y="57610"/>
                </a:lnTo>
                <a:lnTo>
                  <a:pt x="30427" y="17768"/>
                </a:lnTo>
                <a:lnTo>
                  <a:pt x="35036" y="10789"/>
                </a:lnTo>
                <a:lnTo>
                  <a:pt x="33756" y="5333"/>
                </a:lnTo>
                <a:lnTo>
                  <a:pt x="242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5" name="object 41"/>
          <p:cNvSpPr>
            <a:spLocks/>
          </p:cNvSpPr>
          <p:nvPr/>
        </p:nvSpPr>
        <p:spPr bwMode="auto">
          <a:xfrm>
            <a:off x="5521325" y="1584325"/>
            <a:ext cx="50800" cy="131763"/>
          </a:xfrm>
          <a:custGeom>
            <a:avLst/>
            <a:gdLst>
              <a:gd name="T0" fmla="*/ 28914 w 49529"/>
              <a:gd name="T1" fmla="*/ 0 h 131444"/>
              <a:gd name="T2" fmla="*/ 2924 w 49529"/>
              <a:gd name="T3" fmla="*/ 32314 h 131444"/>
              <a:gd name="T4" fmla="*/ 0 w 49529"/>
              <a:gd name="T5" fmla="*/ 57364 h 131444"/>
              <a:gd name="T6" fmla="*/ 3599 w 49529"/>
              <a:gd name="T7" fmla="*/ 70932 h 131444"/>
              <a:gd name="T8" fmla="*/ 12086 w 49529"/>
              <a:gd name="T9" fmla="*/ 84493 h 131444"/>
              <a:gd name="T10" fmla="*/ 25431 w 49529"/>
              <a:gd name="T11" fmla="*/ 99537 h 131444"/>
              <a:gd name="T12" fmla="*/ 31965 w 49529"/>
              <a:gd name="T13" fmla="*/ 112138 h 131444"/>
              <a:gd name="T14" fmla="*/ 33404 w 49529"/>
              <a:gd name="T15" fmla="*/ 122553 h 131444"/>
              <a:gd name="T16" fmla="*/ 31460 w 49529"/>
              <a:gd name="T17" fmla="*/ 131037 h 131444"/>
              <a:gd name="T18" fmla="*/ 56539 w 49529"/>
              <a:gd name="T19" fmla="*/ 133306 h 131444"/>
              <a:gd name="T20" fmla="*/ 58558 w 49529"/>
              <a:gd name="T21" fmla="*/ 122909 h 131444"/>
              <a:gd name="T22" fmla="*/ 57720 w 49529"/>
              <a:gd name="T23" fmla="*/ 111623 h 131444"/>
              <a:gd name="T24" fmla="*/ 53297 w 49529"/>
              <a:gd name="T25" fmla="*/ 99582 h 131444"/>
              <a:gd name="T26" fmla="*/ 44556 w 49529"/>
              <a:gd name="T27" fmla="*/ 86919 h 131444"/>
              <a:gd name="T28" fmla="*/ 32988 w 49529"/>
              <a:gd name="T29" fmla="*/ 72341 h 131444"/>
              <a:gd name="T30" fmla="*/ 27712 w 49529"/>
              <a:gd name="T31" fmla="*/ 58096 h 131444"/>
              <a:gd name="T32" fmla="*/ 36908 w 49529"/>
              <a:gd name="T33" fmla="*/ 17666 h 131444"/>
              <a:gd name="T34" fmla="*/ 42745 w 49529"/>
              <a:gd name="T35" fmla="*/ 10972 h 131444"/>
              <a:gd name="T36" fmla="*/ 40306 w 49529"/>
              <a:gd name="T37" fmla="*/ 5424 h 131444"/>
              <a:gd name="T38" fmla="*/ 28914 w 49529"/>
              <a:gd name="T39" fmla="*/ 0 h 1314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9529"/>
              <a:gd name="T61" fmla="*/ 0 h 131444"/>
              <a:gd name="T62" fmla="*/ 49529 w 49529"/>
              <a:gd name="T63" fmla="*/ 131444 h 1314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9529" h="131444">
                <a:moveTo>
                  <a:pt x="24216" y="0"/>
                </a:moveTo>
                <a:lnTo>
                  <a:pt x="2449" y="31771"/>
                </a:lnTo>
                <a:lnTo>
                  <a:pt x="0" y="56398"/>
                </a:lnTo>
                <a:lnTo>
                  <a:pt x="3015" y="69739"/>
                </a:lnTo>
                <a:lnTo>
                  <a:pt x="10123" y="83070"/>
                </a:lnTo>
                <a:lnTo>
                  <a:pt x="21297" y="97862"/>
                </a:lnTo>
                <a:lnTo>
                  <a:pt x="26769" y="110251"/>
                </a:lnTo>
                <a:lnTo>
                  <a:pt x="27975" y="120491"/>
                </a:lnTo>
                <a:lnTo>
                  <a:pt x="26348" y="128833"/>
                </a:lnTo>
                <a:lnTo>
                  <a:pt x="47350" y="131063"/>
                </a:lnTo>
                <a:lnTo>
                  <a:pt x="49041" y="120841"/>
                </a:lnTo>
                <a:lnTo>
                  <a:pt x="48340" y="109745"/>
                </a:lnTo>
                <a:lnTo>
                  <a:pt x="44635" y="97907"/>
                </a:lnTo>
                <a:lnTo>
                  <a:pt x="37314" y="85458"/>
                </a:lnTo>
                <a:lnTo>
                  <a:pt x="27626" y="71124"/>
                </a:lnTo>
                <a:lnTo>
                  <a:pt x="23207" y="57118"/>
                </a:lnTo>
                <a:lnTo>
                  <a:pt x="30910" y="17369"/>
                </a:lnTo>
                <a:lnTo>
                  <a:pt x="35798" y="10789"/>
                </a:lnTo>
                <a:lnTo>
                  <a:pt x="33756" y="5333"/>
                </a:lnTo>
                <a:lnTo>
                  <a:pt x="242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6" name="object 42"/>
          <p:cNvSpPr>
            <a:spLocks/>
          </p:cNvSpPr>
          <p:nvPr/>
        </p:nvSpPr>
        <p:spPr bwMode="auto">
          <a:xfrm>
            <a:off x="6229350" y="2179638"/>
            <a:ext cx="96838" cy="90487"/>
          </a:xfrm>
          <a:custGeom>
            <a:avLst/>
            <a:gdLst>
              <a:gd name="T0" fmla="*/ 25753 w 97789"/>
              <a:gd name="T1" fmla="*/ 0 h 90169"/>
              <a:gd name="T2" fmla="*/ 12632 w 97789"/>
              <a:gd name="T3" fmla="*/ 3690 h 90169"/>
              <a:gd name="T4" fmla="*/ 3809 w 97789"/>
              <a:gd name="T5" fmla="*/ 13472 h 90169"/>
              <a:gd name="T6" fmla="*/ 71 w 97789"/>
              <a:gd name="T7" fmla="*/ 27360 h 90169"/>
              <a:gd name="T8" fmla="*/ 0 w 97789"/>
              <a:gd name="T9" fmla="*/ 38123 h 90169"/>
              <a:gd name="T10" fmla="*/ 2959 w 97789"/>
              <a:gd name="T11" fmla="*/ 45807 h 90169"/>
              <a:gd name="T12" fmla="*/ 45489 w 97789"/>
              <a:gd name="T13" fmla="*/ 92078 h 90169"/>
              <a:gd name="T14" fmla="*/ 87527 w 97789"/>
              <a:gd name="T15" fmla="*/ 45807 h 90169"/>
              <a:gd name="T16" fmla="*/ 91086 w 97789"/>
              <a:gd name="T17" fmla="*/ 38123 h 90169"/>
              <a:gd name="T18" fmla="*/ 91086 w 97789"/>
              <a:gd name="T19" fmla="*/ 29781 h 90169"/>
              <a:gd name="T20" fmla="*/ 88130 w 97789"/>
              <a:gd name="T21" fmla="*/ 15134 h 90169"/>
              <a:gd name="T22" fmla="*/ 86292 w 97789"/>
              <a:gd name="T23" fmla="*/ 12734 h 90169"/>
              <a:gd name="T24" fmla="*/ 46628 w 97789"/>
              <a:gd name="T25" fmla="*/ 12734 h 90169"/>
              <a:gd name="T26" fmla="*/ 36473 w 97789"/>
              <a:gd name="T27" fmla="*/ 5127 h 90169"/>
              <a:gd name="T28" fmla="*/ 25753 w 97789"/>
              <a:gd name="T29" fmla="*/ 0 h 90169"/>
              <a:gd name="T30" fmla="*/ 67754 w 97789"/>
              <a:gd name="T31" fmla="*/ 8 h 90169"/>
              <a:gd name="T32" fmla="*/ 55947 w 97789"/>
              <a:gd name="T33" fmla="*/ 4422 h 90169"/>
              <a:gd name="T34" fmla="*/ 46628 w 97789"/>
              <a:gd name="T35" fmla="*/ 12734 h 90169"/>
              <a:gd name="T36" fmla="*/ 86292 w 97789"/>
              <a:gd name="T37" fmla="*/ 12734 h 90169"/>
              <a:gd name="T38" fmla="*/ 79988 w 97789"/>
              <a:gd name="T39" fmla="*/ 4503 h 90169"/>
              <a:gd name="T40" fmla="*/ 67754 w 97789"/>
              <a:gd name="T41" fmla="*/ 8 h 901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789"/>
              <a:gd name="T64" fmla="*/ 0 h 90169"/>
              <a:gd name="T65" fmla="*/ 97789 w 97789"/>
              <a:gd name="T66" fmla="*/ 90169 h 9016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789" h="90169">
                <a:moveTo>
                  <a:pt x="27576" y="0"/>
                </a:moveTo>
                <a:lnTo>
                  <a:pt x="13526" y="3599"/>
                </a:lnTo>
                <a:lnTo>
                  <a:pt x="4079" y="13144"/>
                </a:lnTo>
                <a:lnTo>
                  <a:pt x="78" y="26695"/>
                </a:lnTo>
                <a:lnTo>
                  <a:pt x="0" y="37194"/>
                </a:lnTo>
                <a:lnTo>
                  <a:pt x="3169" y="44692"/>
                </a:lnTo>
                <a:lnTo>
                  <a:pt x="48711" y="89837"/>
                </a:lnTo>
                <a:lnTo>
                  <a:pt x="93725" y="44692"/>
                </a:lnTo>
                <a:lnTo>
                  <a:pt x="97535" y="37194"/>
                </a:lnTo>
                <a:lnTo>
                  <a:pt x="97535" y="29056"/>
                </a:lnTo>
                <a:lnTo>
                  <a:pt x="94370" y="14766"/>
                </a:lnTo>
                <a:lnTo>
                  <a:pt x="92402" y="12424"/>
                </a:lnTo>
                <a:lnTo>
                  <a:pt x="49930" y="12424"/>
                </a:lnTo>
                <a:lnTo>
                  <a:pt x="39055" y="5001"/>
                </a:lnTo>
                <a:lnTo>
                  <a:pt x="27576" y="0"/>
                </a:lnTo>
                <a:close/>
              </a:path>
              <a:path w="97789" h="90169">
                <a:moveTo>
                  <a:pt x="72552" y="8"/>
                </a:moveTo>
                <a:lnTo>
                  <a:pt x="59908" y="4316"/>
                </a:lnTo>
                <a:lnTo>
                  <a:pt x="49930" y="12424"/>
                </a:lnTo>
                <a:lnTo>
                  <a:pt x="92402" y="12424"/>
                </a:lnTo>
                <a:lnTo>
                  <a:pt x="85652" y="4392"/>
                </a:lnTo>
                <a:lnTo>
                  <a:pt x="72552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7" name="object 43"/>
          <p:cNvSpPr>
            <a:spLocks/>
          </p:cNvSpPr>
          <p:nvPr/>
        </p:nvSpPr>
        <p:spPr bwMode="auto">
          <a:xfrm>
            <a:off x="5940425" y="2065338"/>
            <a:ext cx="334963" cy="271462"/>
          </a:xfrm>
          <a:custGeom>
            <a:avLst/>
            <a:gdLst>
              <a:gd name="T0" fmla="*/ 185708 w 335279"/>
              <a:gd name="T1" fmla="*/ 144741 h 271780"/>
              <a:gd name="T2" fmla="*/ 206778 w 335279"/>
              <a:gd name="T3" fmla="*/ 266549 h 271780"/>
              <a:gd name="T4" fmla="*/ 212350 w 335279"/>
              <a:gd name="T5" fmla="*/ 269057 h 271780"/>
              <a:gd name="T6" fmla="*/ 217890 w 335279"/>
              <a:gd name="T7" fmla="*/ 267153 h 271780"/>
              <a:gd name="T8" fmla="*/ 227698 w 335279"/>
              <a:gd name="T9" fmla="*/ 233558 h 271780"/>
              <a:gd name="T10" fmla="*/ 199242 w 335279"/>
              <a:gd name="T11" fmla="*/ 144741 h 271780"/>
              <a:gd name="T12" fmla="*/ 286020 w 335279"/>
              <a:gd name="T13" fmla="*/ 0 h 271780"/>
              <a:gd name="T14" fmla="*/ 282984 w 335279"/>
              <a:gd name="T15" fmla="*/ 4925 h 271780"/>
              <a:gd name="T16" fmla="*/ 227698 w 335279"/>
              <a:gd name="T17" fmla="*/ 233558 h 271780"/>
              <a:gd name="T18" fmla="*/ 305399 w 335279"/>
              <a:gd name="T19" fmla="*/ 24829 h 271780"/>
              <a:gd name="T20" fmla="*/ 294104 w 335279"/>
              <a:gd name="T21" fmla="*/ 1273 h 271780"/>
              <a:gd name="T22" fmla="*/ 142866 w 335279"/>
              <a:gd name="T23" fmla="*/ 108083 h 271780"/>
              <a:gd name="T24" fmla="*/ 142434 w 335279"/>
              <a:gd name="T25" fmla="*/ 199405 h 271780"/>
              <a:gd name="T26" fmla="*/ 144826 w 335279"/>
              <a:gd name="T27" fmla="*/ 204423 h 271780"/>
              <a:gd name="T28" fmla="*/ 150398 w 335279"/>
              <a:gd name="T29" fmla="*/ 205692 h 271780"/>
              <a:gd name="T30" fmla="*/ 154820 w 335279"/>
              <a:gd name="T31" fmla="*/ 201912 h 271780"/>
              <a:gd name="T32" fmla="*/ 152904 w 335279"/>
              <a:gd name="T33" fmla="*/ 177687 h 271780"/>
              <a:gd name="T34" fmla="*/ 186975 w 335279"/>
              <a:gd name="T35" fmla="*/ 117387 h 271780"/>
              <a:gd name="T36" fmla="*/ 183190 w 335279"/>
              <a:gd name="T37" fmla="*/ 121167 h 271780"/>
              <a:gd name="T38" fmla="*/ 167908 w 335279"/>
              <a:gd name="T39" fmla="*/ 177687 h 271780"/>
              <a:gd name="T40" fmla="*/ 199242 w 335279"/>
              <a:gd name="T41" fmla="*/ 144741 h 271780"/>
              <a:gd name="T42" fmla="*/ 195060 w 335279"/>
              <a:gd name="T43" fmla="*/ 120531 h 271780"/>
              <a:gd name="T44" fmla="*/ 190003 w 335279"/>
              <a:gd name="T45" fmla="*/ 118022 h 271780"/>
              <a:gd name="T46" fmla="*/ 133744 w 335279"/>
              <a:gd name="T47" fmla="*/ 77725 h 271780"/>
              <a:gd name="T48" fmla="*/ 128173 w 335279"/>
              <a:gd name="T49" fmla="*/ 78842 h 271780"/>
              <a:gd name="T50" fmla="*/ 95381 w 335279"/>
              <a:gd name="T51" fmla="*/ 152909 h 271780"/>
              <a:gd name="T52" fmla="*/ 0 w 335279"/>
              <a:gd name="T53" fmla="*/ 155297 h 271780"/>
              <a:gd name="T54" fmla="*/ 3148 w 335279"/>
              <a:gd name="T55" fmla="*/ 165878 h 271780"/>
              <a:gd name="T56" fmla="*/ 104584 w 335279"/>
              <a:gd name="T57" fmla="*/ 164004 h 271780"/>
              <a:gd name="T58" fmla="*/ 129446 w 335279"/>
              <a:gd name="T59" fmla="*/ 108083 h 271780"/>
              <a:gd name="T60" fmla="*/ 139284 w 335279"/>
              <a:gd name="T61" fmla="*/ 83255 h 271780"/>
              <a:gd name="T62" fmla="*/ 136772 w 335279"/>
              <a:gd name="T63" fmla="*/ 78360 h 271780"/>
              <a:gd name="T64" fmla="*/ 305399 w 335279"/>
              <a:gd name="T65" fmla="*/ 24829 h 271780"/>
              <a:gd name="T66" fmla="*/ 319447 w 335279"/>
              <a:gd name="T67" fmla="*/ 84527 h 271780"/>
              <a:gd name="T68" fmla="*/ 324989 w 335279"/>
              <a:gd name="T69" fmla="*/ 89424 h 271780"/>
              <a:gd name="T70" fmla="*/ 331197 w 335279"/>
              <a:gd name="T71" fmla="*/ 86400 h 271780"/>
              <a:gd name="T72" fmla="*/ 331169 w 335279"/>
              <a:gd name="T73" fmla="*/ 78785 h 2717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5279"/>
              <a:gd name="T112" fmla="*/ 0 h 271780"/>
              <a:gd name="T113" fmla="*/ 335279 w 335279"/>
              <a:gd name="T114" fmla="*/ 271780 h 2717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5279" h="271780">
                <a:moveTo>
                  <a:pt x="200561" y="145933"/>
                </a:moveTo>
                <a:lnTo>
                  <a:pt x="186938" y="145933"/>
                </a:lnTo>
                <a:lnTo>
                  <a:pt x="207507" y="265694"/>
                </a:lnTo>
                <a:lnTo>
                  <a:pt x="208147" y="268742"/>
                </a:lnTo>
                <a:lnTo>
                  <a:pt x="210708" y="270631"/>
                </a:lnTo>
                <a:lnTo>
                  <a:pt x="213756" y="271271"/>
                </a:lnTo>
                <a:lnTo>
                  <a:pt x="216926" y="271271"/>
                </a:lnTo>
                <a:lnTo>
                  <a:pt x="219334" y="269351"/>
                </a:lnTo>
                <a:lnTo>
                  <a:pt x="219979" y="266285"/>
                </a:lnTo>
                <a:lnTo>
                  <a:pt x="229206" y="235481"/>
                </a:lnTo>
                <a:lnTo>
                  <a:pt x="215629" y="235481"/>
                </a:lnTo>
                <a:lnTo>
                  <a:pt x="200561" y="145933"/>
                </a:lnTo>
                <a:close/>
              </a:path>
              <a:path w="335279" h="271780">
                <a:moveTo>
                  <a:pt x="293491" y="0"/>
                </a:moveTo>
                <a:lnTo>
                  <a:pt x="287914" y="0"/>
                </a:lnTo>
                <a:lnTo>
                  <a:pt x="285384" y="1889"/>
                </a:lnTo>
                <a:lnTo>
                  <a:pt x="284857" y="4967"/>
                </a:lnTo>
                <a:lnTo>
                  <a:pt x="215629" y="235481"/>
                </a:lnTo>
                <a:lnTo>
                  <a:pt x="229206" y="235481"/>
                </a:lnTo>
                <a:lnTo>
                  <a:pt x="292246" y="25032"/>
                </a:lnTo>
                <a:lnTo>
                  <a:pt x="307421" y="25032"/>
                </a:lnTo>
                <a:lnTo>
                  <a:pt x="297301" y="3809"/>
                </a:lnTo>
                <a:lnTo>
                  <a:pt x="296052" y="1280"/>
                </a:lnTo>
                <a:lnTo>
                  <a:pt x="293491" y="0"/>
                </a:lnTo>
                <a:close/>
              </a:path>
              <a:path w="335279" h="271780">
                <a:moveTo>
                  <a:pt x="143812" y="108973"/>
                </a:moveTo>
                <a:lnTo>
                  <a:pt x="130303" y="108973"/>
                </a:lnTo>
                <a:lnTo>
                  <a:pt x="143377" y="201046"/>
                </a:lnTo>
                <a:lnTo>
                  <a:pt x="144017" y="204215"/>
                </a:lnTo>
                <a:lnTo>
                  <a:pt x="145785" y="206105"/>
                </a:lnTo>
                <a:lnTo>
                  <a:pt x="148986" y="206745"/>
                </a:lnTo>
                <a:lnTo>
                  <a:pt x="151394" y="207385"/>
                </a:lnTo>
                <a:lnTo>
                  <a:pt x="154564" y="206105"/>
                </a:lnTo>
                <a:lnTo>
                  <a:pt x="155845" y="203574"/>
                </a:lnTo>
                <a:lnTo>
                  <a:pt x="169020" y="179149"/>
                </a:lnTo>
                <a:lnTo>
                  <a:pt x="153917" y="179149"/>
                </a:lnTo>
                <a:lnTo>
                  <a:pt x="143812" y="108973"/>
                </a:lnTo>
                <a:close/>
              </a:path>
              <a:path w="335279" h="271780">
                <a:moveTo>
                  <a:pt x="188213" y="118353"/>
                </a:moveTo>
                <a:lnTo>
                  <a:pt x="185684" y="119633"/>
                </a:lnTo>
                <a:lnTo>
                  <a:pt x="184403" y="122164"/>
                </a:lnTo>
                <a:lnTo>
                  <a:pt x="153917" y="179149"/>
                </a:lnTo>
                <a:lnTo>
                  <a:pt x="169020" y="179149"/>
                </a:lnTo>
                <a:lnTo>
                  <a:pt x="186938" y="145933"/>
                </a:lnTo>
                <a:lnTo>
                  <a:pt x="200561" y="145933"/>
                </a:lnTo>
                <a:lnTo>
                  <a:pt x="196992" y="124724"/>
                </a:lnTo>
                <a:lnTo>
                  <a:pt x="196352" y="121523"/>
                </a:lnTo>
                <a:lnTo>
                  <a:pt x="193791" y="119633"/>
                </a:lnTo>
                <a:lnTo>
                  <a:pt x="191261" y="118993"/>
                </a:lnTo>
                <a:lnTo>
                  <a:pt x="188213" y="118353"/>
                </a:lnTo>
                <a:close/>
              </a:path>
              <a:path w="335279" h="271780">
                <a:moveTo>
                  <a:pt x="134630" y="78364"/>
                </a:moveTo>
                <a:lnTo>
                  <a:pt x="131460" y="78364"/>
                </a:lnTo>
                <a:lnTo>
                  <a:pt x="129021" y="79491"/>
                </a:lnTo>
                <a:lnTo>
                  <a:pt x="127771" y="82054"/>
                </a:lnTo>
                <a:lnTo>
                  <a:pt x="96011" y="154167"/>
                </a:lnTo>
                <a:lnTo>
                  <a:pt x="3169" y="154167"/>
                </a:lnTo>
                <a:lnTo>
                  <a:pt x="0" y="156575"/>
                </a:lnTo>
                <a:lnTo>
                  <a:pt x="0" y="164073"/>
                </a:lnTo>
                <a:lnTo>
                  <a:pt x="3169" y="167243"/>
                </a:lnTo>
                <a:lnTo>
                  <a:pt x="102869" y="167243"/>
                </a:lnTo>
                <a:lnTo>
                  <a:pt x="105277" y="165353"/>
                </a:lnTo>
                <a:lnTo>
                  <a:pt x="106633" y="163412"/>
                </a:lnTo>
                <a:lnTo>
                  <a:pt x="130303" y="108973"/>
                </a:lnTo>
                <a:lnTo>
                  <a:pt x="143812" y="108973"/>
                </a:lnTo>
                <a:lnTo>
                  <a:pt x="140207" y="83941"/>
                </a:lnTo>
                <a:lnTo>
                  <a:pt x="139567" y="81412"/>
                </a:lnTo>
                <a:lnTo>
                  <a:pt x="137678" y="79004"/>
                </a:lnTo>
                <a:lnTo>
                  <a:pt x="134630" y="78364"/>
                </a:lnTo>
                <a:close/>
              </a:path>
              <a:path w="335279" h="271780">
                <a:moveTo>
                  <a:pt x="307421" y="25032"/>
                </a:moveTo>
                <a:lnTo>
                  <a:pt x="292246" y="25032"/>
                </a:lnTo>
                <a:lnTo>
                  <a:pt x="321563" y="85222"/>
                </a:lnTo>
                <a:lnTo>
                  <a:pt x="322844" y="88910"/>
                </a:lnTo>
                <a:lnTo>
                  <a:pt x="327141" y="90159"/>
                </a:lnTo>
                <a:lnTo>
                  <a:pt x="330342" y="88391"/>
                </a:lnTo>
                <a:lnTo>
                  <a:pt x="333390" y="87111"/>
                </a:lnTo>
                <a:lnTo>
                  <a:pt x="335279" y="82661"/>
                </a:lnTo>
                <a:lnTo>
                  <a:pt x="333362" y="79434"/>
                </a:lnTo>
                <a:lnTo>
                  <a:pt x="307421" y="250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8" name="object 44"/>
          <p:cNvSpPr txBox="1">
            <a:spLocks noChangeArrowheads="1"/>
          </p:cNvSpPr>
          <p:nvPr/>
        </p:nvSpPr>
        <p:spPr bwMode="auto">
          <a:xfrm>
            <a:off x="3425825" y="2241550"/>
            <a:ext cx="229552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563"/>
              </a:lnSpc>
            </a:pPr>
            <a:r>
              <a:rPr lang="en-US" altLang="en-US" sz="4000" b="1">
                <a:solidFill>
                  <a:srgbClr val="465C6C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4000" b="1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465C6C"/>
                </a:solidFill>
                <a:latin typeface="Arial" panose="020B0604020202020204" pitchFamily="34" charset="0"/>
              </a:rPr>
              <a:t>17</a:t>
            </a:r>
            <a:endParaRPr lang="en-US" altLang="en-US" sz="400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4563"/>
              </a:lnSpc>
            </a:pPr>
            <a:r>
              <a:rPr lang="en-US" altLang="en-US" sz="4000" b="1">
                <a:solidFill>
                  <a:srgbClr val="465C6C"/>
                </a:solidFill>
                <a:latin typeface="Arial" panose="020B0604020202020204" pitchFamily="34" charset="0"/>
              </a:rPr>
              <a:t>SDGs</a:t>
            </a:r>
            <a:endParaRPr lang="en-US" altLang="en-US" sz="400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2163"/>
              </a:lnSpc>
              <a:spcBef>
                <a:spcPts val="838"/>
              </a:spcBef>
            </a:pP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What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do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SDGs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mean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for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what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we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should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do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differently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000">
                <a:solidFill>
                  <a:srgbClr val="465C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465C6C"/>
                </a:solidFill>
                <a:latin typeface="Arial" panose="020B0604020202020204" pitchFamily="34" charset="0"/>
              </a:rPr>
              <a:t>nutrition?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13288" y="817563"/>
            <a:ext cx="223837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10" name="object 46"/>
          <p:cNvSpPr txBox="1">
            <a:spLocks noChangeArrowheads="1"/>
          </p:cNvSpPr>
          <p:nvPr/>
        </p:nvSpPr>
        <p:spPr bwMode="auto">
          <a:xfrm>
            <a:off x="4954588" y="827088"/>
            <a:ext cx="3333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NO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POVERTY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89588" y="1203325"/>
            <a:ext cx="223837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12" name="object 48"/>
          <p:cNvSpPr txBox="1">
            <a:spLocks noChangeArrowheads="1"/>
          </p:cNvSpPr>
          <p:nvPr/>
        </p:nvSpPr>
        <p:spPr bwMode="auto">
          <a:xfrm>
            <a:off x="5834063" y="1211263"/>
            <a:ext cx="3032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ZERO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HUNGER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62688" y="1808163"/>
            <a:ext cx="223837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14" name="object 50"/>
          <p:cNvSpPr txBox="1">
            <a:spLocks noChangeArrowheads="1"/>
          </p:cNvSpPr>
          <p:nvPr/>
        </p:nvSpPr>
        <p:spPr bwMode="auto">
          <a:xfrm>
            <a:off x="6489700" y="1820863"/>
            <a:ext cx="3762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GOOD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HEALTH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WELL-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BEING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15" name="object 51"/>
          <p:cNvSpPr>
            <a:spLocks/>
          </p:cNvSpPr>
          <p:nvPr/>
        </p:nvSpPr>
        <p:spPr bwMode="auto">
          <a:xfrm>
            <a:off x="6319838" y="2790825"/>
            <a:ext cx="88900" cy="192088"/>
          </a:xfrm>
          <a:custGeom>
            <a:avLst/>
            <a:gdLst>
              <a:gd name="T0" fmla="*/ 0 w 88900"/>
              <a:gd name="T1" fmla="*/ 0 h 192405"/>
              <a:gd name="T2" fmla="*/ 0 w 88900"/>
              <a:gd name="T3" fmla="*/ 163336 h 192405"/>
              <a:gd name="T4" fmla="*/ 88391 w 88900"/>
              <a:gd name="T5" fmla="*/ 189820 h 192405"/>
              <a:gd name="T6" fmla="*/ 88391 w 88900"/>
              <a:gd name="T7" fmla="*/ 50227 h 192405"/>
              <a:gd name="T8" fmla="*/ 0 w 88900"/>
              <a:gd name="T9" fmla="*/ 0 h 19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900"/>
              <a:gd name="T16" fmla="*/ 0 h 192405"/>
              <a:gd name="T17" fmla="*/ 88900 w 88900"/>
              <a:gd name="T18" fmla="*/ 192405 h 19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900" h="192405">
                <a:moveTo>
                  <a:pt x="0" y="0"/>
                </a:moveTo>
                <a:lnTo>
                  <a:pt x="0" y="165232"/>
                </a:lnTo>
                <a:lnTo>
                  <a:pt x="88391" y="192023"/>
                </a:lnTo>
                <a:lnTo>
                  <a:pt x="88391" y="508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6" name="object 52"/>
          <p:cNvSpPr>
            <a:spLocks/>
          </p:cNvSpPr>
          <p:nvPr/>
        </p:nvSpPr>
        <p:spPr bwMode="auto">
          <a:xfrm>
            <a:off x="6418263" y="2790825"/>
            <a:ext cx="88900" cy="192088"/>
          </a:xfrm>
          <a:custGeom>
            <a:avLst/>
            <a:gdLst>
              <a:gd name="T0" fmla="*/ 81415 w 90170"/>
              <a:gd name="T1" fmla="*/ 0 h 192405"/>
              <a:gd name="T2" fmla="*/ 0 w 90170"/>
              <a:gd name="T3" fmla="*/ 50980 h 192405"/>
              <a:gd name="T4" fmla="*/ 0 w 90170"/>
              <a:gd name="T5" fmla="*/ 189820 h 192405"/>
              <a:gd name="T6" fmla="*/ 81415 w 90170"/>
              <a:gd name="T7" fmla="*/ 163336 h 192405"/>
              <a:gd name="T8" fmla="*/ 81415 w 90170"/>
              <a:gd name="T9" fmla="*/ 0 h 19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70"/>
              <a:gd name="T16" fmla="*/ 0 h 192405"/>
              <a:gd name="T17" fmla="*/ 90170 w 90170"/>
              <a:gd name="T18" fmla="*/ 192405 h 19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70" h="192405">
                <a:moveTo>
                  <a:pt x="89915" y="0"/>
                </a:moveTo>
                <a:lnTo>
                  <a:pt x="0" y="51572"/>
                </a:lnTo>
                <a:lnTo>
                  <a:pt x="0" y="192023"/>
                </a:lnTo>
                <a:lnTo>
                  <a:pt x="89915" y="165232"/>
                </a:lnTo>
                <a:lnTo>
                  <a:pt x="8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7" name="object 53"/>
          <p:cNvSpPr>
            <a:spLocks/>
          </p:cNvSpPr>
          <p:nvPr/>
        </p:nvSpPr>
        <p:spPr bwMode="auto">
          <a:xfrm>
            <a:off x="6556375" y="2774950"/>
            <a:ext cx="22225" cy="22225"/>
          </a:xfrm>
          <a:custGeom>
            <a:avLst/>
            <a:gdLst>
              <a:gd name="T0" fmla="*/ 20087 w 21590"/>
              <a:gd name="T1" fmla="*/ 0 h 21589"/>
              <a:gd name="T2" fmla="*/ 6085 w 21590"/>
              <a:gd name="T3" fmla="*/ 0 h 21589"/>
              <a:gd name="T4" fmla="*/ 0 w 21590"/>
              <a:gd name="T5" fmla="*/ 5751 h 21589"/>
              <a:gd name="T6" fmla="*/ 0 w 21590"/>
              <a:gd name="T7" fmla="*/ 26144 h 21589"/>
              <a:gd name="T8" fmla="*/ 26134 w 21590"/>
              <a:gd name="T9" fmla="*/ 26144 h 21589"/>
              <a:gd name="T10" fmla="*/ 26134 w 21590"/>
              <a:gd name="T11" fmla="*/ 5751 h 21589"/>
              <a:gd name="T12" fmla="*/ 20087 w 21590"/>
              <a:gd name="T13" fmla="*/ 0 h 215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590"/>
              <a:gd name="T22" fmla="*/ 0 h 21589"/>
              <a:gd name="T23" fmla="*/ 21590 w 21590"/>
              <a:gd name="T24" fmla="*/ 21589 h 215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590" h="21589">
                <a:moveTo>
                  <a:pt x="16398" y="0"/>
                </a:moveTo>
                <a:lnTo>
                  <a:pt x="4968" y="0"/>
                </a:lnTo>
                <a:lnTo>
                  <a:pt x="0" y="4693"/>
                </a:lnTo>
                <a:lnTo>
                  <a:pt x="0" y="21335"/>
                </a:lnTo>
                <a:lnTo>
                  <a:pt x="21335" y="21335"/>
                </a:lnTo>
                <a:lnTo>
                  <a:pt x="21335" y="4693"/>
                </a:lnTo>
                <a:lnTo>
                  <a:pt x="163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8" name="object 54"/>
          <p:cNvSpPr>
            <a:spLocks/>
          </p:cNvSpPr>
          <p:nvPr/>
        </p:nvSpPr>
        <p:spPr bwMode="auto">
          <a:xfrm>
            <a:off x="6556375" y="2805113"/>
            <a:ext cx="22225" cy="185737"/>
          </a:xfrm>
          <a:custGeom>
            <a:avLst/>
            <a:gdLst>
              <a:gd name="T0" fmla="*/ 26134 w 21590"/>
              <a:gd name="T1" fmla="*/ 0 h 184785"/>
              <a:gd name="T2" fmla="*/ 0 w 21590"/>
              <a:gd name="T3" fmla="*/ 0 h 184785"/>
              <a:gd name="T4" fmla="*/ 0 w 21590"/>
              <a:gd name="T5" fmla="*/ 152706 h 184785"/>
              <a:gd name="T6" fmla="*/ 12769 w 21590"/>
              <a:gd name="T7" fmla="*/ 191158 h 184785"/>
              <a:gd name="T8" fmla="*/ 26134 w 21590"/>
              <a:gd name="T9" fmla="*/ 152706 h 184785"/>
              <a:gd name="T10" fmla="*/ 26134 w 21590"/>
              <a:gd name="T11" fmla="*/ 0 h 1847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590"/>
              <a:gd name="T19" fmla="*/ 0 h 184785"/>
              <a:gd name="T20" fmla="*/ 21590 w 21590"/>
              <a:gd name="T21" fmla="*/ 184785 h 1847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590" h="184785">
                <a:moveTo>
                  <a:pt x="21335" y="0"/>
                </a:moveTo>
                <a:lnTo>
                  <a:pt x="0" y="0"/>
                </a:lnTo>
                <a:lnTo>
                  <a:pt x="0" y="147309"/>
                </a:lnTo>
                <a:lnTo>
                  <a:pt x="10424" y="184403"/>
                </a:lnTo>
                <a:lnTo>
                  <a:pt x="21335" y="147309"/>
                </a:lnTo>
                <a:lnTo>
                  <a:pt x="213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9" name="object 55"/>
          <p:cNvSpPr>
            <a:spLocks/>
          </p:cNvSpPr>
          <p:nvPr/>
        </p:nvSpPr>
        <p:spPr bwMode="auto">
          <a:xfrm>
            <a:off x="6300788" y="2789238"/>
            <a:ext cx="227012" cy="211137"/>
          </a:xfrm>
          <a:custGeom>
            <a:avLst/>
            <a:gdLst>
              <a:gd name="T0" fmla="*/ 9052 w 227329"/>
              <a:gd name="T1" fmla="*/ 0 h 212089"/>
              <a:gd name="T2" fmla="*/ 0 w 227329"/>
              <a:gd name="T3" fmla="*/ 7265 h 212089"/>
              <a:gd name="T4" fmla="*/ 0 w 227329"/>
              <a:gd name="T5" fmla="*/ 176826 h 212089"/>
              <a:gd name="T6" fmla="*/ 106277 w 227329"/>
              <a:gd name="T7" fmla="*/ 205267 h 212089"/>
              <a:gd name="T8" fmla="*/ 117715 w 227329"/>
              <a:gd name="T9" fmla="*/ 205267 h 212089"/>
              <a:gd name="T10" fmla="*/ 146767 w 227329"/>
              <a:gd name="T11" fmla="*/ 196405 h 212089"/>
              <a:gd name="T12" fmla="*/ 106790 w 227329"/>
              <a:gd name="T13" fmla="*/ 196405 h 212089"/>
              <a:gd name="T14" fmla="*/ 9052 w 227329"/>
              <a:gd name="T15" fmla="*/ 169944 h 212089"/>
              <a:gd name="T16" fmla="*/ 9052 w 227329"/>
              <a:gd name="T17" fmla="*/ 0 h 212089"/>
              <a:gd name="T18" fmla="*/ 215058 w 227329"/>
              <a:gd name="T19" fmla="*/ 0 h 212089"/>
              <a:gd name="T20" fmla="*/ 215058 w 227329"/>
              <a:gd name="T21" fmla="*/ 165750 h 212089"/>
              <a:gd name="T22" fmla="*/ 116961 w 227329"/>
              <a:gd name="T23" fmla="*/ 196405 h 212089"/>
              <a:gd name="T24" fmla="*/ 146767 w 227329"/>
              <a:gd name="T25" fmla="*/ 196405 h 212089"/>
              <a:gd name="T26" fmla="*/ 224868 w 227329"/>
              <a:gd name="T27" fmla="*/ 172661 h 212089"/>
              <a:gd name="T28" fmla="*/ 224868 w 227329"/>
              <a:gd name="T29" fmla="*/ 7265 h 212089"/>
              <a:gd name="T30" fmla="*/ 215058 w 227329"/>
              <a:gd name="T31" fmla="*/ 0 h 2120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7329"/>
              <a:gd name="T49" fmla="*/ 0 h 212089"/>
              <a:gd name="T50" fmla="*/ 227329 w 227329"/>
              <a:gd name="T51" fmla="*/ 212089 h 2120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7329" h="212089">
                <a:moveTo>
                  <a:pt x="9143" y="0"/>
                </a:moveTo>
                <a:lnTo>
                  <a:pt x="0" y="7498"/>
                </a:lnTo>
                <a:lnTo>
                  <a:pt x="0" y="182483"/>
                </a:lnTo>
                <a:lnTo>
                  <a:pt x="107320" y="211835"/>
                </a:lnTo>
                <a:lnTo>
                  <a:pt x="118871" y="211835"/>
                </a:lnTo>
                <a:lnTo>
                  <a:pt x="148208" y="202691"/>
                </a:lnTo>
                <a:lnTo>
                  <a:pt x="107838" y="202691"/>
                </a:lnTo>
                <a:lnTo>
                  <a:pt x="9143" y="175381"/>
                </a:lnTo>
                <a:lnTo>
                  <a:pt x="9143" y="0"/>
                </a:lnTo>
                <a:close/>
              </a:path>
              <a:path w="227329" h="212089">
                <a:moveTo>
                  <a:pt x="217169" y="0"/>
                </a:moveTo>
                <a:lnTo>
                  <a:pt x="217169" y="171053"/>
                </a:lnTo>
                <a:lnTo>
                  <a:pt x="118109" y="202691"/>
                </a:lnTo>
                <a:lnTo>
                  <a:pt x="148208" y="202691"/>
                </a:lnTo>
                <a:lnTo>
                  <a:pt x="227075" y="178186"/>
                </a:lnTo>
                <a:lnTo>
                  <a:pt x="227075" y="7498"/>
                </a:lnTo>
                <a:lnTo>
                  <a:pt x="2171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object 56"/>
          <p:cNvSpPr txBox="1"/>
          <p:nvPr/>
        </p:nvSpPr>
        <p:spPr>
          <a:xfrm>
            <a:off x="6650038" y="2706688"/>
            <a:ext cx="22225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21" name="object 57"/>
          <p:cNvSpPr txBox="1">
            <a:spLocks noChangeArrowheads="1"/>
          </p:cNvSpPr>
          <p:nvPr/>
        </p:nvSpPr>
        <p:spPr bwMode="auto">
          <a:xfrm>
            <a:off x="6886575" y="2719388"/>
            <a:ext cx="4032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QUALITY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EDUCATION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22" name="object 58"/>
          <p:cNvSpPr>
            <a:spLocks/>
          </p:cNvSpPr>
          <p:nvPr/>
        </p:nvSpPr>
        <p:spPr bwMode="auto">
          <a:xfrm>
            <a:off x="6343650" y="3379788"/>
            <a:ext cx="285750" cy="388937"/>
          </a:xfrm>
          <a:custGeom>
            <a:avLst/>
            <a:gdLst>
              <a:gd name="T0" fmla="*/ 74322 w 287020"/>
              <a:gd name="T1" fmla="*/ 54802 h 388620"/>
              <a:gd name="T2" fmla="*/ 14516 w 287020"/>
              <a:gd name="T3" fmla="*/ 108331 h 388620"/>
              <a:gd name="T4" fmla="*/ 0 w 287020"/>
              <a:gd name="T5" fmla="*/ 162589 h 388620"/>
              <a:gd name="T6" fmla="*/ 12199 w 287020"/>
              <a:gd name="T7" fmla="*/ 219279 h 388620"/>
              <a:gd name="T8" fmla="*/ 67225 w 287020"/>
              <a:gd name="T9" fmla="*/ 275449 h 388620"/>
              <a:gd name="T10" fmla="*/ 99680 w 287020"/>
              <a:gd name="T11" fmla="*/ 318863 h 388620"/>
              <a:gd name="T12" fmla="*/ 64829 w 287020"/>
              <a:gd name="T13" fmla="*/ 319940 h 388620"/>
              <a:gd name="T14" fmla="*/ 64090 w 287020"/>
              <a:gd name="T15" fmla="*/ 354180 h 388620"/>
              <a:gd name="T16" fmla="*/ 99127 w 287020"/>
              <a:gd name="T17" fmla="*/ 355069 h 388620"/>
              <a:gd name="T18" fmla="*/ 99903 w 287020"/>
              <a:gd name="T19" fmla="*/ 390077 h 388620"/>
              <a:gd name="T20" fmla="*/ 132671 w 287020"/>
              <a:gd name="T21" fmla="*/ 390844 h 388620"/>
              <a:gd name="T22" fmla="*/ 133530 w 287020"/>
              <a:gd name="T23" fmla="*/ 355631 h 388620"/>
              <a:gd name="T24" fmla="*/ 168603 w 287020"/>
              <a:gd name="T25" fmla="*/ 319940 h 388620"/>
              <a:gd name="T26" fmla="*/ 133544 w 287020"/>
              <a:gd name="T27" fmla="*/ 285651 h 388620"/>
              <a:gd name="T28" fmla="*/ 192251 w 287020"/>
              <a:gd name="T29" fmla="*/ 254677 h 388620"/>
              <a:gd name="T30" fmla="*/ 100382 w 287020"/>
              <a:gd name="T31" fmla="*/ 253447 h 388620"/>
              <a:gd name="T32" fmla="*/ 38593 w 287020"/>
              <a:gd name="T33" fmla="*/ 204316 h 388620"/>
              <a:gd name="T34" fmla="*/ 31929 w 287020"/>
              <a:gd name="T35" fmla="*/ 160272 h 388620"/>
              <a:gd name="T36" fmla="*/ 73441 w 287020"/>
              <a:gd name="T37" fmla="*/ 90205 h 388620"/>
              <a:gd name="T38" fmla="*/ 231841 w 287020"/>
              <a:gd name="T39" fmla="*/ 78912 h 388620"/>
              <a:gd name="T40" fmla="*/ 185381 w 287020"/>
              <a:gd name="T41" fmla="*/ 72381 h 388620"/>
              <a:gd name="T42" fmla="*/ 164456 w 287020"/>
              <a:gd name="T43" fmla="*/ 58902 h 388620"/>
              <a:gd name="T44" fmla="*/ 141070 w 287020"/>
              <a:gd name="T45" fmla="*/ 50229 h 388620"/>
              <a:gd name="T46" fmla="*/ 115691 w 287020"/>
              <a:gd name="T47" fmla="*/ 46998 h 388620"/>
              <a:gd name="T48" fmla="*/ 110359 w 287020"/>
              <a:gd name="T49" fmla="*/ 78912 h 388620"/>
              <a:gd name="T50" fmla="*/ 139144 w 287020"/>
              <a:gd name="T51" fmla="*/ 83342 h 388620"/>
              <a:gd name="T52" fmla="*/ 194921 w 287020"/>
              <a:gd name="T53" fmla="*/ 139065 h 388620"/>
              <a:gd name="T54" fmla="*/ 197390 w 287020"/>
              <a:gd name="T55" fmla="*/ 169683 h 388620"/>
              <a:gd name="T56" fmla="*/ 157735 w 287020"/>
              <a:gd name="T57" fmla="*/ 241616 h 388620"/>
              <a:gd name="T58" fmla="*/ 114441 w 287020"/>
              <a:gd name="T59" fmla="*/ 254677 h 388620"/>
              <a:gd name="T60" fmla="*/ 215647 w 287020"/>
              <a:gd name="T61" fmla="*/ 222583 h 388620"/>
              <a:gd name="T62" fmla="*/ 228810 w 287020"/>
              <a:gd name="T63" fmla="*/ 168269 h 388620"/>
              <a:gd name="T64" fmla="*/ 226150 w 287020"/>
              <a:gd name="T65" fmla="*/ 141033 h 388620"/>
              <a:gd name="T66" fmla="*/ 218537 w 287020"/>
              <a:gd name="T67" fmla="*/ 116677 h 388620"/>
              <a:gd name="T68" fmla="*/ 231841 w 287020"/>
              <a:gd name="T69" fmla="*/ 78912 h 388620"/>
              <a:gd name="T70" fmla="*/ 246357 w 287020"/>
              <a:gd name="T71" fmla="*/ 58226 h 388620"/>
              <a:gd name="T72" fmla="*/ 247173 w 287020"/>
              <a:gd name="T73" fmla="*/ 93099 h 388620"/>
              <a:gd name="T74" fmla="*/ 277696 w 287020"/>
              <a:gd name="T75" fmla="*/ 92330 h 388620"/>
              <a:gd name="T76" fmla="*/ 277696 w 287020"/>
              <a:gd name="T77" fmla="*/ 0 h 388620"/>
              <a:gd name="T78" fmla="*/ 187691 w 287020"/>
              <a:gd name="T79" fmla="*/ 31789 h 388620"/>
              <a:gd name="T80" fmla="*/ 223339 w 287020"/>
              <a:gd name="T81" fmla="*/ 32711 h 388620"/>
              <a:gd name="T82" fmla="*/ 236427 w 287020"/>
              <a:gd name="T83" fmla="*/ 72381 h 388620"/>
              <a:gd name="T84" fmla="*/ 277696 w 287020"/>
              <a:gd name="T85" fmla="*/ 58226 h 3886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87020"/>
              <a:gd name="T130" fmla="*/ 0 h 388620"/>
              <a:gd name="T131" fmla="*/ 287020 w 287020"/>
              <a:gd name="T132" fmla="*/ 388620 h 3886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87020" h="388620">
                <a:moveTo>
                  <a:pt x="119338" y="46732"/>
                </a:moveTo>
                <a:lnTo>
                  <a:pt x="76665" y="54489"/>
                </a:lnTo>
                <a:lnTo>
                  <a:pt x="40981" y="75800"/>
                </a:lnTo>
                <a:lnTo>
                  <a:pt x="14974" y="107715"/>
                </a:lnTo>
                <a:lnTo>
                  <a:pt x="1333" y="147284"/>
                </a:lnTo>
                <a:lnTo>
                  <a:pt x="0" y="161664"/>
                </a:lnTo>
                <a:lnTo>
                  <a:pt x="823" y="176809"/>
                </a:lnTo>
                <a:lnTo>
                  <a:pt x="12583" y="218031"/>
                </a:lnTo>
                <a:lnTo>
                  <a:pt x="36281" y="251151"/>
                </a:lnTo>
                <a:lnTo>
                  <a:pt x="69344" y="273881"/>
                </a:lnTo>
                <a:lnTo>
                  <a:pt x="95321" y="282131"/>
                </a:lnTo>
                <a:lnTo>
                  <a:pt x="102823" y="317048"/>
                </a:lnTo>
                <a:lnTo>
                  <a:pt x="68395" y="318096"/>
                </a:lnTo>
                <a:lnTo>
                  <a:pt x="66873" y="318119"/>
                </a:lnTo>
                <a:lnTo>
                  <a:pt x="66111" y="319034"/>
                </a:lnTo>
                <a:lnTo>
                  <a:pt x="66111" y="352165"/>
                </a:lnTo>
                <a:lnTo>
                  <a:pt x="66873" y="353049"/>
                </a:lnTo>
                <a:lnTo>
                  <a:pt x="102251" y="353049"/>
                </a:lnTo>
                <a:lnTo>
                  <a:pt x="103040" y="386537"/>
                </a:lnTo>
                <a:lnTo>
                  <a:pt x="103053" y="387857"/>
                </a:lnTo>
                <a:lnTo>
                  <a:pt x="103815" y="388619"/>
                </a:lnTo>
                <a:lnTo>
                  <a:pt x="136855" y="388619"/>
                </a:lnTo>
                <a:lnTo>
                  <a:pt x="137739" y="387857"/>
                </a:lnTo>
                <a:lnTo>
                  <a:pt x="137739" y="353607"/>
                </a:lnTo>
                <a:lnTo>
                  <a:pt x="173919" y="353049"/>
                </a:lnTo>
                <a:lnTo>
                  <a:pt x="173919" y="318119"/>
                </a:lnTo>
                <a:lnTo>
                  <a:pt x="138541" y="318119"/>
                </a:lnTo>
                <a:lnTo>
                  <a:pt x="137755" y="284025"/>
                </a:lnTo>
                <a:lnTo>
                  <a:pt x="176308" y="269745"/>
                </a:lnTo>
                <a:lnTo>
                  <a:pt x="198312" y="253227"/>
                </a:lnTo>
                <a:lnTo>
                  <a:pt x="118049" y="253227"/>
                </a:lnTo>
                <a:lnTo>
                  <a:pt x="103546" y="252004"/>
                </a:lnTo>
                <a:lnTo>
                  <a:pt x="65540" y="235264"/>
                </a:lnTo>
                <a:lnTo>
                  <a:pt x="39810" y="203153"/>
                </a:lnTo>
                <a:lnTo>
                  <a:pt x="32031" y="175895"/>
                </a:lnTo>
                <a:lnTo>
                  <a:pt x="32936" y="159360"/>
                </a:lnTo>
                <a:lnTo>
                  <a:pt x="47315" y="117581"/>
                </a:lnTo>
                <a:lnTo>
                  <a:pt x="75756" y="89693"/>
                </a:lnTo>
                <a:lnTo>
                  <a:pt x="113838" y="78464"/>
                </a:lnTo>
                <a:lnTo>
                  <a:pt x="239151" y="78464"/>
                </a:lnTo>
                <a:lnTo>
                  <a:pt x="243881" y="71968"/>
                </a:lnTo>
                <a:lnTo>
                  <a:pt x="191226" y="71968"/>
                </a:lnTo>
                <a:lnTo>
                  <a:pt x="180781" y="64710"/>
                </a:lnTo>
                <a:lnTo>
                  <a:pt x="169641" y="58566"/>
                </a:lnTo>
                <a:lnTo>
                  <a:pt x="157866" y="53617"/>
                </a:lnTo>
                <a:lnTo>
                  <a:pt x="145518" y="49942"/>
                </a:lnTo>
                <a:lnTo>
                  <a:pt x="132655" y="47620"/>
                </a:lnTo>
                <a:lnTo>
                  <a:pt x="119338" y="46732"/>
                </a:lnTo>
                <a:close/>
              </a:path>
              <a:path w="287020" h="388620">
                <a:moveTo>
                  <a:pt x="239151" y="78464"/>
                </a:moveTo>
                <a:lnTo>
                  <a:pt x="113838" y="78464"/>
                </a:lnTo>
                <a:lnTo>
                  <a:pt x="129153" y="79579"/>
                </a:lnTo>
                <a:lnTo>
                  <a:pt x="143530" y="82866"/>
                </a:lnTo>
                <a:lnTo>
                  <a:pt x="179421" y="103988"/>
                </a:lnTo>
                <a:lnTo>
                  <a:pt x="201067" y="138274"/>
                </a:lnTo>
                <a:lnTo>
                  <a:pt x="204364" y="151799"/>
                </a:lnTo>
                <a:lnTo>
                  <a:pt x="203613" y="168717"/>
                </a:lnTo>
                <a:lnTo>
                  <a:pt x="189998" y="211421"/>
                </a:lnTo>
                <a:lnTo>
                  <a:pt x="162708" y="240241"/>
                </a:lnTo>
                <a:lnTo>
                  <a:pt x="126075" y="252854"/>
                </a:lnTo>
                <a:lnTo>
                  <a:pt x="118049" y="253227"/>
                </a:lnTo>
                <a:lnTo>
                  <a:pt x="198312" y="253227"/>
                </a:lnTo>
                <a:lnTo>
                  <a:pt x="222446" y="221316"/>
                </a:lnTo>
                <a:lnTo>
                  <a:pt x="234964" y="181701"/>
                </a:lnTo>
                <a:lnTo>
                  <a:pt x="236024" y="167311"/>
                </a:lnTo>
                <a:lnTo>
                  <a:pt x="235329" y="153434"/>
                </a:lnTo>
                <a:lnTo>
                  <a:pt x="233281" y="140230"/>
                </a:lnTo>
                <a:lnTo>
                  <a:pt x="229955" y="127742"/>
                </a:lnTo>
                <a:lnTo>
                  <a:pt x="225427" y="116012"/>
                </a:lnTo>
                <a:lnTo>
                  <a:pt x="219772" y="105081"/>
                </a:lnTo>
                <a:lnTo>
                  <a:pt x="239151" y="78464"/>
                </a:lnTo>
                <a:close/>
              </a:path>
              <a:path w="287020" h="388620">
                <a:moveTo>
                  <a:pt x="286451" y="57897"/>
                </a:moveTo>
                <a:lnTo>
                  <a:pt x="254125" y="57897"/>
                </a:lnTo>
                <a:lnTo>
                  <a:pt x="254202" y="91270"/>
                </a:lnTo>
                <a:lnTo>
                  <a:pt x="254965" y="92567"/>
                </a:lnTo>
                <a:lnTo>
                  <a:pt x="285529" y="92567"/>
                </a:lnTo>
                <a:lnTo>
                  <a:pt x="286451" y="91805"/>
                </a:lnTo>
                <a:lnTo>
                  <a:pt x="286451" y="57897"/>
                </a:lnTo>
                <a:close/>
              </a:path>
              <a:path w="287020" h="388620">
                <a:moveTo>
                  <a:pt x="286451" y="0"/>
                </a:moveTo>
                <a:lnTo>
                  <a:pt x="193609" y="0"/>
                </a:lnTo>
                <a:lnTo>
                  <a:pt x="193609" y="31607"/>
                </a:lnTo>
                <a:lnTo>
                  <a:pt x="194371" y="32522"/>
                </a:lnTo>
                <a:lnTo>
                  <a:pt x="230380" y="32522"/>
                </a:lnTo>
                <a:lnTo>
                  <a:pt x="191226" y="71968"/>
                </a:lnTo>
                <a:lnTo>
                  <a:pt x="243881" y="71968"/>
                </a:lnTo>
                <a:lnTo>
                  <a:pt x="254125" y="57897"/>
                </a:lnTo>
                <a:lnTo>
                  <a:pt x="286451" y="57897"/>
                </a:lnTo>
                <a:lnTo>
                  <a:pt x="286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3" name="object 59"/>
          <p:cNvSpPr>
            <a:spLocks/>
          </p:cNvSpPr>
          <p:nvPr/>
        </p:nvSpPr>
        <p:spPr bwMode="auto">
          <a:xfrm>
            <a:off x="6407150" y="3509963"/>
            <a:ext cx="107950" cy="26987"/>
          </a:xfrm>
          <a:custGeom>
            <a:avLst/>
            <a:gdLst>
              <a:gd name="T0" fmla="*/ 103857 w 108584"/>
              <a:gd name="T1" fmla="*/ 0 h 27939"/>
              <a:gd name="T2" fmla="*/ 733 w 108584"/>
              <a:gd name="T3" fmla="*/ 0 h 27939"/>
              <a:gd name="T4" fmla="*/ 0 w 108584"/>
              <a:gd name="T5" fmla="*/ 597 h 27939"/>
              <a:gd name="T6" fmla="*/ 0 w 108584"/>
              <a:gd name="T7" fmla="*/ 21520 h 27939"/>
              <a:gd name="T8" fmla="*/ 103857 w 108584"/>
              <a:gd name="T9" fmla="*/ 21520 h 27939"/>
              <a:gd name="T10" fmla="*/ 103857 w 108584"/>
              <a:gd name="T11" fmla="*/ 0 h 279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584"/>
              <a:gd name="T19" fmla="*/ 0 h 27939"/>
              <a:gd name="T20" fmla="*/ 108584 w 108584"/>
              <a:gd name="T21" fmla="*/ 27939 h 279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584" h="27939">
                <a:moveTo>
                  <a:pt x="108203" y="0"/>
                </a:moveTo>
                <a:lnTo>
                  <a:pt x="761" y="0"/>
                </a:lnTo>
                <a:lnTo>
                  <a:pt x="0" y="761"/>
                </a:lnTo>
                <a:lnTo>
                  <a:pt x="0" y="27431"/>
                </a:lnTo>
                <a:lnTo>
                  <a:pt x="108203" y="27431"/>
                </a:lnTo>
                <a:lnTo>
                  <a:pt x="108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4" name="object 60"/>
          <p:cNvSpPr>
            <a:spLocks/>
          </p:cNvSpPr>
          <p:nvPr/>
        </p:nvSpPr>
        <p:spPr bwMode="auto">
          <a:xfrm>
            <a:off x="6407150" y="3556000"/>
            <a:ext cx="107950" cy="28575"/>
          </a:xfrm>
          <a:custGeom>
            <a:avLst/>
            <a:gdLst>
              <a:gd name="T0" fmla="*/ 103857 w 108584"/>
              <a:gd name="T1" fmla="*/ 0 h 29210"/>
              <a:gd name="T2" fmla="*/ 733 w 108584"/>
              <a:gd name="T3" fmla="*/ 0 h 29210"/>
              <a:gd name="T4" fmla="*/ 0 w 108584"/>
              <a:gd name="T5" fmla="*/ 757 h 29210"/>
              <a:gd name="T6" fmla="*/ 0 w 108584"/>
              <a:gd name="T7" fmla="*/ 24061 h 29210"/>
              <a:gd name="T8" fmla="*/ 733 w 108584"/>
              <a:gd name="T9" fmla="*/ 24827 h 29210"/>
              <a:gd name="T10" fmla="*/ 103857 w 108584"/>
              <a:gd name="T11" fmla="*/ 24827 h 29210"/>
              <a:gd name="T12" fmla="*/ 103857 w 108584"/>
              <a:gd name="T13" fmla="*/ 0 h 292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584"/>
              <a:gd name="T22" fmla="*/ 0 h 29210"/>
              <a:gd name="T23" fmla="*/ 108584 w 108584"/>
              <a:gd name="T24" fmla="*/ 29210 h 292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584" h="29210">
                <a:moveTo>
                  <a:pt x="108203" y="0"/>
                </a:moveTo>
                <a:lnTo>
                  <a:pt x="761" y="0"/>
                </a:lnTo>
                <a:lnTo>
                  <a:pt x="0" y="883"/>
                </a:lnTo>
                <a:lnTo>
                  <a:pt x="0" y="28064"/>
                </a:lnTo>
                <a:lnTo>
                  <a:pt x="761" y="28955"/>
                </a:lnTo>
                <a:lnTo>
                  <a:pt x="108203" y="28955"/>
                </a:lnTo>
                <a:lnTo>
                  <a:pt x="108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object 61"/>
          <p:cNvSpPr txBox="1"/>
          <p:nvPr/>
        </p:nvSpPr>
        <p:spPr>
          <a:xfrm>
            <a:off x="6715125" y="3546475"/>
            <a:ext cx="22225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26" name="object 62"/>
          <p:cNvSpPr txBox="1">
            <a:spLocks noChangeArrowheads="1"/>
          </p:cNvSpPr>
          <p:nvPr/>
        </p:nvSpPr>
        <p:spPr bwMode="auto">
          <a:xfrm>
            <a:off x="6953250" y="3559175"/>
            <a:ext cx="34131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GENDER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EQUALITY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27" name="object 63"/>
          <p:cNvSpPr>
            <a:spLocks/>
          </p:cNvSpPr>
          <p:nvPr/>
        </p:nvSpPr>
        <p:spPr bwMode="auto">
          <a:xfrm>
            <a:off x="6207125" y="4160838"/>
            <a:ext cx="201613" cy="276225"/>
          </a:xfrm>
          <a:custGeom>
            <a:avLst/>
            <a:gdLst>
              <a:gd name="T0" fmla="*/ 647 w 201295"/>
              <a:gd name="T1" fmla="*/ 630 h 276225"/>
              <a:gd name="T2" fmla="*/ 0 w 201295"/>
              <a:gd name="T3" fmla="*/ 2285 h 276225"/>
              <a:gd name="T4" fmla="*/ 33771 w 201295"/>
              <a:gd name="T5" fmla="*/ 202024 h 276225"/>
              <a:gd name="T6" fmla="*/ 34918 w 201295"/>
              <a:gd name="T7" fmla="*/ 203834 h 276225"/>
              <a:gd name="T8" fmla="*/ 79457 w 201295"/>
              <a:gd name="T9" fmla="*/ 235664 h 276225"/>
              <a:gd name="T10" fmla="*/ 102556 w 201295"/>
              <a:gd name="T11" fmla="*/ 275805 h 276225"/>
              <a:gd name="T12" fmla="*/ 125708 w 201295"/>
              <a:gd name="T13" fmla="*/ 235970 h 276225"/>
              <a:gd name="T14" fmla="*/ 170797 w 201295"/>
              <a:gd name="T15" fmla="*/ 203834 h 276225"/>
              <a:gd name="T16" fmla="*/ 171942 w 201295"/>
              <a:gd name="T17" fmla="*/ 202024 h 276225"/>
              <a:gd name="T18" fmla="*/ 87709 w 201295"/>
              <a:gd name="T19" fmla="*/ 169295 h 276225"/>
              <a:gd name="T20" fmla="*/ 71064 w 201295"/>
              <a:gd name="T21" fmla="*/ 148665 h 276225"/>
              <a:gd name="T22" fmla="*/ 71008 w 201295"/>
              <a:gd name="T23" fmla="*/ 125634 h 276225"/>
              <a:gd name="T24" fmla="*/ 85557 w 201295"/>
              <a:gd name="T25" fmla="*/ 100756 h 276225"/>
              <a:gd name="T26" fmla="*/ 100512 w 201295"/>
              <a:gd name="T27" fmla="*/ 78227 h 276225"/>
              <a:gd name="T28" fmla="*/ 192024 w 201295"/>
              <a:gd name="T29" fmla="*/ 74925 h 276225"/>
              <a:gd name="T30" fmla="*/ 134148 w 201295"/>
              <a:gd name="T31" fmla="*/ 53604 h 276225"/>
              <a:gd name="T32" fmla="*/ 109787 w 201295"/>
              <a:gd name="T33" fmla="*/ 51060 h 276225"/>
              <a:gd name="T34" fmla="*/ 23559 w 201295"/>
              <a:gd name="T35" fmla="*/ 48270 h 276225"/>
              <a:gd name="T36" fmla="*/ 202478 w 201295"/>
              <a:gd name="T37" fmla="*/ 8763 h 276225"/>
              <a:gd name="T38" fmla="*/ 203402 w 201295"/>
              <a:gd name="T39" fmla="*/ 1142 h 276225"/>
              <a:gd name="T40" fmla="*/ 102595 w 201295"/>
              <a:gd name="T41" fmla="*/ 168651 h 276225"/>
              <a:gd name="T42" fmla="*/ 116864 w 201295"/>
              <a:gd name="T43" fmla="*/ 169295 h 276225"/>
              <a:gd name="T44" fmla="*/ 192024 w 201295"/>
              <a:gd name="T45" fmla="*/ 74925 h 276225"/>
              <a:gd name="T46" fmla="*/ 102595 w 201295"/>
              <a:gd name="T47" fmla="*/ 75569 h 276225"/>
              <a:gd name="T48" fmla="*/ 116274 w 201295"/>
              <a:gd name="T49" fmla="*/ 95560 h 276225"/>
              <a:gd name="T50" fmla="*/ 131203 w 201295"/>
              <a:gd name="T51" fmla="*/ 120994 h 276225"/>
              <a:gd name="T52" fmla="*/ 135196 w 201295"/>
              <a:gd name="T53" fmla="*/ 143467 h 276225"/>
              <a:gd name="T54" fmla="*/ 126355 w 201295"/>
              <a:gd name="T55" fmla="*/ 160532 h 276225"/>
              <a:gd name="T56" fmla="*/ 177114 w 201295"/>
              <a:gd name="T57" fmla="*/ 169295 h 276225"/>
              <a:gd name="T58" fmla="*/ 183895 w 201295"/>
              <a:gd name="T59" fmla="*/ 40385 h 276225"/>
              <a:gd name="T60" fmla="*/ 170150 w 201295"/>
              <a:gd name="T61" fmla="*/ 43946 h 276225"/>
              <a:gd name="T62" fmla="*/ 145663 w 201295"/>
              <a:gd name="T63" fmla="*/ 51983 h 276225"/>
              <a:gd name="T64" fmla="*/ 195394 w 201295"/>
              <a:gd name="T65" fmla="*/ 53604 h 276225"/>
              <a:gd name="T66" fmla="*/ 189164 w 201295"/>
              <a:gd name="T67" fmla="*/ 42803 h 276225"/>
              <a:gd name="T68" fmla="*/ 62057 w 201295"/>
              <a:gd name="T69" fmla="*/ 38492 h 276225"/>
              <a:gd name="T70" fmla="*/ 34608 w 201295"/>
              <a:gd name="T71" fmla="*/ 46320 h 276225"/>
              <a:gd name="T72" fmla="*/ 101318 w 201295"/>
              <a:gd name="T73" fmla="*/ 48270 h 276225"/>
              <a:gd name="T74" fmla="*/ 84120 w 201295"/>
              <a:gd name="T75" fmla="*/ 42212 h 276225"/>
              <a:gd name="T76" fmla="*/ 62057 w 201295"/>
              <a:gd name="T77" fmla="*/ 38492 h 276225"/>
              <a:gd name="T78" fmla="*/ 194551 w 201295"/>
              <a:gd name="T79" fmla="*/ 8763 h 276225"/>
              <a:gd name="T80" fmla="*/ 197100 w 201295"/>
              <a:gd name="T81" fmla="*/ 42803 h 276225"/>
              <a:gd name="T82" fmla="*/ 201617 w 201295"/>
              <a:gd name="T83" fmla="*/ 0 h 276225"/>
              <a:gd name="T84" fmla="*/ 1172 w 201295"/>
              <a:gd name="T85" fmla="*/ 630 h 276225"/>
              <a:gd name="T86" fmla="*/ 201617 w 201295"/>
              <a:gd name="T87" fmla="*/ 0 h 2762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1295"/>
              <a:gd name="T133" fmla="*/ 0 h 276225"/>
              <a:gd name="T134" fmla="*/ 201295 w 201295"/>
              <a:gd name="T135" fmla="*/ 276225 h 2762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1295" h="276225">
                <a:moveTo>
                  <a:pt x="200527" y="630"/>
                </a:moveTo>
                <a:lnTo>
                  <a:pt x="640" y="630"/>
                </a:lnTo>
                <a:lnTo>
                  <a:pt x="640" y="1142"/>
                </a:lnTo>
                <a:lnTo>
                  <a:pt x="0" y="2285"/>
                </a:lnTo>
                <a:lnTo>
                  <a:pt x="5" y="2949"/>
                </a:lnTo>
                <a:lnTo>
                  <a:pt x="33400" y="202024"/>
                </a:lnTo>
                <a:lnTo>
                  <a:pt x="33406" y="203204"/>
                </a:lnTo>
                <a:lnTo>
                  <a:pt x="34533" y="203834"/>
                </a:lnTo>
                <a:lnTo>
                  <a:pt x="76192" y="203834"/>
                </a:lnTo>
                <a:lnTo>
                  <a:pt x="78584" y="235664"/>
                </a:lnTo>
                <a:lnTo>
                  <a:pt x="61600" y="235970"/>
                </a:lnTo>
                <a:lnTo>
                  <a:pt x="101429" y="275805"/>
                </a:lnTo>
                <a:lnTo>
                  <a:pt x="141327" y="236009"/>
                </a:lnTo>
                <a:lnTo>
                  <a:pt x="124327" y="235970"/>
                </a:lnTo>
                <a:lnTo>
                  <a:pt x="126712" y="204140"/>
                </a:lnTo>
                <a:lnTo>
                  <a:pt x="168920" y="203834"/>
                </a:lnTo>
                <a:lnTo>
                  <a:pt x="170047" y="203204"/>
                </a:lnTo>
                <a:lnTo>
                  <a:pt x="170053" y="202024"/>
                </a:lnTo>
                <a:lnTo>
                  <a:pt x="175168" y="169295"/>
                </a:lnTo>
                <a:lnTo>
                  <a:pt x="86746" y="169295"/>
                </a:lnTo>
                <a:lnTo>
                  <a:pt x="77967" y="160532"/>
                </a:lnTo>
                <a:lnTo>
                  <a:pt x="70283" y="148665"/>
                </a:lnTo>
                <a:lnTo>
                  <a:pt x="68397" y="136634"/>
                </a:lnTo>
                <a:lnTo>
                  <a:pt x="70228" y="125634"/>
                </a:lnTo>
                <a:lnTo>
                  <a:pt x="76313" y="114457"/>
                </a:lnTo>
                <a:lnTo>
                  <a:pt x="84616" y="100756"/>
                </a:lnTo>
                <a:lnTo>
                  <a:pt x="93020" y="87642"/>
                </a:lnTo>
                <a:lnTo>
                  <a:pt x="99407" y="78227"/>
                </a:lnTo>
                <a:lnTo>
                  <a:pt x="101467" y="74925"/>
                </a:lnTo>
                <a:lnTo>
                  <a:pt x="189915" y="74925"/>
                </a:lnTo>
                <a:lnTo>
                  <a:pt x="193247" y="53604"/>
                </a:lnTo>
                <a:lnTo>
                  <a:pt x="132673" y="53604"/>
                </a:lnTo>
                <a:lnTo>
                  <a:pt x="121030" y="53362"/>
                </a:lnTo>
                <a:lnTo>
                  <a:pt x="108580" y="51060"/>
                </a:lnTo>
                <a:lnTo>
                  <a:pt x="100204" y="48270"/>
                </a:lnTo>
                <a:lnTo>
                  <a:pt x="23300" y="48270"/>
                </a:lnTo>
                <a:lnTo>
                  <a:pt x="8790" y="8796"/>
                </a:lnTo>
                <a:lnTo>
                  <a:pt x="200254" y="8763"/>
                </a:lnTo>
                <a:lnTo>
                  <a:pt x="201162" y="2949"/>
                </a:lnTo>
                <a:lnTo>
                  <a:pt x="201167" y="1142"/>
                </a:lnTo>
                <a:lnTo>
                  <a:pt x="200527" y="630"/>
                </a:lnTo>
                <a:close/>
              </a:path>
              <a:path w="201295" h="276225">
                <a:moveTo>
                  <a:pt x="101467" y="168651"/>
                </a:moveTo>
                <a:lnTo>
                  <a:pt x="86746" y="169295"/>
                </a:lnTo>
                <a:lnTo>
                  <a:pt x="115580" y="169295"/>
                </a:lnTo>
                <a:lnTo>
                  <a:pt x="101467" y="168651"/>
                </a:lnTo>
                <a:close/>
              </a:path>
              <a:path w="201295" h="276225">
                <a:moveTo>
                  <a:pt x="189915" y="74925"/>
                </a:moveTo>
                <a:lnTo>
                  <a:pt x="101467" y="74925"/>
                </a:lnTo>
                <a:lnTo>
                  <a:pt x="101467" y="75569"/>
                </a:lnTo>
                <a:lnTo>
                  <a:pt x="106188" y="82392"/>
                </a:lnTo>
                <a:lnTo>
                  <a:pt x="114996" y="95560"/>
                </a:lnTo>
                <a:lnTo>
                  <a:pt x="123946" y="109309"/>
                </a:lnTo>
                <a:lnTo>
                  <a:pt x="129761" y="120994"/>
                </a:lnTo>
                <a:lnTo>
                  <a:pt x="133301" y="132443"/>
                </a:lnTo>
                <a:lnTo>
                  <a:pt x="133710" y="143467"/>
                </a:lnTo>
                <a:lnTo>
                  <a:pt x="130136" y="153875"/>
                </a:lnTo>
                <a:lnTo>
                  <a:pt x="124967" y="160532"/>
                </a:lnTo>
                <a:lnTo>
                  <a:pt x="115580" y="169295"/>
                </a:lnTo>
                <a:lnTo>
                  <a:pt x="175168" y="169295"/>
                </a:lnTo>
                <a:lnTo>
                  <a:pt x="189915" y="74925"/>
                </a:lnTo>
                <a:close/>
              </a:path>
              <a:path w="201295" h="276225">
                <a:moveTo>
                  <a:pt x="181874" y="40385"/>
                </a:moveTo>
                <a:lnTo>
                  <a:pt x="174741" y="41016"/>
                </a:lnTo>
                <a:lnTo>
                  <a:pt x="168280" y="43946"/>
                </a:lnTo>
                <a:lnTo>
                  <a:pt x="155747" y="48698"/>
                </a:lnTo>
                <a:lnTo>
                  <a:pt x="144062" y="51983"/>
                </a:lnTo>
                <a:lnTo>
                  <a:pt x="132673" y="53604"/>
                </a:lnTo>
                <a:lnTo>
                  <a:pt x="193247" y="53604"/>
                </a:lnTo>
                <a:lnTo>
                  <a:pt x="194935" y="42803"/>
                </a:lnTo>
                <a:lnTo>
                  <a:pt x="187086" y="42803"/>
                </a:lnTo>
                <a:lnTo>
                  <a:pt x="181874" y="40385"/>
                </a:lnTo>
                <a:close/>
              </a:path>
              <a:path w="201295" h="276225">
                <a:moveTo>
                  <a:pt x="61375" y="38492"/>
                </a:moveTo>
                <a:lnTo>
                  <a:pt x="46427" y="42960"/>
                </a:lnTo>
                <a:lnTo>
                  <a:pt x="34228" y="46320"/>
                </a:lnTo>
                <a:lnTo>
                  <a:pt x="23300" y="48270"/>
                </a:lnTo>
                <a:lnTo>
                  <a:pt x="100204" y="48270"/>
                </a:lnTo>
                <a:lnTo>
                  <a:pt x="95111" y="46574"/>
                </a:lnTo>
                <a:lnTo>
                  <a:pt x="83196" y="42212"/>
                </a:lnTo>
                <a:lnTo>
                  <a:pt x="72171" y="39132"/>
                </a:lnTo>
                <a:lnTo>
                  <a:pt x="61375" y="38492"/>
                </a:lnTo>
                <a:close/>
              </a:path>
              <a:path w="201295" h="276225">
                <a:moveTo>
                  <a:pt x="200254" y="8763"/>
                </a:moveTo>
                <a:lnTo>
                  <a:pt x="192414" y="8763"/>
                </a:lnTo>
                <a:lnTo>
                  <a:pt x="187086" y="42803"/>
                </a:lnTo>
                <a:lnTo>
                  <a:pt x="194935" y="42803"/>
                </a:lnTo>
                <a:lnTo>
                  <a:pt x="200254" y="8763"/>
                </a:lnTo>
                <a:close/>
              </a:path>
              <a:path w="201295" h="276225">
                <a:moveTo>
                  <a:pt x="199400" y="0"/>
                </a:moveTo>
                <a:lnTo>
                  <a:pt x="1767" y="0"/>
                </a:lnTo>
                <a:lnTo>
                  <a:pt x="1158" y="630"/>
                </a:lnTo>
                <a:lnTo>
                  <a:pt x="200040" y="630"/>
                </a:lnTo>
                <a:lnTo>
                  <a:pt x="1994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object 64"/>
          <p:cNvSpPr txBox="1"/>
          <p:nvPr/>
        </p:nvSpPr>
        <p:spPr>
          <a:xfrm>
            <a:off x="6445250" y="4349750"/>
            <a:ext cx="22225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29" name="object 65"/>
          <p:cNvSpPr txBox="1">
            <a:spLocks noChangeArrowheads="1"/>
          </p:cNvSpPr>
          <p:nvPr/>
        </p:nvSpPr>
        <p:spPr bwMode="auto">
          <a:xfrm>
            <a:off x="6688138" y="4362450"/>
            <a:ext cx="41116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CLEAN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WATER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SANITATION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30" name="object 66"/>
          <p:cNvSpPr>
            <a:spLocks/>
          </p:cNvSpPr>
          <p:nvPr/>
        </p:nvSpPr>
        <p:spPr bwMode="auto">
          <a:xfrm>
            <a:off x="5808663" y="4762500"/>
            <a:ext cx="195262" cy="196850"/>
          </a:xfrm>
          <a:custGeom>
            <a:avLst/>
            <a:gdLst>
              <a:gd name="T0" fmla="*/ 54976 w 195579"/>
              <a:gd name="T1" fmla="*/ 9436 h 196214"/>
              <a:gd name="T2" fmla="*/ 2995 w 195579"/>
              <a:gd name="T3" fmla="*/ 72165 h 196214"/>
              <a:gd name="T4" fmla="*/ 683 w 195579"/>
              <a:gd name="T5" fmla="*/ 103594 h 196214"/>
              <a:gd name="T6" fmla="*/ 37976 w 195579"/>
              <a:gd name="T7" fmla="*/ 180122 h 196214"/>
              <a:gd name="T8" fmla="*/ 85506 w 195579"/>
              <a:gd name="T9" fmla="*/ 200498 h 196214"/>
              <a:gd name="T10" fmla="*/ 143645 w 195579"/>
              <a:gd name="T11" fmla="*/ 186200 h 196214"/>
              <a:gd name="T12" fmla="*/ 178878 w 195579"/>
              <a:gd name="T13" fmla="*/ 152129 h 196214"/>
              <a:gd name="T14" fmla="*/ 81991 w 195579"/>
              <a:gd name="T15" fmla="*/ 150043 h 196214"/>
              <a:gd name="T16" fmla="*/ 58705 w 195579"/>
              <a:gd name="T17" fmla="*/ 135233 h 196214"/>
              <a:gd name="T18" fmla="*/ 46117 w 195579"/>
              <a:gd name="T19" fmla="*/ 110399 h 196214"/>
              <a:gd name="T20" fmla="*/ 50849 w 195579"/>
              <a:gd name="T21" fmla="*/ 78931 h 196214"/>
              <a:gd name="T22" fmla="*/ 65340 w 195579"/>
              <a:gd name="T23" fmla="*/ 58301 h 196214"/>
              <a:gd name="T24" fmla="*/ 89059 w 195579"/>
              <a:gd name="T25" fmla="*/ 51995 h 196214"/>
              <a:gd name="T26" fmla="*/ 91924 w 195579"/>
              <a:gd name="T27" fmla="*/ 32602 h 196214"/>
              <a:gd name="T28" fmla="*/ 162070 w 195579"/>
              <a:gd name="T29" fmla="*/ 27788 h 196214"/>
              <a:gd name="T30" fmla="*/ 102245 w 195579"/>
              <a:gd name="T31" fmla="*/ 197 h 196214"/>
              <a:gd name="T32" fmla="*/ 178475 w 195579"/>
              <a:gd name="T33" fmla="*/ 49755 h 196214"/>
              <a:gd name="T34" fmla="*/ 123169 w 195579"/>
              <a:gd name="T35" fmla="*/ 55564 h 196214"/>
              <a:gd name="T36" fmla="*/ 140760 w 195579"/>
              <a:gd name="T37" fmla="*/ 75579 h 196214"/>
              <a:gd name="T38" fmla="*/ 144269 w 195579"/>
              <a:gd name="T39" fmla="*/ 106177 h 196214"/>
              <a:gd name="T40" fmla="*/ 96203 w 195579"/>
              <a:gd name="T41" fmla="*/ 152129 h 196214"/>
              <a:gd name="T42" fmla="*/ 181520 w 195579"/>
              <a:gd name="T43" fmla="*/ 148006 h 196214"/>
              <a:gd name="T44" fmla="*/ 191009 w 195579"/>
              <a:gd name="T45" fmla="*/ 122739 h 196214"/>
              <a:gd name="T46" fmla="*/ 192161 w 195579"/>
              <a:gd name="T47" fmla="*/ 92750 h 196214"/>
              <a:gd name="T48" fmla="*/ 184814 w 195579"/>
              <a:gd name="T49" fmla="*/ 63133 h 196214"/>
              <a:gd name="T50" fmla="*/ 178475 w 195579"/>
              <a:gd name="T51" fmla="*/ 49755 h 196214"/>
              <a:gd name="T52" fmla="*/ 75339 w 195579"/>
              <a:gd name="T53" fmla="*/ 51995 h 196214"/>
              <a:gd name="T54" fmla="*/ 70927 w 195579"/>
              <a:gd name="T55" fmla="*/ 77824 h 196214"/>
              <a:gd name="T56" fmla="*/ 65875 w 195579"/>
              <a:gd name="T57" fmla="*/ 107347 h 196214"/>
              <a:gd name="T58" fmla="*/ 79953 w 195579"/>
              <a:gd name="T59" fmla="*/ 129615 h 196214"/>
              <a:gd name="T60" fmla="*/ 106660 w 195579"/>
              <a:gd name="T61" fmla="*/ 131482 h 196214"/>
              <a:gd name="T62" fmla="*/ 126442 w 195579"/>
              <a:gd name="T63" fmla="*/ 113722 h 196214"/>
              <a:gd name="T64" fmla="*/ 126800 w 195579"/>
              <a:gd name="T65" fmla="*/ 86950 h 196214"/>
              <a:gd name="T66" fmla="*/ 91924 w 195579"/>
              <a:gd name="T67" fmla="*/ 81588 h 196214"/>
              <a:gd name="T68" fmla="*/ 89059 w 195579"/>
              <a:gd name="T69" fmla="*/ 51995 h 196214"/>
              <a:gd name="T70" fmla="*/ 99849 w 195579"/>
              <a:gd name="T71" fmla="*/ 32602 h 196214"/>
              <a:gd name="T72" fmla="*/ 103375 w 195579"/>
              <a:gd name="T73" fmla="*/ 77945 h 196214"/>
              <a:gd name="T74" fmla="*/ 123469 w 195579"/>
              <a:gd name="T75" fmla="*/ 81588 h 196214"/>
              <a:gd name="T76" fmla="*/ 111271 w 195579"/>
              <a:gd name="T77" fmla="*/ 49755 h 196214"/>
              <a:gd name="T78" fmla="*/ 171028 w 195579"/>
              <a:gd name="T79" fmla="*/ 38216 h 19621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95579"/>
              <a:gd name="T121" fmla="*/ 0 h 196214"/>
              <a:gd name="T122" fmla="*/ 195579 w 195579"/>
              <a:gd name="T123" fmla="*/ 196214 h 19621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95579" h="196214">
                <a:moveTo>
                  <a:pt x="97301" y="0"/>
                </a:moveTo>
                <a:lnTo>
                  <a:pt x="55604" y="9226"/>
                </a:lnTo>
                <a:lnTo>
                  <a:pt x="22841" y="34131"/>
                </a:lnTo>
                <a:lnTo>
                  <a:pt x="3030" y="70549"/>
                </a:lnTo>
                <a:lnTo>
                  <a:pt x="0" y="84527"/>
                </a:lnTo>
                <a:lnTo>
                  <a:pt x="690" y="101274"/>
                </a:lnTo>
                <a:lnTo>
                  <a:pt x="13095" y="144632"/>
                </a:lnTo>
                <a:lnTo>
                  <a:pt x="38410" y="176088"/>
                </a:lnTo>
                <a:lnTo>
                  <a:pt x="73301" y="193612"/>
                </a:lnTo>
                <a:lnTo>
                  <a:pt x="86482" y="196007"/>
                </a:lnTo>
                <a:lnTo>
                  <a:pt x="102776" y="195179"/>
                </a:lnTo>
                <a:lnTo>
                  <a:pt x="145285" y="182028"/>
                </a:lnTo>
                <a:lnTo>
                  <a:pt x="176266" y="155737"/>
                </a:lnTo>
                <a:lnTo>
                  <a:pt x="180920" y="148721"/>
                </a:lnTo>
                <a:lnTo>
                  <a:pt x="97301" y="148721"/>
                </a:lnTo>
                <a:lnTo>
                  <a:pt x="82927" y="146682"/>
                </a:lnTo>
                <a:lnTo>
                  <a:pt x="70090" y="140972"/>
                </a:lnTo>
                <a:lnTo>
                  <a:pt x="59375" y="132203"/>
                </a:lnTo>
                <a:lnTo>
                  <a:pt x="51365" y="120984"/>
                </a:lnTo>
                <a:lnTo>
                  <a:pt x="46643" y="107926"/>
                </a:lnTo>
                <a:lnTo>
                  <a:pt x="47620" y="91209"/>
                </a:lnTo>
                <a:lnTo>
                  <a:pt x="51430" y="77163"/>
                </a:lnTo>
                <a:lnTo>
                  <a:pt x="57708" y="65765"/>
                </a:lnTo>
                <a:lnTo>
                  <a:pt x="66086" y="56995"/>
                </a:lnTo>
                <a:lnTo>
                  <a:pt x="76199" y="50831"/>
                </a:lnTo>
                <a:lnTo>
                  <a:pt x="90077" y="50831"/>
                </a:lnTo>
                <a:lnTo>
                  <a:pt x="90077" y="35564"/>
                </a:lnTo>
                <a:lnTo>
                  <a:pt x="92973" y="31872"/>
                </a:lnTo>
                <a:lnTo>
                  <a:pt x="168104" y="31872"/>
                </a:lnTo>
                <a:lnTo>
                  <a:pt x="163921" y="27166"/>
                </a:lnTo>
                <a:lnTo>
                  <a:pt x="130091" y="5763"/>
                </a:lnTo>
                <a:lnTo>
                  <a:pt x="103413" y="190"/>
                </a:lnTo>
                <a:lnTo>
                  <a:pt x="97301" y="0"/>
                </a:lnTo>
                <a:close/>
              </a:path>
              <a:path w="195579" h="196214">
                <a:moveTo>
                  <a:pt x="180514" y="48640"/>
                </a:moveTo>
                <a:lnTo>
                  <a:pt x="112542" y="48640"/>
                </a:lnTo>
                <a:lnTo>
                  <a:pt x="124576" y="54319"/>
                </a:lnTo>
                <a:lnTo>
                  <a:pt x="134700" y="62906"/>
                </a:lnTo>
                <a:lnTo>
                  <a:pt x="142368" y="73887"/>
                </a:lnTo>
                <a:lnTo>
                  <a:pt x="147032" y="86750"/>
                </a:lnTo>
                <a:lnTo>
                  <a:pt x="145917" y="103798"/>
                </a:lnTo>
                <a:lnTo>
                  <a:pt x="125702" y="139437"/>
                </a:lnTo>
                <a:lnTo>
                  <a:pt x="97301" y="148721"/>
                </a:lnTo>
                <a:lnTo>
                  <a:pt x="180920" y="148721"/>
                </a:lnTo>
                <a:lnTo>
                  <a:pt x="183594" y="144690"/>
                </a:lnTo>
                <a:lnTo>
                  <a:pt x="189267" y="132729"/>
                </a:lnTo>
                <a:lnTo>
                  <a:pt x="193191" y="119990"/>
                </a:lnTo>
                <a:lnTo>
                  <a:pt x="195273" y="106610"/>
                </a:lnTo>
                <a:lnTo>
                  <a:pt x="194355" y="90671"/>
                </a:lnTo>
                <a:lnTo>
                  <a:pt x="191525" y="75673"/>
                </a:lnTo>
                <a:lnTo>
                  <a:pt x="186925" y="61719"/>
                </a:lnTo>
                <a:lnTo>
                  <a:pt x="180696" y="48914"/>
                </a:lnTo>
                <a:lnTo>
                  <a:pt x="180514" y="48640"/>
                </a:lnTo>
                <a:close/>
              </a:path>
              <a:path w="195579" h="196214">
                <a:moveTo>
                  <a:pt x="90077" y="50831"/>
                </a:moveTo>
                <a:lnTo>
                  <a:pt x="76199" y="50831"/>
                </a:lnTo>
                <a:lnTo>
                  <a:pt x="82061" y="68198"/>
                </a:lnTo>
                <a:lnTo>
                  <a:pt x="71737" y="76081"/>
                </a:lnTo>
                <a:lnTo>
                  <a:pt x="65334" y="87676"/>
                </a:lnTo>
                <a:lnTo>
                  <a:pt x="66627" y="104943"/>
                </a:lnTo>
                <a:lnTo>
                  <a:pt x="72081" y="118004"/>
                </a:lnTo>
                <a:lnTo>
                  <a:pt x="80866" y="126712"/>
                </a:lnTo>
                <a:lnTo>
                  <a:pt x="92154" y="130922"/>
                </a:lnTo>
                <a:lnTo>
                  <a:pt x="107878" y="128537"/>
                </a:lnTo>
                <a:lnTo>
                  <a:pt x="120013" y="121570"/>
                </a:lnTo>
                <a:lnTo>
                  <a:pt x="127886" y="111175"/>
                </a:lnTo>
                <a:lnTo>
                  <a:pt x="130823" y="98505"/>
                </a:lnTo>
                <a:lnTo>
                  <a:pt x="128249" y="85003"/>
                </a:lnTo>
                <a:lnTo>
                  <a:pt x="124878" y="79760"/>
                </a:lnTo>
                <a:lnTo>
                  <a:pt x="92973" y="79760"/>
                </a:lnTo>
                <a:lnTo>
                  <a:pt x="90077" y="76199"/>
                </a:lnTo>
                <a:lnTo>
                  <a:pt x="90077" y="50831"/>
                </a:lnTo>
                <a:close/>
              </a:path>
              <a:path w="195579" h="196214">
                <a:moveTo>
                  <a:pt x="168104" y="31872"/>
                </a:moveTo>
                <a:lnTo>
                  <a:pt x="100989" y="31872"/>
                </a:lnTo>
                <a:lnTo>
                  <a:pt x="104555" y="35564"/>
                </a:lnTo>
                <a:lnTo>
                  <a:pt x="104555" y="76199"/>
                </a:lnTo>
                <a:lnTo>
                  <a:pt x="100989" y="79760"/>
                </a:lnTo>
                <a:lnTo>
                  <a:pt x="124878" y="79760"/>
                </a:lnTo>
                <a:lnTo>
                  <a:pt x="121189" y="74021"/>
                </a:lnTo>
                <a:lnTo>
                  <a:pt x="112542" y="48640"/>
                </a:lnTo>
                <a:lnTo>
                  <a:pt x="180514" y="48640"/>
                </a:lnTo>
                <a:lnTo>
                  <a:pt x="172981" y="37361"/>
                </a:lnTo>
                <a:lnTo>
                  <a:pt x="168104" y="318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1" name="object 67"/>
          <p:cNvSpPr>
            <a:spLocks/>
          </p:cNvSpPr>
          <p:nvPr/>
        </p:nvSpPr>
        <p:spPr bwMode="auto">
          <a:xfrm>
            <a:off x="5734050" y="4851400"/>
            <a:ext cx="60325" cy="15875"/>
          </a:xfrm>
          <a:custGeom>
            <a:avLst/>
            <a:gdLst>
              <a:gd name="T0" fmla="*/ 59219 w 59689"/>
              <a:gd name="T1" fmla="*/ 0 h 17145"/>
              <a:gd name="T2" fmla="*/ 3972 w 59689"/>
              <a:gd name="T3" fmla="*/ 0 h 17145"/>
              <a:gd name="T4" fmla="*/ 0 w 59689"/>
              <a:gd name="T5" fmla="*/ 2147 h 17145"/>
              <a:gd name="T6" fmla="*/ 0 w 59689"/>
              <a:gd name="T7" fmla="*/ 7635 h 17145"/>
              <a:gd name="T8" fmla="*/ 3972 w 59689"/>
              <a:gd name="T9" fmla="*/ 9780 h 17145"/>
              <a:gd name="T10" fmla="*/ 59219 w 59689"/>
              <a:gd name="T11" fmla="*/ 9780 h 17145"/>
              <a:gd name="T12" fmla="*/ 64013 w 59689"/>
              <a:gd name="T13" fmla="*/ 7635 h 17145"/>
              <a:gd name="T14" fmla="*/ 64013 w 59689"/>
              <a:gd name="T15" fmla="*/ 2147 h 17145"/>
              <a:gd name="T16" fmla="*/ 59219 w 59689"/>
              <a:gd name="T17" fmla="*/ 0 h 17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689"/>
              <a:gd name="T28" fmla="*/ 0 h 17145"/>
              <a:gd name="T29" fmla="*/ 59689 w 59689"/>
              <a:gd name="T30" fmla="*/ 17145 h 171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689" h="17145">
                <a:moveTo>
                  <a:pt x="54985" y="0"/>
                </a:moveTo>
                <a:lnTo>
                  <a:pt x="3688" y="0"/>
                </a:lnTo>
                <a:lnTo>
                  <a:pt x="0" y="3678"/>
                </a:lnTo>
                <a:lnTo>
                  <a:pt x="0" y="13085"/>
                </a:lnTo>
                <a:lnTo>
                  <a:pt x="3688" y="16763"/>
                </a:lnTo>
                <a:lnTo>
                  <a:pt x="54985" y="16763"/>
                </a:lnTo>
                <a:lnTo>
                  <a:pt x="59435" y="13085"/>
                </a:lnTo>
                <a:lnTo>
                  <a:pt x="59435" y="3678"/>
                </a:lnTo>
                <a:lnTo>
                  <a:pt x="549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2" name="object 68"/>
          <p:cNvSpPr>
            <a:spLocks/>
          </p:cNvSpPr>
          <p:nvPr/>
        </p:nvSpPr>
        <p:spPr bwMode="auto">
          <a:xfrm>
            <a:off x="6018213" y="4851400"/>
            <a:ext cx="58737" cy="15875"/>
          </a:xfrm>
          <a:custGeom>
            <a:avLst/>
            <a:gdLst>
              <a:gd name="T0" fmla="*/ 56316 w 58420"/>
              <a:gd name="T1" fmla="*/ 0 h 17145"/>
              <a:gd name="T2" fmla="*/ 4495 w 58420"/>
              <a:gd name="T3" fmla="*/ 0 h 17145"/>
              <a:gd name="T4" fmla="*/ 0 w 58420"/>
              <a:gd name="T5" fmla="*/ 2147 h 17145"/>
              <a:gd name="T6" fmla="*/ 0 w 58420"/>
              <a:gd name="T7" fmla="*/ 7635 h 17145"/>
              <a:gd name="T8" fmla="*/ 4495 w 58420"/>
              <a:gd name="T9" fmla="*/ 9780 h 17145"/>
              <a:gd name="T10" fmla="*/ 56316 w 58420"/>
              <a:gd name="T11" fmla="*/ 9780 h 17145"/>
              <a:gd name="T12" fmla="*/ 60147 w 58420"/>
              <a:gd name="T13" fmla="*/ 7635 h 17145"/>
              <a:gd name="T14" fmla="*/ 60147 w 58420"/>
              <a:gd name="T15" fmla="*/ 2147 h 17145"/>
              <a:gd name="T16" fmla="*/ 56316 w 58420"/>
              <a:gd name="T17" fmla="*/ 0 h 17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420"/>
              <a:gd name="T28" fmla="*/ 0 h 17145"/>
              <a:gd name="T29" fmla="*/ 58420 w 58420"/>
              <a:gd name="T30" fmla="*/ 17145 h 171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420" h="17145">
                <a:moveTo>
                  <a:pt x="54223" y="0"/>
                </a:moveTo>
                <a:lnTo>
                  <a:pt x="4328" y="0"/>
                </a:lnTo>
                <a:lnTo>
                  <a:pt x="0" y="3678"/>
                </a:lnTo>
                <a:lnTo>
                  <a:pt x="0" y="13085"/>
                </a:lnTo>
                <a:lnTo>
                  <a:pt x="4328" y="16763"/>
                </a:lnTo>
                <a:lnTo>
                  <a:pt x="54223" y="16763"/>
                </a:lnTo>
                <a:lnTo>
                  <a:pt x="57911" y="13085"/>
                </a:lnTo>
                <a:lnTo>
                  <a:pt x="57911" y="3678"/>
                </a:lnTo>
                <a:lnTo>
                  <a:pt x="542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3" name="object 69"/>
          <p:cNvSpPr>
            <a:spLocks/>
          </p:cNvSpPr>
          <p:nvPr/>
        </p:nvSpPr>
        <p:spPr bwMode="auto">
          <a:xfrm>
            <a:off x="5897563" y="4687888"/>
            <a:ext cx="17462" cy="58737"/>
          </a:xfrm>
          <a:custGeom>
            <a:avLst/>
            <a:gdLst>
              <a:gd name="T0" fmla="*/ 14724 w 17145"/>
              <a:gd name="T1" fmla="*/ 0 h 58420"/>
              <a:gd name="T2" fmla="*/ 4330 w 17145"/>
              <a:gd name="T3" fmla="*/ 0 h 58420"/>
              <a:gd name="T4" fmla="*/ 0 w 17145"/>
              <a:gd name="T5" fmla="*/ 4489 h 58420"/>
              <a:gd name="T6" fmla="*/ 0 w 17145"/>
              <a:gd name="T7" fmla="*/ 56326 h 58420"/>
              <a:gd name="T8" fmla="*/ 4330 w 17145"/>
              <a:gd name="T9" fmla="*/ 60147 h 58420"/>
              <a:gd name="T10" fmla="*/ 14724 w 17145"/>
              <a:gd name="T11" fmla="*/ 60147 h 58420"/>
              <a:gd name="T12" fmla="*/ 19058 w 17145"/>
              <a:gd name="T13" fmla="*/ 56326 h 58420"/>
              <a:gd name="T14" fmla="*/ 19058 w 17145"/>
              <a:gd name="T15" fmla="*/ 4489 h 58420"/>
              <a:gd name="T16" fmla="*/ 14724 w 17145"/>
              <a:gd name="T17" fmla="*/ 0 h 584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45"/>
              <a:gd name="T28" fmla="*/ 0 h 58420"/>
              <a:gd name="T29" fmla="*/ 17145 w 17145"/>
              <a:gd name="T30" fmla="*/ 58420 h 584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45" h="58420">
                <a:moveTo>
                  <a:pt x="12953" y="0"/>
                </a:moveTo>
                <a:lnTo>
                  <a:pt x="3809" y="0"/>
                </a:lnTo>
                <a:lnTo>
                  <a:pt x="0" y="4322"/>
                </a:lnTo>
                <a:lnTo>
                  <a:pt x="0" y="54233"/>
                </a:lnTo>
                <a:lnTo>
                  <a:pt x="3809" y="57911"/>
                </a:lnTo>
                <a:lnTo>
                  <a:pt x="12953" y="57911"/>
                </a:lnTo>
                <a:lnTo>
                  <a:pt x="16763" y="54233"/>
                </a:lnTo>
                <a:lnTo>
                  <a:pt x="16763" y="4322"/>
                </a:lnTo>
                <a:lnTo>
                  <a:pt x="12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4" name="object 70"/>
          <p:cNvSpPr>
            <a:spLocks/>
          </p:cNvSpPr>
          <p:nvPr/>
        </p:nvSpPr>
        <p:spPr bwMode="auto">
          <a:xfrm>
            <a:off x="5897563" y="4972050"/>
            <a:ext cx="17462" cy="58738"/>
          </a:xfrm>
          <a:custGeom>
            <a:avLst/>
            <a:gdLst>
              <a:gd name="T0" fmla="*/ 14724 w 17145"/>
              <a:gd name="T1" fmla="*/ 0 h 58420"/>
              <a:gd name="T2" fmla="*/ 4330 w 17145"/>
              <a:gd name="T3" fmla="*/ 0 h 58420"/>
              <a:gd name="T4" fmla="*/ 0 w 17145"/>
              <a:gd name="T5" fmla="*/ 3698 h 58420"/>
              <a:gd name="T6" fmla="*/ 0 w 17145"/>
              <a:gd name="T7" fmla="*/ 55664 h 58420"/>
              <a:gd name="T8" fmla="*/ 4330 w 17145"/>
              <a:gd name="T9" fmla="*/ 60154 h 58420"/>
              <a:gd name="T10" fmla="*/ 14724 w 17145"/>
              <a:gd name="T11" fmla="*/ 60154 h 58420"/>
              <a:gd name="T12" fmla="*/ 19058 w 17145"/>
              <a:gd name="T13" fmla="*/ 55664 h 58420"/>
              <a:gd name="T14" fmla="*/ 19058 w 17145"/>
              <a:gd name="T15" fmla="*/ 3698 h 58420"/>
              <a:gd name="T16" fmla="*/ 14724 w 17145"/>
              <a:gd name="T17" fmla="*/ 0 h 584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45"/>
              <a:gd name="T28" fmla="*/ 0 h 58420"/>
              <a:gd name="T29" fmla="*/ 17145 w 17145"/>
              <a:gd name="T30" fmla="*/ 58420 h 584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45" h="58420">
                <a:moveTo>
                  <a:pt x="12953" y="0"/>
                </a:moveTo>
                <a:lnTo>
                  <a:pt x="3809" y="0"/>
                </a:lnTo>
                <a:lnTo>
                  <a:pt x="0" y="3560"/>
                </a:lnTo>
                <a:lnTo>
                  <a:pt x="0" y="53589"/>
                </a:lnTo>
                <a:lnTo>
                  <a:pt x="3809" y="57911"/>
                </a:lnTo>
                <a:lnTo>
                  <a:pt x="12953" y="57911"/>
                </a:lnTo>
                <a:lnTo>
                  <a:pt x="16763" y="53589"/>
                </a:lnTo>
                <a:lnTo>
                  <a:pt x="16763" y="3560"/>
                </a:lnTo>
                <a:lnTo>
                  <a:pt x="12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5" name="object 71"/>
          <p:cNvSpPr>
            <a:spLocks/>
          </p:cNvSpPr>
          <p:nvPr/>
        </p:nvSpPr>
        <p:spPr bwMode="auto">
          <a:xfrm>
            <a:off x="5756275" y="4770438"/>
            <a:ext cx="53975" cy="38100"/>
          </a:xfrm>
          <a:custGeom>
            <a:avLst/>
            <a:gdLst>
              <a:gd name="T0" fmla="*/ 10066 w 53339"/>
              <a:gd name="T1" fmla="*/ 0 h 38100"/>
              <a:gd name="T2" fmla="*/ 4702 w 53339"/>
              <a:gd name="T3" fmla="*/ 761 h 38100"/>
              <a:gd name="T4" fmla="*/ 2351 w 53339"/>
              <a:gd name="T5" fmla="*/ 4322 h 38100"/>
              <a:gd name="T6" fmla="*/ 0 w 53339"/>
              <a:gd name="T7" fmla="*/ 8631 h 38100"/>
              <a:gd name="T8" fmla="*/ 1524 w 53339"/>
              <a:gd name="T9" fmla="*/ 13715 h 38100"/>
              <a:gd name="T10" fmla="*/ 4702 w 53339"/>
              <a:gd name="T11" fmla="*/ 15108 h 38100"/>
              <a:gd name="T12" fmla="*/ 44787 w 53339"/>
              <a:gd name="T13" fmla="*/ 36678 h 38100"/>
              <a:gd name="T14" fmla="*/ 47888 w 53339"/>
              <a:gd name="T15" fmla="*/ 38099 h 38100"/>
              <a:gd name="T16" fmla="*/ 53250 w 53339"/>
              <a:gd name="T17" fmla="*/ 37337 h 38100"/>
              <a:gd name="T18" fmla="*/ 55601 w 53339"/>
              <a:gd name="T19" fmla="*/ 33015 h 38100"/>
              <a:gd name="T20" fmla="*/ 57954 w 53339"/>
              <a:gd name="T21" fmla="*/ 29468 h 38100"/>
              <a:gd name="T22" fmla="*/ 56430 w 53339"/>
              <a:gd name="T23" fmla="*/ 24383 h 38100"/>
              <a:gd name="T24" fmla="*/ 53250 w 53339"/>
              <a:gd name="T25" fmla="*/ 22229 h 38100"/>
              <a:gd name="T26" fmla="*/ 13155 w 53339"/>
              <a:gd name="T27" fmla="*/ 1414 h 38100"/>
              <a:gd name="T28" fmla="*/ 10066 w 53339"/>
              <a:gd name="T29" fmla="*/ 0 h 381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339"/>
              <a:gd name="T46" fmla="*/ 0 h 38100"/>
              <a:gd name="T47" fmla="*/ 53339 w 53339"/>
              <a:gd name="T48" fmla="*/ 38100 h 381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339" h="38100">
                <a:moveTo>
                  <a:pt x="9265" y="0"/>
                </a:moveTo>
                <a:lnTo>
                  <a:pt x="4328" y="761"/>
                </a:lnTo>
                <a:lnTo>
                  <a:pt x="2164" y="4322"/>
                </a:lnTo>
                <a:lnTo>
                  <a:pt x="0" y="8631"/>
                </a:lnTo>
                <a:lnTo>
                  <a:pt x="1402" y="13715"/>
                </a:lnTo>
                <a:lnTo>
                  <a:pt x="4328" y="15108"/>
                </a:lnTo>
                <a:lnTo>
                  <a:pt x="41221" y="36678"/>
                </a:lnTo>
                <a:lnTo>
                  <a:pt x="44074" y="38099"/>
                </a:lnTo>
                <a:lnTo>
                  <a:pt x="49011" y="37337"/>
                </a:lnTo>
                <a:lnTo>
                  <a:pt x="51175" y="33015"/>
                </a:lnTo>
                <a:lnTo>
                  <a:pt x="53339" y="29468"/>
                </a:lnTo>
                <a:lnTo>
                  <a:pt x="51937" y="24383"/>
                </a:lnTo>
                <a:lnTo>
                  <a:pt x="49011" y="22229"/>
                </a:lnTo>
                <a:lnTo>
                  <a:pt x="12108" y="1414"/>
                </a:lnTo>
                <a:lnTo>
                  <a:pt x="92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6" name="object 72"/>
          <p:cNvSpPr>
            <a:spLocks/>
          </p:cNvSpPr>
          <p:nvPr/>
        </p:nvSpPr>
        <p:spPr bwMode="auto">
          <a:xfrm>
            <a:off x="6000750" y="4910138"/>
            <a:ext cx="55563" cy="39687"/>
          </a:xfrm>
          <a:custGeom>
            <a:avLst/>
            <a:gdLst>
              <a:gd name="T0" fmla="*/ 9932 w 55245"/>
              <a:gd name="T1" fmla="*/ 0 h 40004"/>
              <a:gd name="T2" fmla="*/ 4633 w 55245"/>
              <a:gd name="T3" fmla="*/ 719 h 40004"/>
              <a:gd name="T4" fmla="*/ 2254 w 55245"/>
              <a:gd name="T5" fmla="*/ 4199 h 40004"/>
              <a:gd name="T6" fmla="*/ 0 w 55245"/>
              <a:gd name="T7" fmla="*/ 8524 h 40004"/>
              <a:gd name="T8" fmla="*/ 1586 w 55245"/>
              <a:gd name="T9" fmla="*/ 13458 h 40004"/>
              <a:gd name="T10" fmla="*/ 4633 w 55245"/>
              <a:gd name="T11" fmla="*/ 14898 h 40004"/>
              <a:gd name="T12" fmla="*/ 44068 w 55245"/>
              <a:gd name="T13" fmla="*/ 35984 h 40004"/>
              <a:gd name="T14" fmla="*/ 47214 w 55245"/>
              <a:gd name="T15" fmla="*/ 37477 h 40004"/>
              <a:gd name="T16" fmla="*/ 52480 w 55245"/>
              <a:gd name="T17" fmla="*/ 36755 h 40004"/>
              <a:gd name="T18" fmla="*/ 54859 w 55245"/>
              <a:gd name="T19" fmla="*/ 32557 h 40004"/>
              <a:gd name="T20" fmla="*/ 57112 w 55245"/>
              <a:gd name="T21" fmla="*/ 28952 h 40004"/>
              <a:gd name="T22" fmla="*/ 55526 w 55245"/>
              <a:gd name="T23" fmla="*/ 24020 h 40004"/>
              <a:gd name="T24" fmla="*/ 52480 w 55245"/>
              <a:gd name="T25" fmla="*/ 21857 h 40004"/>
              <a:gd name="T26" fmla="*/ 13028 w 55245"/>
              <a:gd name="T27" fmla="*/ 1485 h 40004"/>
              <a:gd name="T28" fmla="*/ 9932 w 55245"/>
              <a:gd name="T29" fmla="*/ 0 h 400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245"/>
              <a:gd name="T46" fmla="*/ 0 h 40004"/>
              <a:gd name="T47" fmla="*/ 55245 w 55245"/>
              <a:gd name="T48" fmla="*/ 40004 h 400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245" h="40004">
                <a:moveTo>
                  <a:pt x="9540" y="0"/>
                </a:moveTo>
                <a:lnTo>
                  <a:pt x="4450" y="761"/>
                </a:lnTo>
                <a:lnTo>
                  <a:pt x="2164" y="4440"/>
                </a:lnTo>
                <a:lnTo>
                  <a:pt x="0" y="9012"/>
                </a:lnTo>
                <a:lnTo>
                  <a:pt x="1523" y="14228"/>
                </a:lnTo>
                <a:lnTo>
                  <a:pt x="4450" y="15752"/>
                </a:lnTo>
                <a:lnTo>
                  <a:pt x="42333" y="38044"/>
                </a:lnTo>
                <a:lnTo>
                  <a:pt x="45354" y="39623"/>
                </a:lnTo>
                <a:lnTo>
                  <a:pt x="50413" y="38861"/>
                </a:lnTo>
                <a:lnTo>
                  <a:pt x="52699" y="34421"/>
                </a:lnTo>
                <a:lnTo>
                  <a:pt x="54863" y="30611"/>
                </a:lnTo>
                <a:lnTo>
                  <a:pt x="53339" y="25395"/>
                </a:lnTo>
                <a:lnTo>
                  <a:pt x="50413" y="23109"/>
                </a:lnTo>
                <a:lnTo>
                  <a:pt x="12515" y="1569"/>
                </a:lnTo>
                <a:lnTo>
                  <a:pt x="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7" name="object 73"/>
          <p:cNvSpPr>
            <a:spLocks/>
          </p:cNvSpPr>
          <p:nvPr/>
        </p:nvSpPr>
        <p:spPr bwMode="auto">
          <a:xfrm>
            <a:off x="5957888" y="4708525"/>
            <a:ext cx="39687" cy="55563"/>
          </a:xfrm>
          <a:custGeom>
            <a:avLst/>
            <a:gdLst>
              <a:gd name="T0" fmla="*/ 28482 w 40004"/>
              <a:gd name="T1" fmla="*/ 0 h 55245"/>
              <a:gd name="T2" fmla="*/ 23553 w 40004"/>
              <a:gd name="T3" fmla="*/ 1448 h 55245"/>
              <a:gd name="T4" fmla="*/ 22227 w 40004"/>
              <a:gd name="T5" fmla="*/ 5292 h 55245"/>
              <a:gd name="T6" fmla="*/ 1470 w 40004"/>
              <a:gd name="T7" fmla="*/ 43574 h 55245"/>
              <a:gd name="T8" fmla="*/ 0 w 40004"/>
              <a:gd name="T9" fmla="*/ 46540 h 55245"/>
              <a:gd name="T10" fmla="*/ 1440 w 40004"/>
              <a:gd name="T11" fmla="*/ 52613 h 55245"/>
              <a:gd name="T12" fmla="*/ 4815 w 40004"/>
              <a:gd name="T13" fmla="*/ 54869 h 55245"/>
              <a:gd name="T14" fmla="*/ 8303 w 40004"/>
              <a:gd name="T15" fmla="*/ 57112 h 55245"/>
              <a:gd name="T16" fmla="*/ 13203 w 40004"/>
              <a:gd name="T17" fmla="*/ 54869 h 55245"/>
              <a:gd name="T18" fmla="*/ 15248 w 40004"/>
              <a:gd name="T19" fmla="*/ 51821 h 55245"/>
              <a:gd name="T20" fmla="*/ 35407 w 40004"/>
              <a:gd name="T21" fmla="*/ 13529 h 55245"/>
              <a:gd name="T22" fmla="*/ 37477 w 40004"/>
              <a:gd name="T23" fmla="*/ 9778 h 55245"/>
              <a:gd name="T24" fmla="*/ 36035 w 40004"/>
              <a:gd name="T25" fmla="*/ 4499 h 55245"/>
              <a:gd name="T26" fmla="*/ 32663 w 40004"/>
              <a:gd name="T27" fmla="*/ 2243 h 55245"/>
              <a:gd name="T28" fmla="*/ 28482 w 40004"/>
              <a:gd name="T29" fmla="*/ 0 h 552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004"/>
              <a:gd name="T46" fmla="*/ 0 h 55245"/>
              <a:gd name="T47" fmla="*/ 40004 w 40004"/>
              <a:gd name="T48" fmla="*/ 55245 h 552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004" h="55245">
                <a:moveTo>
                  <a:pt x="30114" y="0"/>
                </a:moveTo>
                <a:lnTo>
                  <a:pt x="24902" y="1392"/>
                </a:lnTo>
                <a:lnTo>
                  <a:pt x="23500" y="5084"/>
                </a:lnTo>
                <a:lnTo>
                  <a:pt x="1554" y="41858"/>
                </a:lnTo>
                <a:lnTo>
                  <a:pt x="0" y="44708"/>
                </a:lnTo>
                <a:lnTo>
                  <a:pt x="1523" y="50541"/>
                </a:lnTo>
                <a:lnTo>
                  <a:pt x="5090" y="52709"/>
                </a:lnTo>
                <a:lnTo>
                  <a:pt x="8778" y="54863"/>
                </a:lnTo>
                <a:lnTo>
                  <a:pt x="13959" y="52709"/>
                </a:lnTo>
                <a:lnTo>
                  <a:pt x="16123" y="49779"/>
                </a:lnTo>
                <a:lnTo>
                  <a:pt x="37435" y="12996"/>
                </a:lnTo>
                <a:lnTo>
                  <a:pt x="39623" y="9393"/>
                </a:lnTo>
                <a:lnTo>
                  <a:pt x="38099" y="4322"/>
                </a:lnTo>
                <a:lnTo>
                  <a:pt x="34533" y="2154"/>
                </a:lnTo>
                <a:lnTo>
                  <a:pt x="301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8" name="object 74"/>
          <p:cNvSpPr>
            <a:spLocks/>
          </p:cNvSpPr>
          <p:nvPr/>
        </p:nvSpPr>
        <p:spPr bwMode="auto">
          <a:xfrm>
            <a:off x="5815013" y="4954588"/>
            <a:ext cx="41275" cy="57150"/>
          </a:xfrm>
          <a:custGeom>
            <a:avLst/>
            <a:gdLst>
              <a:gd name="T0" fmla="*/ 37485 w 40004"/>
              <a:gd name="T1" fmla="*/ 0 h 56514"/>
              <a:gd name="T2" fmla="*/ 30996 w 40004"/>
              <a:gd name="T3" fmla="*/ 1647 h 56514"/>
              <a:gd name="T4" fmla="*/ 29252 w 40004"/>
              <a:gd name="T5" fmla="*/ 5627 h 56514"/>
              <a:gd name="T6" fmla="*/ 1956 w 40004"/>
              <a:gd name="T7" fmla="*/ 46472 h 56514"/>
              <a:gd name="T8" fmla="*/ 0 w 40004"/>
              <a:gd name="T9" fmla="*/ 49714 h 56514"/>
              <a:gd name="T10" fmla="*/ 1896 w 40004"/>
              <a:gd name="T11" fmla="*/ 56180 h 56514"/>
              <a:gd name="T12" fmla="*/ 6336 w 40004"/>
              <a:gd name="T13" fmla="*/ 58511 h 56514"/>
              <a:gd name="T14" fmla="*/ 10926 w 40004"/>
              <a:gd name="T15" fmla="*/ 60983 h 56514"/>
              <a:gd name="T16" fmla="*/ 17377 w 40004"/>
              <a:gd name="T17" fmla="*/ 58511 h 56514"/>
              <a:gd name="T18" fmla="*/ 20070 w 40004"/>
              <a:gd name="T19" fmla="*/ 55356 h 56514"/>
              <a:gd name="T20" fmla="*/ 46579 w 40004"/>
              <a:gd name="T21" fmla="*/ 14498 h 56514"/>
              <a:gd name="T22" fmla="*/ 49322 w 40004"/>
              <a:gd name="T23" fmla="*/ 10443 h 56514"/>
              <a:gd name="T24" fmla="*/ 47424 w 40004"/>
              <a:gd name="T25" fmla="*/ 4802 h 56514"/>
              <a:gd name="T26" fmla="*/ 42985 w 40004"/>
              <a:gd name="T27" fmla="*/ 2472 h 56514"/>
              <a:gd name="T28" fmla="*/ 37485 w 40004"/>
              <a:gd name="T29" fmla="*/ 0 h 565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004"/>
              <a:gd name="T46" fmla="*/ 0 h 56514"/>
              <a:gd name="T47" fmla="*/ 40004 w 40004"/>
              <a:gd name="T48" fmla="*/ 56514 h 565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004" h="56514">
                <a:moveTo>
                  <a:pt x="30114" y="0"/>
                </a:moveTo>
                <a:lnTo>
                  <a:pt x="24902" y="1523"/>
                </a:lnTo>
                <a:lnTo>
                  <a:pt x="23500" y="5202"/>
                </a:lnTo>
                <a:lnTo>
                  <a:pt x="1571" y="42970"/>
                </a:lnTo>
                <a:lnTo>
                  <a:pt x="0" y="45969"/>
                </a:lnTo>
                <a:lnTo>
                  <a:pt x="1523" y="51947"/>
                </a:lnTo>
                <a:lnTo>
                  <a:pt x="5090" y="54101"/>
                </a:lnTo>
                <a:lnTo>
                  <a:pt x="8778" y="56387"/>
                </a:lnTo>
                <a:lnTo>
                  <a:pt x="13959" y="54101"/>
                </a:lnTo>
                <a:lnTo>
                  <a:pt x="16123" y="51185"/>
                </a:lnTo>
                <a:lnTo>
                  <a:pt x="37420" y="13405"/>
                </a:lnTo>
                <a:lnTo>
                  <a:pt x="39623" y="9656"/>
                </a:lnTo>
                <a:lnTo>
                  <a:pt x="38099" y="4440"/>
                </a:lnTo>
                <a:lnTo>
                  <a:pt x="34533" y="2285"/>
                </a:lnTo>
                <a:lnTo>
                  <a:pt x="301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9" name="object 75"/>
          <p:cNvSpPr>
            <a:spLocks/>
          </p:cNvSpPr>
          <p:nvPr/>
        </p:nvSpPr>
        <p:spPr bwMode="auto">
          <a:xfrm>
            <a:off x="5815013" y="4708525"/>
            <a:ext cx="38100" cy="55563"/>
          </a:xfrm>
          <a:custGeom>
            <a:avLst/>
            <a:gdLst>
              <a:gd name="T0" fmla="*/ 8625 w 38100"/>
              <a:gd name="T1" fmla="*/ 0 h 55245"/>
              <a:gd name="T2" fmla="*/ 5090 w 38100"/>
              <a:gd name="T3" fmla="*/ 2243 h 55245"/>
              <a:gd name="T4" fmla="*/ 761 w 38100"/>
              <a:gd name="T5" fmla="*/ 4499 h 55245"/>
              <a:gd name="T6" fmla="*/ 0 w 38100"/>
              <a:gd name="T7" fmla="*/ 10570 h 55245"/>
              <a:gd name="T8" fmla="*/ 1402 w 38100"/>
              <a:gd name="T9" fmla="*/ 13484 h 55245"/>
              <a:gd name="T10" fmla="*/ 22955 w 38100"/>
              <a:gd name="T11" fmla="*/ 51773 h 55245"/>
              <a:gd name="T12" fmla="*/ 24383 w 38100"/>
              <a:gd name="T13" fmla="*/ 55664 h 55245"/>
              <a:gd name="T14" fmla="*/ 29474 w 38100"/>
              <a:gd name="T15" fmla="*/ 57112 h 55245"/>
              <a:gd name="T16" fmla="*/ 33009 w 38100"/>
              <a:gd name="T17" fmla="*/ 54869 h 55245"/>
              <a:gd name="T18" fmla="*/ 37337 w 38100"/>
              <a:gd name="T19" fmla="*/ 52613 h 55245"/>
              <a:gd name="T20" fmla="*/ 38099 w 38100"/>
              <a:gd name="T21" fmla="*/ 47334 h 55245"/>
              <a:gd name="T22" fmla="*/ 36697 w 38100"/>
              <a:gd name="T23" fmla="*/ 43627 h 55245"/>
              <a:gd name="T24" fmla="*/ 15144 w 38100"/>
              <a:gd name="T25" fmla="*/ 5340 h 55245"/>
              <a:gd name="T26" fmla="*/ 13715 w 38100"/>
              <a:gd name="T27" fmla="*/ 2243 h 55245"/>
              <a:gd name="T28" fmla="*/ 8625 w 38100"/>
              <a:gd name="T29" fmla="*/ 0 h 552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100"/>
              <a:gd name="T46" fmla="*/ 0 h 55245"/>
              <a:gd name="T47" fmla="*/ 38100 w 38100"/>
              <a:gd name="T48" fmla="*/ 55245 h 552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100" h="55245">
                <a:moveTo>
                  <a:pt x="8625" y="0"/>
                </a:moveTo>
                <a:lnTo>
                  <a:pt x="5090" y="2154"/>
                </a:lnTo>
                <a:lnTo>
                  <a:pt x="761" y="4322"/>
                </a:lnTo>
                <a:lnTo>
                  <a:pt x="0" y="10155"/>
                </a:lnTo>
                <a:lnTo>
                  <a:pt x="1402" y="12953"/>
                </a:lnTo>
                <a:lnTo>
                  <a:pt x="22955" y="49734"/>
                </a:lnTo>
                <a:lnTo>
                  <a:pt x="24383" y="53471"/>
                </a:lnTo>
                <a:lnTo>
                  <a:pt x="29474" y="54863"/>
                </a:lnTo>
                <a:lnTo>
                  <a:pt x="33009" y="52709"/>
                </a:lnTo>
                <a:lnTo>
                  <a:pt x="37337" y="50541"/>
                </a:lnTo>
                <a:lnTo>
                  <a:pt x="38099" y="45470"/>
                </a:lnTo>
                <a:lnTo>
                  <a:pt x="36697" y="41909"/>
                </a:lnTo>
                <a:lnTo>
                  <a:pt x="15144" y="5129"/>
                </a:lnTo>
                <a:lnTo>
                  <a:pt x="13715" y="2154"/>
                </a:lnTo>
                <a:lnTo>
                  <a:pt x="86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0" name="object 76"/>
          <p:cNvSpPr>
            <a:spLocks/>
          </p:cNvSpPr>
          <p:nvPr/>
        </p:nvSpPr>
        <p:spPr bwMode="auto">
          <a:xfrm>
            <a:off x="5957888" y="4954588"/>
            <a:ext cx="39687" cy="55562"/>
          </a:xfrm>
          <a:custGeom>
            <a:avLst/>
            <a:gdLst>
              <a:gd name="T0" fmla="*/ 9023 w 40004"/>
              <a:gd name="T1" fmla="*/ 0 h 55245"/>
              <a:gd name="T2" fmla="*/ 4815 w 40004"/>
              <a:gd name="T3" fmla="*/ 2242 h 55245"/>
              <a:gd name="T4" fmla="*/ 1440 w 40004"/>
              <a:gd name="T5" fmla="*/ 4621 h 55245"/>
              <a:gd name="T6" fmla="*/ 0 w 40004"/>
              <a:gd name="T7" fmla="*/ 9914 h 55245"/>
              <a:gd name="T8" fmla="*/ 2047 w 40004"/>
              <a:gd name="T9" fmla="*/ 13743 h 55245"/>
              <a:gd name="T10" fmla="*/ 22198 w 40004"/>
              <a:gd name="T11" fmla="*/ 52428 h 55245"/>
              <a:gd name="T12" fmla="*/ 24274 w 40004"/>
              <a:gd name="T13" fmla="*/ 55519 h 55245"/>
              <a:gd name="T14" fmla="*/ 29203 w 40004"/>
              <a:gd name="T15" fmla="*/ 57105 h 55245"/>
              <a:gd name="T16" fmla="*/ 32663 w 40004"/>
              <a:gd name="T17" fmla="*/ 54862 h 55245"/>
              <a:gd name="T18" fmla="*/ 36035 w 40004"/>
              <a:gd name="T19" fmla="*/ 52483 h 55245"/>
              <a:gd name="T20" fmla="*/ 37477 w 40004"/>
              <a:gd name="T21" fmla="*/ 47191 h 55245"/>
              <a:gd name="T22" fmla="*/ 36035 w 40004"/>
              <a:gd name="T23" fmla="*/ 44155 h 55245"/>
              <a:gd name="T24" fmla="*/ 15299 w 40004"/>
              <a:gd name="T25" fmla="*/ 4712 h 55245"/>
              <a:gd name="T26" fmla="*/ 13923 w 40004"/>
              <a:gd name="T27" fmla="*/ 1586 h 55245"/>
              <a:gd name="T28" fmla="*/ 9023 w 40004"/>
              <a:gd name="T29" fmla="*/ 0 h 552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004"/>
              <a:gd name="T46" fmla="*/ 0 h 55245"/>
              <a:gd name="T47" fmla="*/ 40004 w 40004"/>
              <a:gd name="T48" fmla="*/ 55245 h 552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004" h="55245">
                <a:moveTo>
                  <a:pt x="9540" y="0"/>
                </a:moveTo>
                <a:lnTo>
                  <a:pt x="5090" y="2154"/>
                </a:lnTo>
                <a:lnTo>
                  <a:pt x="1523" y="4440"/>
                </a:lnTo>
                <a:lnTo>
                  <a:pt x="0" y="9524"/>
                </a:lnTo>
                <a:lnTo>
                  <a:pt x="2164" y="13203"/>
                </a:lnTo>
                <a:lnTo>
                  <a:pt x="23470" y="50370"/>
                </a:lnTo>
                <a:lnTo>
                  <a:pt x="25664" y="53339"/>
                </a:lnTo>
                <a:lnTo>
                  <a:pt x="30876" y="54863"/>
                </a:lnTo>
                <a:lnTo>
                  <a:pt x="34533" y="52709"/>
                </a:lnTo>
                <a:lnTo>
                  <a:pt x="38099" y="50423"/>
                </a:lnTo>
                <a:lnTo>
                  <a:pt x="39623" y="45338"/>
                </a:lnTo>
                <a:lnTo>
                  <a:pt x="38099" y="42422"/>
                </a:lnTo>
                <a:lnTo>
                  <a:pt x="16174" y="4527"/>
                </a:lnTo>
                <a:lnTo>
                  <a:pt x="14721" y="1523"/>
                </a:lnTo>
                <a:lnTo>
                  <a:pt x="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1" name="object 77"/>
          <p:cNvSpPr>
            <a:spLocks/>
          </p:cNvSpPr>
          <p:nvPr/>
        </p:nvSpPr>
        <p:spPr bwMode="auto">
          <a:xfrm>
            <a:off x="6000750" y="4768850"/>
            <a:ext cx="55563" cy="39688"/>
          </a:xfrm>
          <a:custGeom>
            <a:avLst/>
            <a:gdLst>
              <a:gd name="T0" fmla="*/ 47340 w 55245"/>
              <a:gd name="T1" fmla="*/ 0 h 40004"/>
              <a:gd name="T2" fmla="*/ 43627 w 55245"/>
              <a:gd name="T3" fmla="*/ 2038 h 40004"/>
              <a:gd name="T4" fmla="*/ 5343 w 55245"/>
              <a:gd name="T5" fmla="*/ 22199 h 40004"/>
              <a:gd name="T6" fmla="*/ 2254 w 55245"/>
              <a:gd name="T7" fmla="*/ 24273 h 40004"/>
              <a:gd name="T8" fmla="*/ 0 w 55245"/>
              <a:gd name="T9" fmla="*/ 29194 h 40004"/>
              <a:gd name="T10" fmla="*/ 2254 w 55245"/>
              <a:gd name="T11" fmla="*/ 32674 h 40004"/>
              <a:gd name="T12" fmla="*/ 4505 w 55245"/>
              <a:gd name="T13" fmla="*/ 36041 h 40004"/>
              <a:gd name="T14" fmla="*/ 10564 w 55245"/>
              <a:gd name="T15" fmla="*/ 37483 h 40004"/>
              <a:gd name="T16" fmla="*/ 13484 w 55245"/>
              <a:gd name="T17" fmla="*/ 35446 h 40004"/>
              <a:gd name="T18" fmla="*/ 55654 w 55245"/>
              <a:gd name="T19" fmla="*/ 13211 h 40004"/>
              <a:gd name="T20" fmla="*/ 57112 w 55245"/>
              <a:gd name="T21" fmla="*/ 8288 h 40004"/>
              <a:gd name="T22" fmla="*/ 54859 w 55245"/>
              <a:gd name="T23" fmla="*/ 4809 h 40004"/>
              <a:gd name="T24" fmla="*/ 52607 w 55245"/>
              <a:gd name="T25" fmla="*/ 1440 h 40004"/>
              <a:gd name="T26" fmla="*/ 47340 w 55245"/>
              <a:gd name="T27" fmla="*/ 0 h 400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245"/>
              <a:gd name="T43" fmla="*/ 0 h 40004"/>
              <a:gd name="T44" fmla="*/ 55245 w 55245"/>
              <a:gd name="T45" fmla="*/ 40004 h 400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245" h="40004">
                <a:moveTo>
                  <a:pt x="45476" y="0"/>
                </a:moveTo>
                <a:lnTo>
                  <a:pt x="41909" y="2154"/>
                </a:lnTo>
                <a:lnTo>
                  <a:pt x="5132" y="23466"/>
                </a:lnTo>
                <a:lnTo>
                  <a:pt x="2164" y="25658"/>
                </a:lnTo>
                <a:lnTo>
                  <a:pt x="0" y="30860"/>
                </a:lnTo>
                <a:lnTo>
                  <a:pt x="2164" y="34539"/>
                </a:lnTo>
                <a:lnTo>
                  <a:pt x="4328" y="38099"/>
                </a:lnTo>
                <a:lnTo>
                  <a:pt x="10149" y="39623"/>
                </a:lnTo>
                <a:lnTo>
                  <a:pt x="12953" y="37469"/>
                </a:lnTo>
                <a:lnTo>
                  <a:pt x="53461" y="13965"/>
                </a:lnTo>
                <a:lnTo>
                  <a:pt x="54863" y="8762"/>
                </a:lnTo>
                <a:lnTo>
                  <a:pt x="52699" y="5084"/>
                </a:lnTo>
                <a:lnTo>
                  <a:pt x="50535" y="1523"/>
                </a:lnTo>
                <a:lnTo>
                  <a:pt x="454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2" name="object 78"/>
          <p:cNvSpPr>
            <a:spLocks/>
          </p:cNvSpPr>
          <p:nvPr/>
        </p:nvSpPr>
        <p:spPr bwMode="auto">
          <a:xfrm>
            <a:off x="5756275" y="4910138"/>
            <a:ext cx="53975" cy="39687"/>
          </a:xfrm>
          <a:custGeom>
            <a:avLst/>
            <a:gdLst>
              <a:gd name="T0" fmla="*/ 47888 w 53339"/>
              <a:gd name="T1" fmla="*/ 0 h 40004"/>
              <a:gd name="T2" fmla="*/ 44839 w 53339"/>
              <a:gd name="T3" fmla="*/ 1440 h 40004"/>
              <a:gd name="T4" fmla="*/ 4761 w 53339"/>
              <a:gd name="T5" fmla="*/ 22187 h 40004"/>
              <a:gd name="T6" fmla="*/ 1524 w 53339"/>
              <a:gd name="T7" fmla="*/ 23547 h 40004"/>
              <a:gd name="T8" fmla="*/ 0 w 53339"/>
              <a:gd name="T9" fmla="*/ 28467 h 40004"/>
              <a:gd name="T10" fmla="*/ 2351 w 53339"/>
              <a:gd name="T11" fmla="*/ 32668 h 40004"/>
              <a:gd name="T12" fmla="*/ 4702 w 53339"/>
              <a:gd name="T13" fmla="*/ 36035 h 40004"/>
              <a:gd name="T14" fmla="*/ 10066 w 53339"/>
              <a:gd name="T15" fmla="*/ 37477 h 40004"/>
              <a:gd name="T16" fmla="*/ 13115 w 53339"/>
              <a:gd name="T17" fmla="*/ 35439 h 40004"/>
              <a:gd name="T18" fmla="*/ 53203 w 53339"/>
              <a:gd name="T19" fmla="*/ 15284 h 40004"/>
              <a:gd name="T20" fmla="*/ 56430 w 53339"/>
              <a:gd name="T21" fmla="*/ 13208 h 40004"/>
              <a:gd name="T22" fmla="*/ 57954 w 53339"/>
              <a:gd name="T23" fmla="*/ 8288 h 40004"/>
              <a:gd name="T24" fmla="*/ 55601 w 53339"/>
              <a:gd name="T25" fmla="*/ 4809 h 40004"/>
              <a:gd name="T26" fmla="*/ 53250 w 53339"/>
              <a:gd name="T27" fmla="*/ 719 h 40004"/>
              <a:gd name="T28" fmla="*/ 47888 w 53339"/>
              <a:gd name="T29" fmla="*/ 0 h 400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339"/>
              <a:gd name="T46" fmla="*/ 0 h 40004"/>
              <a:gd name="T47" fmla="*/ 53339 w 53339"/>
              <a:gd name="T48" fmla="*/ 40004 h 400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339" h="40004">
                <a:moveTo>
                  <a:pt x="44074" y="0"/>
                </a:moveTo>
                <a:lnTo>
                  <a:pt x="41269" y="1523"/>
                </a:lnTo>
                <a:lnTo>
                  <a:pt x="4382" y="23458"/>
                </a:lnTo>
                <a:lnTo>
                  <a:pt x="1402" y="24896"/>
                </a:lnTo>
                <a:lnTo>
                  <a:pt x="0" y="30098"/>
                </a:lnTo>
                <a:lnTo>
                  <a:pt x="2164" y="34539"/>
                </a:lnTo>
                <a:lnTo>
                  <a:pt x="4328" y="38099"/>
                </a:lnTo>
                <a:lnTo>
                  <a:pt x="9265" y="39623"/>
                </a:lnTo>
                <a:lnTo>
                  <a:pt x="12070" y="37469"/>
                </a:lnTo>
                <a:lnTo>
                  <a:pt x="48966" y="16159"/>
                </a:lnTo>
                <a:lnTo>
                  <a:pt x="51937" y="13965"/>
                </a:lnTo>
                <a:lnTo>
                  <a:pt x="53339" y="8762"/>
                </a:lnTo>
                <a:lnTo>
                  <a:pt x="51175" y="5084"/>
                </a:lnTo>
                <a:lnTo>
                  <a:pt x="49011" y="761"/>
                </a:lnTo>
                <a:lnTo>
                  <a:pt x="440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" name="object 79"/>
          <p:cNvSpPr txBox="1"/>
          <p:nvPr/>
        </p:nvSpPr>
        <p:spPr>
          <a:xfrm>
            <a:off x="5924550" y="5114925"/>
            <a:ext cx="223838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44" name="object 80"/>
          <p:cNvSpPr txBox="1">
            <a:spLocks noChangeArrowheads="1"/>
          </p:cNvSpPr>
          <p:nvPr/>
        </p:nvSpPr>
        <p:spPr bwMode="auto">
          <a:xfrm>
            <a:off x="6159500" y="5129213"/>
            <a:ext cx="4524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AFFORDABLE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CLEAN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ENERGY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45" name="object 81"/>
          <p:cNvSpPr>
            <a:spLocks/>
          </p:cNvSpPr>
          <p:nvPr/>
        </p:nvSpPr>
        <p:spPr bwMode="auto">
          <a:xfrm>
            <a:off x="5353050" y="5124450"/>
            <a:ext cx="71438" cy="241300"/>
          </a:xfrm>
          <a:custGeom>
            <a:avLst/>
            <a:gdLst>
              <a:gd name="T0" fmla="*/ 75608 w 70485"/>
              <a:gd name="T1" fmla="*/ 0 h 242570"/>
              <a:gd name="T2" fmla="*/ 71286 w 70485"/>
              <a:gd name="T3" fmla="*/ 3799 h 242570"/>
              <a:gd name="T4" fmla="*/ 3703 w 70485"/>
              <a:gd name="T5" fmla="*/ 60890 h 242570"/>
              <a:gd name="T6" fmla="*/ 1407 w 70485"/>
              <a:gd name="T7" fmla="*/ 63535 h 242570"/>
              <a:gd name="T8" fmla="*/ 0 w 70485"/>
              <a:gd name="T9" fmla="*/ 65497 h 242570"/>
              <a:gd name="T10" fmla="*/ 0 w 70485"/>
              <a:gd name="T11" fmla="*/ 232345 h 242570"/>
              <a:gd name="T12" fmla="*/ 1407 w 70485"/>
              <a:gd name="T13" fmla="*/ 233573 h 242570"/>
              <a:gd name="T14" fmla="*/ 75608 w 70485"/>
              <a:gd name="T15" fmla="*/ 233573 h 242570"/>
              <a:gd name="T16" fmla="*/ 77014 w 70485"/>
              <a:gd name="T17" fmla="*/ 232345 h 242570"/>
              <a:gd name="T18" fmla="*/ 77014 w 70485"/>
              <a:gd name="T19" fmla="*/ 3799 h 242570"/>
              <a:gd name="T20" fmla="*/ 75608 w 70485"/>
              <a:gd name="T21" fmla="*/ 0 h 2425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485"/>
              <a:gd name="T34" fmla="*/ 0 h 242570"/>
              <a:gd name="T35" fmla="*/ 70485 w 70485"/>
              <a:gd name="T36" fmla="*/ 242570 h 2425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485" h="242570">
                <a:moveTo>
                  <a:pt x="68823" y="0"/>
                </a:moveTo>
                <a:lnTo>
                  <a:pt x="64891" y="3941"/>
                </a:lnTo>
                <a:lnTo>
                  <a:pt x="3371" y="63169"/>
                </a:lnTo>
                <a:lnTo>
                  <a:pt x="1280" y="65912"/>
                </a:lnTo>
                <a:lnTo>
                  <a:pt x="0" y="67949"/>
                </a:lnTo>
                <a:lnTo>
                  <a:pt x="0" y="241041"/>
                </a:lnTo>
                <a:lnTo>
                  <a:pt x="1280" y="242315"/>
                </a:lnTo>
                <a:lnTo>
                  <a:pt x="68823" y="242315"/>
                </a:lnTo>
                <a:lnTo>
                  <a:pt x="70103" y="241041"/>
                </a:lnTo>
                <a:lnTo>
                  <a:pt x="70103" y="3941"/>
                </a:lnTo>
                <a:lnTo>
                  <a:pt x="688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6" name="object 82"/>
          <p:cNvSpPr>
            <a:spLocks/>
          </p:cNvSpPr>
          <p:nvPr/>
        </p:nvSpPr>
        <p:spPr bwMode="auto">
          <a:xfrm>
            <a:off x="5173663" y="5200650"/>
            <a:ext cx="71437" cy="165100"/>
          </a:xfrm>
          <a:custGeom>
            <a:avLst/>
            <a:gdLst>
              <a:gd name="T0" fmla="*/ 68082 w 71754"/>
              <a:gd name="T1" fmla="*/ 0 h 165100"/>
              <a:gd name="T2" fmla="*/ 64270 w 71754"/>
              <a:gd name="T3" fmla="*/ 3941 h 165100"/>
              <a:gd name="T4" fmla="*/ 3303 w 71754"/>
              <a:gd name="T5" fmla="*/ 63647 h 165100"/>
              <a:gd name="T6" fmla="*/ 1360 w 71754"/>
              <a:gd name="T7" fmla="*/ 65663 h 165100"/>
              <a:gd name="T8" fmla="*/ 0 w 71754"/>
              <a:gd name="T9" fmla="*/ 67686 h 165100"/>
              <a:gd name="T10" fmla="*/ 0 w 71754"/>
              <a:gd name="T11" fmla="*/ 163317 h 165100"/>
              <a:gd name="T12" fmla="*/ 1360 w 71754"/>
              <a:gd name="T13" fmla="*/ 164591 h 165100"/>
              <a:gd name="T14" fmla="*/ 68082 w 71754"/>
              <a:gd name="T15" fmla="*/ 164591 h 165100"/>
              <a:gd name="T16" fmla="*/ 69441 w 71754"/>
              <a:gd name="T17" fmla="*/ 163317 h 165100"/>
              <a:gd name="T18" fmla="*/ 69441 w 71754"/>
              <a:gd name="T19" fmla="*/ 3941 h 165100"/>
              <a:gd name="T20" fmla="*/ 68082 w 71754"/>
              <a:gd name="T21" fmla="*/ 0 h 165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754"/>
              <a:gd name="T34" fmla="*/ 0 h 165100"/>
              <a:gd name="T35" fmla="*/ 71754 w 71754"/>
              <a:gd name="T36" fmla="*/ 165100 h 165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754" h="165100">
                <a:moveTo>
                  <a:pt x="70225" y="0"/>
                </a:moveTo>
                <a:lnTo>
                  <a:pt x="66293" y="3941"/>
                </a:lnTo>
                <a:lnTo>
                  <a:pt x="3408" y="63647"/>
                </a:lnTo>
                <a:lnTo>
                  <a:pt x="1402" y="65663"/>
                </a:lnTo>
                <a:lnTo>
                  <a:pt x="0" y="67686"/>
                </a:lnTo>
                <a:lnTo>
                  <a:pt x="0" y="163317"/>
                </a:lnTo>
                <a:lnTo>
                  <a:pt x="1402" y="164591"/>
                </a:lnTo>
                <a:lnTo>
                  <a:pt x="70225" y="164591"/>
                </a:lnTo>
                <a:lnTo>
                  <a:pt x="71627" y="163317"/>
                </a:lnTo>
                <a:lnTo>
                  <a:pt x="71627" y="3941"/>
                </a:lnTo>
                <a:lnTo>
                  <a:pt x="702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7" name="object 83"/>
          <p:cNvSpPr>
            <a:spLocks/>
          </p:cNvSpPr>
          <p:nvPr/>
        </p:nvSpPr>
        <p:spPr bwMode="auto">
          <a:xfrm>
            <a:off x="5153025" y="5053013"/>
            <a:ext cx="295275" cy="193675"/>
          </a:xfrm>
          <a:custGeom>
            <a:avLst/>
            <a:gdLst>
              <a:gd name="T0" fmla="*/ 94459 w 295910"/>
              <a:gd name="T1" fmla="*/ 83189 h 193675"/>
              <a:gd name="T2" fmla="*/ 93197 w 295910"/>
              <a:gd name="T3" fmla="*/ 83189 h 193675"/>
              <a:gd name="T4" fmla="*/ 93197 w 295910"/>
              <a:gd name="T5" fmla="*/ 83819 h 193675"/>
              <a:gd name="T6" fmla="*/ 79326 w 295910"/>
              <a:gd name="T7" fmla="*/ 97154 h 193675"/>
              <a:gd name="T8" fmla="*/ 714 w 295910"/>
              <a:gd name="T9" fmla="*/ 177456 h 193675"/>
              <a:gd name="T10" fmla="*/ 0 w 295910"/>
              <a:gd name="T11" fmla="*/ 178307 h 193675"/>
              <a:gd name="T12" fmla="*/ 0 w 295910"/>
              <a:gd name="T13" fmla="*/ 178938 h 193675"/>
              <a:gd name="T14" fmla="*/ 13749 w 295910"/>
              <a:gd name="T15" fmla="*/ 192917 h 193675"/>
              <a:gd name="T16" fmla="*/ 14382 w 295910"/>
              <a:gd name="T17" fmla="*/ 193547 h 193675"/>
              <a:gd name="T18" fmla="*/ 15130 w 295910"/>
              <a:gd name="T19" fmla="*/ 193547 h 193675"/>
              <a:gd name="T20" fmla="*/ 15763 w 295910"/>
              <a:gd name="T21" fmla="*/ 192917 h 193675"/>
              <a:gd name="T22" fmla="*/ 93765 w 295910"/>
              <a:gd name="T23" fmla="*/ 113851 h 193675"/>
              <a:gd name="T24" fmla="*/ 124735 w 295910"/>
              <a:gd name="T25" fmla="*/ 113851 h 193675"/>
              <a:gd name="T26" fmla="*/ 95141 w 295910"/>
              <a:gd name="T27" fmla="*/ 83871 h 193675"/>
              <a:gd name="T28" fmla="*/ 94459 w 295910"/>
              <a:gd name="T29" fmla="*/ 83189 h 193675"/>
              <a:gd name="T30" fmla="*/ 124735 w 295910"/>
              <a:gd name="T31" fmla="*/ 113851 h 193675"/>
              <a:gd name="T32" fmla="*/ 93765 w 295910"/>
              <a:gd name="T33" fmla="*/ 113851 h 193675"/>
              <a:gd name="T34" fmla="*/ 129858 w 295910"/>
              <a:gd name="T35" fmla="*/ 150363 h 193675"/>
              <a:gd name="T36" fmla="*/ 143008 w 295910"/>
              <a:gd name="T37" fmla="*/ 164342 h 193675"/>
              <a:gd name="T38" fmla="*/ 144991 w 295910"/>
              <a:gd name="T39" fmla="*/ 164342 h 193675"/>
              <a:gd name="T40" fmla="*/ 175178 w 295910"/>
              <a:gd name="T41" fmla="*/ 133730 h 193675"/>
              <a:gd name="T42" fmla="*/ 144361 w 295910"/>
              <a:gd name="T43" fmla="*/ 133730 h 193675"/>
              <a:gd name="T44" fmla="*/ 124735 w 295910"/>
              <a:gd name="T45" fmla="*/ 113851 h 193675"/>
              <a:gd name="T46" fmla="*/ 289981 w 295910"/>
              <a:gd name="T47" fmla="*/ 0 h 193675"/>
              <a:gd name="T48" fmla="*/ 288631 w 295910"/>
              <a:gd name="T49" fmla="*/ 0 h 193675"/>
              <a:gd name="T50" fmla="*/ 242002 w 295910"/>
              <a:gd name="T51" fmla="*/ 11169 h 193675"/>
              <a:gd name="T52" fmla="*/ 240711 w 295910"/>
              <a:gd name="T53" fmla="*/ 11298 h 193675"/>
              <a:gd name="T54" fmla="*/ 239449 w 295910"/>
              <a:gd name="T55" fmla="*/ 11298 h 193675"/>
              <a:gd name="T56" fmla="*/ 238818 w 295910"/>
              <a:gd name="T57" fmla="*/ 11942 h 193675"/>
              <a:gd name="T58" fmla="*/ 238818 w 295910"/>
              <a:gd name="T59" fmla="*/ 13334 h 193675"/>
              <a:gd name="T60" fmla="*/ 239449 w 295910"/>
              <a:gd name="T61" fmla="*/ 13965 h 193675"/>
              <a:gd name="T62" fmla="*/ 250589 w 295910"/>
              <a:gd name="T63" fmla="*/ 25277 h 193675"/>
              <a:gd name="T64" fmla="*/ 144361 w 295910"/>
              <a:gd name="T65" fmla="*/ 133730 h 193675"/>
              <a:gd name="T66" fmla="*/ 175178 w 295910"/>
              <a:gd name="T67" fmla="*/ 133730 h 193675"/>
              <a:gd name="T68" fmla="*/ 266335 w 295910"/>
              <a:gd name="T69" fmla="*/ 41296 h 193675"/>
              <a:gd name="T70" fmla="*/ 282876 w 295910"/>
              <a:gd name="T71" fmla="*/ 41296 h 193675"/>
              <a:gd name="T72" fmla="*/ 291110 w 295910"/>
              <a:gd name="T73" fmla="*/ 3281 h 193675"/>
              <a:gd name="T74" fmla="*/ 291243 w 295910"/>
              <a:gd name="T75" fmla="*/ 2036 h 193675"/>
              <a:gd name="T76" fmla="*/ 291243 w 295910"/>
              <a:gd name="T77" fmla="*/ 1274 h 193675"/>
              <a:gd name="T78" fmla="*/ 290612 w 295910"/>
              <a:gd name="T79" fmla="*/ 1274 h 193675"/>
              <a:gd name="T80" fmla="*/ 290612 w 295910"/>
              <a:gd name="T81" fmla="*/ 630 h 193675"/>
              <a:gd name="T82" fmla="*/ 289981 w 295910"/>
              <a:gd name="T83" fmla="*/ 630 h 193675"/>
              <a:gd name="T84" fmla="*/ 289981 w 295910"/>
              <a:gd name="T85" fmla="*/ 0 h 193675"/>
              <a:gd name="T86" fmla="*/ 282876 w 295910"/>
              <a:gd name="T87" fmla="*/ 41296 h 193675"/>
              <a:gd name="T88" fmla="*/ 266335 w 295910"/>
              <a:gd name="T89" fmla="*/ 41296 h 193675"/>
              <a:gd name="T90" fmla="*/ 277492 w 295910"/>
              <a:gd name="T91" fmla="*/ 52577 h 193675"/>
              <a:gd name="T92" fmla="*/ 278122 w 295910"/>
              <a:gd name="T93" fmla="*/ 53208 h 193675"/>
              <a:gd name="T94" fmla="*/ 279472 w 295910"/>
              <a:gd name="T95" fmla="*/ 53208 h 193675"/>
              <a:gd name="T96" fmla="*/ 280103 w 295910"/>
              <a:gd name="T97" fmla="*/ 52577 h 193675"/>
              <a:gd name="T98" fmla="*/ 280733 w 295910"/>
              <a:gd name="T99" fmla="*/ 51815 h 193675"/>
              <a:gd name="T100" fmla="*/ 280733 w 295910"/>
              <a:gd name="T101" fmla="*/ 51185 h 193675"/>
              <a:gd name="T102" fmla="*/ 282876 w 295910"/>
              <a:gd name="T103" fmla="*/ 41296 h 1936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95910"/>
              <a:gd name="T157" fmla="*/ 0 h 193675"/>
              <a:gd name="T158" fmla="*/ 295910 w 295910"/>
              <a:gd name="T159" fmla="*/ 193675 h 1936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95910" h="193675">
                <a:moveTo>
                  <a:pt x="95890" y="83189"/>
                </a:moveTo>
                <a:lnTo>
                  <a:pt x="94609" y="83189"/>
                </a:lnTo>
                <a:lnTo>
                  <a:pt x="94609" y="83819"/>
                </a:lnTo>
                <a:lnTo>
                  <a:pt x="80528" y="97154"/>
                </a:lnTo>
                <a:lnTo>
                  <a:pt x="728" y="177456"/>
                </a:lnTo>
                <a:lnTo>
                  <a:pt x="0" y="178307"/>
                </a:lnTo>
                <a:lnTo>
                  <a:pt x="0" y="178938"/>
                </a:lnTo>
                <a:lnTo>
                  <a:pt x="13959" y="192917"/>
                </a:lnTo>
                <a:lnTo>
                  <a:pt x="14599" y="193547"/>
                </a:lnTo>
                <a:lnTo>
                  <a:pt x="15361" y="193547"/>
                </a:lnTo>
                <a:lnTo>
                  <a:pt x="16001" y="192917"/>
                </a:lnTo>
                <a:lnTo>
                  <a:pt x="95186" y="113851"/>
                </a:lnTo>
                <a:lnTo>
                  <a:pt x="126625" y="113851"/>
                </a:lnTo>
                <a:lnTo>
                  <a:pt x="96582" y="83871"/>
                </a:lnTo>
                <a:lnTo>
                  <a:pt x="95890" y="83189"/>
                </a:lnTo>
                <a:close/>
              </a:path>
              <a:path w="295910" h="193675">
                <a:moveTo>
                  <a:pt x="126625" y="113851"/>
                </a:moveTo>
                <a:lnTo>
                  <a:pt x="95186" y="113851"/>
                </a:lnTo>
                <a:lnTo>
                  <a:pt x="131825" y="150363"/>
                </a:lnTo>
                <a:lnTo>
                  <a:pt x="145176" y="164342"/>
                </a:lnTo>
                <a:lnTo>
                  <a:pt x="147187" y="164342"/>
                </a:lnTo>
                <a:lnTo>
                  <a:pt x="177833" y="133730"/>
                </a:lnTo>
                <a:lnTo>
                  <a:pt x="146547" y="133730"/>
                </a:lnTo>
                <a:lnTo>
                  <a:pt x="126625" y="113851"/>
                </a:lnTo>
                <a:close/>
              </a:path>
              <a:path w="295910" h="193675">
                <a:moveTo>
                  <a:pt x="294375" y="0"/>
                </a:moveTo>
                <a:lnTo>
                  <a:pt x="293004" y="0"/>
                </a:lnTo>
                <a:lnTo>
                  <a:pt x="245669" y="11169"/>
                </a:lnTo>
                <a:lnTo>
                  <a:pt x="244358" y="11298"/>
                </a:lnTo>
                <a:lnTo>
                  <a:pt x="243077" y="11298"/>
                </a:lnTo>
                <a:lnTo>
                  <a:pt x="242437" y="11942"/>
                </a:lnTo>
                <a:lnTo>
                  <a:pt x="242437" y="13334"/>
                </a:lnTo>
                <a:lnTo>
                  <a:pt x="243077" y="13965"/>
                </a:lnTo>
                <a:lnTo>
                  <a:pt x="254386" y="25277"/>
                </a:lnTo>
                <a:lnTo>
                  <a:pt x="146547" y="133730"/>
                </a:lnTo>
                <a:lnTo>
                  <a:pt x="177833" y="133730"/>
                </a:lnTo>
                <a:lnTo>
                  <a:pt x="270370" y="41296"/>
                </a:lnTo>
                <a:lnTo>
                  <a:pt x="287162" y="41296"/>
                </a:lnTo>
                <a:lnTo>
                  <a:pt x="295520" y="3281"/>
                </a:lnTo>
                <a:lnTo>
                  <a:pt x="295655" y="2036"/>
                </a:lnTo>
                <a:lnTo>
                  <a:pt x="295655" y="1274"/>
                </a:lnTo>
                <a:lnTo>
                  <a:pt x="295015" y="1274"/>
                </a:lnTo>
                <a:lnTo>
                  <a:pt x="295015" y="630"/>
                </a:lnTo>
                <a:lnTo>
                  <a:pt x="294375" y="630"/>
                </a:lnTo>
                <a:lnTo>
                  <a:pt x="294375" y="0"/>
                </a:lnTo>
                <a:close/>
              </a:path>
              <a:path w="295910" h="193675">
                <a:moveTo>
                  <a:pt x="287162" y="41296"/>
                </a:moveTo>
                <a:lnTo>
                  <a:pt x="270370" y="41296"/>
                </a:lnTo>
                <a:lnTo>
                  <a:pt x="281696" y="52577"/>
                </a:lnTo>
                <a:lnTo>
                  <a:pt x="282336" y="53208"/>
                </a:lnTo>
                <a:lnTo>
                  <a:pt x="283707" y="53208"/>
                </a:lnTo>
                <a:lnTo>
                  <a:pt x="284347" y="52577"/>
                </a:lnTo>
                <a:lnTo>
                  <a:pt x="284987" y="51815"/>
                </a:lnTo>
                <a:lnTo>
                  <a:pt x="284987" y="51185"/>
                </a:lnTo>
                <a:lnTo>
                  <a:pt x="287162" y="41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8" name="object 84"/>
          <p:cNvSpPr>
            <a:spLocks/>
          </p:cNvSpPr>
          <p:nvPr/>
        </p:nvSpPr>
        <p:spPr bwMode="auto">
          <a:xfrm>
            <a:off x="5265738" y="5210175"/>
            <a:ext cx="69850" cy="155575"/>
          </a:xfrm>
          <a:custGeom>
            <a:avLst/>
            <a:gdLst>
              <a:gd name="T0" fmla="*/ 1202 w 70485"/>
              <a:gd name="T1" fmla="*/ 2036 h 155575"/>
              <a:gd name="T2" fmla="*/ 0 w 70485"/>
              <a:gd name="T3" fmla="*/ 5964 h 155575"/>
              <a:gd name="T4" fmla="*/ 0 w 70485"/>
              <a:gd name="T5" fmla="*/ 154055 h 155575"/>
              <a:gd name="T6" fmla="*/ 1202 w 70485"/>
              <a:gd name="T7" fmla="*/ 155447 h 155575"/>
              <a:gd name="T8" fmla="*/ 64599 w 70485"/>
              <a:gd name="T9" fmla="*/ 155447 h 155575"/>
              <a:gd name="T10" fmla="*/ 65799 w 70485"/>
              <a:gd name="T11" fmla="*/ 154055 h 155575"/>
              <a:gd name="T12" fmla="*/ 65799 w 70485"/>
              <a:gd name="T13" fmla="*/ 36063 h 155575"/>
              <a:gd name="T14" fmla="*/ 31355 w 70485"/>
              <a:gd name="T15" fmla="*/ 36063 h 155575"/>
              <a:gd name="T16" fmla="*/ 30753 w 70485"/>
              <a:gd name="T17" fmla="*/ 35301 h 155575"/>
              <a:gd name="T18" fmla="*/ 5493 w 70485"/>
              <a:gd name="T19" fmla="*/ 7370 h 155575"/>
              <a:gd name="T20" fmla="*/ 1202 w 70485"/>
              <a:gd name="T21" fmla="*/ 2036 h 155575"/>
              <a:gd name="T22" fmla="*/ 64599 w 70485"/>
              <a:gd name="T23" fmla="*/ 0 h 155575"/>
              <a:gd name="T24" fmla="*/ 32589 w 70485"/>
              <a:gd name="T25" fmla="*/ 35266 h 155575"/>
              <a:gd name="T26" fmla="*/ 31955 w 70485"/>
              <a:gd name="T27" fmla="*/ 36063 h 155575"/>
              <a:gd name="T28" fmla="*/ 65799 w 70485"/>
              <a:gd name="T29" fmla="*/ 36063 h 155575"/>
              <a:gd name="T30" fmla="*/ 65799 w 70485"/>
              <a:gd name="T31" fmla="*/ 4059 h 155575"/>
              <a:gd name="T32" fmla="*/ 64599 w 70485"/>
              <a:gd name="T33" fmla="*/ 0 h 1555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485"/>
              <a:gd name="T52" fmla="*/ 0 h 155575"/>
              <a:gd name="T53" fmla="*/ 70485 w 70485"/>
              <a:gd name="T54" fmla="*/ 155575 h 1555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485" h="155575">
                <a:moveTo>
                  <a:pt x="1280" y="2036"/>
                </a:moveTo>
                <a:lnTo>
                  <a:pt x="0" y="5964"/>
                </a:lnTo>
                <a:lnTo>
                  <a:pt x="0" y="154055"/>
                </a:lnTo>
                <a:lnTo>
                  <a:pt x="1280" y="155447"/>
                </a:lnTo>
                <a:lnTo>
                  <a:pt x="68823" y="155447"/>
                </a:lnTo>
                <a:lnTo>
                  <a:pt x="70103" y="154055"/>
                </a:lnTo>
                <a:lnTo>
                  <a:pt x="70103" y="36063"/>
                </a:lnTo>
                <a:lnTo>
                  <a:pt x="33406" y="36063"/>
                </a:lnTo>
                <a:lnTo>
                  <a:pt x="32765" y="35301"/>
                </a:lnTo>
                <a:lnTo>
                  <a:pt x="5852" y="7370"/>
                </a:lnTo>
                <a:lnTo>
                  <a:pt x="1280" y="2036"/>
                </a:lnTo>
                <a:close/>
              </a:path>
              <a:path w="70485" h="155575">
                <a:moveTo>
                  <a:pt x="68823" y="0"/>
                </a:moveTo>
                <a:lnTo>
                  <a:pt x="34720" y="35266"/>
                </a:lnTo>
                <a:lnTo>
                  <a:pt x="34046" y="36063"/>
                </a:lnTo>
                <a:lnTo>
                  <a:pt x="70103" y="36063"/>
                </a:lnTo>
                <a:lnTo>
                  <a:pt x="70103" y="4059"/>
                </a:lnTo>
                <a:lnTo>
                  <a:pt x="688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" name="object 85"/>
          <p:cNvSpPr txBox="1"/>
          <p:nvPr/>
        </p:nvSpPr>
        <p:spPr>
          <a:xfrm>
            <a:off x="5175250" y="5572125"/>
            <a:ext cx="223838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50" name="object 86"/>
          <p:cNvSpPr txBox="1">
            <a:spLocks noChangeArrowheads="1"/>
          </p:cNvSpPr>
          <p:nvPr/>
        </p:nvSpPr>
        <p:spPr bwMode="auto">
          <a:xfrm>
            <a:off x="5432425" y="5586413"/>
            <a:ext cx="377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DECENT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WORK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ECONOMIC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GROWTH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51" name="object 87"/>
          <p:cNvSpPr>
            <a:spLocks/>
          </p:cNvSpPr>
          <p:nvPr/>
        </p:nvSpPr>
        <p:spPr bwMode="auto">
          <a:xfrm>
            <a:off x="4410075" y="5210175"/>
            <a:ext cx="323850" cy="328613"/>
          </a:xfrm>
          <a:custGeom>
            <a:avLst/>
            <a:gdLst>
              <a:gd name="T0" fmla="*/ 163132 w 323214"/>
              <a:gd name="T1" fmla="*/ 0 h 327660"/>
              <a:gd name="T2" fmla="*/ 81892 w 323214"/>
              <a:gd name="T3" fmla="*/ 46658 h 327660"/>
              <a:gd name="T4" fmla="*/ 79047 w 323214"/>
              <a:gd name="T5" fmla="*/ 141181 h 327660"/>
              <a:gd name="T6" fmla="*/ 647 w 323214"/>
              <a:gd name="T7" fmla="*/ 186635 h 327660"/>
              <a:gd name="T8" fmla="*/ 0 w 323214"/>
              <a:gd name="T9" fmla="*/ 284874 h 327660"/>
              <a:gd name="T10" fmla="*/ 2846 w 323214"/>
              <a:gd name="T11" fmla="*/ 287730 h 327660"/>
              <a:gd name="T12" fmla="*/ 82540 w 323214"/>
              <a:gd name="T13" fmla="*/ 334389 h 327660"/>
              <a:gd name="T14" fmla="*/ 87423 w 323214"/>
              <a:gd name="T15" fmla="*/ 333744 h 327660"/>
              <a:gd name="T16" fmla="*/ 79046 w 323214"/>
              <a:gd name="T17" fmla="*/ 320257 h 327660"/>
              <a:gd name="T18" fmla="*/ 10571 w 323214"/>
              <a:gd name="T19" fmla="*/ 199336 h 327660"/>
              <a:gd name="T20" fmla="*/ 174350 w 323214"/>
              <a:gd name="T21" fmla="*/ 190134 h 327660"/>
              <a:gd name="T22" fmla="*/ 158899 w 323214"/>
              <a:gd name="T23" fmla="*/ 180938 h 327660"/>
              <a:gd name="T24" fmla="*/ 111107 w 323214"/>
              <a:gd name="T25" fmla="*/ 134980 h 327660"/>
              <a:gd name="T26" fmla="*/ 89617 w 323214"/>
              <a:gd name="T27" fmla="*/ 60941 h 327660"/>
              <a:gd name="T28" fmla="*/ 237833 w 323214"/>
              <a:gd name="T29" fmla="*/ 60854 h 327660"/>
              <a:gd name="T30" fmla="*/ 248515 w 323214"/>
              <a:gd name="T31" fmla="*/ 49515 h 327660"/>
              <a:gd name="T32" fmla="*/ 245673 w 323214"/>
              <a:gd name="T33" fmla="*/ 46658 h 327660"/>
              <a:gd name="T34" fmla="*/ 165204 w 323214"/>
              <a:gd name="T35" fmla="*/ 0 h 327660"/>
              <a:gd name="T36" fmla="*/ 163633 w 323214"/>
              <a:gd name="T37" fmla="*/ 289239 h 327660"/>
              <a:gd name="T38" fmla="*/ 241439 w 323214"/>
              <a:gd name="T39" fmla="*/ 334389 h 327660"/>
              <a:gd name="T40" fmla="*/ 245674 w 323214"/>
              <a:gd name="T41" fmla="*/ 333744 h 327660"/>
              <a:gd name="T42" fmla="*/ 248516 w 323214"/>
              <a:gd name="T43" fmla="*/ 320257 h 327660"/>
              <a:gd name="T44" fmla="*/ 190162 w 323214"/>
              <a:gd name="T45" fmla="*/ 199336 h 327660"/>
              <a:gd name="T46" fmla="*/ 79046 w 323214"/>
              <a:gd name="T47" fmla="*/ 239649 h 327660"/>
              <a:gd name="T48" fmla="*/ 89616 w 323214"/>
              <a:gd name="T49" fmla="*/ 320257 h 327660"/>
              <a:gd name="T50" fmla="*/ 111347 w 323214"/>
              <a:gd name="T51" fmla="*/ 246148 h 327660"/>
              <a:gd name="T52" fmla="*/ 158769 w 323214"/>
              <a:gd name="T53" fmla="*/ 199410 h 327660"/>
              <a:gd name="T54" fmla="*/ 190162 w 323214"/>
              <a:gd name="T55" fmla="*/ 199336 h 327660"/>
              <a:gd name="T56" fmla="*/ 89616 w 323214"/>
              <a:gd name="T57" fmla="*/ 246148 h 327660"/>
              <a:gd name="T58" fmla="*/ 89616 w 323214"/>
              <a:gd name="T59" fmla="*/ 320257 h 327660"/>
              <a:gd name="T60" fmla="*/ 163633 w 323214"/>
              <a:gd name="T61" fmla="*/ 289239 h 327660"/>
              <a:gd name="T62" fmla="*/ 248515 w 323214"/>
              <a:gd name="T63" fmla="*/ 273598 h 327660"/>
              <a:gd name="T64" fmla="*/ 111347 w 323214"/>
              <a:gd name="T65" fmla="*/ 246148 h 327660"/>
              <a:gd name="T66" fmla="*/ 316994 w 323214"/>
              <a:gd name="T67" fmla="*/ 199333 h 327660"/>
              <a:gd name="T68" fmla="*/ 248516 w 323214"/>
              <a:gd name="T69" fmla="*/ 320257 h 327660"/>
              <a:gd name="T70" fmla="*/ 325493 w 323214"/>
              <a:gd name="T71" fmla="*/ 287729 h 327660"/>
              <a:gd name="T72" fmla="*/ 327564 w 323214"/>
              <a:gd name="T73" fmla="*/ 284874 h 327660"/>
              <a:gd name="T74" fmla="*/ 190288 w 323214"/>
              <a:gd name="T75" fmla="*/ 199410 h 327660"/>
              <a:gd name="T76" fmla="*/ 158899 w 323214"/>
              <a:gd name="T77" fmla="*/ 273598 h 327660"/>
              <a:gd name="T78" fmla="*/ 248522 w 323214"/>
              <a:gd name="T79" fmla="*/ 239649 h 327660"/>
              <a:gd name="T80" fmla="*/ 243605 w 323214"/>
              <a:gd name="T81" fmla="*/ 230438 h 327660"/>
              <a:gd name="T82" fmla="*/ 264415 w 323214"/>
              <a:gd name="T83" fmla="*/ 150610 h 327660"/>
              <a:gd name="T84" fmla="*/ 312113 w 323214"/>
              <a:gd name="T85" fmla="*/ 190134 h 327660"/>
              <a:gd name="T86" fmla="*/ 264168 w 323214"/>
              <a:gd name="T87" fmla="*/ 230438 h 327660"/>
              <a:gd name="T88" fmla="*/ 327564 w 323214"/>
              <a:gd name="T89" fmla="*/ 199333 h 327660"/>
              <a:gd name="T90" fmla="*/ 326914 w 323214"/>
              <a:gd name="T91" fmla="*/ 186635 h 327660"/>
              <a:gd name="T92" fmla="*/ 264415 w 323214"/>
              <a:gd name="T93" fmla="*/ 150610 h 327660"/>
              <a:gd name="T94" fmla="*/ 158769 w 323214"/>
              <a:gd name="T95" fmla="*/ 106869 h 327660"/>
              <a:gd name="T96" fmla="*/ 190466 w 323214"/>
              <a:gd name="T97" fmla="*/ 180938 h 327660"/>
              <a:gd name="T98" fmla="*/ 169315 w 323214"/>
              <a:gd name="T99" fmla="*/ 106938 h 327660"/>
              <a:gd name="T100" fmla="*/ 190097 w 323214"/>
              <a:gd name="T101" fmla="*/ 106869 h 327660"/>
              <a:gd name="T102" fmla="*/ 169315 w 323214"/>
              <a:gd name="T103" fmla="*/ 106938 h 327660"/>
              <a:gd name="T104" fmla="*/ 169432 w 323214"/>
              <a:gd name="T105" fmla="*/ 180867 h 327660"/>
              <a:gd name="T106" fmla="*/ 243602 w 323214"/>
              <a:gd name="T107" fmla="*/ 150610 h 327660"/>
              <a:gd name="T108" fmla="*/ 248686 w 323214"/>
              <a:gd name="T109" fmla="*/ 141496 h 327660"/>
              <a:gd name="T110" fmla="*/ 237947 w 323214"/>
              <a:gd name="T111" fmla="*/ 135056 h 327660"/>
              <a:gd name="T112" fmla="*/ 248532 w 323214"/>
              <a:gd name="T113" fmla="*/ 60854 h 327660"/>
              <a:gd name="T114" fmla="*/ 237947 w 323214"/>
              <a:gd name="T115" fmla="*/ 135056 h 327660"/>
              <a:gd name="T116" fmla="*/ 248532 w 323214"/>
              <a:gd name="T117" fmla="*/ 60854 h 327660"/>
              <a:gd name="T118" fmla="*/ 89617 w 323214"/>
              <a:gd name="T119" fmla="*/ 60941 h 327660"/>
              <a:gd name="T120" fmla="*/ 89745 w 323214"/>
              <a:gd name="T121" fmla="*/ 134980 h 327660"/>
              <a:gd name="T122" fmla="*/ 158769 w 323214"/>
              <a:gd name="T123" fmla="*/ 106869 h 327660"/>
              <a:gd name="T124" fmla="*/ 174479 w 323214"/>
              <a:gd name="T125" fmla="*/ 97669 h 3276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3214"/>
              <a:gd name="T190" fmla="*/ 0 h 327660"/>
              <a:gd name="T191" fmla="*/ 323214 w 323214"/>
              <a:gd name="T192" fmla="*/ 327660 h 3276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3214" h="327660">
                <a:moveTo>
                  <a:pt x="162946" y="0"/>
                </a:moveTo>
                <a:lnTo>
                  <a:pt x="160903" y="0"/>
                </a:lnTo>
                <a:lnTo>
                  <a:pt x="158739" y="631"/>
                </a:lnTo>
                <a:lnTo>
                  <a:pt x="80772" y="45719"/>
                </a:lnTo>
                <a:lnTo>
                  <a:pt x="77967" y="48518"/>
                </a:lnTo>
                <a:lnTo>
                  <a:pt x="77967" y="138340"/>
                </a:lnTo>
                <a:lnTo>
                  <a:pt x="2949" y="182164"/>
                </a:lnTo>
                <a:lnTo>
                  <a:pt x="640" y="182879"/>
                </a:lnTo>
                <a:lnTo>
                  <a:pt x="0" y="184916"/>
                </a:lnTo>
                <a:lnTo>
                  <a:pt x="0" y="279141"/>
                </a:lnTo>
                <a:lnTo>
                  <a:pt x="640" y="280547"/>
                </a:lnTo>
                <a:lnTo>
                  <a:pt x="2804" y="281940"/>
                </a:lnTo>
                <a:lnTo>
                  <a:pt x="80771" y="327029"/>
                </a:lnTo>
                <a:lnTo>
                  <a:pt x="81412" y="327659"/>
                </a:lnTo>
                <a:lnTo>
                  <a:pt x="84978" y="327659"/>
                </a:lnTo>
                <a:lnTo>
                  <a:pt x="86228" y="327028"/>
                </a:lnTo>
                <a:lnTo>
                  <a:pt x="109007" y="313812"/>
                </a:lnTo>
                <a:lnTo>
                  <a:pt x="77966" y="313812"/>
                </a:lnTo>
                <a:lnTo>
                  <a:pt x="10425" y="274320"/>
                </a:lnTo>
                <a:lnTo>
                  <a:pt x="10424" y="195325"/>
                </a:lnTo>
                <a:lnTo>
                  <a:pt x="187563" y="195325"/>
                </a:lnTo>
                <a:lnTo>
                  <a:pt x="171968" y="186308"/>
                </a:lnTo>
                <a:lnTo>
                  <a:pt x="187863" y="177296"/>
                </a:lnTo>
                <a:lnTo>
                  <a:pt x="156728" y="177296"/>
                </a:lnTo>
                <a:lnTo>
                  <a:pt x="93965" y="141418"/>
                </a:lnTo>
                <a:lnTo>
                  <a:pt x="109589" y="132264"/>
                </a:lnTo>
                <a:lnTo>
                  <a:pt x="88518" y="132264"/>
                </a:lnTo>
                <a:lnTo>
                  <a:pt x="88392" y="59714"/>
                </a:lnTo>
                <a:lnTo>
                  <a:pt x="234440" y="59714"/>
                </a:lnTo>
                <a:lnTo>
                  <a:pt x="234583" y="59631"/>
                </a:lnTo>
                <a:lnTo>
                  <a:pt x="245137" y="59631"/>
                </a:lnTo>
                <a:lnTo>
                  <a:pt x="245120" y="48518"/>
                </a:lnTo>
                <a:lnTo>
                  <a:pt x="244358" y="47112"/>
                </a:lnTo>
                <a:lnTo>
                  <a:pt x="242315" y="45719"/>
                </a:lnTo>
                <a:lnTo>
                  <a:pt x="164348" y="630"/>
                </a:lnTo>
                <a:lnTo>
                  <a:pt x="162946" y="0"/>
                </a:lnTo>
                <a:close/>
              </a:path>
              <a:path w="323214" h="327660">
                <a:moveTo>
                  <a:pt x="245120" y="283418"/>
                </a:moveTo>
                <a:lnTo>
                  <a:pt x="161397" y="283418"/>
                </a:lnTo>
                <a:lnTo>
                  <a:pt x="237328" y="326930"/>
                </a:lnTo>
                <a:lnTo>
                  <a:pt x="238140" y="327659"/>
                </a:lnTo>
                <a:lnTo>
                  <a:pt x="241675" y="327659"/>
                </a:lnTo>
                <a:lnTo>
                  <a:pt x="242316" y="327028"/>
                </a:lnTo>
                <a:lnTo>
                  <a:pt x="265393" y="313812"/>
                </a:lnTo>
                <a:lnTo>
                  <a:pt x="245121" y="313812"/>
                </a:lnTo>
                <a:lnTo>
                  <a:pt x="245120" y="283418"/>
                </a:lnTo>
                <a:close/>
              </a:path>
              <a:path w="323214" h="327660">
                <a:moveTo>
                  <a:pt x="187563" y="195325"/>
                </a:moveTo>
                <a:lnTo>
                  <a:pt x="10424" y="195325"/>
                </a:lnTo>
                <a:lnTo>
                  <a:pt x="77966" y="234826"/>
                </a:lnTo>
                <a:lnTo>
                  <a:pt x="77967" y="313812"/>
                </a:lnTo>
                <a:lnTo>
                  <a:pt x="88391" y="313812"/>
                </a:lnTo>
                <a:lnTo>
                  <a:pt x="88391" y="241192"/>
                </a:lnTo>
                <a:lnTo>
                  <a:pt x="109825" y="241192"/>
                </a:lnTo>
                <a:lnTo>
                  <a:pt x="93967" y="232097"/>
                </a:lnTo>
                <a:lnTo>
                  <a:pt x="156599" y="195397"/>
                </a:lnTo>
                <a:lnTo>
                  <a:pt x="187687" y="195397"/>
                </a:lnTo>
                <a:lnTo>
                  <a:pt x="187563" y="195325"/>
                </a:lnTo>
                <a:close/>
              </a:path>
              <a:path w="323214" h="327660">
                <a:moveTo>
                  <a:pt x="109825" y="241192"/>
                </a:moveTo>
                <a:lnTo>
                  <a:pt x="88391" y="241192"/>
                </a:lnTo>
                <a:lnTo>
                  <a:pt x="151007" y="277053"/>
                </a:lnTo>
                <a:lnTo>
                  <a:pt x="88391" y="313812"/>
                </a:lnTo>
                <a:lnTo>
                  <a:pt x="109008" y="313812"/>
                </a:lnTo>
                <a:lnTo>
                  <a:pt x="161397" y="283418"/>
                </a:lnTo>
                <a:lnTo>
                  <a:pt x="245120" y="283418"/>
                </a:lnTo>
                <a:lnTo>
                  <a:pt x="245120" y="268092"/>
                </a:lnTo>
                <a:lnTo>
                  <a:pt x="156728" y="268092"/>
                </a:lnTo>
                <a:lnTo>
                  <a:pt x="109825" y="241192"/>
                </a:lnTo>
                <a:close/>
              </a:path>
              <a:path w="323214" h="327660">
                <a:moveTo>
                  <a:pt x="323087" y="195322"/>
                </a:moveTo>
                <a:lnTo>
                  <a:pt x="312662" y="195322"/>
                </a:lnTo>
                <a:lnTo>
                  <a:pt x="312662" y="274320"/>
                </a:lnTo>
                <a:lnTo>
                  <a:pt x="245121" y="313812"/>
                </a:lnTo>
                <a:lnTo>
                  <a:pt x="265393" y="313812"/>
                </a:lnTo>
                <a:lnTo>
                  <a:pt x="321045" y="281939"/>
                </a:lnTo>
                <a:lnTo>
                  <a:pt x="322447" y="280547"/>
                </a:lnTo>
                <a:lnTo>
                  <a:pt x="323087" y="279141"/>
                </a:lnTo>
                <a:lnTo>
                  <a:pt x="323087" y="195322"/>
                </a:lnTo>
                <a:close/>
              </a:path>
              <a:path w="323214" h="327660">
                <a:moveTo>
                  <a:pt x="187687" y="195397"/>
                </a:moveTo>
                <a:lnTo>
                  <a:pt x="156599" y="195397"/>
                </a:lnTo>
                <a:lnTo>
                  <a:pt x="156728" y="268092"/>
                </a:lnTo>
                <a:lnTo>
                  <a:pt x="245120" y="268092"/>
                </a:lnTo>
                <a:lnTo>
                  <a:pt x="245127" y="234826"/>
                </a:lnTo>
                <a:lnTo>
                  <a:pt x="260556" y="225801"/>
                </a:lnTo>
                <a:lnTo>
                  <a:pt x="240275" y="225801"/>
                </a:lnTo>
                <a:lnTo>
                  <a:pt x="187687" y="195397"/>
                </a:lnTo>
                <a:close/>
              </a:path>
              <a:path w="323214" h="327660">
                <a:moveTo>
                  <a:pt x="260803" y="147579"/>
                </a:moveTo>
                <a:lnTo>
                  <a:pt x="240272" y="147579"/>
                </a:lnTo>
                <a:lnTo>
                  <a:pt x="307847" y="186308"/>
                </a:lnTo>
                <a:lnTo>
                  <a:pt x="240275" y="225801"/>
                </a:lnTo>
                <a:lnTo>
                  <a:pt x="260556" y="225801"/>
                </a:lnTo>
                <a:lnTo>
                  <a:pt x="312662" y="195322"/>
                </a:lnTo>
                <a:lnTo>
                  <a:pt x="323087" y="195322"/>
                </a:lnTo>
                <a:lnTo>
                  <a:pt x="323087" y="184916"/>
                </a:lnTo>
                <a:lnTo>
                  <a:pt x="322447" y="182879"/>
                </a:lnTo>
                <a:lnTo>
                  <a:pt x="321045" y="182249"/>
                </a:lnTo>
                <a:lnTo>
                  <a:pt x="260803" y="147579"/>
                </a:lnTo>
                <a:close/>
              </a:path>
              <a:path w="323214" h="327660">
                <a:moveTo>
                  <a:pt x="187499" y="104719"/>
                </a:moveTo>
                <a:lnTo>
                  <a:pt x="156599" y="104719"/>
                </a:lnTo>
                <a:lnTo>
                  <a:pt x="156728" y="177296"/>
                </a:lnTo>
                <a:lnTo>
                  <a:pt x="187863" y="177296"/>
                </a:lnTo>
                <a:lnTo>
                  <a:pt x="167117" y="177228"/>
                </a:lnTo>
                <a:lnTo>
                  <a:pt x="167000" y="104786"/>
                </a:lnTo>
                <a:lnTo>
                  <a:pt x="187613" y="104786"/>
                </a:lnTo>
                <a:lnTo>
                  <a:pt x="187499" y="104719"/>
                </a:lnTo>
                <a:close/>
              </a:path>
              <a:path w="323214" h="327660">
                <a:moveTo>
                  <a:pt x="187613" y="104786"/>
                </a:moveTo>
                <a:lnTo>
                  <a:pt x="167000" y="104786"/>
                </a:lnTo>
                <a:lnTo>
                  <a:pt x="229880" y="141350"/>
                </a:lnTo>
                <a:lnTo>
                  <a:pt x="167117" y="177228"/>
                </a:lnTo>
                <a:lnTo>
                  <a:pt x="187982" y="177228"/>
                </a:lnTo>
                <a:lnTo>
                  <a:pt x="240272" y="147579"/>
                </a:lnTo>
                <a:lnTo>
                  <a:pt x="260803" y="147579"/>
                </a:lnTo>
                <a:lnTo>
                  <a:pt x="245287" y="138649"/>
                </a:lnTo>
                <a:lnTo>
                  <a:pt x="245275" y="132338"/>
                </a:lnTo>
                <a:lnTo>
                  <a:pt x="234695" y="132338"/>
                </a:lnTo>
                <a:lnTo>
                  <a:pt x="187613" y="104786"/>
                </a:lnTo>
                <a:close/>
              </a:path>
              <a:path w="323214" h="327660">
                <a:moveTo>
                  <a:pt x="245137" y="59631"/>
                </a:moveTo>
                <a:lnTo>
                  <a:pt x="234583" y="59631"/>
                </a:lnTo>
                <a:lnTo>
                  <a:pt x="234695" y="132338"/>
                </a:lnTo>
                <a:lnTo>
                  <a:pt x="245275" y="132338"/>
                </a:lnTo>
                <a:lnTo>
                  <a:pt x="245137" y="59631"/>
                </a:lnTo>
                <a:close/>
              </a:path>
              <a:path w="323214" h="327660">
                <a:moveTo>
                  <a:pt x="234440" y="59714"/>
                </a:moveTo>
                <a:lnTo>
                  <a:pt x="88392" y="59714"/>
                </a:lnTo>
                <a:lnTo>
                  <a:pt x="151119" y="95630"/>
                </a:lnTo>
                <a:lnTo>
                  <a:pt x="88518" y="132264"/>
                </a:lnTo>
                <a:lnTo>
                  <a:pt x="109589" y="132264"/>
                </a:lnTo>
                <a:lnTo>
                  <a:pt x="156599" y="104719"/>
                </a:lnTo>
                <a:lnTo>
                  <a:pt x="187499" y="104719"/>
                </a:lnTo>
                <a:lnTo>
                  <a:pt x="172094" y="95704"/>
                </a:lnTo>
                <a:lnTo>
                  <a:pt x="234440" y="597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" name="object 88"/>
          <p:cNvSpPr txBox="1"/>
          <p:nvPr/>
        </p:nvSpPr>
        <p:spPr>
          <a:xfrm>
            <a:off x="4219575" y="5859463"/>
            <a:ext cx="223838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09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53" name="object 89"/>
          <p:cNvSpPr txBox="1">
            <a:spLocks noChangeArrowheads="1"/>
          </p:cNvSpPr>
          <p:nvPr/>
        </p:nvSpPr>
        <p:spPr bwMode="auto">
          <a:xfrm>
            <a:off x="4445000" y="5881688"/>
            <a:ext cx="5508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">
                <a:solidFill>
                  <a:srgbClr val="FFFFFF"/>
                </a:solidFill>
                <a:latin typeface="Arial" panose="020B0604020202020204" pitchFamily="34" charset="0"/>
              </a:rPr>
              <a:t>INDUSTRY,</a:t>
            </a:r>
            <a:r>
              <a:rPr lang="en-US" altLang="en-US" sz="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">
                <a:solidFill>
                  <a:srgbClr val="FFFFFF"/>
                </a:solidFill>
                <a:latin typeface="Arial" panose="020B0604020202020204" pitchFamily="34" charset="0"/>
              </a:rPr>
              <a:t>INNOVATION</a:t>
            </a:r>
            <a:r>
              <a:rPr lang="en-US" altLang="en-US" sz="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endParaRPr lang="en-US" altLang="en-US" sz="400">
              <a:latin typeface="Arial" panose="020B0604020202020204" pitchFamily="34" charset="0"/>
            </a:endParaRPr>
          </a:p>
          <a:p>
            <a:pPr eaLnBrk="1" hangingPunct="1">
              <a:lnSpc>
                <a:spcPts val="475"/>
              </a:lnSpc>
            </a:pPr>
            <a:r>
              <a:rPr lang="en-US" altLang="en-US" sz="400">
                <a:solidFill>
                  <a:srgbClr val="FFFFFF"/>
                </a:solidFill>
                <a:latin typeface="Arial" panose="020B0604020202020204" pitchFamily="34" charset="0"/>
              </a:rPr>
              <a:t>INFRASTRUCTURE</a:t>
            </a:r>
            <a:endParaRPr lang="en-US" altLang="en-US" sz="400">
              <a:latin typeface="Arial" panose="020B0604020202020204" pitchFamily="34" charset="0"/>
            </a:endParaRPr>
          </a:p>
        </p:txBody>
      </p:sp>
      <p:sp>
        <p:nvSpPr>
          <p:cNvPr id="11354" name="object 90"/>
          <p:cNvSpPr>
            <a:spLocks/>
          </p:cNvSpPr>
          <p:nvPr/>
        </p:nvSpPr>
        <p:spPr bwMode="auto">
          <a:xfrm>
            <a:off x="3821113" y="5308600"/>
            <a:ext cx="141287" cy="3175"/>
          </a:xfrm>
          <a:custGeom>
            <a:avLst/>
            <a:gdLst>
              <a:gd name="T0" fmla="*/ 0 w 141604"/>
              <a:gd name="T1" fmla="*/ 12137 h 2539"/>
              <a:gd name="T2" fmla="*/ 139276 w 141604"/>
              <a:gd name="T3" fmla="*/ 12137 h 2539"/>
              <a:gd name="T4" fmla="*/ 139276 w 141604"/>
              <a:gd name="T5" fmla="*/ 0 h 2539"/>
              <a:gd name="T6" fmla="*/ 0 w 141604"/>
              <a:gd name="T7" fmla="*/ 0 h 2539"/>
              <a:gd name="T8" fmla="*/ 0 w 141604"/>
              <a:gd name="T9" fmla="*/ 12137 h 25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604"/>
              <a:gd name="T16" fmla="*/ 0 h 2539"/>
              <a:gd name="T17" fmla="*/ 141604 w 141604"/>
              <a:gd name="T18" fmla="*/ 2539 h 25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604" h="2539">
                <a:moveTo>
                  <a:pt x="0" y="2539"/>
                </a:moveTo>
                <a:lnTo>
                  <a:pt x="141478" y="2539"/>
                </a:lnTo>
                <a:lnTo>
                  <a:pt x="141478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5" name="object 91"/>
          <p:cNvSpPr>
            <a:spLocks/>
          </p:cNvSpPr>
          <p:nvPr/>
        </p:nvSpPr>
        <p:spPr bwMode="auto">
          <a:xfrm>
            <a:off x="3821113" y="5276850"/>
            <a:ext cx="141287" cy="33338"/>
          </a:xfrm>
          <a:custGeom>
            <a:avLst/>
            <a:gdLst>
              <a:gd name="T0" fmla="*/ 0 w 142239"/>
              <a:gd name="T1" fmla="*/ 35310 h 33020"/>
              <a:gd name="T2" fmla="*/ 135223 w 142239"/>
              <a:gd name="T3" fmla="*/ 35310 h 33020"/>
              <a:gd name="T4" fmla="*/ 135223 w 142239"/>
              <a:gd name="T5" fmla="*/ 0 h 33020"/>
              <a:gd name="T6" fmla="*/ 0 w 142239"/>
              <a:gd name="T7" fmla="*/ 0 h 33020"/>
              <a:gd name="T8" fmla="*/ 0 w 142239"/>
              <a:gd name="T9" fmla="*/ 35310 h 33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239"/>
              <a:gd name="T16" fmla="*/ 0 h 33020"/>
              <a:gd name="T17" fmla="*/ 142239 w 142239"/>
              <a:gd name="T18" fmla="*/ 33020 h 330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239" h="33020">
                <a:moveTo>
                  <a:pt x="0" y="33019"/>
                </a:moveTo>
                <a:lnTo>
                  <a:pt x="141731" y="33019"/>
                </a:lnTo>
                <a:lnTo>
                  <a:pt x="141731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6" name="object 92"/>
          <p:cNvSpPr>
            <a:spLocks/>
          </p:cNvSpPr>
          <p:nvPr/>
        </p:nvSpPr>
        <p:spPr bwMode="auto">
          <a:xfrm>
            <a:off x="3821113" y="5218113"/>
            <a:ext cx="141287" cy="33337"/>
          </a:xfrm>
          <a:custGeom>
            <a:avLst/>
            <a:gdLst>
              <a:gd name="T0" fmla="*/ 134497 w 142239"/>
              <a:gd name="T1" fmla="*/ 0 h 33654"/>
              <a:gd name="T2" fmla="*/ 726 w 142239"/>
              <a:gd name="T3" fmla="*/ 0 h 33654"/>
              <a:gd name="T4" fmla="*/ 0 w 142239"/>
              <a:gd name="T5" fmla="*/ 712 h 33654"/>
              <a:gd name="T6" fmla="*/ 0 w 142239"/>
              <a:gd name="T7" fmla="*/ 30664 h 33654"/>
              <a:gd name="T8" fmla="*/ 726 w 142239"/>
              <a:gd name="T9" fmla="*/ 31378 h 33654"/>
              <a:gd name="T10" fmla="*/ 134497 w 142239"/>
              <a:gd name="T11" fmla="*/ 31378 h 33654"/>
              <a:gd name="T12" fmla="*/ 135223 w 142239"/>
              <a:gd name="T13" fmla="*/ 30664 h 33654"/>
              <a:gd name="T14" fmla="*/ 135223 w 142239"/>
              <a:gd name="T15" fmla="*/ 712 h 33654"/>
              <a:gd name="T16" fmla="*/ 134497 w 142239"/>
              <a:gd name="T17" fmla="*/ 0 h 33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239"/>
              <a:gd name="T28" fmla="*/ 0 h 33654"/>
              <a:gd name="T29" fmla="*/ 142239 w 142239"/>
              <a:gd name="T30" fmla="*/ 33654 h 336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239" h="33654">
                <a:moveTo>
                  <a:pt x="140969" y="0"/>
                </a:moveTo>
                <a:lnTo>
                  <a:pt x="761" y="0"/>
                </a:lnTo>
                <a:lnTo>
                  <a:pt x="0" y="761"/>
                </a:lnTo>
                <a:lnTo>
                  <a:pt x="0" y="32765"/>
                </a:lnTo>
                <a:lnTo>
                  <a:pt x="761" y="33527"/>
                </a:lnTo>
                <a:lnTo>
                  <a:pt x="140969" y="33527"/>
                </a:lnTo>
                <a:lnTo>
                  <a:pt x="141731" y="32765"/>
                </a:lnTo>
                <a:lnTo>
                  <a:pt x="141731" y="761"/>
                </a:lnTo>
                <a:lnTo>
                  <a:pt x="1409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7" name="object 93"/>
          <p:cNvSpPr>
            <a:spLocks/>
          </p:cNvSpPr>
          <p:nvPr/>
        </p:nvSpPr>
        <p:spPr bwMode="auto">
          <a:xfrm>
            <a:off x="3721100" y="5091113"/>
            <a:ext cx="325438" cy="339725"/>
          </a:xfrm>
          <a:custGeom>
            <a:avLst/>
            <a:gdLst>
              <a:gd name="T0" fmla="*/ 131138 w 325120"/>
              <a:gd name="T1" fmla="*/ 4580 h 339725"/>
              <a:gd name="T2" fmla="*/ 58271 w 325120"/>
              <a:gd name="T3" fmla="*/ 41932 h 339725"/>
              <a:gd name="T4" fmla="*/ 12573 w 325120"/>
              <a:gd name="T5" fmla="*/ 105270 h 339725"/>
              <a:gd name="T6" fmla="*/ 0 w 325120"/>
              <a:gd name="T7" fmla="*/ 169738 h 339725"/>
              <a:gd name="T8" fmla="*/ 8890 w 325120"/>
              <a:gd name="T9" fmla="*/ 223513 h 339725"/>
              <a:gd name="T10" fmla="*/ 49173 w 325120"/>
              <a:gd name="T11" fmla="*/ 289202 h 339725"/>
              <a:gd name="T12" fmla="*/ 116996 w 325120"/>
              <a:gd name="T13" fmla="*/ 331070 h 339725"/>
              <a:gd name="T14" fmla="*/ 179413 w 325120"/>
              <a:gd name="T15" fmla="*/ 338661 h 339725"/>
              <a:gd name="T16" fmla="*/ 246478 w 325120"/>
              <a:gd name="T17" fmla="*/ 318033 h 339725"/>
              <a:gd name="T18" fmla="*/ 164829 w 325120"/>
              <a:gd name="T19" fmla="*/ 317627 h 339725"/>
              <a:gd name="T20" fmla="*/ 90233 w 325120"/>
              <a:gd name="T21" fmla="*/ 290509 h 339725"/>
              <a:gd name="T22" fmla="*/ 32417 w 325120"/>
              <a:gd name="T23" fmla="*/ 208996 h 339725"/>
              <a:gd name="T24" fmla="*/ 28781 w 325120"/>
              <a:gd name="T25" fmla="*/ 156391 h 339725"/>
              <a:gd name="T26" fmla="*/ 73328 w 325120"/>
              <a:gd name="T27" fmla="*/ 69647 h 339725"/>
              <a:gd name="T28" fmla="*/ 155298 w 325120"/>
              <a:gd name="T29" fmla="*/ 34870 h 339725"/>
              <a:gd name="T30" fmla="*/ 272742 w 325120"/>
              <a:gd name="T31" fmla="*/ 34527 h 339725"/>
              <a:gd name="T32" fmla="*/ 219352 w 325120"/>
              <a:gd name="T33" fmla="*/ 7300 h 339725"/>
              <a:gd name="T34" fmla="*/ 169865 w 325120"/>
              <a:gd name="T35" fmla="*/ 0 h 339725"/>
              <a:gd name="T36" fmla="*/ 296991 w 325120"/>
              <a:gd name="T37" fmla="*/ 87272 h 339725"/>
              <a:gd name="T38" fmla="*/ 304387 w 325120"/>
              <a:gd name="T39" fmla="*/ 101500 h 339725"/>
              <a:gd name="T40" fmla="*/ 322674 w 325120"/>
              <a:gd name="T41" fmla="*/ 172257 h 339725"/>
              <a:gd name="T42" fmla="*/ 312904 w 325120"/>
              <a:gd name="T43" fmla="*/ 222993 h 339725"/>
              <a:gd name="T44" fmla="*/ 258691 w 325120"/>
              <a:gd name="T45" fmla="*/ 292100 h 339725"/>
              <a:gd name="T46" fmla="*/ 177427 w 325120"/>
              <a:gd name="T47" fmla="*/ 318033 h 339725"/>
              <a:gd name="T48" fmla="*/ 281949 w 325120"/>
              <a:gd name="T49" fmla="*/ 290795 h 339725"/>
              <a:gd name="T50" fmla="*/ 325659 w 325120"/>
              <a:gd name="T51" fmla="*/ 202881 h 339725"/>
              <a:gd name="T52" fmla="*/ 326596 w 325120"/>
              <a:gd name="T53" fmla="*/ 164830 h 339725"/>
              <a:gd name="T54" fmla="*/ 295360 w 325120"/>
              <a:gd name="T55" fmla="*/ 83402 h 339725"/>
              <a:gd name="T56" fmla="*/ 272742 w 325120"/>
              <a:gd name="T57" fmla="*/ 34527 h 339725"/>
              <a:gd name="T58" fmla="*/ 181125 w 325120"/>
              <a:gd name="T59" fmla="*/ 35322 h 339725"/>
              <a:gd name="T60" fmla="*/ 238728 w 325120"/>
              <a:gd name="T61" fmla="*/ 54655 h 339725"/>
              <a:gd name="T62" fmla="*/ 258752 w 325120"/>
              <a:gd name="T63" fmla="*/ 69365 h 339725"/>
              <a:gd name="T64" fmla="*/ 260930 w 325120"/>
              <a:gd name="T65" fmla="*/ 70889 h 339725"/>
              <a:gd name="T66" fmla="*/ 264614 w 325120"/>
              <a:gd name="T67" fmla="*/ 70127 h 339725"/>
              <a:gd name="T68" fmla="*/ 284960 w 325120"/>
              <a:gd name="T69" fmla="*/ 50696 h 339725"/>
              <a:gd name="T70" fmla="*/ 285728 w 325120"/>
              <a:gd name="T71" fmla="*/ 48410 h 339725"/>
              <a:gd name="T72" fmla="*/ 284960 w 325120"/>
              <a:gd name="T73" fmla="*/ 44731 h 339725"/>
              <a:gd name="T74" fmla="*/ 284193 w 325120"/>
              <a:gd name="T75" fmla="*/ 43207 h 339725"/>
              <a:gd name="T76" fmla="*/ 273913 w 325120"/>
              <a:gd name="T77" fmla="*/ 35361 h 3397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5120"/>
              <a:gd name="T118" fmla="*/ 0 h 339725"/>
              <a:gd name="T119" fmla="*/ 325120 w 325120"/>
              <a:gd name="T120" fmla="*/ 339725 h 3397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5120" h="339725">
                <a:moveTo>
                  <a:pt x="168707" y="0"/>
                </a:moveTo>
                <a:lnTo>
                  <a:pt x="130243" y="4580"/>
                </a:lnTo>
                <a:lnTo>
                  <a:pt x="91092" y="19301"/>
                </a:lnTo>
                <a:lnTo>
                  <a:pt x="57872" y="41932"/>
                </a:lnTo>
                <a:lnTo>
                  <a:pt x="31398" y="71060"/>
                </a:lnTo>
                <a:lnTo>
                  <a:pt x="12489" y="105270"/>
                </a:lnTo>
                <a:lnTo>
                  <a:pt x="1960" y="143148"/>
                </a:lnTo>
                <a:lnTo>
                  <a:pt x="0" y="169738"/>
                </a:lnTo>
                <a:lnTo>
                  <a:pt x="628" y="183278"/>
                </a:lnTo>
                <a:lnTo>
                  <a:pt x="8827" y="223513"/>
                </a:lnTo>
                <a:lnTo>
                  <a:pt x="25137" y="259106"/>
                </a:lnTo>
                <a:lnTo>
                  <a:pt x="48837" y="289202"/>
                </a:lnTo>
                <a:lnTo>
                  <a:pt x="81066" y="314270"/>
                </a:lnTo>
                <a:lnTo>
                  <a:pt x="116198" y="331070"/>
                </a:lnTo>
                <a:lnTo>
                  <a:pt x="164491" y="339144"/>
                </a:lnTo>
                <a:lnTo>
                  <a:pt x="178190" y="338661"/>
                </a:lnTo>
                <a:lnTo>
                  <a:pt x="227779" y="326642"/>
                </a:lnTo>
                <a:lnTo>
                  <a:pt x="244797" y="318033"/>
                </a:lnTo>
                <a:lnTo>
                  <a:pt x="176217" y="318033"/>
                </a:lnTo>
                <a:lnTo>
                  <a:pt x="163705" y="317627"/>
                </a:lnTo>
                <a:lnTo>
                  <a:pt x="124871" y="308885"/>
                </a:lnTo>
                <a:lnTo>
                  <a:pt x="89617" y="290509"/>
                </a:lnTo>
                <a:lnTo>
                  <a:pt x="53373" y="253168"/>
                </a:lnTo>
                <a:lnTo>
                  <a:pt x="32194" y="208996"/>
                </a:lnTo>
                <a:lnTo>
                  <a:pt x="27689" y="169239"/>
                </a:lnTo>
                <a:lnTo>
                  <a:pt x="28585" y="156391"/>
                </a:lnTo>
                <a:lnTo>
                  <a:pt x="43031" y="108640"/>
                </a:lnTo>
                <a:lnTo>
                  <a:pt x="72828" y="69647"/>
                </a:lnTo>
                <a:lnTo>
                  <a:pt x="115273" y="43315"/>
                </a:lnTo>
                <a:lnTo>
                  <a:pt x="154239" y="34870"/>
                </a:lnTo>
                <a:lnTo>
                  <a:pt x="167218" y="34527"/>
                </a:lnTo>
                <a:lnTo>
                  <a:pt x="270882" y="34527"/>
                </a:lnTo>
                <a:lnTo>
                  <a:pt x="262078" y="28220"/>
                </a:lnTo>
                <a:lnTo>
                  <a:pt x="217856" y="7300"/>
                </a:lnTo>
                <a:lnTo>
                  <a:pt x="181308" y="446"/>
                </a:lnTo>
                <a:lnTo>
                  <a:pt x="168707" y="0"/>
                </a:lnTo>
                <a:close/>
              </a:path>
              <a:path w="325120" h="339725">
                <a:moveTo>
                  <a:pt x="291155" y="80545"/>
                </a:moveTo>
                <a:lnTo>
                  <a:pt x="294965" y="87272"/>
                </a:lnTo>
                <a:lnTo>
                  <a:pt x="299385" y="93999"/>
                </a:lnTo>
                <a:lnTo>
                  <a:pt x="302311" y="101500"/>
                </a:lnTo>
                <a:lnTo>
                  <a:pt x="318410" y="147533"/>
                </a:lnTo>
                <a:lnTo>
                  <a:pt x="320474" y="172257"/>
                </a:lnTo>
                <a:lnTo>
                  <a:pt x="319849" y="184845"/>
                </a:lnTo>
                <a:lnTo>
                  <a:pt x="310770" y="222993"/>
                </a:lnTo>
                <a:lnTo>
                  <a:pt x="292317" y="257253"/>
                </a:lnTo>
                <a:lnTo>
                  <a:pt x="256927" y="292100"/>
                </a:lnTo>
                <a:lnTo>
                  <a:pt x="212764" y="312850"/>
                </a:lnTo>
                <a:lnTo>
                  <a:pt x="176217" y="318033"/>
                </a:lnTo>
                <a:lnTo>
                  <a:pt x="244797" y="318033"/>
                </a:lnTo>
                <a:lnTo>
                  <a:pt x="280026" y="290795"/>
                </a:lnTo>
                <a:lnTo>
                  <a:pt x="308623" y="250281"/>
                </a:lnTo>
                <a:lnTo>
                  <a:pt x="323438" y="202881"/>
                </a:lnTo>
                <a:lnTo>
                  <a:pt x="325087" y="177647"/>
                </a:lnTo>
                <a:lnTo>
                  <a:pt x="324368" y="164830"/>
                </a:lnTo>
                <a:lnTo>
                  <a:pt x="312207" y="116076"/>
                </a:lnTo>
                <a:lnTo>
                  <a:pt x="293346" y="83402"/>
                </a:lnTo>
                <a:lnTo>
                  <a:pt x="291155" y="80545"/>
                </a:lnTo>
                <a:close/>
              </a:path>
              <a:path w="325120" h="339725">
                <a:moveTo>
                  <a:pt x="270882" y="34527"/>
                </a:moveTo>
                <a:lnTo>
                  <a:pt x="167218" y="34527"/>
                </a:lnTo>
                <a:lnTo>
                  <a:pt x="179890" y="35322"/>
                </a:lnTo>
                <a:lnTo>
                  <a:pt x="192211" y="37206"/>
                </a:lnTo>
                <a:lnTo>
                  <a:pt x="237100" y="54655"/>
                </a:lnTo>
                <a:lnTo>
                  <a:pt x="256225" y="69365"/>
                </a:lnTo>
                <a:lnTo>
                  <a:pt x="256987" y="69365"/>
                </a:lnTo>
                <a:lnTo>
                  <a:pt x="257627" y="70127"/>
                </a:lnTo>
                <a:lnTo>
                  <a:pt x="259151" y="70889"/>
                </a:lnTo>
                <a:lnTo>
                  <a:pt x="261437" y="70889"/>
                </a:lnTo>
                <a:lnTo>
                  <a:pt x="262809" y="70127"/>
                </a:lnTo>
                <a:lnTo>
                  <a:pt x="281493" y="51458"/>
                </a:lnTo>
                <a:lnTo>
                  <a:pt x="283017" y="50696"/>
                </a:lnTo>
                <a:lnTo>
                  <a:pt x="283017" y="49934"/>
                </a:lnTo>
                <a:lnTo>
                  <a:pt x="283779" y="48410"/>
                </a:lnTo>
                <a:lnTo>
                  <a:pt x="283779" y="46124"/>
                </a:lnTo>
                <a:lnTo>
                  <a:pt x="283017" y="44731"/>
                </a:lnTo>
                <a:lnTo>
                  <a:pt x="282255" y="43969"/>
                </a:lnTo>
                <a:lnTo>
                  <a:pt x="282255" y="43207"/>
                </a:lnTo>
                <a:lnTo>
                  <a:pt x="281493" y="43207"/>
                </a:lnTo>
                <a:lnTo>
                  <a:pt x="272045" y="35361"/>
                </a:lnTo>
                <a:lnTo>
                  <a:pt x="270882" y="345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" name="object 94"/>
          <p:cNvSpPr txBox="1"/>
          <p:nvPr/>
        </p:nvSpPr>
        <p:spPr>
          <a:xfrm>
            <a:off x="3336925" y="5653088"/>
            <a:ext cx="223838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59" name="object 95"/>
          <p:cNvSpPr txBox="1">
            <a:spLocks noChangeArrowheads="1"/>
          </p:cNvSpPr>
          <p:nvPr/>
        </p:nvSpPr>
        <p:spPr bwMode="auto">
          <a:xfrm>
            <a:off x="3563938" y="5665788"/>
            <a:ext cx="46831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REDUCED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INEQUALITIES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60" name="object 96"/>
          <p:cNvSpPr>
            <a:spLocks/>
          </p:cNvSpPr>
          <p:nvPr/>
        </p:nvSpPr>
        <p:spPr bwMode="auto">
          <a:xfrm>
            <a:off x="3049588" y="4845050"/>
            <a:ext cx="90487" cy="58738"/>
          </a:xfrm>
          <a:custGeom>
            <a:avLst/>
            <a:gdLst>
              <a:gd name="T0" fmla="*/ 46985 w 90169"/>
              <a:gd name="T1" fmla="*/ 0 h 59689"/>
              <a:gd name="T2" fmla="*/ 44516 w 90169"/>
              <a:gd name="T3" fmla="*/ 0 h 59689"/>
              <a:gd name="T4" fmla="*/ 44516 w 90169"/>
              <a:gd name="T5" fmla="*/ 563 h 59689"/>
              <a:gd name="T6" fmla="*/ 43861 w 90169"/>
              <a:gd name="T7" fmla="*/ 563 h 59689"/>
              <a:gd name="T8" fmla="*/ 43836 w 90169"/>
              <a:gd name="T9" fmla="*/ 1166 h 59689"/>
              <a:gd name="T10" fmla="*/ 669 w 90169"/>
              <a:gd name="T11" fmla="*/ 49236 h 59689"/>
              <a:gd name="T12" fmla="*/ 0 w 90169"/>
              <a:gd name="T13" fmla="*/ 49828 h 59689"/>
              <a:gd name="T14" fmla="*/ 0 w 90169"/>
              <a:gd name="T15" fmla="*/ 51976 h 59689"/>
              <a:gd name="T16" fmla="*/ 654 w 90169"/>
              <a:gd name="T17" fmla="*/ 53115 h 59689"/>
              <a:gd name="T18" fmla="*/ 91502 w 90169"/>
              <a:gd name="T19" fmla="*/ 53115 h 59689"/>
              <a:gd name="T20" fmla="*/ 92158 w 90169"/>
              <a:gd name="T21" fmla="*/ 51976 h 59689"/>
              <a:gd name="T22" fmla="*/ 92158 w 90169"/>
              <a:gd name="T23" fmla="*/ 49828 h 59689"/>
              <a:gd name="T24" fmla="*/ 91502 w 90169"/>
              <a:gd name="T25" fmla="*/ 49828 h 59689"/>
              <a:gd name="T26" fmla="*/ 47667 w 90169"/>
              <a:gd name="T27" fmla="*/ 1166 h 59689"/>
              <a:gd name="T28" fmla="*/ 47641 w 90169"/>
              <a:gd name="T29" fmla="*/ 563 h 59689"/>
              <a:gd name="T30" fmla="*/ 46985 w 90169"/>
              <a:gd name="T31" fmla="*/ 0 h 596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69"/>
              <a:gd name="T49" fmla="*/ 0 h 59689"/>
              <a:gd name="T50" fmla="*/ 90169 w 90169"/>
              <a:gd name="T51" fmla="*/ 59689 h 5968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69" h="59689">
                <a:moveTo>
                  <a:pt x="45841" y="0"/>
                </a:moveTo>
                <a:lnTo>
                  <a:pt x="43433" y="0"/>
                </a:lnTo>
                <a:lnTo>
                  <a:pt x="43433" y="630"/>
                </a:lnTo>
                <a:lnTo>
                  <a:pt x="42793" y="630"/>
                </a:lnTo>
                <a:lnTo>
                  <a:pt x="42769" y="1305"/>
                </a:lnTo>
                <a:lnTo>
                  <a:pt x="655" y="55094"/>
                </a:lnTo>
                <a:lnTo>
                  <a:pt x="0" y="55757"/>
                </a:lnTo>
                <a:lnTo>
                  <a:pt x="0" y="58161"/>
                </a:lnTo>
                <a:lnTo>
                  <a:pt x="640" y="59435"/>
                </a:lnTo>
                <a:lnTo>
                  <a:pt x="89275" y="59435"/>
                </a:lnTo>
                <a:lnTo>
                  <a:pt x="89915" y="58161"/>
                </a:lnTo>
                <a:lnTo>
                  <a:pt x="89915" y="55757"/>
                </a:lnTo>
                <a:lnTo>
                  <a:pt x="89275" y="55757"/>
                </a:lnTo>
                <a:lnTo>
                  <a:pt x="46506" y="1305"/>
                </a:lnTo>
                <a:lnTo>
                  <a:pt x="46481" y="630"/>
                </a:lnTo>
                <a:lnTo>
                  <a:pt x="458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1" name="object 97"/>
          <p:cNvSpPr>
            <a:spLocks/>
          </p:cNvSpPr>
          <p:nvPr/>
        </p:nvSpPr>
        <p:spPr bwMode="auto">
          <a:xfrm>
            <a:off x="3049588" y="4911725"/>
            <a:ext cx="90487" cy="71438"/>
          </a:xfrm>
          <a:custGeom>
            <a:avLst/>
            <a:gdLst>
              <a:gd name="T0" fmla="*/ 90847 w 90169"/>
              <a:gd name="T1" fmla="*/ 0 h 71754"/>
              <a:gd name="T2" fmla="*/ 1315 w 90169"/>
              <a:gd name="T3" fmla="*/ 0 h 71754"/>
              <a:gd name="T4" fmla="*/ 0 w 90169"/>
              <a:gd name="T5" fmla="*/ 1234 h 71754"/>
              <a:gd name="T6" fmla="*/ 0 w 90169"/>
              <a:gd name="T7" fmla="*/ 68213 h 71754"/>
              <a:gd name="T8" fmla="*/ 1315 w 90169"/>
              <a:gd name="T9" fmla="*/ 69448 h 71754"/>
              <a:gd name="T10" fmla="*/ 30326 w 90169"/>
              <a:gd name="T11" fmla="*/ 69448 h 71754"/>
              <a:gd name="T12" fmla="*/ 30334 w 90169"/>
              <a:gd name="T13" fmla="*/ 27577 h 71754"/>
              <a:gd name="T14" fmla="*/ 31490 w 90169"/>
              <a:gd name="T15" fmla="*/ 26354 h 71754"/>
              <a:gd name="T16" fmla="*/ 92158 w 90169"/>
              <a:gd name="T17" fmla="*/ 26354 h 71754"/>
              <a:gd name="T18" fmla="*/ 92158 w 90169"/>
              <a:gd name="T19" fmla="*/ 1234 h 71754"/>
              <a:gd name="T20" fmla="*/ 90847 w 90169"/>
              <a:gd name="T21" fmla="*/ 0 h 71754"/>
              <a:gd name="T22" fmla="*/ 92158 w 90169"/>
              <a:gd name="T23" fmla="*/ 26354 h 71754"/>
              <a:gd name="T24" fmla="*/ 60012 w 90169"/>
              <a:gd name="T25" fmla="*/ 26354 h 71754"/>
              <a:gd name="T26" fmla="*/ 61167 w 90169"/>
              <a:gd name="T27" fmla="*/ 27577 h 71754"/>
              <a:gd name="T28" fmla="*/ 61167 w 90169"/>
              <a:gd name="T29" fmla="*/ 69402 h 71754"/>
              <a:gd name="T30" fmla="*/ 90847 w 90169"/>
              <a:gd name="T31" fmla="*/ 69448 h 71754"/>
              <a:gd name="T32" fmla="*/ 92158 w 90169"/>
              <a:gd name="T33" fmla="*/ 68213 h 71754"/>
              <a:gd name="T34" fmla="*/ 92158 w 90169"/>
              <a:gd name="T35" fmla="*/ 26354 h 717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169"/>
              <a:gd name="T55" fmla="*/ 0 h 71754"/>
              <a:gd name="T56" fmla="*/ 90169 w 90169"/>
              <a:gd name="T57" fmla="*/ 71754 h 717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169" h="71754">
                <a:moveTo>
                  <a:pt x="88635" y="0"/>
                </a:moveTo>
                <a:lnTo>
                  <a:pt x="1280" y="0"/>
                </a:lnTo>
                <a:lnTo>
                  <a:pt x="0" y="1274"/>
                </a:lnTo>
                <a:lnTo>
                  <a:pt x="0" y="70353"/>
                </a:lnTo>
                <a:lnTo>
                  <a:pt x="1280" y="71627"/>
                </a:lnTo>
                <a:lnTo>
                  <a:pt x="29588" y="71627"/>
                </a:lnTo>
                <a:lnTo>
                  <a:pt x="29596" y="28443"/>
                </a:lnTo>
                <a:lnTo>
                  <a:pt x="30723" y="27182"/>
                </a:lnTo>
                <a:lnTo>
                  <a:pt x="89915" y="27182"/>
                </a:lnTo>
                <a:lnTo>
                  <a:pt x="89915" y="1274"/>
                </a:lnTo>
                <a:lnTo>
                  <a:pt x="88635" y="0"/>
                </a:lnTo>
                <a:close/>
              </a:path>
              <a:path w="90169" h="71754">
                <a:moveTo>
                  <a:pt x="89915" y="27182"/>
                </a:moveTo>
                <a:lnTo>
                  <a:pt x="58552" y="27182"/>
                </a:lnTo>
                <a:lnTo>
                  <a:pt x="59679" y="28443"/>
                </a:lnTo>
                <a:lnTo>
                  <a:pt x="59679" y="71579"/>
                </a:lnTo>
                <a:lnTo>
                  <a:pt x="88635" y="71627"/>
                </a:lnTo>
                <a:lnTo>
                  <a:pt x="89915" y="70353"/>
                </a:lnTo>
                <a:lnTo>
                  <a:pt x="89915" y="27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2" name="object 98"/>
          <p:cNvSpPr>
            <a:spLocks/>
          </p:cNvSpPr>
          <p:nvPr/>
        </p:nvSpPr>
        <p:spPr bwMode="auto">
          <a:xfrm>
            <a:off x="3348038" y="4895850"/>
            <a:ext cx="90487" cy="88900"/>
          </a:xfrm>
          <a:custGeom>
            <a:avLst/>
            <a:gdLst>
              <a:gd name="T0" fmla="*/ 90840 w 90170"/>
              <a:gd name="T1" fmla="*/ 0 h 90170"/>
              <a:gd name="T2" fmla="*/ 1314 w 90170"/>
              <a:gd name="T3" fmla="*/ 0 h 90170"/>
              <a:gd name="T4" fmla="*/ 0 w 90170"/>
              <a:gd name="T5" fmla="*/ 571 h 90170"/>
              <a:gd name="T6" fmla="*/ 0 w 90170"/>
              <a:gd name="T7" fmla="*/ 80846 h 90170"/>
              <a:gd name="T8" fmla="*/ 1314 w 90170"/>
              <a:gd name="T9" fmla="*/ 81415 h 90170"/>
              <a:gd name="T10" fmla="*/ 90840 w 90170"/>
              <a:gd name="T11" fmla="*/ 81415 h 90170"/>
              <a:gd name="T12" fmla="*/ 92151 w 90170"/>
              <a:gd name="T13" fmla="*/ 80846 h 90170"/>
              <a:gd name="T14" fmla="*/ 92151 w 90170"/>
              <a:gd name="T15" fmla="*/ 52782 h 90170"/>
              <a:gd name="T16" fmla="*/ 12744 w 90170"/>
              <a:gd name="T17" fmla="*/ 52782 h 90170"/>
              <a:gd name="T18" fmla="*/ 11464 w 90170"/>
              <a:gd name="T19" fmla="*/ 51627 h 90170"/>
              <a:gd name="T20" fmla="*/ 11464 w 90170"/>
              <a:gd name="T21" fmla="*/ 35878 h 90170"/>
              <a:gd name="T22" fmla="*/ 12744 w 90170"/>
              <a:gd name="T23" fmla="*/ 34843 h 90170"/>
              <a:gd name="T24" fmla="*/ 92151 w 90170"/>
              <a:gd name="T25" fmla="*/ 34843 h 90170"/>
              <a:gd name="T26" fmla="*/ 92151 w 90170"/>
              <a:gd name="T27" fmla="*/ 26908 h 90170"/>
              <a:gd name="T28" fmla="*/ 12744 w 90170"/>
              <a:gd name="T29" fmla="*/ 26908 h 90170"/>
              <a:gd name="T30" fmla="*/ 11464 w 90170"/>
              <a:gd name="T31" fmla="*/ 25873 h 90170"/>
              <a:gd name="T32" fmla="*/ 11464 w 90170"/>
              <a:gd name="T33" fmla="*/ 10123 h 90170"/>
              <a:gd name="T34" fmla="*/ 12744 w 90170"/>
              <a:gd name="T35" fmla="*/ 8967 h 90170"/>
              <a:gd name="T36" fmla="*/ 92151 w 90170"/>
              <a:gd name="T37" fmla="*/ 8967 h 90170"/>
              <a:gd name="T38" fmla="*/ 92151 w 90170"/>
              <a:gd name="T39" fmla="*/ 571 h 90170"/>
              <a:gd name="T40" fmla="*/ 90840 w 90170"/>
              <a:gd name="T41" fmla="*/ 0 h 90170"/>
              <a:gd name="T42" fmla="*/ 52074 w 90170"/>
              <a:gd name="T43" fmla="*/ 34843 h 90170"/>
              <a:gd name="T44" fmla="*/ 40608 w 90170"/>
              <a:gd name="T45" fmla="*/ 34843 h 90170"/>
              <a:gd name="T46" fmla="*/ 41921 w 90170"/>
              <a:gd name="T47" fmla="*/ 35878 h 90170"/>
              <a:gd name="T48" fmla="*/ 41921 w 90170"/>
              <a:gd name="T49" fmla="*/ 51627 h 90170"/>
              <a:gd name="T50" fmla="*/ 40608 w 90170"/>
              <a:gd name="T51" fmla="*/ 52782 h 90170"/>
              <a:gd name="T52" fmla="*/ 52074 w 90170"/>
              <a:gd name="T53" fmla="*/ 52782 h 90170"/>
              <a:gd name="T54" fmla="*/ 51542 w 90170"/>
              <a:gd name="T55" fmla="*/ 51627 h 90170"/>
              <a:gd name="T56" fmla="*/ 51542 w 90170"/>
              <a:gd name="T57" fmla="*/ 35878 h 90170"/>
              <a:gd name="T58" fmla="*/ 52074 w 90170"/>
              <a:gd name="T59" fmla="*/ 34843 h 90170"/>
              <a:gd name="T60" fmla="*/ 92151 w 90170"/>
              <a:gd name="T61" fmla="*/ 34843 h 90170"/>
              <a:gd name="T62" fmla="*/ 80689 w 90170"/>
              <a:gd name="T63" fmla="*/ 34843 h 90170"/>
              <a:gd name="T64" fmla="*/ 81997 w 90170"/>
              <a:gd name="T65" fmla="*/ 35878 h 90170"/>
              <a:gd name="T66" fmla="*/ 81997 w 90170"/>
              <a:gd name="T67" fmla="*/ 51627 h 90170"/>
              <a:gd name="T68" fmla="*/ 80689 w 90170"/>
              <a:gd name="T69" fmla="*/ 52782 h 90170"/>
              <a:gd name="T70" fmla="*/ 92151 w 90170"/>
              <a:gd name="T71" fmla="*/ 52782 h 90170"/>
              <a:gd name="T72" fmla="*/ 92151 w 90170"/>
              <a:gd name="T73" fmla="*/ 34843 h 90170"/>
              <a:gd name="T74" fmla="*/ 52074 w 90170"/>
              <a:gd name="T75" fmla="*/ 8967 h 90170"/>
              <a:gd name="T76" fmla="*/ 40608 w 90170"/>
              <a:gd name="T77" fmla="*/ 8967 h 90170"/>
              <a:gd name="T78" fmla="*/ 41921 w 90170"/>
              <a:gd name="T79" fmla="*/ 10123 h 90170"/>
              <a:gd name="T80" fmla="*/ 41921 w 90170"/>
              <a:gd name="T81" fmla="*/ 25873 h 90170"/>
              <a:gd name="T82" fmla="*/ 40608 w 90170"/>
              <a:gd name="T83" fmla="*/ 26908 h 90170"/>
              <a:gd name="T84" fmla="*/ 52074 w 90170"/>
              <a:gd name="T85" fmla="*/ 26908 h 90170"/>
              <a:gd name="T86" fmla="*/ 51542 w 90170"/>
              <a:gd name="T87" fmla="*/ 25873 h 90170"/>
              <a:gd name="T88" fmla="*/ 51542 w 90170"/>
              <a:gd name="T89" fmla="*/ 10123 h 90170"/>
              <a:gd name="T90" fmla="*/ 52074 w 90170"/>
              <a:gd name="T91" fmla="*/ 8967 h 90170"/>
              <a:gd name="T92" fmla="*/ 92151 w 90170"/>
              <a:gd name="T93" fmla="*/ 8967 h 90170"/>
              <a:gd name="T94" fmla="*/ 80689 w 90170"/>
              <a:gd name="T95" fmla="*/ 8967 h 90170"/>
              <a:gd name="T96" fmla="*/ 81997 w 90170"/>
              <a:gd name="T97" fmla="*/ 10123 h 90170"/>
              <a:gd name="T98" fmla="*/ 81997 w 90170"/>
              <a:gd name="T99" fmla="*/ 25873 h 90170"/>
              <a:gd name="T100" fmla="*/ 80689 w 90170"/>
              <a:gd name="T101" fmla="*/ 26908 h 90170"/>
              <a:gd name="T102" fmla="*/ 92151 w 90170"/>
              <a:gd name="T103" fmla="*/ 26908 h 90170"/>
              <a:gd name="T104" fmla="*/ 92151 w 90170"/>
              <a:gd name="T105" fmla="*/ 8967 h 901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0170"/>
              <a:gd name="T160" fmla="*/ 0 h 90170"/>
              <a:gd name="T161" fmla="*/ 90170 w 90170"/>
              <a:gd name="T162" fmla="*/ 90170 h 9017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0170" h="90170">
                <a:moveTo>
                  <a:pt x="88635" y="0"/>
                </a:moveTo>
                <a:lnTo>
                  <a:pt x="1280" y="0"/>
                </a:lnTo>
                <a:lnTo>
                  <a:pt x="0" y="630"/>
                </a:lnTo>
                <a:lnTo>
                  <a:pt x="0" y="89285"/>
                </a:lnTo>
                <a:lnTo>
                  <a:pt x="1280" y="89915"/>
                </a:lnTo>
                <a:lnTo>
                  <a:pt x="88635" y="89915"/>
                </a:lnTo>
                <a:lnTo>
                  <a:pt x="89915" y="89285"/>
                </a:lnTo>
                <a:lnTo>
                  <a:pt x="89915" y="58292"/>
                </a:lnTo>
                <a:lnTo>
                  <a:pt x="12435" y="58292"/>
                </a:lnTo>
                <a:lnTo>
                  <a:pt x="11186" y="57018"/>
                </a:lnTo>
                <a:lnTo>
                  <a:pt x="11186" y="39623"/>
                </a:lnTo>
                <a:lnTo>
                  <a:pt x="12435" y="38480"/>
                </a:lnTo>
                <a:lnTo>
                  <a:pt x="89915" y="38480"/>
                </a:lnTo>
                <a:lnTo>
                  <a:pt x="89915" y="29717"/>
                </a:lnTo>
                <a:lnTo>
                  <a:pt x="12435" y="29717"/>
                </a:lnTo>
                <a:lnTo>
                  <a:pt x="11186" y="28574"/>
                </a:lnTo>
                <a:lnTo>
                  <a:pt x="11186" y="11180"/>
                </a:lnTo>
                <a:lnTo>
                  <a:pt x="12435" y="9905"/>
                </a:lnTo>
                <a:lnTo>
                  <a:pt x="89915" y="9905"/>
                </a:lnTo>
                <a:lnTo>
                  <a:pt x="89915" y="630"/>
                </a:lnTo>
                <a:lnTo>
                  <a:pt x="88635" y="0"/>
                </a:lnTo>
                <a:close/>
              </a:path>
              <a:path w="90170" h="90170">
                <a:moveTo>
                  <a:pt x="50810" y="38480"/>
                </a:moveTo>
                <a:lnTo>
                  <a:pt x="39623" y="38480"/>
                </a:lnTo>
                <a:lnTo>
                  <a:pt x="40904" y="39623"/>
                </a:lnTo>
                <a:lnTo>
                  <a:pt x="40904" y="57018"/>
                </a:lnTo>
                <a:lnTo>
                  <a:pt x="39623" y="58292"/>
                </a:lnTo>
                <a:lnTo>
                  <a:pt x="50810" y="58292"/>
                </a:lnTo>
                <a:lnTo>
                  <a:pt x="50291" y="57018"/>
                </a:lnTo>
                <a:lnTo>
                  <a:pt x="50291" y="39623"/>
                </a:lnTo>
                <a:lnTo>
                  <a:pt x="50810" y="38480"/>
                </a:lnTo>
                <a:close/>
              </a:path>
              <a:path w="90170" h="90170">
                <a:moveTo>
                  <a:pt x="89915" y="38480"/>
                </a:moveTo>
                <a:lnTo>
                  <a:pt x="78729" y="38480"/>
                </a:lnTo>
                <a:lnTo>
                  <a:pt x="80009" y="39623"/>
                </a:lnTo>
                <a:lnTo>
                  <a:pt x="80009" y="57018"/>
                </a:lnTo>
                <a:lnTo>
                  <a:pt x="78729" y="58292"/>
                </a:lnTo>
                <a:lnTo>
                  <a:pt x="89915" y="58292"/>
                </a:lnTo>
                <a:lnTo>
                  <a:pt x="89915" y="38480"/>
                </a:lnTo>
                <a:close/>
              </a:path>
              <a:path w="90170" h="90170">
                <a:moveTo>
                  <a:pt x="50810" y="9905"/>
                </a:moveTo>
                <a:lnTo>
                  <a:pt x="39623" y="9905"/>
                </a:lnTo>
                <a:lnTo>
                  <a:pt x="40904" y="11180"/>
                </a:lnTo>
                <a:lnTo>
                  <a:pt x="40904" y="28574"/>
                </a:lnTo>
                <a:lnTo>
                  <a:pt x="39623" y="29717"/>
                </a:lnTo>
                <a:lnTo>
                  <a:pt x="50810" y="29717"/>
                </a:lnTo>
                <a:lnTo>
                  <a:pt x="50291" y="28574"/>
                </a:lnTo>
                <a:lnTo>
                  <a:pt x="50291" y="11180"/>
                </a:lnTo>
                <a:lnTo>
                  <a:pt x="50810" y="9905"/>
                </a:lnTo>
                <a:close/>
              </a:path>
              <a:path w="90170" h="90170">
                <a:moveTo>
                  <a:pt x="89915" y="9905"/>
                </a:moveTo>
                <a:lnTo>
                  <a:pt x="78729" y="9905"/>
                </a:lnTo>
                <a:lnTo>
                  <a:pt x="80009" y="11180"/>
                </a:lnTo>
                <a:lnTo>
                  <a:pt x="80009" y="28574"/>
                </a:lnTo>
                <a:lnTo>
                  <a:pt x="78729" y="29717"/>
                </a:lnTo>
                <a:lnTo>
                  <a:pt x="89915" y="29717"/>
                </a:lnTo>
                <a:lnTo>
                  <a:pt x="89915" y="99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3" name="object 99"/>
          <p:cNvSpPr>
            <a:spLocks/>
          </p:cNvSpPr>
          <p:nvPr/>
        </p:nvSpPr>
        <p:spPr bwMode="auto">
          <a:xfrm>
            <a:off x="3151188" y="4694238"/>
            <a:ext cx="88900" cy="288925"/>
          </a:xfrm>
          <a:custGeom>
            <a:avLst/>
            <a:gdLst>
              <a:gd name="T0" fmla="*/ 1280 w 88900"/>
              <a:gd name="T1" fmla="*/ 0 h 289560"/>
              <a:gd name="T2" fmla="*/ 0 w 88900"/>
              <a:gd name="T3" fmla="*/ 284523 h 289560"/>
              <a:gd name="T4" fmla="*/ 87111 w 88900"/>
              <a:gd name="T5" fmla="*/ 285143 h 289560"/>
              <a:gd name="T6" fmla="*/ 88391 w 88900"/>
              <a:gd name="T7" fmla="*/ 254002 h 289560"/>
              <a:gd name="T8" fmla="*/ 14996 w 88900"/>
              <a:gd name="T9" fmla="*/ 231362 h 289560"/>
              <a:gd name="T10" fmla="*/ 88391 w 88900"/>
              <a:gd name="T11" fmla="*/ 206350 h 289560"/>
              <a:gd name="T12" fmla="*/ 14996 w 88900"/>
              <a:gd name="T13" fmla="*/ 205734 h 289560"/>
              <a:gd name="T14" fmla="*/ 88391 w 88900"/>
              <a:gd name="T15" fmla="*/ 183222 h 289560"/>
              <a:gd name="T16" fmla="*/ 15636 w 88900"/>
              <a:gd name="T17" fmla="*/ 158084 h 289560"/>
              <a:gd name="T18" fmla="*/ 14996 w 88900"/>
              <a:gd name="T19" fmla="*/ 135572 h 289560"/>
              <a:gd name="T20" fmla="*/ 88391 w 88900"/>
              <a:gd name="T21" fmla="*/ 134938 h 289560"/>
              <a:gd name="T22" fmla="*/ 15636 w 88900"/>
              <a:gd name="T23" fmla="*/ 109929 h 289560"/>
              <a:gd name="T24" fmla="*/ 14996 w 88900"/>
              <a:gd name="T25" fmla="*/ 87289 h 289560"/>
              <a:gd name="T26" fmla="*/ 88391 w 88900"/>
              <a:gd name="T27" fmla="*/ 86668 h 289560"/>
              <a:gd name="T28" fmla="*/ 15636 w 88900"/>
              <a:gd name="T29" fmla="*/ 61660 h 289560"/>
              <a:gd name="T30" fmla="*/ 14996 w 88900"/>
              <a:gd name="T31" fmla="*/ 39018 h 289560"/>
              <a:gd name="T32" fmla="*/ 88391 w 88900"/>
              <a:gd name="T33" fmla="*/ 38514 h 289560"/>
              <a:gd name="T34" fmla="*/ 87111 w 88900"/>
              <a:gd name="T35" fmla="*/ 0 h 289560"/>
              <a:gd name="T36" fmla="*/ 36057 w 88900"/>
              <a:gd name="T37" fmla="*/ 231362 h 289560"/>
              <a:gd name="T38" fmla="*/ 52334 w 88900"/>
              <a:gd name="T39" fmla="*/ 254002 h 289560"/>
              <a:gd name="T40" fmla="*/ 88391 w 88900"/>
              <a:gd name="T41" fmla="*/ 231362 h 289560"/>
              <a:gd name="T42" fmla="*/ 74035 w 88900"/>
              <a:gd name="T43" fmla="*/ 254002 h 289560"/>
              <a:gd name="T44" fmla="*/ 88391 w 88900"/>
              <a:gd name="T45" fmla="*/ 231362 h 289560"/>
              <a:gd name="T46" fmla="*/ 36057 w 88900"/>
              <a:gd name="T47" fmla="*/ 183222 h 289560"/>
              <a:gd name="T48" fmla="*/ 35448 w 88900"/>
              <a:gd name="T49" fmla="*/ 206350 h 289560"/>
              <a:gd name="T50" fmla="*/ 52334 w 88900"/>
              <a:gd name="T51" fmla="*/ 205734 h 289560"/>
              <a:gd name="T52" fmla="*/ 88391 w 88900"/>
              <a:gd name="T53" fmla="*/ 183222 h 289560"/>
              <a:gd name="T54" fmla="*/ 74035 w 88900"/>
              <a:gd name="T55" fmla="*/ 205734 h 289560"/>
              <a:gd name="T56" fmla="*/ 88391 w 88900"/>
              <a:gd name="T57" fmla="*/ 206350 h 289560"/>
              <a:gd name="T58" fmla="*/ 52974 w 88900"/>
              <a:gd name="T59" fmla="*/ 134938 h 289560"/>
              <a:gd name="T60" fmla="*/ 36057 w 88900"/>
              <a:gd name="T61" fmla="*/ 135572 h 289560"/>
              <a:gd name="T62" fmla="*/ 35448 w 88900"/>
              <a:gd name="T63" fmla="*/ 158084 h 289560"/>
              <a:gd name="T64" fmla="*/ 52334 w 88900"/>
              <a:gd name="T65" fmla="*/ 157579 h 289560"/>
              <a:gd name="T66" fmla="*/ 52974 w 88900"/>
              <a:gd name="T67" fmla="*/ 134938 h 289560"/>
              <a:gd name="T68" fmla="*/ 73395 w 88900"/>
              <a:gd name="T69" fmla="*/ 134938 h 289560"/>
              <a:gd name="T70" fmla="*/ 74035 w 88900"/>
              <a:gd name="T71" fmla="*/ 157579 h 289560"/>
              <a:gd name="T72" fmla="*/ 88391 w 88900"/>
              <a:gd name="T73" fmla="*/ 158084 h 289560"/>
              <a:gd name="T74" fmla="*/ 52974 w 88900"/>
              <a:gd name="T75" fmla="*/ 86668 h 289560"/>
              <a:gd name="T76" fmla="*/ 36057 w 88900"/>
              <a:gd name="T77" fmla="*/ 87289 h 289560"/>
              <a:gd name="T78" fmla="*/ 35448 w 88900"/>
              <a:gd name="T79" fmla="*/ 109929 h 289560"/>
              <a:gd name="T80" fmla="*/ 52334 w 88900"/>
              <a:gd name="T81" fmla="*/ 109310 h 289560"/>
              <a:gd name="T82" fmla="*/ 52974 w 88900"/>
              <a:gd name="T83" fmla="*/ 86668 h 289560"/>
              <a:gd name="T84" fmla="*/ 73395 w 88900"/>
              <a:gd name="T85" fmla="*/ 86668 h 289560"/>
              <a:gd name="T86" fmla="*/ 74035 w 88900"/>
              <a:gd name="T87" fmla="*/ 109310 h 289560"/>
              <a:gd name="T88" fmla="*/ 88391 w 88900"/>
              <a:gd name="T89" fmla="*/ 109929 h 289560"/>
              <a:gd name="T90" fmla="*/ 52974 w 88900"/>
              <a:gd name="T91" fmla="*/ 38514 h 289560"/>
              <a:gd name="T92" fmla="*/ 36057 w 88900"/>
              <a:gd name="T93" fmla="*/ 39018 h 289560"/>
              <a:gd name="T94" fmla="*/ 35448 w 88900"/>
              <a:gd name="T95" fmla="*/ 61660 h 289560"/>
              <a:gd name="T96" fmla="*/ 52334 w 88900"/>
              <a:gd name="T97" fmla="*/ 61026 h 289560"/>
              <a:gd name="T98" fmla="*/ 52974 w 88900"/>
              <a:gd name="T99" fmla="*/ 38514 h 289560"/>
              <a:gd name="T100" fmla="*/ 73395 w 88900"/>
              <a:gd name="T101" fmla="*/ 38514 h 289560"/>
              <a:gd name="T102" fmla="*/ 74035 w 88900"/>
              <a:gd name="T103" fmla="*/ 61026 h 289560"/>
              <a:gd name="T104" fmla="*/ 88391 w 88900"/>
              <a:gd name="T105" fmla="*/ 61660 h 2895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8900"/>
              <a:gd name="T160" fmla="*/ 0 h 289560"/>
              <a:gd name="T161" fmla="*/ 88900 w 88900"/>
              <a:gd name="T162" fmla="*/ 289560 h 2895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8900" h="289560">
                <a:moveTo>
                  <a:pt x="87111" y="0"/>
                </a:moveTo>
                <a:lnTo>
                  <a:pt x="1280" y="0"/>
                </a:lnTo>
                <a:lnTo>
                  <a:pt x="0" y="1274"/>
                </a:lnTo>
                <a:lnTo>
                  <a:pt x="0" y="288929"/>
                </a:lnTo>
                <a:lnTo>
                  <a:pt x="1280" y="289559"/>
                </a:lnTo>
                <a:lnTo>
                  <a:pt x="87111" y="289559"/>
                </a:lnTo>
                <a:lnTo>
                  <a:pt x="88391" y="288929"/>
                </a:lnTo>
                <a:lnTo>
                  <a:pt x="88391" y="257936"/>
                </a:lnTo>
                <a:lnTo>
                  <a:pt x="14996" y="257936"/>
                </a:lnTo>
                <a:lnTo>
                  <a:pt x="14996" y="234945"/>
                </a:lnTo>
                <a:lnTo>
                  <a:pt x="88391" y="234945"/>
                </a:lnTo>
                <a:lnTo>
                  <a:pt x="88391" y="209549"/>
                </a:lnTo>
                <a:lnTo>
                  <a:pt x="15636" y="209549"/>
                </a:lnTo>
                <a:lnTo>
                  <a:pt x="14996" y="208919"/>
                </a:lnTo>
                <a:lnTo>
                  <a:pt x="14996" y="186059"/>
                </a:lnTo>
                <a:lnTo>
                  <a:pt x="88391" y="186059"/>
                </a:lnTo>
                <a:lnTo>
                  <a:pt x="88391" y="160532"/>
                </a:lnTo>
                <a:lnTo>
                  <a:pt x="15636" y="160532"/>
                </a:lnTo>
                <a:lnTo>
                  <a:pt x="14996" y="160019"/>
                </a:lnTo>
                <a:lnTo>
                  <a:pt x="14996" y="137672"/>
                </a:lnTo>
                <a:lnTo>
                  <a:pt x="15636" y="137028"/>
                </a:lnTo>
                <a:lnTo>
                  <a:pt x="88391" y="137028"/>
                </a:lnTo>
                <a:lnTo>
                  <a:pt x="88391" y="111632"/>
                </a:lnTo>
                <a:lnTo>
                  <a:pt x="15636" y="111632"/>
                </a:lnTo>
                <a:lnTo>
                  <a:pt x="14996" y="111002"/>
                </a:lnTo>
                <a:lnTo>
                  <a:pt x="14996" y="88641"/>
                </a:lnTo>
                <a:lnTo>
                  <a:pt x="15636" y="88010"/>
                </a:lnTo>
                <a:lnTo>
                  <a:pt x="88391" y="88010"/>
                </a:lnTo>
                <a:lnTo>
                  <a:pt x="88391" y="62615"/>
                </a:lnTo>
                <a:lnTo>
                  <a:pt x="15636" y="62615"/>
                </a:lnTo>
                <a:lnTo>
                  <a:pt x="14996" y="61971"/>
                </a:lnTo>
                <a:lnTo>
                  <a:pt x="14996" y="39623"/>
                </a:lnTo>
                <a:lnTo>
                  <a:pt x="15636" y="39111"/>
                </a:lnTo>
                <a:lnTo>
                  <a:pt x="88391" y="39111"/>
                </a:lnTo>
                <a:lnTo>
                  <a:pt x="88391" y="1274"/>
                </a:lnTo>
                <a:lnTo>
                  <a:pt x="87111" y="0"/>
                </a:lnTo>
                <a:close/>
              </a:path>
              <a:path w="88900" h="289560">
                <a:moveTo>
                  <a:pt x="52334" y="234945"/>
                </a:moveTo>
                <a:lnTo>
                  <a:pt x="36057" y="234945"/>
                </a:lnTo>
                <a:lnTo>
                  <a:pt x="36057" y="257936"/>
                </a:lnTo>
                <a:lnTo>
                  <a:pt x="52334" y="257936"/>
                </a:lnTo>
                <a:lnTo>
                  <a:pt x="52334" y="234945"/>
                </a:lnTo>
                <a:close/>
              </a:path>
              <a:path w="88900" h="289560">
                <a:moveTo>
                  <a:pt x="88391" y="234945"/>
                </a:moveTo>
                <a:lnTo>
                  <a:pt x="74035" y="234945"/>
                </a:lnTo>
                <a:lnTo>
                  <a:pt x="74035" y="257936"/>
                </a:lnTo>
                <a:lnTo>
                  <a:pt x="88391" y="257936"/>
                </a:lnTo>
                <a:lnTo>
                  <a:pt x="88391" y="234945"/>
                </a:lnTo>
                <a:close/>
              </a:path>
              <a:path w="88900" h="289560">
                <a:moveTo>
                  <a:pt x="52334" y="186059"/>
                </a:moveTo>
                <a:lnTo>
                  <a:pt x="36057" y="186059"/>
                </a:lnTo>
                <a:lnTo>
                  <a:pt x="36057" y="208919"/>
                </a:lnTo>
                <a:lnTo>
                  <a:pt x="35448" y="209549"/>
                </a:lnTo>
                <a:lnTo>
                  <a:pt x="52974" y="209549"/>
                </a:lnTo>
                <a:lnTo>
                  <a:pt x="52334" y="208919"/>
                </a:lnTo>
                <a:lnTo>
                  <a:pt x="52334" y="186059"/>
                </a:lnTo>
                <a:close/>
              </a:path>
              <a:path w="88900" h="289560">
                <a:moveTo>
                  <a:pt x="88391" y="186059"/>
                </a:moveTo>
                <a:lnTo>
                  <a:pt x="74035" y="186059"/>
                </a:lnTo>
                <a:lnTo>
                  <a:pt x="74035" y="208919"/>
                </a:lnTo>
                <a:lnTo>
                  <a:pt x="73395" y="209549"/>
                </a:lnTo>
                <a:lnTo>
                  <a:pt x="88391" y="209549"/>
                </a:lnTo>
                <a:lnTo>
                  <a:pt x="88391" y="186059"/>
                </a:lnTo>
                <a:close/>
              </a:path>
              <a:path w="88900" h="289560">
                <a:moveTo>
                  <a:pt x="52974" y="137028"/>
                </a:moveTo>
                <a:lnTo>
                  <a:pt x="35448" y="137028"/>
                </a:lnTo>
                <a:lnTo>
                  <a:pt x="36057" y="137672"/>
                </a:lnTo>
                <a:lnTo>
                  <a:pt x="36057" y="160019"/>
                </a:lnTo>
                <a:lnTo>
                  <a:pt x="35448" y="160532"/>
                </a:lnTo>
                <a:lnTo>
                  <a:pt x="52974" y="160532"/>
                </a:lnTo>
                <a:lnTo>
                  <a:pt x="52334" y="160019"/>
                </a:lnTo>
                <a:lnTo>
                  <a:pt x="52334" y="137672"/>
                </a:lnTo>
                <a:lnTo>
                  <a:pt x="52974" y="137028"/>
                </a:lnTo>
                <a:close/>
              </a:path>
              <a:path w="88900" h="289560">
                <a:moveTo>
                  <a:pt x="88391" y="137028"/>
                </a:moveTo>
                <a:lnTo>
                  <a:pt x="73395" y="137028"/>
                </a:lnTo>
                <a:lnTo>
                  <a:pt x="74035" y="137672"/>
                </a:lnTo>
                <a:lnTo>
                  <a:pt x="74035" y="160019"/>
                </a:lnTo>
                <a:lnTo>
                  <a:pt x="73395" y="160532"/>
                </a:lnTo>
                <a:lnTo>
                  <a:pt x="88391" y="160532"/>
                </a:lnTo>
                <a:lnTo>
                  <a:pt x="88391" y="137028"/>
                </a:lnTo>
                <a:close/>
              </a:path>
              <a:path w="88900" h="289560">
                <a:moveTo>
                  <a:pt x="52974" y="88010"/>
                </a:moveTo>
                <a:lnTo>
                  <a:pt x="35448" y="88010"/>
                </a:lnTo>
                <a:lnTo>
                  <a:pt x="36057" y="88641"/>
                </a:lnTo>
                <a:lnTo>
                  <a:pt x="36057" y="111002"/>
                </a:lnTo>
                <a:lnTo>
                  <a:pt x="35448" y="111632"/>
                </a:lnTo>
                <a:lnTo>
                  <a:pt x="52974" y="111632"/>
                </a:lnTo>
                <a:lnTo>
                  <a:pt x="52334" y="111002"/>
                </a:lnTo>
                <a:lnTo>
                  <a:pt x="52334" y="88641"/>
                </a:lnTo>
                <a:lnTo>
                  <a:pt x="52974" y="88010"/>
                </a:lnTo>
                <a:close/>
              </a:path>
              <a:path w="88900" h="289560">
                <a:moveTo>
                  <a:pt x="88391" y="88010"/>
                </a:moveTo>
                <a:lnTo>
                  <a:pt x="73395" y="88010"/>
                </a:lnTo>
                <a:lnTo>
                  <a:pt x="74035" y="88641"/>
                </a:lnTo>
                <a:lnTo>
                  <a:pt x="74035" y="111002"/>
                </a:lnTo>
                <a:lnTo>
                  <a:pt x="73395" y="111632"/>
                </a:lnTo>
                <a:lnTo>
                  <a:pt x="88391" y="111632"/>
                </a:lnTo>
                <a:lnTo>
                  <a:pt x="88391" y="88010"/>
                </a:lnTo>
                <a:close/>
              </a:path>
              <a:path w="88900" h="289560">
                <a:moveTo>
                  <a:pt x="52974" y="39111"/>
                </a:moveTo>
                <a:lnTo>
                  <a:pt x="35448" y="39111"/>
                </a:lnTo>
                <a:lnTo>
                  <a:pt x="36057" y="39623"/>
                </a:lnTo>
                <a:lnTo>
                  <a:pt x="36057" y="61971"/>
                </a:lnTo>
                <a:lnTo>
                  <a:pt x="35448" y="62615"/>
                </a:lnTo>
                <a:lnTo>
                  <a:pt x="52974" y="62615"/>
                </a:lnTo>
                <a:lnTo>
                  <a:pt x="52334" y="61971"/>
                </a:lnTo>
                <a:lnTo>
                  <a:pt x="52334" y="39623"/>
                </a:lnTo>
                <a:lnTo>
                  <a:pt x="52974" y="39111"/>
                </a:lnTo>
                <a:close/>
              </a:path>
              <a:path w="88900" h="289560">
                <a:moveTo>
                  <a:pt x="88391" y="39111"/>
                </a:moveTo>
                <a:lnTo>
                  <a:pt x="73395" y="39111"/>
                </a:lnTo>
                <a:lnTo>
                  <a:pt x="74035" y="39623"/>
                </a:lnTo>
                <a:lnTo>
                  <a:pt x="74035" y="61971"/>
                </a:lnTo>
                <a:lnTo>
                  <a:pt x="73395" y="62615"/>
                </a:lnTo>
                <a:lnTo>
                  <a:pt x="88391" y="62615"/>
                </a:lnTo>
                <a:lnTo>
                  <a:pt x="88391" y="39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4" name="object 100"/>
          <p:cNvSpPr>
            <a:spLocks/>
          </p:cNvSpPr>
          <p:nvPr/>
        </p:nvSpPr>
        <p:spPr bwMode="auto">
          <a:xfrm>
            <a:off x="3348038" y="4865688"/>
            <a:ext cx="88900" cy="22225"/>
          </a:xfrm>
          <a:custGeom>
            <a:avLst/>
            <a:gdLst>
              <a:gd name="T0" fmla="*/ 87751 w 88900"/>
              <a:gd name="T1" fmla="*/ 0 h 21589"/>
              <a:gd name="T2" fmla="*/ 1280 w 88900"/>
              <a:gd name="T3" fmla="*/ 0 h 21589"/>
              <a:gd name="T4" fmla="*/ 0 w 88900"/>
              <a:gd name="T5" fmla="*/ 1562 h 21589"/>
              <a:gd name="T6" fmla="*/ 0 w 88900"/>
              <a:gd name="T7" fmla="*/ 24581 h 21589"/>
              <a:gd name="T8" fmla="*/ 1280 w 88900"/>
              <a:gd name="T9" fmla="*/ 26144 h 21589"/>
              <a:gd name="T10" fmla="*/ 87751 w 88900"/>
              <a:gd name="T11" fmla="*/ 26144 h 21589"/>
              <a:gd name="T12" fmla="*/ 88391 w 88900"/>
              <a:gd name="T13" fmla="*/ 24581 h 21589"/>
              <a:gd name="T14" fmla="*/ 88391 w 88900"/>
              <a:gd name="T15" fmla="*/ 1562 h 21589"/>
              <a:gd name="T16" fmla="*/ 87751 w 88900"/>
              <a:gd name="T17" fmla="*/ 0 h 215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900"/>
              <a:gd name="T28" fmla="*/ 0 h 21589"/>
              <a:gd name="T29" fmla="*/ 88900 w 88900"/>
              <a:gd name="T30" fmla="*/ 21589 h 215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900" h="21589">
                <a:moveTo>
                  <a:pt x="87751" y="0"/>
                </a:moveTo>
                <a:lnTo>
                  <a:pt x="1280" y="0"/>
                </a:lnTo>
                <a:lnTo>
                  <a:pt x="0" y="1274"/>
                </a:lnTo>
                <a:lnTo>
                  <a:pt x="0" y="20061"/>
                </a:lnTo>
                <a:lnTo>
                  <a:pt x="1280" y="21335"/>
                </a:lnTo>
                <a:lnTo>
                  <a:pt x="87751" y="21335"/>
                </a:lnTo>
                <a:lnTo>
                  <a:pt x="88391" y="20061"/>
                </a:lnTo>
                <a:lnTo>
                  <a:pt x="88391" y="1274"/>
                </a:lnTo>
                <a:lnTo>
                  <a:pt x="877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5" name="object 101"/>
          <p:cNvSpPr>
            <a:spLocks/>
          </p:cNvSpPr>
          <p:nvPr/>
        </p:nvSpPr>
        <p:spPr bwMode="auto">
          <a:xfrm>
            <a:off x="3251200" y="4746625"/>
            <a:ext cx="85725" cy="238125"/>
          </a:xfrm>
          <a:custGeom>
            <a:avLst/>
            <a:gdLst>
              <a:gd name="T0" fmla="*/ 74465 w 86995"/>
              <a:gd name="T1" fmla="*/ 1274 h 238125"/>
              <a:gd name="T2" fmla="*/ 0 w 86995"/>
              <a:gd name="T3" fmla="*/ 106811 h 238125"/>
              <a:gd name="T4" fmla="*/ 77793 w 86995"/>
              <a:gd name="T5" fmla="*/ 237743 h 238125"/>
              <a:gd name="T6" fmla="*/ 10532 w 86995"/>
              <a:gd name="T7" fmla="*/ 206120 h 238125"/>
              <a:gd name="T8" fmla="*/ 10532 w 86995"/>
              <a:gd name="T9" fmla="*/ 186177 h 238125"/>
              <a:gd name="T10" fmla="*/ 10532 w 86995"/>
              <a:gd name="T11" fmla="*/ 176915 h 238125"/>
              <a:gd name="T12" fmla="*/ 10532 w 86995"/>
              <a:gd name="T13" fmla="*/ 157602 h 238125"/>
              <a:gd name="T14" fmla="*/ 10532 w 86995"/>
              <a:gd name="T15" fmla="*/ 148340 h 238125"/>
              <a:gd name="T16" fmla="*/ 10532 w 86995"/>
              <a:gd name="T17" fmla="*/ 128528 h 238125"/>
              <a:gd name="T18" fmla="*/ 10532 w 86995"/>
              <a:gd name="T19" fmla="*/ 119765 h 238125"/>
              <a:gd name="T20" fmla="*/ 10532 w 86995"/>
              <a:gd name="T21" fmla="*/ 111764 h 238125"/>
              <a:gd name="T22" fmla="*/ 32201 w 86995"/>
              <a:gd name="T23" fmla="*/ 81284 h 238125"/>
              <a:gd name="T24" fmla="*/ 43886 w 86995"/>
              <a:gd name="T25" fmla="*/ 80141 h 238125"/>
              <a:gd name="T26" fmla="*/ 78370 w 86995"/>
              <a:gd name="T27" fmla="*/ 70734 h 238125"/>
              <a:gd name="T28" fmla="*/ 46636 w 86995"/>
              <a:gd name="T29" fmla="*/ 60828 h 238125"/>
              <a:gd name="T30" fmla="*/ 47215 w 86995"/>
              <a:gd name="T31" fmla="*/ 57780 h 238125"/>
              <a:gd name="T32" fmla="*/ 66104 w 86995"/>
              <a:gd name="T33" fmla="*/ 31622 h 238125"/>
              <a:gd name="T34" fmla="*/ 78370 w 86995"/>
              <a:gd name="T35" fmla="*/ 30992 h 238125"/>
              <a:gd name="T36" fmla="*/ 77215 w 86995"/>
              <a:gd name="T37" fmla="*/ 0 h 238125"/>
              <a:gd name="T38" fmla="*/ 35529 w 86995"/>
              <a:gd name="T39" fmla="*/ 187451 h 238125"/>
              <a:gd name="T40" fmla="*/ 44465 w 86995"/>
              <a:gd name="T41" fmla="*/ 206120 h 238125"/>
              <a:gd name="T42" fmla="*/ 44465 w 86995"/>
              <a:gd name="T43" fmla="*/ 186177 h 238125"/>
              <a:gd name="T44" fmla="*/ 70011 w 86995"/>
              <a:gd name="T45" fmla="*/ 187451 h 238125"/>
              <a:gd name="T46" fmla="*/ 78370 w 86995"/>
              <a:gd name="T47" fmla="*/ 206120 h 238125"/>
              <a:gd name="T48" fmla="*/ 35060 w 86995"/>
              <a:gd name="T49" fmla="*/ 157602 h 238125"/>
              <a:gd name="T50" fmla="*/ 35060 w 86995"/>
              <a:gd name="T51" fmla="*/ 176915 h 238125"/>
              <a:gd name="T52" fmla="*/ 43886 w 86995"/>
              <a:gd name="T53" fmla="*/ 158246 h 238125"/>
              <a:gd name="T54" fmla="*/ 68964 w 86995"/>
              <a:gd name="T55" fmla="*/ 157602 h 238125"/>
              <a:gd name="T56" fmla="*/ 68964 w 86995"/>
              <a:gd name="T57" fmla="*/ 176915 h 238125"/>
              <a:gd name="T58" fmla="*/ 44465 w 86995"/>
              <a:gd name="T59" fmla="*/ 128528 h 238125"/>
              <a:gd name="T60" fmla="*/ 35529 w 86995"/>
              <a:gd name="T61" fmla="*/ 147065 h 238125"/>
              <a:gd name="T62" fmla="*/ 43886 w 86995"/>
              <a:gd name="T63" fmla="*/ 147065 h 238125"/>
              <a:gd name="T64" fmla="*/ 78370 w 86995"/>
              <a:gd name="T65" fmla="*/ 128528 h 238125"/>
              <a:gd name="T66" fmla="*/ 70011 w 86995"/>
              <a:gd name="T67" fmla="*/ 147065 h 238125"/>
              <a:gd name="T68" fmla="*/ 78370 w 86995"/>
              <a:gd name="T69" fmla="*/ 128528 h 238125"/>
              <a:gd name="T70" fmla="*/ 35529 w 86995"/>
              <a:gd name="T71" fmla="*/ 81284 h 238125"/>
              <a:gd name="T72" fmla="*/ 44465 w 86995"/>
              <a:gd name="T73" fmla="*/ 119765 h 238125"/>
              <a:gd name="T74" fmla="*/ 44465 w 86995"/>
              <a:gd name="T75" fmla="*/ 99953 h 238125"/>
              <a:gd name="T76" fmla="*/ 44465 w 86995"/>
              <a:gd name="T77" fmla="*/ 90677 h 238125"/>
              <a:gd name="T78" fmla="*/ 78370 w 86995"/>
              <a:gd name="T79" fmla="*/ 99953 h 238125"/>
              <a:gd name="T80" fmla="*/ 70011 w 86995"/>
              <a:gd name="T81" fmla="*/ 118622 h 238125"/>
              <a:gd name="T82" fmla="*/ 78370 w 86995"/>
              <a:gd name="T83" fmla="*/ 99953 h 238125"/>
              <a:gd name="T84" fmla="*/ 70011 w 86995"/>
              <a:gd name="T85" fmla="*/ 72008 h 238125"/>
              <a:gd name="T86" fmla="*/ 78370 w 86995"/>
              <a:gd name="T87" fmla="*/ 90677 h 238125"/>
              <a:gd name="T88" fmla="*/ 68964 w 86995"/>
              <a:gd name="T89" fmla="*/ 30992 h 238125"/>
              <a:gd name="T90" fmla="*/ 68964 w 86995"/>
              <a:gd name="T91" fmla="*/ 61472 h 2381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995"/>
              <a:gd name="T139" fmla="*/ 0 h 238125"/>
              <a:gd name="T140" fmla="*/ 86995 w 86995"/>
              <a:gd name="T141" fmla="*/ 238125 h 23812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995" h="238125">
                <a:moveTo>
                  <a:pt x="85587" y="0"/>
                </a:moveTo>
                <a:lnTo>
                  <a:pt x="83179" y="0"/>
                </a:lnTo>
                <a:lnTo>
                  <a:pt x="82539" y="1274"/>
                </a:lnTo>
                <a:lnTo>
                  <a:pt x="1285" y="105530"/>
                </a:lnTo>
                <a:lnTo>
                  <a:pt x="640" y="106167"/>
                </a:lnTo>
                <a:lnTo>
                  <a:pt x="0" y="106811"/>
                </a:lnTo>
                <a:lnTo>
                  <a:pt x="0" y="236469"/>
                </a:lnTo>
                <a:lnTo>
                  <a:pt x="1280" y="237743"/>
                </a:lnTo>
                <a:lnTo>
                  <a:pt x="86227" y="237743"/>
                </a:lnTo>
                <a:lnTo>
                  <a:pt x="86867" y="236469"/>
                </a:lnTo>
                <a:lnTo>
                  <a:pt x="86867" y="206120"/>
                </a:lnTo>
                <a:lnTo>
                  <a:pt x="11673" y="206120"/>
                </a:lnTo>
                <a:lnTo>
                  <a:pt x="11064" y="204846"/>
                </a:lnTo>
                <a:lnTo>
                  <a:pt x="11064" y="187451"/>
                </a:lnTo>
                <a:lnTo>
                  <a:pt x="11673" y="186177"/>
                </a:lnTo>
                <a:lnTo>
                  <a:pt x="86867" y="186177"/>
                </a:lnTo>
                <a:lnTo>
                  <a:pt x="86867" y="176915"/>
                </a:lnTo>
                <a:lnTo>
                  <a:pt x="11673" y="176915"/>
                </a:lnTo>
                <a:lnTo>
                  <a:pt x="11064" y="176271"/>
                </a:lnTo>
                <a:lnTo>
                  <a:pt x="11064" y="158246"/>
                </a:lnTo>
                <a:lnTo>
                  <a:pt x="11673" y="157602"/>
                </a:lnTo>
                <a:lnTo>
                  <a:pt x="86867" y="157602"/>
                </a:lnTo>
                <a:lnTo>
                  <a:pt x="86867" y="148340"/>
                </a:lnTo>
                <a:lnTo>
                  <a:pt x="11673" y="148340"/>
                </a:lnTo>
                <a:lnTo>
                  <a:pt x="11064" y="147065"/>
                </a:lnTo>
                <a:lnTo>
                  <a:pt x="11064" y="129789"/>
                </a:lnTo>
                <a:lnTo>
                  <a:pt x="11673" y="128528"/>
                </a:lnTo>
                <a:lnTo>
                  <a:pt x="86867" y="128528"/>
                </a:lnTo>
                <a:lnTo>
                  <a:pt x="86867" y="119765"/>
                </a:lnTo>
                <a:lnTo>
                  <a:pt x="11673" y="119765"/>
                </a:lnTo>
                <a:lnTo>
                  <a:pt x="11064" y="118622"/>
                </a:lnTo>
                <a:lnTo>
                  <a:pt x="11064" y="111764"/>
                </a:lnTo>
                <a:lnTo>
                  <a:pt x="11673" y="111764"/>
                </a:lnTo>
                <a:lnTo>
                  <a:pt x="17763" y="103457"/>
                </a:lnTo>
                <a:lnTo>
                  <a:pt x="27049" y="91813"/>
                </a:lnTo>
                <a:lnTo>
                  <a:pt x="35692" y="81284"/>
                </a:lnTo>
                <a:lnTo>
                  <a:pt x="35692" y="80640"/>
                </a:lnTo>
                <a:lnTo>
                  <a:pt x="36332" y="80141"/>
                </a:lnTo>
                <a:lnTo>
                  <a:pt x="48646" y="80141"/>
                </a:lnTo>
                <a:lnTo>
                  <a:pt x="48646" y="72008"/>
                </a:lnTo>
                <a:lnTo>
                  <a:pt x="49286" y="70734"/>
                </a:lnTo>
                <a:lnTo>
                  <a:pt x="86867" y="70734"/>
                </a:lnTo>
                <a:lnTo>
                  <a:pt x="86867" y="61472"/>
                </a:lnTo>
                <a:lnTo>
                  <a:pt x="52974" y="61472"/>
                </a:lnTo>
                <a:lnTo>
                  <a:pt x="51694" y="60828"/>
                </a:lnTo>
                <a:lnTo>
                  <a:pt x="51694" y="58923"/>
                </a:lnTo>
                <a:lnTo>
                  <a:pt x="52334" y="58292"/>
                </a:lnTo>
                <a:lnTo>
                  <a:pt x="52334" y="57780"/>
                </a:lnTo>
                <a:lnTo>
                  <a:pt x="52974" y="57149"/>
                </a:lnTo>
                <a:lnTo>
                  <a:pt x="69529" y="36596"/>
                </a:lnTo>
                <a:lnTo>
                  <a:pt x="73273" y="31622"/>
                </a:lnTo>
                <a:lnTo>
                  <a:pt x="73913" y="31622"/>
                </a:lnTo>
                <a:lnTo>
                  <a:pt x="74554" y="30992"/>
                </a:lnTo>
                <a:lnTo>
                  <a:pt x="86867" y="30992"/>
                </a:lnTo>
                <a:lnTo>
                  <a:pt x="86867" y="1274"/>
                </a:lnTo>
                <a:lnTo>
                  <a:pt x="86227" y="630"/>
                </a:lnTo>
                <a:lnTo>
                  <a:pt x="85587" y="0"/>
                </a:lnTo>
                <a:close/>
              </a:path>
              <a:path w="86995" h="238125">
                <a:moveTo>
                  <a:pt x="49286" y="186177"/>
                </a:moveTo>
                <a:lnTo>
                  <a:pt x="38861" y="186177"/>
                </a:lnTo>
                <a:lnTo>
                  <a:pt x="39380" y="187451"/>
                </a:lnTo>
                <a:lnTo>
                  <a:pt x="39380" y="204846"/>
                </a:lnTo>
                <a:lnTo>
                  <a:pt x="38861" y="206120"/>
                </a:lnTo>
                <a:lnTo>
                  <a:pt x="49286" y="206120"/>
                </a:lnTo>
                <a:lnTo>
                  <a:pt x="48646" y="204846"/>
                </a:lnTo>
                <a:lnTo>
                  <a:pt x="48646" y="187451"/>
                </a:lnTo>
                <a:lnTo>
                  <a:pt x="49286" y="186177"/>
                </a:lnTo>
                <a:close/>
              </a:path>
              <a:path w="86995" h="238125">
                <a:moveTo>
                  <a:pt x="86867" y="186177"/>
                </a:moveTo>
                <a:lnTo>
                  <a:pt x="76443" y="186177"/>
                </a:lnTo>
                <a:lnTo>
                  <a:pt x="77602" y="187451"/>
                </a:lnTo>
                <a:lnTo>
                  <a:pt x="77602" y="204846"/>
                </a:lnTo>
                <a:lnTo>
                  <a:pt x="76443" y="206120"/>
                </a:lnTo>
                <a:lnTo>
                  <a:pt x="86867" y="206120"/>
                </a:lnTo>
                <a:lnTo>
                  <a:pt x="86867" y="186177"/>
                </a:lnTo>
                <a:close/>
              </a:path>
              <a:path w="86995" h="238125">
                <a:moveTo>
                  <a:pt x="49286" y="157602"/>
                </a:moveTo>
                <a:lnTo>
                  <a:pt x="38861" y="157602"/>
                </a:lnTo>
                <a:lnTo>
                  <a:pt x="39380" y="158246"/>
                </a:lnTo>
                <a:lnTo>
                  <a:pt x="39380" y="176271"/>
                </a:lnTo>
                <a:lnTo>
                  <a:pt x="38861" y="176915"/>
                </a:lnTo>
                <a:lnTo>
                  <a:pt x="49286" y="176915"/>
                </a:lnTo>
                <a:lnTo>
                  <a:pt x="48646" y="176271"/>
                </a:lnTo>
                <a:lnTo>
                  <a:pt x="48646" y="158246"/>
                </a:lnTo>
                <a:lnTo>
                  <a:pt x="49286" y="157602"/>
                </a:lnTo>
                <a:close/>
              </a:path>
              <a:path w="86995" h="238125">
                <a:moveTo>
                  <a:pt x="86867" y="157602"/>
                </a:moveTo>
                <a:lnTo>
                  <a:pt x="76443" y="157602"/>
                </a:lnTo>
                <a:lnTo>
                  <a:pt x="77602" y="158246"/>
                </a:lnTo>
                <a:lnTo>
                  <a:pt x="77602" y="176271"/>
                </a:lnTo>
                <a:lnTo>
                  <a:pt x="76443" y="176915"/>
                </a:lnTo>
                <a:lnTo>
                  <a:pt x="86867" y="176915"/>
                </a:lnTo>
                <a:lnTo>
                  <a:pt x="86867" y="157602"/>
                </a:lnTo>
                <a:close/>
              </a:path>
              <a:path w="86995" h="238125">
                <a:moveTo>
                  <a:pt x="49286" y="128528"/>
                </a:moveTo>
                <a:lnTo>
                  <a:pt x="38861" y="128528"/>
                </a:lnTo>
                <a:lnTo>
                  <a:pt x="39380" y="129789"/>
                </a:lnTo>
                <a:lnTo>
                  <a:pt x="39380" y="147065"/>
                </a:lnTo>
                <a:lnTo>
                  <a:pt x="38861" y="148340"/>
                </a:lnTo>
                <a:lnTo>
                  <a:pt x="49286" y="148340"/>
                </a:lnTo>
                <a:lnTo>
                  <a:pt x="48646" y="147065"/>
                </a:lnTo>
                <a:lnTo>
                  <a:pt x="48646" y="129789"/>
                </a:lnTo>
                <a:lnTo>
                  <a:pt x="49286" y="128528"/>
                </a:lnTo>
                <a:close/>
              </a:path>
              <a:path w="86995" h="238125">
                <a:moveTo>
                  <a:pt x="86867" y="128528"/>
                </a:moveTo>
                <a:lnTo>
                  <a:pt x="76443" y="128528"/>
                </a:lnTo>
                <a:lnTo>
                  <a:pt x="77602" y="129789"/>
                </a:lnTo>
                <a:lnTo>
                  <a:pt x="77602" y="147065"/>
                </a:lnTo>
                <a:lnTo>
                  <a:pt x="76443" y="148340"/>
                </a:lnTo>
                <a:lnTo>
                  <a:pt x="86867" y="148340"/>
                </a:lnTo>
                <a:lnTo>
                  <a:pt x="86867" y="128528"/>
                </a:lnTo>
                <a:close/>
              </a:path>
              <a:path w="86995" h="238125">
                <a:moveTo>
                  <a:pt x="48646" y="80141"/>
                </a:moveTo>
                <a:lnTo>
                  <a:pt x="38861" y="80141"/>
                </a:lnTo>
                <a:lnTo>
                  <a:pt x="39380" y="81284"/>
                </a:lnTo>
                <a:lnTo>
                  <a:pt x="39380" y="118622"/>
                </a:lnTo>
                <a:lnTo>
                  <a:pt x="38861" y="119765"/>
                </a:lnTo>
                <a:lnTo>
                  <a:pt x="49286" y="119765"/>
                </a:lnTo>
                <a:lnTo>
                  <a:pt x="48646" y="118622"/>
                </a:lnTo>
                <a:lnTo>
                  <a:pt x="48646" y="100583"/>
                </a:lnTo>
                <a:lnTo>
                  <a:pt x="49286" y="99953"/>
                </a:lnTo>
                <a:lnTo>
                  <a:pt x="86867" y="99953"/>
                </a:lnTo>
                <a:lnTo>
                  <a:pt x="86867" y="90677"/>
                </a:lnTo>
                <a:lnTo>
                  <a:pt x="49286" y="90677"/>
                </a:lnTo>
                <a:lnTo>
                  <a:pt x="48646" y="90047"/>
                </a:lnTo>
                <a:lnTo>
                  <a:pt x="48646" y="80141"/>
                </a:lnTo>
                <a:close/>
              </a:path>
              <a:path w="86995" h="238125">
                <a:moveTo>
                  <a:pt x="86867" y="99953"/>
                </a:moveTo>
                <a:lnTo>
                  <a:pt x="76443" y="99953"/>
                </a:lnTo>
                <a:lnTo>
                  <a:pt x="77602" y="100583"/>
                </a:lnTo>
                <a:lnTo>
                  <a:pt x="77602" y="118622"/>
                </a:lnTo>
                <a:lnTo>
                  <a:pt x="76443" y="119765"/>
                </a:lnTo>
                <a:lnTo>
                  <a:pt x="86867" y="119765"/>
                </a:lnTo>
                <a:lnTo>
                  <a:pt x="86867" y="99953"/>
                </a:lnTo>
                <a:close/>
              </a:path>
              <a:path w="86995" h="238125">
                <a:moveTo>
                  <a:pt x="86867" y="70734"/>
                </a:moveTo>
                <a:lnTo>
                  <a:pt x="76443" y="70734"/>
                </a:lnTo>
                <a:lnTo>
                  <a:pt x="77602" y="72008"/>
                </a:lnTo>
                <a:lnTo>
                  <a:pt x="77602" y="90047"/>
                </a:lnTo>
                <a:lnTo>
                  <a:pt x="76443" y="90677"/>
                </a:lnTo>
                <a:lnTo>
                  <a:pt x="86867" y="90677"/>
                </a:lnTo>
                <a:lnTo>
                  <a:pt x="86867" y="70734"/>
                </a:lnTo>
                <a:close/>
              </a:path>
              <a:path w="86995" h="238125">
                <a:moveTo>
                  <a:pt x="86867" y="30992"/>
                </a:moveTo>
                <a:lnTo>
                  <a:pt x="76443" y="30992"/>
                </a:lnTo>
                <a:lnTo>
                  <a:pt x="76961" y="31622"/>
                </a:lnTo>
                <a:lnTo>
                  <a:pt x="76961" y="60828"/>
                </a:lnTo>
                <a:lnTo>
                  <a:pt x="76443" y="61472"/>
                </a:lnTo>
                <a:lnTo>
                  <a:pt x="86867" y="61472"/>
                </a:lnTo>
                <a:lnTo>
                  <a:pt x="86867" y="309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" name="object 102"/>
          <p:cNvSpPr txBox="1"/>
          <p:nvPr/>
        </p:nvSpPr>
        <p:spPr>
          <a:xfrm>
            <a:off x="2565400" y="5103813"/>
            <a:ext cx="204788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67" name="object 103"/>
          <p:cNvSpPr txBox="1">
            <a:spLocks noChangeArrowheads="1"/>
          </p:cNvSpPr>
          <p:nvPr/>
        </p:nvSpPr>
        <p:spPr bwMode="auto">
          <a:xfrm>
            <a:off x="2784475" y="5116513"/>
            <a:ext cx="4810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SUSTAINABLE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CITIES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COMMUNITIES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68" name="object 104"/>
          <p:cNvSpPr>
            <a:spLocks/>
          </p:cNvSpPr>
          <p:nvPr/>
        </p:nvSpPr>
        <p:spPr bwMode="auto">
          <a:xfrm>
            <a:off x="2673350" y="4189413"/>
            <a:ext cx="320675" cy="165100"/>
          </a:xfrm>
          <a:custGeom>
            <a:avLst/>
            <a:gdLst>
              <a:gd name="T0" fmla="*/ 82735 w 320675"/>
              <a:gd name="T1" fmla="*/ 27144 h 164464"/>
              <a:gd name="T2" fmla="*/ 125201 w 320675"/>
              <a:gd name="T3" fmla="*/ 53468 h 164464"/>
              <a:gd name="T4" fmla="*/ 162581 w 320675"/>
              <a:gd name="T5" fmla="*/ 116059 h 164464"/>
              <a:gd name="T6" fmla="*/ 256015 w 320675"/>
              <a:gd name="T7" fmla="*/ 168343 h 164464"/>
              <a:gd name="T8" fmla="*/ 247209 w 320675"/>
              <a:gd name="T9" fmla="*/ 142481 h 164464"/>
              <a:gd name="T10" fmla="*/ 220789 w 320675"/>
              <a:gd name="T11" fmla="*/ 136082 h 164464"/>
              <a:gd name="T12" fmla="*/ 166343 w 320675"/>
              <a:gd name="T13" fmla="*/ 69570 h 164464"/>
              <a:gd name="T14" fmla="*/ 135622 w 320675"/>
              <a:gd name="T15" fmla="*/ 26617 h 164464"/>
              <a:gd name="T16" fmla="*/ 68093 w 320675"/>
              <a:gd name="T17" fmla="*/ 1016 h 164464"/>
              <a:gd name="T18" fmla="*/ 0 w 320675"/>
              <a:gd name="T19" fmla="*/ 69570 h 164464"/>
              <a:gd name="T20" fmla="*/ 47263 w 320675"/>
              <a:gd name="T21" fmla="*/ 162075 h 164464"/>
              <a:gd name="T22" fmla="*/ 101594 w 320675"/>
              <a:gd name="T23" fmla="*/ 163362 h 164464"/>
              <a:gd name="T24" fmla="*/ 141426 w 320675"/>
              <a:gd name="T25" fmla="*/ 140916 h 164464"/>
              <a:gd name="T26" fmla="*/ 43464 w 320675"/>
              <a:gd name="T27" fmla="*/ 129759 h 164464"/>
              <a:gd name="T28" fmla="*/ 29177 w 320675"/>
              <a:gd name="T29" fmla="*/ 110715 h 164464"/>
              <a:gd name="T30" fmla="*/ 28015 w 320675"/>
              <a:gd name="T31" fmla="*/ 64451 h 164464"/>
              <a:gd name="T32" fmla="*/ 135622 w 320675"/>
              <a:gd name="T33" fmla="*/ 26617 h 164464"/>
              <a:gd name="T34" fmla="*/ 89974 w 320675"/>
              <a:gd name="T35" fmla="*/ 1565 h 164464"/>
              <a:gd name="T36" fmla="*/ 138765 w 320675"/>
              <a:gd name="T37" fmla="*/ 158142 h 164464"/>
              <a:gd name="T38" fmla="*/ 135064 w 320675"/>
              <a:gd name="T39" fmla="*/ 162188 h 164464"/>
              <a:gd name="T40" fmla="*/ 138624 w 320675"/>
              <a:gd name="T41" fmla="*/ 159057 h 164464"/>
              <a:gd name="T42" fmla="*/ 240982 w 320675"/>
              <a:gd name="T43" fmla="*/ 26617 h 164464"/>
              <a:gd name="T44" fmla="*/ 276446 w 320675"/>
              <a:gd name="T45" fmla="*/ 41415 h 164464"/>
              <a:gd name="T46" fmla="*/ 294058 w 320675"/>
              <a:gd name="T47" fmla="*/ 74312 h 164464"/>
              <a:gd name="T48" fmla="*/ 253423 w 320675"/>
              <a:gd name="T49" fmla="*/ 142481 h 164464"/>
              <a:gd name="T50" fmla="*/ 311267 w 320675"/>
              <a:gd name="T51" fmla="*/ 128899 h 164464"/>
              <a:gd name="T52" fmla="*/ 319316 w 320675"/>
              <a:gd name="T53" fmla="*/ 75361 h 164464"/>
              <a:gd name="T54" fmla="*/ 307146 w 320675"/>
              <a:gd name="T55" fmla="*/ 34402 h 164464"/>
              <a:gd name="T56" fmla="*/ 143314 w 320675"/>
              <a:gd name="T57" fmla="*/ 105822 h 164464"/>
              <a:gd name="T58" fmla="*/ 94678 w 320675"/>
              <a:gd name="T59" fmla="*/ 119130 h 164464"/>
              <a:gd name="T60" fmla="*/ 93154 w 320675"/>
              <a:gd name="T61" fmla="*/ 120696 h 164464"/>
              <a:gd name="T62" fmla="*/ 94165 w 320675"/>
              <a:gd name="T63" fmla="*/ 124476 h 164464"/>
              <a:gd name="T64" fmla="*/ 93666 w 320675"/>
              <a:gd name="T65" fmla="*/ 138826 h 164464"/>
              <a:gd name="T66" fmla="*/ 141426 w 320675"/>
              <a:gd name="T67" fmla="*/ 140916 h 164464"/>
              <a:gd name="T68" fmla="*/ 146362 w 320675"/>
              <a:gd name="T69" fmla="*/ 107387 h 164464"/>
              <a:gd name="T70" fmla="*/ 144838 w 320675"/>
              <a:gd name="T71" fmla="*/ 105822 h 164464"/>
              <a:gd name="T72" fmla="*/ 228028 w 320675"/>
              <a:gd name="T73" fmla="*/ 1565 h 164464"/>
              <a:gd name="T74" fmla="*/ 169104 w 320675"/>
              <a:gd name="T75" fmla="*/ 41491 h 164464"/>
              <a:gd name="T76" fmla="*/ 168592 w 320675"/>
              <a:gd name="T77" fmla="*/ 44097 h 164464"/>
              <a:gd name="T78" fmla="*/ 173794 w 320675"/>
              <a:gd name="T79" fmla="*/ 52587 h 164464"/>
              <a:gd name="T80" fmla="*/ 180534 w 320675"/>
              <a:gd name="T81" fmla="*/ 65369 h 164464"/>
              <a:gd name="T82" fmla="*/ 184594 w 320675"/>
              <a:gd name="T83" fmla="*/ 63803 h 164464"/>
              <a:gd name="T84" fmla="*/ 234255 w 320675"/>
              <a:gd name="T85" fmla="*/ 27144 h 164464"/>
              <a:gd name="T86" fmla="*/ 301668 w 320675"/>
              <a:gd name="T87" fmla="*/ 26617 h 164464"/>
              <a:gd name="T88" fmla="*/ 242913 w 320675"/>
              <a:gd name="T89" fmla="*/ 30 h 1644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0675"/>
              <a:gd name="T136" fmla="*/ 0 h 164464"/>
              <a:gd name="T137" fmla="*/ 320675 w 320675"/>
              <a:gd name="T138" fmla="*/ 164464 h 1644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0675" h="164464">
                <a:moveTo>
                  <a:pt x="135622" y="25907"/>
                </a:moveTo>
                <a:lnTo>
                  <a:pt x="80200" y="25907"/>
                </a:lnTo>
                <a:lnTo>
                  <a:pt x="82735" y="26420"/>
                </a:lnTo>
                <a:lnTo>
                  <a:pt x="84391" y="26420"/>
                </a:lnTo>
                <a:lnTo>
                  <a:pt x="85402" y="26919"/>
                </a:lnTo>
                <a:lnTo>
                  <a:pt x="125201" y="52043"/>
                </a:lnTo>
                <a:lnTo>
                  <a:pt x="146629" y="85185"/>
                </a:lnTo>
                <a:lnTo>
                  <a:pt x="154603" y="100042"/>
                </a:lnTo>
                <a:lnTo>
                  <a:pt x="162581" y="112965"/>
                </a:lnTo>
                <a:lnTo>
                  <a:pt x="196201" y="148219"/>
                </a:lnTo>
                <a:lnTo>
                  <a:pt x="240632" y="164310"/>
                </a:lnTo>
                <a:lnTo>
                  <a:pt x="256015" y="163855"/>
                </a:lnTo>
                <a:lnTo>
                  <a:pt x="294804" y="146363"/>
                </a:lnTo>
                <a:lnTo>
                  <a:pt x="302207" y="138683"/>
                </a:lnTo>
                <a:lnTo>
                  <a:pt x="247209" y="138683"/>
                </a:lnTo>
                <a:lnTo>
                  <a:pt x="229607" y="135932"/>
                </a:lnTo>
                <a:lnTo>
                  <a:pt x="221801" y="132968"/>
                </a:lnTo>
                <a:lnTo>
                  <a:pt x="220789" y="132456"/>
                </a:lnTo>
                <a:lnTo>
                  <a:pt x="213603" y="128913"/>
                </a:lnTo>
                <a:lnTo>
                  <a:pt x="177869" y="89268"/>
                </a:lnTo>
                <a:lnTo>
                  <a:pt x="166343" y="67715"/>
                </a:lnTo>
                <a:lnTo>
                  <a:pt x="155386" y="50197"/>
                </a:lnTo>
                <a:lnTo>
                  <a:pt x="145008" y="36264"/>
                </a:lnTo>
                <a:lnTo>
                  <a:pt x="135622" y="25907"/>
                </a:lnTo>
                <a:close/>
              </a:path>
              <a:path w="320675" h="164464">
                <a:moveTo>
                  <a:pt x="84391" y="512"/>
                </a:moveTo>
                <a:lnTo>
                  <a:pt x="77664" y="512"/>
                </a:lnTo>
                <a:lnTo>
                  <a:pt x="68093" y="988"/>
                </a:lnTo>
                <a:lnTo>
                  <a:pt x="29582" y="14720"/>
                </a:lnTo>
                <a:lnTo>
                  <a:pt x="3160" y="53003"/>
                </a:lnTo>
                <a:lnTo>
                  <a:pt x="0" y="67715"/>
                </a:lnTo>
                <a:lnTo>
                  <a:pt x="58" y="86032"/>
                </a:lnTo>
                <a:lnTo>
                  <a:pt x="12672" y="130793"/>
                </a:lnTo>
                <a:lnTo>
                  <a:pt x="47263" y="157755"/>
                </a:lnTo>
                <a:lnTo>
                  <a:pt x="81211" y="162627"/>
                </a:lnTo>
                <a:lnTo>
                  <a:pt x="91020" y="161940"/>
                </a:lnTo>
                <a:lnTo>
                  <a:pt x="101594" y="159008"/>
                </a:lnTo>
                <a:lnTo>
                  <a:pt x="113314" y="153926"/>
                </a:lnTo>
                <a:lnTo>
                  <a:pt x="138765" y="153926"/>
                </a:lnTo>
                <a:lnTo>
                  <a:pt x="141426" y="137159"/>
                </a:lnTo>
                <a:lnTo>
                  <a:pt x="76140" y="137159"/>
                </a:lnTo>
                <a:lnTo>
                  <a:pt x="56604" y="133623"/>
                </a:lnTo>
                <a:lnTo>
                  <a:pt x="43464" y="126301"/>
                </a:lnTo>
                <a:lnTo>
                  <a:pt x="36721" y="120120"/>
                </a:lnTo>
                <a:lnTo>
                  <a:pt x="35754" y="118490"/>
                </a:lnTo>
                <a:lnTo>
                  <a:pt x="29177" y="107764"/>
                </a:lnTo>
                <a:lnTo>
                  <a:pt x="25831" y="96230"/>
                </a:lnTo>
                <a:lnTo>
                  <a:pt x="26108" y="77449"/>
                </a:lnTo>
                <a:lnTo>
                  <a:pt x="28015" y="62734"/>
                </a:lnTo>
                <a:lnTo>
                  <a:pt x="52449" y="32522"/>
                </a:lnTo>
                <a:lnTo>
                  <a:pt x="80200" y="25907"/>
                </a:lnTo>
                <a:lnTo>
                  <a:pt x="135622" y="25907"/>
                </a:lnTo>
                <a:lnTo>
                  <a:pt x="135219" y="25463"/>
                </a:lnTo>
                <a:lnTo>
                  <a:pt x="102175" y="4537"/>
                </a:lnTo>
                <a:lnTo>
                  <a:pt x="89974" y="1523"/>
                </a:lnTo>
                <a:lnTo>
                  <a:pt x="88450" y="1011"/>
                </a:lnTo>
                <a:lnTo>
                  <a:pt x="84391" y="512"/>
                </a:lnTo>
                <a:close/>
              </a:path>
              <a:path w="320675" h="164464">
                <a:moveTo>
                  <a:pt x="138765" y="153926"/>
                </a:moveTo>
                <a:lnTo>
                  <a:pt x="113314" y="153926"/>
                </a:lnTo>
                <a:lnTo>
                  <a:pt x="133408" y="156840"/>
                </a:lnTo>
                <a:lnTo>
                  <a:pt x="135064" y="157865"/>
                </a:lnTo>
                <a:lnTo>
                  <a:pt x="136588" y="157352"/>
                </a:lnTo>
                <a:lnTo>
                  <a:pt x="138624" y="155316"/>
                </a:lnTo>
                <a:lnTo>
                  <a:pt x="138624" y="154817"/>
                </a:lnTo>
                <a:lnTo>
                  <a:pt x="138765" y="153926"/>
                </a:lnTo>
                <a:close/>
              </a:path>
              <a:path w="320675" h="164464">
                <a:moveTo>
                  <a:pt x="301668" y="25907"/>
                </a:moveTo>
                <a:lnTo>
                  <a:pt x="240982" y="25907"/>
                </a:lnTo>
                <a:lnTo>
                  <a:pt x="249538" y="26580"/>
                </a:lnTo>
                <a:lnTo>
                  <a:pt x="262992" y="29888"/>
                </a:lnTo>
                <a:lnTo>
                  <a:pt x="276446" y="40311"/>
                </a:lnTo>
                <a:lnTo>
                  <a:pt x="285641" y="50581"/>
                </a:lnTo>
                <a:lnTo>
                  <a:pt x="291277" y="61116"/>
                </a:lnTo>
                <a:lnTo>
                  <a:pt x="294058" y="72331"/>
                </a:lnTo>
                <a:lnTo>
                  <a:pt x="292853" y="93541"/>
                </a:lnTo>
                <a:lnTo>
                  <a:pt x="276115" y="128823"/>
                </a:lnTo>
                <a:lnTo>
                  <a:pt x="253423" y="138683"/>
                </a:lnTo>
                <a:lnTo>
                  <a:pt x="302207" y="138683"/>
                </a:lnTo>
                <a:lnTo>
                  <a:pt x="303651" y="137187"/>
                </a:lnTo>
                <a:lnTo>
                  <a:pt x="311267" y="125462"/>
                </a:lnTo>
                <a:lnTo>
                  <a:pt x="316996" y="110860"/>
                </a:lnTo>
                <a:lnTo>
                  <a:pt x="320179" y="93055"/>
                </a:lnTo>
                <a:lnTo>
                  <a:pt x="319316" y="73352"/>
                </a:lnTo>
                <a:lnTo>
                  <a:pt x="316588" y="57117"/>
                </a:lnTo>
                <a:lnTo>
                  <a:pt x="312398" y="43958"/>
                </a:lnTo>
                <a:lnTo>
                  <a:pt x="307146" y="33485"/>
                </a:lnTo>
                <a:lnTo>
                  <a:pt x="301668" y="25907"/>
                </a:lnTo>
                <a:close/>
              </a:path>
              <a:path w="320675" h="164464">
                <a:moveTo>
                  <a:pt x="144838" y="103001"/>
                </a:moveTo>
                <a:lnTo>
                  <a:pt x="143314" y="103001"/>
                </a:lnTo>
                <a:lnTo>
                  <a:pt x="96705" y="115816"/>
                </a:lnTo>
                <a:lnTo>
                  <a:pt x="95190" y="115955"/>
                </a:lnTo>
                <a:lnTo>
                  <a:pt x="94678" y="115955"/>
                </a:lnTo>
                <a:lnTo>
                  <a:pt x="94165" y="116454"/>
                </a:lnTo>
                <a:lnTo>
                  <a:pt x="93666" y="116966"/>
                </a:lnTo>
                <a:lnTo>
                  <a:pt x="93154" y="117479"/>
                </a:lnTo>
                <a:lnTo>
                  <a:pt x="93154" y="119502"/>
                </a:lnTo>
                <a:lnTo>
                  <a:pt x="93666" y="120645"/>
                </a:lnTo>
                <a:lnTo>
                  <a:pt x="94165" y="121157"/>
                </a:lnTo>
                <a:lnTo>
                  <a:pt x="103953" y="129920"/>
                </a:lnTo>
                <a:lnTo>
                  <a:pt x="98869" y="132968"/>
                </a:lnTo>
                <a:lnTo>
                  <a:pt x="93666" y="135123"/>
                </a:lnTo>
                <a:lnTo>
                  <a:pt x="88450" y="136148"/>
                </a:lnTo>
                <a:lnTo>
                  <a:pt x="80200" y="137159"/>
                </a:lnTo>
                <a:lnTo>
                  <a:pt x="141426" y="137159"/>
                </a:lnTo>
                <a:lnTo>
                  <a:pt x="146270" y="106630"/>
                </a:lnTo>
                <a:lnTo>
                  <a:pt x="146362" y="105536"/>
                </a:lnTo>
                <a:lnTo>
                  <a:pt x="146362" y="104525"/>
                </a:lnTo>
                <a:lnTo>
                  <a:pt x="145863" y="104012"/>
                </a:lnTo>
                <a:lnTo>
                  <a:pt x="145351" y="103500"/>
                </a:lnTo>
                <a:lnTo>
                  <a:pt x="144838" y="103001"/>
                </a:lnTo>
                <a:close/>
              </a:path>
              <a:path w="320675" h="164464">
                <a:moveTo>
                  <a:pt x="235779" y="0"/>
                </a:moveTo>
                <a:lnTo>
                  <a:pt x="231706" y="512"/>
                </a:lnTo>
                <a:lnTo>
                  <a:pt x="228028" y="1523"/>
                </a:lnTo>
                <a:lnTo>
                  <a:pt x="227016" y="1523"/>
                </a:lnTo>
                <a:lnTo>
                  <a:pt x="187762" y="20835"/>
                </a:lnTo>
                <a:lnTo>
                  <a:pt x="169104" y="40385"/>
                </a:lnTo>
                <a:lnTo>
                  <a:pt x="169104" y="40898"/>
                </a:lnTo>
                <a:lnTo>
                  <a:pt x="168592" y="41397"/>
                </a:lnTo>
                <a:lnTo>
                  <a:pt x="168592" y="42921"/>
                </a:lnTo>
                <a:lnTo>
                  <a:pt x="169104" y="43433"/>
                </a:lnTo>
                <a:lnTo>
                  <a:pt x="169603" y="44445"/>
                </a:lnTo>
                <a:lnTo>
                  <a:pt x="173794" y="51185"/>
                </a:lnTo>
                <a:lnTo>
                  <a:pt x="176842" y="56900"/>
                </a:lnTo>
                <a:lnTo>
                  <a:pt x="179509" y="61590"/>
                </a:lnTo>
                <a:lnTo>
                  <a:pt x="180534" y="63626"/>
                </a:lnTo>
                <a:lnTo>
                  <a:pt x="183070" y="64139"/>
                </a:lnTo>
                <a:lnTo>
                  <a:pt x="184594" y="62615"/>
                </a:lnTo>
                <a:lnTo>
                  <a:pt x="184594" y="62102"/>
                </a:lnTo>
                <a:lnTo>
                  <a:pt x="185106" y="62102"/>
                </a:lnTo>
                <a:lnTo>
                  <a:pt x="219122" y="31171"/>
                </a:lnTo>
                <a:lnTo>
                  <a:pt x="234255" y="26420"/>
                </a:lnTo>
                <a:lnTo>
                  <a:pt x="235779" y="26420"/>
                </a:lnTo>
                <a:lnTo>
                  <a:pt x="237934" y="25907"/>
                </a:lnTo>
                <a:lnTo>
                  <a:pt x="301668" y="25907"/>
                </a:lnTo>
                <a:lnTo>
                  <a:pt x="301233" y="25307"/>
                </a:lnTo>
                <a:lnTo>
                  <a:pt x="264613" y="3389"/>
                </a:lnTo>
                <a:lnTo>
                  <a:pt x="242913" y="30"/>
                </a:lnTo>
                <a:lnTo>
                  <a:pt x="2357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9" name="object 105"/>
          <p:cNvSpPr txBox="1">
            <a:spLocks noChangeArrowheads="1"/>
          </p:cNvSpPr>
          <p:nvPr/>
        </p:nvSpPr>
        <p:spPr bwMode="auto">
          <a:xfrm>
            <a:off x="2014538" y="4375150"/>
            <a:ext cx="749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563"/>
              </a:lnSpc>
            </a:pPr>
            <a:r>
              <a:rPr lang="en-US" altLang="en-US" sz="2100" b="1" baseline="-26000">
                <a:solidFill>
                  <a:srgbClr val="FFFFFF"/>
                </a:solidFill>
                <a:latin typeface="Arial" panose="020B0604020202020204" pitchFamily="34" charset="0"/>
              </a:rPr>
              <a:t>12</a:t>
            </a:r>
            <a:r>
              <a:rPr lang="en-US" altLang="en-US" sz="2100" b="1" baseline="-26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RESPONSIBLE</a:t>
            </a:r>
            <a:endParaRPr lang="en-US" altLang="en-US" sz="500">
              <a:latin typeface="Arial" panose="020B0604020202020204" pitchFamily="34" charset="0"/>
            </a:endParaRPr>
          </a:p>
          <a:p>
            <a:pPr eaLnBrk="1" hangingPunct="1">
              <a:lnSpc>
                <a:spcPts val="450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CONSUMPTION</a:t>
            </a:r>
            <a:endParaRPr lang="en-US" altLang="en-US" sz="500">
              <a:latin typeface="Arial" panose="020B0604020202020204" pitchFamily="34" charset="0"/>
            </a:endParaRPr>
          </a:p>
          <a:p>
            <a:pPr eaLnBrk="1" hangingPunct="1">
              <a:lnSpc>
                <a:spcPts val="538"/>
              </a:lnSpc>
              <a:spcBef>
                <a:spcPts val="38"/>
              </a:spcBef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PRODUCTION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70" name="object 106"/>
          <p:cNvSpPr>
            <a:spLocks noChangeArrowheads="1"/>
          </p:cNvSpPr>
          <p:nvPr/>
        </p:nvSpPr>
        <p:spPr bwMode="auto">
          <a:xfrm>
            <a:off x="2459038" y="3457575"/>
            <a:ext cx="347662" cy="177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bject 107"/>
          <p:cNvSpPr txBox="1"/>
          <p:nvPr/>
        </p:nvSpPr>
        <p:spPr>
          <a:xfrm>
            <a:off x="1819275" y="3556000"/>
            <a:ext cx="223838" cy="2047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72" name="object 108"/>
          <p:cNvSpPr txBox="1">
            <a:spLocks noChangeArrowheads="1"/>
          </p:cNvSpPr>
          <p:nvPr/>
        </p:nvSpPr>
        <p:spPr bwMode="auto">
          <a:xfrm>
            <a:off x="2060575" y="3568700"/>
            <a:ext cx="30321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CLIMATE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ACTION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73" name="object 109"/>
          <p:cNvSpPr>
            <a:spLocks/>
          </p:cNvSpPr>
          <p:nvPr/>
        </p:nvSpPr>
        <p:spPr bwMode="auto">
          <a:xfrm>
            <a:off x="2559050" y="2878138"/>
            <a:ext cx="295275" cy="134937"/>
          </a:xfrm>
          <a:custGeom>
            <a:avLst/>
            <a:gdLst>
              <a:gd name="T0" fmla="*/ 623 w 295910"/>
              <a:gd name="T1" fmla="*/ 365 h 135889"/>
              <a:gd name="T2" fmla="*/ 0 w 295910"/>
              <a:gd name="T3" fmla="*/ 2660 h 135889"/>
              <a:gd name="T4" fmla="*/ 4605 w 295910"/>
              <a:gd name="T5" fmla="*/ 10190 h 135889"/>
              <a:gd name="T6" fmla="*/ 14312 w 295910"/>
              <a:gd name="T7" fmla="*/ 31940 h 135889"/>
              <a:gd name="T8" fmla="*/ 20363 w 295910"/>
              <a:gd name="T9" fmla="*/ 59829 h 135889"/>
              <a:gd name="T10" fmla="*/ 7064 w 295910"/>
              <a:gd name="T11" fmla="*/ 113458 h 135889"/>
              <a:gd name="T12" fmla="*/ 0 w 295910"/>
              <a:gd name="T13" fmla="*/ 128272 h 135889"/>
              <a:gd name="T14" fmla="*/ 2382 w 295910"/>
              <a:gd name="T15" fmla="*/ 128881 h 135889"/>
              <a:gd name="T16" fmla="*/ 67418 w 295910"/>
              <a:gd name="T17" fmla="*/ 82942 h 135889"/>
              <a:gd name="T18" fmla="*/ 276426 w 295910"/>
              <a:gd name="T19" fmla="*/ 81642 h 135889"/>
              <a:gd name="T20" fmla="*/ 285914 w 295910"/>
              <a:gd name="T21" fmla="*/ 71457 h 135889"/>
              <a:gd name="T22" fmla="*/ 200387 w 295910"/>
              <a:gd name="T23" fmla="*/ 66529 h 135889"/>
              <a:gd name="T24" fmla="*/ 197834 w 295910"/>
              <a:gd name="T25" fmla="*/ 46976 h 135889"/>
              <a:gd name="T26" fmla="*/ 45656 w 295910"/>
              <a:gd name="T27" fmla="*/ 10522 h 135889"/>
              <a:gd name="T28" fmla="*/ 2382 w 295910"/>
              <a:gd name="T29" fmla="*/ 365 h 135889"/>
              <a:gd name="T30" fmla="*/ 67418 w 295910"/>
              <a:gd name="T31" fmla="*/ 82942 h 135889"/>
              <a:gd name="T32" fmla="*/ 117323 w 295910"/>
              <a:gd name="T33" fmla="*/ 119660 h 135889"/>
              <a:gd name="T34" fmla="*/ 168313 w 295910"/>
              <a:gd name="T35" fmla="*/ 128867 h 135889"/>
              <a:gd name="T36" fmla="*/ 234479 w 295910"/>
              <a:gd name="T37" fmla="*/ 112411 h 135889"/>
              <a:gd name="T38" fmla="*/ 275028 w 295910"/>
              <a:gd name="T39" fmla="*/ 82942 h 135889"/>
              <a:gd name="T40" fmla="*/ 211900 w 295910"/>
              <a:gd name="T41" fmla="*/ 36781 h 135889"/>
              <a:gd name="T42" fmla="*/ 230429 w 295910"/>
              <a:gd name="T43" fmla="*/ 53135 h 135889"/>
              <a:gd name="T44" fmla="*/ 213836 w 295910"/>
              <a:gd name="T45" fmla="*/ 71435 h 135889"/>
              <a:gd name="T46" fmla="*/ 285914 w 295910"/>
              <a:gd name="T47" fmla="*/ 71457 h 135889"/>
              <a:gd name="T48" fmla="*/ 290457 w 295910"/>
              <a:gd name="T49" fmla="*/ 65982 h 135889"/>
              <a:gd name="T50" fmla="*/ 291243 w 295910"/>
              <a:gd name="T51" fmla="*/ 63478 h 135889"/>
              <a:gd name="T52" fmla="*/ 287597 w 295910"/>
              <a:gd name="T53" fmla="*/ 59687 h 135889"/>
              <a:gd name="T54" fmla="*/ 275841 w 295910"/>
              <a:gd name="T55" fmla="*/ 46660 h 135889"/>
              <a:gd name="T56" fmla="*/ 265277 w 295910"/>
              <a:gd name="T57" fmla="*/ 36781 h 135889"/>
              <a:gd name="T58" fmla="*/ 134354 w 295910"/>
              <a:gd name="T59" fmla="*/ 9715 h 135889"/>
              <a:gd name="T60" fmla="*/ 67863 w 295910"/>
              <a:gd name="T61" fmla="*/ 46976 h 135889"/>
              <a:gd name="T62" fmla="*/ 199772 w 295910"/>
              <a:gd name="T63" fmla="*/ 42082 h 135889"/>
              <a:gd name="T64" fmla="*/ 265277 w 295910"/>
              <a:gd name="T65" fmla="*/ 36781 h 135889"/>
              <a:gd name="T66" fmla="*/ 245468 w 295910"/>
              <a:gd name="T67" fmla="*/ 21529 h 135889"/>
              <a:gd name="T68" fmla="*/ 217914 w 295910"/>
              <a:gd name="T69" fmla="*/ 7273 h 135889"/>
              <a:gd name="T70" fmla="*/ 185473 w 295910"/>
              <a:gd name="T71" fmla="*/ 0 h 1358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5910"/>
              <a:gd name="T109" fmla="*/ 0 h 135889"/>
              <a:gd name="T110" fmla="*/ 295910 w 295910"/>
              <a:gd name="T111" fmla="*/ 135889 h 1358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5910" h="135889">
                <a:moveTo>
                  <a:pt x="2417" y="386"/>
                </a:moveTo>
                <a:lnTo>
                  <a:pt x="630" y="386"/>
                </a:lnTo>
                <a:lnTo>
                  <a:pt x="0" y="874"/>
                </a:lnTo>
                <a:lnTo>
                  <a:pt x="0" y="2794"/>
                </a:lnTo>
                <a:lnTo>
                  <a:pt x="630" y="3312"/>
                </a:lnTo>
                <a:lnTo>
                  <a:pt x="4675" y="10703"/>
                </a:lnTo>
                <a:lnTo>
                  <a:pt x="9611" y="20998"/>
                </a:lnTo>
                <a:lnTo>
                  <a:pt x="14529" y="33551"/>
                </a:lnTo>
                <a:lnTo>
                  <a:pt x="18519" y="47716"/>
                </a:lnTo>
                <a:lnTo>
                  <a:pt x="20671" y="62846"/>
                </a:lnTo>
                <a:lnTo>
                  <a:pt x="19482" y="79478"/>
                </a:lnTo>
                <a:lnTo>
                  <a:pt x="7169" y="119181"/>
                </a:lnTo>
                <a:lnTo>
                  <a:pt x="0" y="132334"/>
                </a:lnTo>
                <a:lnTo>
                  <a:pt x="0" y="134742"/>
                </a:lnTo>
                <a:lnTo>
                  <a:pt x="630" y="135382"/>
                </a:lnTo>
                <a:lnTo>
                  <a:pt x="2417" y="135382"/>
                </a:lnTo>
                <a:lnTo>
                  <a:pt x="49646" y="112006"/>
                </a:lnTo>
                <a:lnTo>
                  <a:pt x="68440" y="87125"/>
                </a:lnTo>
                <a:lnTo>
                  <a:pt x="279195" y="87125"/>
                </a:lnTo>
                <a:lnTo>
                  <a:pt x="280614" y="85760"/>
                </a:lnTo>
                <a:lnTo>
                  <a:pt x="287114" y="78770"/>
                </a:lnTo>
                <a:lnTo>
                  <a:pt x="290247" y="75062"/>
                </a:lnTo>
                <a:lnTo>
                  <a:pt x="216158" y="75062"/>
                </a:lnTo>
                <a:lnTo>
                  <a:pt x="203425" y="69885"/>
                </a:lnTo>
                <a:lnTo>
                  <a:pt x="197759" y="57371"/>
                </a:lnTo>
                <a:lnTo>
                  <a:pt x="200830" y="49345"/>
                </a:lnTo>
                <a:lnTo>
                  <a:pt x="68892" y="49345"/>
                </a:lnTo>
                <a:lnTo>
                  <a:pt x="46347" y="11052"/>
                </a:lnTo>
                <a:lnTo>
                  <a:pt x="11935" y="1248"/>
                </a:lnTo>
                <a:lnTo>
                  <a:pt x="2417" y="386"/>
                </a:lnTo>
                <a:close/>
              </a:path>
              <a:path w="295910" h="135889">
                <a:moveTo>
                  <a:pt x="279195" y="87125"/>
                </a:moveTo>
                <a:lnTo>
                  <a:pt x="68440" y="87125"/>
                </a:lnTo>
                <a:lnTo>
                  <a:pt x="84884" y="100625"/>
                </a:lnTo>
                <a:lnTo>
                  <a:pt x="119100" y="125695"/>
                </a:lnTo>
                <a:lnTo>
                  <a:pt x="157528" y="135141"/>
                </a:lnTo>
                <a:lnTo>
                  <a:pt x="170864" y="135368"/>
                </a:lnTo>
                <a:lnTo>
                  <a:pt x="189820" y="134061"/>
                </a:lnTo>
                <a:lnTo>
                  <a:pt x="238032" y="118081"/>
                </a:lnTo>
                <a:lnTo>
                  <a:pt x="272415" y="93645"/>
                </a:lnTo>
                <a:lnTo>
                  <a:pt x="279195" y="87125"/>
                </a:lnTo>
                <a:close/>
              </a:path>
              <a:path w="295910" h="135889">
                <a:moveTo>
                  <a:pt x="269296" y="38636"/>
                </a:moveTo>
                <a:lnTo>
                  <a:pt x="215113" y="38636"/>
                </a:lnTo>
                <a:lnTo>
                  <a:pt x="228447" y="43537"/>
                </a:lnTo>
                <a:lnTo>
                  <a:pt x="233922" y="55816"/>
                </a:lnTo>
                <a:lnTo>
                  <a:pt x="229094" y="69190"/>
                </a:lnTo>
                <a:lnTo>
                  <a:pt x="217077" y="75039"/>
                </a:lnTo>
                <a:lnTo>
                  <a:pt x="216158" y="75062"/>
                </a:lnTo>
                <a:lnTo>
                  <a:pt x="290247" y="75062"/>
                </a:lnTo>
                <a:lnTo>
                  <a:pt x="291876" y="73134"/>
                </a:lnTo>
                <a:lnTo>
                  <a:pt x="294858" y="69311"/>
                </a:lnTo>
                <a:lnTo>
                  <a:pt x="295655" y="68448"/>
                </a:lnTo>
                <a:lnTo>
                  <a:pt x="295655" y="66680"/>
                </a:lnTo>
                <a:lnTo>
                  <a:pt x="295025" y="66680"/>
                </a:lnTo>
                <a:lnTo>
                  <a:pt x="291954" y="62697"/>
                </a:lnTo>
                <a:lnTo>
                  <a:pt x="286918" y="56621"/>
                </a:lnTo>
                <a:lnTo>
                  <a:pt x="280020" y="49014"/>
                </a:lnTo>
                <a:lnTo>
                  <a:pt x="271363" y="40437"/>
                </a:lnTo>
                <a:lnTo>
                  <a:pt x="269296" y="38636"/>
                </a:lnTo>
                <a:close/>
              </a:path>
              <a:path w="295910" h="135889">
                <a:moveTo>
                  <a:pt x="188283" y="0"/>
                </a:moveTo>
                <a:lnTo>
                  <a:pt x="136390" y="10206"/>
                </a:lnTo>
                <a:lnTo>
                  <a:pt x="94533" y="31120"/>
                </a:lnTo>
                <a:lnTo>
                  <a:pt x="68892" y="49345"/>
                </a:lnTo>
                <a:lnTo>
                  <a:pt x="200830" y="49345"/>
                </a:lnTo>
                <a:lnTo>
                  <a:pt x="202798" y="44205"/>
                </a:lnTo>
                <a:lnTo>
                  <a:pt x="215113" y="38636"/>
                </a:lnTo>
                <a:lnTo>
                  <a:pt x="269296" y="38636"/>
                </a:lnTo>
                <a:lnTo>
                  <a:pt x="261051" y="31450"/>
                </a:lnTo>
                <a:lnTo>
                  <a:pt x="249187" y="22614"/>
                </a:lnTo>
                <a:lnTo>
                  <a:pt x="235875" y="14491"/>
                </a:lnTo>
                <a:lnTo>
                  <a:pt x="221218" y="7640"/>
                </a:lnTo>
                <a:lnTo>
                  <a:pt x="205319" y="2622"/>
                </a:lnTo>
                <a:lnTo>
                  <a:pt x="188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4" name="object 110"/>
          <p:cNvSpPr>
            <a:spLocks/>
          </p:cNvSpPr>
          <p:nvPr/>
        </p:nvSpPr>
        <p:spPr bwMode="auto">
          <a:xfrm>
            <a:off x="2559050" y="2762250"/>
            <a:ext cx="293688" cy="34925"/>
          </a:xfrm>
          <a:custGeom>
            <a:avLst/>
            <a:gdLst>
              <a:gd name="T0" fmla="*/ 616 w 294639"/>
              <a:gd name="T1" fmla="*/ 7312 h 36194"/>
              <a:gd name="T2" fmla="*/ 0 w 294639"/>
              <a:gd name="T3" fmla="*/ 19278 h 36194"/>
              <a:gd name="T4" fmla="*/ 25068 w 294639"/>
              <a:gd name="T5" fmla="*/ 28201 h 36194"/>
              <a:gd name="T6" fmla="*/ 65054 w 294639"/>
              <a:gd name="T7" fmla="*/ 14649 h 36194"/>
              <a:gd name="T8" fmla="*/ 287551 w 294639"/>
              <a:gd name="T9" fmla="*/ 12472 h 36194"/>
              <a:gd name="T10" fmla="*/ 27879 w 294639"/>
              <a:gd name="T11" fmla="*/ 12467 h 36194"/>
              <a:gd name="T12" fmla="*/ 8682 w 294639"/>
              <a:gd name="T13" fmla="*/ 9376 h 36194"/>
              <a:gd name="T14" fmla="*/ 287551 w 294639"/>
              <a:gd name="T15" fmla="*/ 14649 h 36194"/>
              <a:gd name="T16" fmla="*/ 223111 w 294639"/>
              <a:gd name="T17" fmla="*/ 15123 h 36194"/>
              <a:gd name="T18" fmla="*/ 276248 w 294639"/>
              <a:gd name="T19" fmla="*/ 24992 h 36194"/>
              <a:gd name="T20" fmla="*/ 287551 w 294639"/>
              <a:gd name="T21" fmla="*/ 14649 h 36194"/>
              <a:gd name="T22" fmla="*/ 144649 w 294639"/>
              <a:gd name="T23" fmla="*/ 14649 h 36194"/>
              <a:gd name="T24" fmla="*/ 184367 w 294639"/>
              <a:gd name="T25" fmla="*/ 27422 h 36194"/>
              <a:gd name="T26" fmla="*/ 208831 w 294639"/>
              <a:gd name="T27" fmla="*/ 22244 h 36194"/>
              <a:gd name="T28" fmla="*/ 220749 w 294639"/>
              <a:gd name="T29" fmla="*/ 14649 h 36194"/>
              <a:gd name="T30" fmla="*/ 66172 w 294639"/>
              <a:gd name="T31" fmla="*/ 14649 h 36194"/>
              <a:gd name="T32" fmla="*/ 79350 w 294639"/>
              <a:gd name="T33" fmla="*/ 22600 h 36194"/>
              <a:gd name="T34" fmla="*/ 103525 w 294639"/>
              <a:gd name="T35" fmla="*/ 27410 h 36194"/>
              <a:gd name="T36" fmla="*/ 124166 w 294639"/>
              <a:gd name="T37" fmla="*/ 23662 h 36194"/>
              <a:gd name="T38" fmla="*/ 138512 w 294639"/>
              <a:gd name="T39" fmla="*/ 17310 h 36194"/>
              <a:gd name="T40" fmla="*/ 286935 w 294639"/>
              <a:gd name="T41" fmla="*/ 7312 h 36194"/>
              <a:gd name="T42" fmla="*/ 278564 w 294639"/>
              <a:gd name="T43" fmla="*/ 9415 h 36194"/>
              <a:gd name="T44" fmla="*/ 259281 w 294639"/>
              <a:gd name="T45" fmla="*/ 12472 h 36194"/>
              <a:gd name="T46" fmla="*/ 287551 w 294639"/>
              <a:gd name="T47" fmla="*/ 7810 h 36194"/>
              <a:gd name="T48" fmla="*/ 67918 w 294639"/>
              <a:gd name="T49" fmla="*/ 0 h 36194"/>
              <a:gd name="T50" fmla="*/ 65684 w 294639"/>
              <a:gd name="T51" fmla="*/ 499 h 36194"/>
              <a:gd name="T52" fmla="*/ 39908 w 294639"/>
              <a:gd name="T53" fmla="*/ 11616 h 36194"/>
              <a:gd name="T54" fmla="*/ 259224 w 294639"/>
              <a:gd name="T55" fmla="*/ 12467 h 36194"/>
              <a:gd name="T56" fmla="*/ 177104 w 294639"/>
              <a:gd name="T57" fmla="*/ 12011 h 36194"/>
              <a:gd name="T58" fmla="*/ 105024 w 294639"/>
              <a:gd name="T59" fmla="*/ 11976 h 36194"/>
              <a:gd name="T60" fmla="*/ 84233 w 294639"/>
              <a:gd name="T61" fmla="*/ 7777 h 36194"/>
              <a:gd name="T62" fmla="*/ 70532 w 294639"/>
              <a:gd name="T63" fmla="*/ 1650 h 36194"/>
              <a:gd name="T64" fmla="*/ 67918 w 294639"/>
              <a:gd name="T65" fmla="*/ 0 h 36194"/>
              <a:gd name="T66" fmla="*/ 219631 w 294639"/>
              <a:gd name="T67" fmla="*/ 0 h 36194"/>
              <a:gd name="T68" fmla="*/ 214647 w 294639"/>
              <a:gd name="T69" fmla="*/ 2916 h 36194"/>
              <a:gd name="T70" fmla="*/ 199032 w 294639"/>
              <a:gd name="T71" fmla="*/ 9134 h 36194"/>
              <a:gd name="T72" fmla="*/ 177104 w 294639"/>
              <a:gd name="T73" fmla="*/ 12011 h 36194"/>
              <a:gd name="T74" fmla="*/ 247308 w 294639"/>
              <a:gd name="T75" fmla="*/ 11577 h 36194"/>
              <a:gd name="T76" fmla="*/ 221378 w 294639"/>
              <a:gd name="T77" fmla="*/ 0 h 36194"/>
              <a:gd name="T78" fmla="*/ 142284 w 294639"/>
              <a:gd name="T79" fmla="*/ 499 h 36194"/>
              <a:gd name="T80" fmla="*/ 129376 w 294639"/>
              <a:gd name="T81" fmla="*/ 7946 h 36194"/>
              <a:gd name="T82" fmla="*/ 105024 w 294639"/>
              <a:gd name="T83" fmla="*/ 11976 h 36194"/>
              <a:gd name="T84" fmla="*/ 164842 w 294639"/>
              <a:gd name="T85" fmla="*/ 10253 h 36194"/>
              <a:gd name="T86" fmla="*/ 145264 w 294639"/>
              <a:gd name="T87" fmla="*/ 499 h 36194"/>
              <a:gd name="T88" fmla="*/ 143531 w 294639"/>
              <a:gd name="T89" fmla="*/ 0 h 36194"/>
              <a:gd name="T90" fmla="*/ 144649 w 294639"/>
              <a:gd name="T91" fmla="*/ 499 h 3619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4639"/>
              <a:gd name="T139" fmla="*/ 0 h 36194"/>
              <a:gd name="T140" fmla="*/ 294639 w 294639"/>
              <a:gd name="T141" fmla="*/ 36194 h 3619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4639" h="36194">
                <a:moveTo>
                  <a:pt x="2417" y="9387"/>
                </a:moveTo>
                <a:lnTo>
                  <a:pt x="630" y="9387"/>
                </a:lnTo>
                <a:lnTo>
                  <a:pt x="0" y="10027"/>
                </a:lnTo>
                <a:lnTo>
                  <a:pt x="0" y="24749"/>
                </a:lnTo>
                <a:lnTo>
                  <a:pt x="13129" y="33080"/>
                </a:lnTo>
                <a:lnTo>
                  <a:pt x="25641" y="36206"/>
                </a:lnTo>
                <a:lnTo>
                  <a:pt x="37161" y="35417"/>
                </a:lnTo>
                <a:lnTo>
                  <a:pt x="66543" y="18806"/>
                </a:lnTo>
                <a:lnTo>
                  <a:pt x="294131" y="18806"/>
                </a:lnTo>
                <a:lnTo>
                  <a:pt x="294131" y="16012"/>
                </a:lnTo>
                <a:lnTo>
                  <a:pt x="265216" y="16012"/>
                </a:lnTo>
                <a:lnTo>
                  <a:pt x="28517" y="16006"/>
                </a:lnTo>
                <a:lnTo>
                  <a:pt x="17655" y="14652"/>
                </a:lnTo>
                <a:lnTo>
                  <a:pt x="8880" y="12037"/>
                </a:lnTo>
                <a:lnTo>
                  <a:pt x="2417" y="9387"/>
                </a:lnTo>
                <a:close/>
              </a:path>
              <a:path w="294639" h="36194">
                <a:moveTo>
                  <a:pt x="294131" y="18806"/>
                </a:moveTo>
                <a:lnTo>
                  <a:pt x="227588" y="18806"/>
                </a:lnTo>
                <a:lnTo>
                  <a:pt x="228218" y="19415"/>
                </a:lnTo>
                <a:lnTo>
                  <a:pt x="269935" y="35992"/>
                </a:lnTo>
                <a:lnTo>
                  <a:pt x="282570" y="32084"/>
                </a:lnTo>
                <a:lnTo>
                  <a:pt x="294131" y="24140"/>
                </a:lnTo>
                <a:lnTo>
                  <a:pt x="294131" y="18806"/>
                </a:lnTo>
                <a:close/>
              </a:path>
              <a:path w="294639" h="36194">
                <a:moveTo>
                  <a:pt x="225801" y="18806"/>
                </a:moveTo>
                <a:lnTo>
                  <a:pt x="147959" y="18806"/>
                </a:lnTo>
                <a:lnTo>
                  <a:pt x="148589" y="19415"/>
                </a:lnTo>
                <a:lnTo>
                  <a:pt x="188588" y="35204"/>
                </a:lnTo>
                <a:lnTo>
                  <a:pt x="200813" y="33762"/>
                </a:lnTo>
                <a:lnTo>
                  <a:pt x="213610" y="28557"/>
                </a:lnTo>
                <a:lnTo>
                  <a:pt x="225801" y="19415"/>
                </a:lnTo>
                <a:lnTo>
                  <a:pt x="225801" y="18806"/>
                </a:lnTo>
                <a:close/>
              </a:path>
              <a:path w="294639" h="36194">
                <a:moveTo>
                  <a:pt x="146172" y="18806"/>
                </a:moveTo>
                <a:lnTo>
                  <a:pt x="67686" y="18806"/>
                </a:lnTo>
                <a:lnTo>
                  <a:pt x="68330" y="19415"/>
                </a:lnTo>
                <a:lnTo>
                  <a:pt x="81166" y="29014"/>
                </a:lnTo>
                <a:lnTo>
                  <a:pt x="93805" y="33954"/>
                </a:lnTo>
                <a:lnTo>
                  <a:pt x="105894" y="35190"/>
                </a:lnTo>
                <a:lnTo>
                  <a:pt x="117079" y="33680"/>
                </a:lnTo>
                <a:lnTo>
                  <a:pt x="127008" y="30378"/>
                </a:lnTo>
                <a:lnTo>
                  <a:pt x="135327" y="26240"/>
                </a:lnTo>
                <a:lnTo>
                  <a:pt x="141682" y="22222"/>
                </a:lnTo>
                <a:lnTo>
                  <a:pt x="146172" y="18806"/>
                </a:lnTo>
                <a:close/>
              </a:path>
              <a:path w="294639" h="36194">
                <a:moveTo>
                  <a:pt x="293501" y="9387"/>
                </a:moveTo>
                <a:lnTo>
                  <a:pt x="291215" y="9387"/>
                </a:lnTo>
                <a:lnTo>
                  <a:pt x="284941" y="12088"/>
                </a:lnTo>
                <a:lnTo>
                  <a:pt x="276074" y="14691"/>
                </a:lnTo>
                <a:lnTo>
                  <a:pt x="265216" y="16012"/>
                </a:lnTo>
                <a:lnTo>
                  <a:pt x="294131" y="16012"/>
                </a:lnTo>
                <a:lnTo>
                  <a:pt x="294131" y="10027"/>
                </a:lnTo>
                <a:lnTo>
                  <a:pt x="293501" y="9387"/>
                </a:lnTo>
                <a:close/>
              </a:path>
              <a:path w="294639" h="36194">
                <a:moveTo>
                  <a:pt x="69473" y="0"/>
                </a:moveTo>
                <a:lnTo>
                  <a:pt x="67686" y="0"/>
                </a:lnTo>
                <a:lnTo>
                  <a:pt x="67187" y="640"/>
                </a:lnTo>
                <a:lnTo>
                  <a:pt x="53926" y="10186"/>
                </a:lnTo>
                <a:lnTo>
                  <a:pt x="40821" y="14913"/>
                </a:lnTo>
                <a:lnTo>
                  <a:pt x="28517" y="16006"/>
                </a:lnTo>
                <a:lnTo>
                  <a:pt x="265157" y="16006"/>
                </a:lnTo>
                <a:lnTo>
                  <a:pt x="258904" y="15420"/>
                </a:lnTo>
                <a:lnTo>
                  <a:pt x="181157" y="15420"/>
                </a:lnTo>
                <a:lnTo>
                  <a:pt x="180903" y="15374"/>
                </a:lnTo>
                <a:lnTo>
                  <a:pt x="107428" y="15374"/>
                </a:lnTo>
                <a:lnTo>
                  <a:pt x="96113" y="13494"/>
                </a:lnTo>
                <a:lnTo>
                  <a:pt x="86161" y="9984"/>
                </a:lnTo>
                <a:lnTo>
                  <a:pt x="78021" y="5855"/>
                </a:lnTo>
                <a:lnTo>
                  <a:pt x="72146" y="2118"/>
                </a:lnTo>
                <a:lnTo>
                  <a:pt x="69473" y="640"/>
                </a:lnTo>
                <a:lnTo>
                  <a:pt x="69473" y="0"/>
                </a:lnTo>
                <a:close/>
              </a:path>
              <a:path w="294639" h="36194">
                <a:moveTo>
                  <a:pt x="226445" y="0"/>
                </a:moveTo>
                <a:lnTo>
                  <a:pt x="224658" y="0"/>
                </a:lnTo>
                <a:lnTo>
                  <a:pt x="224027" y="640"/>
                </a:lnTo>
                <a:lnTo>
                  <a:pt x="219560" y="3744"/>
                </a:lnTo>
                <a:lnTo>
                  <a:pt x="212601" y="7772"/>
                </a:lnTo>
                <a:lnTo>
                  <a:pt x="203588" y="11726"/>
                </a:lnTo>
                <a:lnTo>
                  <a:pt x="192961" y="14608"/>
                </a:lnTo>
                <a:lnTo>
                  <a:pt x="181157" y="15420"/>
                </a:lnTo>
                <a:lnTo>
                  <a:pt x="258904" y="15420"/>
                </a:lnTo>
                <a:lnTo>
                  <a:pt x="252968" y="14863"/>
                </a:lnTo>
                <a:lnTo>
                  <a:pt x="239931" y="10060"/>
                </a:lnTo>
                <a:lnTo>
                  <a:pt x="226445" y="0"/>
                </a:lnTo>
                <a:close/>
              </a:path>
              <a:path w="294639" h="36194">
                <a:moveTo>
                  <a:pt x="148589" y="640"/>
                </a:moveTo>
                <a:lnTo>
                  <a:pt x="145541" y="640"/>
                </a:lnTo>
                <a:lnTo>
                  <a:pt x="145029" y="1127"/>
                </a:lnTo>
                <a:lnTo>
                  <a:pt x="132337" y="10201"/>
                </a:lnTo>
                <a:lnTo>
                  <a:pt x="119653" y="14613"/>
                </a:lnTo>
                <a:lnTo>
                  <a:pt x="107428" y="15374"/>
                </a:lnTo>
                <a:lnTo>
                  <a:pt x="180903" y="15374"/>
                </a:lnTo>
                <a:lnTo>
                  <a:pt x="168615" y="13164"/>
                </a:lnTo>
                <a:lnTo>
                  <a:pt x="155775" y="6841"/>
                </a:lnTo>
                <a:lnTo>
                  <a:pt x="148589" y="640"/>
                </a:lnTo>
                <a:close/>
              </a:path>
              <a:path w="294639" h="36194">
                <a:moveTo>
                  <a:pt x="147315" y="0"/>
                </a:moveTo>
                <a:lnTo>
                  <a:pt x="146816" y="0"/>
                </a:lnTo>
                <a:lnTo>
                  <a:pt x="146172" y="640"/>
                </a:lnTo>
                <a:lnTo>
                  <a:pt x="147959" y="640"/>
                </a:lnTo>
                <a:lnTo>
                  <a:pt x="147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5" name="object 111"/>
          <p:cNvSpPr>
            <a:spLocks/>
          </p:cNvSpPr>
          <p:nvPr/>
        </p:nvSpPr>
        <p:spPr bwMode="auto">
          <a:xfrm>
            <a:off x="2559050" y="2806700"/>
            <a:ext cx="293688" cy="38100"/>
          </a:xfrm>
          <a:custGeom>
            <a:avLst/>
            <a:gdLst>
              <a:gd name="T0" fmla="*/ 616 w 294639"/>
              <a:gd name="T1" fmla="*/ 11901 h 36830"/>
              <a:gd name="T2" fmla="*/ 0 w 294639"/>
              <a:gd name="T3" fmla="*/ 31377 h 36830"/>
              <a:gd name="T4" fmla="*/ 25181 w 294639"/>
              <a:gd name="T5" fmla="*/ 46083 h 36830"/>
              <a:gd name="T6" fmla="*/ 64437 w 294639"/>
              <a:gd name="T7" fmla="*/ 24614 h 36830"/>
              <a:gd name="T8" fmla="*/ 287551 w 294639"/>
              <a:gd name="T9" fmla="*/ 23843 h 36830"/>
              <a:gd name="T10" fmla="*/ 259127 w 294639"/>
              <a:gd name="T11" fmla="*/ 20404 h 36830"/>
              <a:gd name="T12" fmla="*/ 17086 w 294639"/>
              <a:gd name="T13" fmla="*/ 18773 h 36830"/>
              <a:gd name="T14" fmla="*/ 2361 w 294639"/>
              <a:gd name="T15" fmla="*/ 11901 h 36830"/>
              <a:gd name="T16" fmla="*/ 222496 w 294639"/>
              <a:gd name="T17" fmla="*/ 23843 h 36830"/>
              <a:gd name="T18" fmla="*/ 223111 w 294639"/>
              <a:gd name="T19" fmla="*/ 25427 h 36830"/>
              <a:gd name="T20" fmla="*/ 276618 w 294639"/>
              <a:gd name="T21" fmla="*/ 40470 h 36830"/>
              <a:gd name="T22" fmla="*/ 287551 w 294639"/>
              <a:gd name="T23" fmla="*/ 23843 h 36830"/>
              <a:gd name="T24" fmla="*/ 144649 w 294639"/>
              <a:gd name="T25" fmla="*/ 23843 h 36830"/>
              <a:gd name="T26" fmla="*/ 184367 w 294639"/>
              <a:gd name="T27" fmla="*/ 44843 h 36830"/>
              <a:gd name="T28" fmla="*/ 208831 w 294639"/>
              <a:gd name="T29" fmla="*/ 36238 h 36830"/>
              <a:gd name="T30" fmla="*/ 221378 w 294639"/>
              <a:gd name="T31" fmla="*/ 23843 h 36830"/>
              <a:gd name="T32" fmla="*/ 66172 w 294639"/>
              <a:gd name="T33" fmla="*/ 23843 h 36830"/>
              <a:gd name="T34" fmla="*/ 66801 w 294639"/>
              <a:gd name="T35" fmla="*/ 24614 h 36830"/>
              <a:gd name="T36" fmla="*/ 91705 w 294639"/>
              <a:gd name="T37" fmla="*/ 43163 h 36830"/>
              <a:gd name="T38" fmla="*/ 114459 w 294639"/>
              <a:gd name="T39" fmla="*/ 43009 h 36830"/>
              <a:gd name="T40" fmla="*/ 132299 w 294639"/>
              <a:gd name="T41" fmla="*/ 33608 h 36830"/>
              <a:gd name="T42" fmla="*/ 142901 w 294639"/>
              <a:gd name="T43" fmla="*/ 23843 h 36830"/>
              <a:gd name="T44" fmla="*/ 285188 w 294639"/>
              <a:gd name="T45" fmla="*/ 11901 h 36830"/>
              <a:gd name="T46" fmla="*/ 278529 w 294639"/>
              <a:gd name="T47" fmla="*/ 15809 h 36830"/>
              <a:gd name="T48" fmla="*/ 259127 w 294639"/>
              <a:gd name="T49" fmla="*/ 20404 h 36830"/>
              <a:gd name="T50" fmla="*/ 287551 w 294639"/>
              <a:gd name="T51" fmla="*/ 12714 h 36830"/>
              <a:gd name="T52" fmla="*/ 67918 w 294639"/>
              <a:gd name="T53" fmla="*/ 0 h 36830"/>
              <a:gd name="T54" fmla="*/ 66172 w 294639"/>
              <a:gd name="T55" fmla="*/ 811 h 36830"/>
              <a:gd name="T56" fmla="*/ 52660 w 294639"/>
              <a:gd name="T57" fmla="*/ 12958 h 36830"/>
              <a:gd name="T58" fmla="*/ 27724 w 294639"/>
              <a:gd name="T59" fmla="*/ 20392 h 36830"/>
              <a:gd name="T60" fmla="*/ 252678 w 294639"/>
              <a:gd name="T61" fmla="*/ 19551 h 36830"/>
              <a:gd name="T62" fmla="*/ 176855 w 294639"/>
              <a:gd name="T63" fmla="*/ 19491 h 36830"/>
              <a:gd name="T64" fmla="*/ 93964 w 294639"/>
              <a:gd name="T65" fmla="*/ 17107 h 36830"/>
              <a:gd name="T66" fmla="*/ 76275 w 294639"/>
              <a:gd name="T67" fmla="*/ 7423 h 36830"/>
              <a:gd name="T68" fmla="*/ 67918 w 294639"/>
              <a:gd name="T69" fmla="*/ 811 h 36830"/>
              <a:gd name="T70" fmla="*/ 221378 w 294639"/>
              <a:gd name="T71" fmla="*/ 0 h 36830"/>
              <a:gd name="T72" fmla="*/ 219014 w 294639"/>
              <a:gd name="T73" fmla="*/ 811 h 36830"/>
              <a:gd name="T74" fmla="*/ 207844 w 294639"/>
              <a:gd name="T75" fmla="*/ 9854 h 36830"/>
              <a:gd name="T76" fmla="*/ 188642 w 294639"/>
              <a:gd name="T77" fmla="*/ 18521 h 36830"/>
              <a:gd name="T78" fmla="*/ 252678 w 294639"/>
              <a:gd name="T79" fmla="*/ 19551 h 36830"/>
              <a:gd name="T80" fmla="*/ 234273 w 294639"/>
              <a:gd name="T81" fmla="*/ 12554 h 36830"/>
              <a:gd name="T82" fmla="*/ 221378 w 294639"/>
              <a:gd name="T83" fmla="*/ 0 h 36830"/>
              <a:gd name="T84" fmla="*/ 143531 w 294639"/>
              <a:gd name="T85" fmla="*/ 0 h 36830"/>
              <a:gd name="T86" fmla="*/ 142284 w 294639"/>
              <a:gd name="T87" fmla="*/ 811 h 36830"/>
              <a:gd name="T88" fmla="*/ 129376 w 294639"/>
              <a:gd name="T89" fmla="*/ 12933 h 36830"/>
              <a:gd name="T90" fmla="*/ 105024 w 294639"/>
              <a:gd name="T91" fmla="*/ 19491 h 36830"/>
              <a:gd name="T92" fmla="*/ 164842 w 294639"/>
              <a:gd name="T93" fmla="*/ 16691 h 36830"/>
              <a:gd name="T94" fmla="*/ 144649 w 294639"/>
              <a:gd name="T95" fmla="*/ 811 h 368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4639"/>
              <a:gd name="T145" fmla="*/ 0 h 36830"/>
              <a:gd name="T146" fmla="*/ 294639 w 294639"/>
              <a:gd name="T147" fmla="*/ 36830 h 368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4639" h="36830">
                <a:moveTo>
                  <a:pt x="2417" y="9387"/>
                </a:moveTo>
                <a:lnTo>
                  <a:pt x="630" y="9387"/>
                </a:lnTo>
                <a:lnTo>
                  <a:pt x="0" y="10027"/>
                </a:lnTo>
                <a:lnTo>
                  <a:pt x="0" y="24749"/>
                </a:lnTo>
                <a:lnTo>
                  <a:pt x="13191" y="33145"/>
                </a:lnTo>
                <a:lnTo>
                  <a:pt x="25758" y="36348"/>
                </a:lnTo>
                <a:lnTo>
                  <a:pt x="37320" y="35647"/>
                </a:lnTo>
                <a:lnTo>
                  <a:pt x="65912" y="19415"/>
                </a:lnTo>
                <a:lnTo>
                  <a:pt x="66543" y="18806"/>
                </a:lnTo>
                <a:lnTo>
                  <a:pt x="294131" y="18806"/>
                </a:lnTo>
                <a:lnTo>
                  <a:pt x="294131" y="16094"/>
                </a:lnTo>
                <a:lnTo>
                  <a:pt x="265059" y="16094"/>
                </a:lnTo>
                <a:lnTo>
                  <a:pt x="28359" y="16083"/>
                </a:lnTo>
                <a:lnTo>
                  <a:pt x="17477" y="14807"/>
                </a:lnTo>
                <a:lnTo>
                  <a:pt x="8712" y="12351"/>
                </a:lnTo>
                <a:lnTo>
                  <a:pt x="2417" y="9387"/>
                </a:lnTo>
                <a:close/>
              </a:path>
              <a:path w="294639" h="36830">
                <a:moveTo>
                  <a:pt x="294131" y="18806"/>
                </a:moveTo>
                <a:lnTo>
                  <a:pt x="227588" y="18806"/>
                </a:lnTo>
                <a:lnTo>
                  <a:pt x="228218" y="19415"/>
                </a:lnTo>
                <a:lnTo>
                  <a:pt x="228218" y="20055"/>
                </a:lnTo>
                <a:lnTo>
                  <a:pt x="270234" y="36062"/>
                </a:lnTo>
                <a:lnTo>
                  <a:pt x="282949" y="31919"/>
                </a:lnTo>
                <a:lnTo>
                  <a:pt x="294131" y="24140"/>
                </a:lnTo>
                <a:lnTo>
                  <a:pt x="294131" y="18806"/>
                </a:lnTo>
                <a:close/>
              </a:path>
              <a:path w="294639" h="36830">
                <a:moveTo>
                  <a:pt x="226445" y="18806"/>
                </a:moveTo>
                <a:lnTo>
                  <a:pt x="147959" y="18806"/>
                </a:lnTo>
                <a:lnTo>
                  <a:pt x="148589" y="19415"/>
                </a:lnTo>
                <a:lnTo>
                  <a:pt x="188588" y="35369"/>
                </a:lnTo>
                <a:lnTo>
                  <a:pt x="200813" y="33848"/>
                </a:lnTo>
                <a:lnTo>
                  <a:pt x="213610" y="28581"/>
                </a:lnTo>
                <a:lnTo>
                  <a:pt x="225801" y="19415"/>
                </a:lnTo>
                <a:lnTo>
                  <a:pt x="226445" y="18806"/>
                </a:lnTo>
                <a:close/>
              </a:path>
              <a:path w="294639" h="36830">
                <a:moveTo>
                  <a:pt x="146172" y="18806"/>
                </a:moveTo>
                <a:lnTo>
                  <a:pt x="67686" y="18806"/>
                </a:lnTo>
                <a:lnTo>
                  <a:pt x="67686" y="19415"/>
                </a:lnTo>
                <a:lnTo>
                  <a:pt x="68330" y="19415"/>
                </a:lnTo>
                <a:lnTo>
                  <a:pt x="81166" y="29040"/>
                </a:lnTo>
                <a:lnTo>
                  <a:pt x="93805" y="34045"/>
                </a:lnTo>
                <a:lnTo>
                  <a:pt x="105894" y="35361"/>
                </a:lnTo>
                <a:lnTo>
                  <a:pt x="117079" y="33922"/>
                </a:lnTo>
                <a:lnTo>
                  <a:pt x="127008" y="30660"/>
                </a:lnTo>
                <a:lnTo>
                  <a:pt x="135327" y="26508"/>
                </a:lnTo>
                <a:lnTo>
                  <a:pt x="141682" y="22399"/>
                </a:lnTo>
                <a:lnTo>
                  <a:pt x="146172" y="18806"/>
                </a:lnTo>
                <a:close/>
              </a:path>
              <a:path w="294639" h="36830">
                <a:moveTo>
                  <a:pt x="293501" y="9387"/>
                </a:moveTo>
                <a:lnTo>
                  <a:pt x="291714" y="9387"/>
                </a:lnTo>
                <a:lnTo>
                  <a:pt x="291215" y="10027"/>
                </a:lnTo>
                <a:lnTo>
                  <a:pt x="284906" y="12470"/>
                </a:lnTo>
                <a:lnTo>
                  <a:pt x="275985" y="14898"/>
                </a:lnTo>
                <a:lnTo>
                  <a:pt x="265059" y="16094"/>
                </a:lnTo>
                <a:lnTo>
                  <a:pt x="294131" y="16094"/>
                </a:lnTo>
                <a:lnTo>
                  <a:pt x="294131" y="10027"/>
                </a:lnTo>
                <a:lnTo>
                  <a:pt x="293501" y="9387"/>
                </a:lnTo>
                <a:close/>
              </a:path>
              <a:path w="294639" h="36830">
                <a:moveTo>
                  <a:pt x="69473" y="0"/>
                </a:moveTo>
                <a:lnTo>
                  <a:pt x="67686" y="0"/>
                </a:lnTo>
                <a:lnTo>
                  <a:pt x="67686" y="640"/>
                </a:lnTo>
                <a:lnTo>
                  <a:pt x="67187" y="640"/>
                </a:lnTo>
                <a:lnTo>
                  <a:pt x="53866" y="10220"/>
                </a:lnTo>
                <a:lnTo>
                  <a:pt x="40706" y="14961"/>
                </a:lnTo>
                <a:lnTo>
                  <a:pt x="28359" y="16083"/>
                </a:lnTo>
                <a:lnTo>
                  <a:pt x="264960" y="16083"/>
                </a:lnTo>
                <a:lnTo>
                  <a:pt x="258462" y="15420"/>
                </a:lnTo>
                <a:lnTo>
                  <a:pt x="181157" y="15420"/>
                </a:lnTo>
                <a:lnTo>
                  <a:pt x="180903" y="15374"/>
                </a:lnTo>
                <a:lnTo>
                  <a:pt x="107428" y="15374"/>
                </a:lnTo>
                <a:lnTo>
                  <a:pt x="96113" y="13494"/>
                </a:lnTo>
                <a:lnTo>
                  <a:pt x="86161" y="9984"/>
                </a:lnTo>
                <a:lnTo>
                  <a:pt x="78021" y="5855"/>
                </a:lnTo>
                <a:lnTo>
                  <a:pt x="72146" y="2118"/>
                </a:lnTo>
                <a:lnTo>
                  <a:pt x="69473" y="640"/>
                </a:lnTo>
                <a:lnTo>
                  <a:pt x="69473" y="0"/>
                </a:lnTo>
                <a:close/>
              </a:path>
              <a:path w="294639" h="36830">
                <a:moveTo>
                  <a:pt x="226445" y="0"/>
                </a:moveTo>
                <a:lnTo>
                  <a:pt x="224658" y="0"/>
                </a:lnTo>
                <a:lnTo>
                  <a:pt x="224027" y="640"/>
                </a:lnTo>
                <a:lnTo>
                  <a:pt x="219560" y="3744"/>
                </a:lnTo>
                <a:lnTo>
                  <a:pt x="212601" y="7772"/>
                </a:lnTo>
                <a:lnTo>
                  <a:pt x="203588" y="11726"/>
                </a:lnTo>
                <a:lnTo>
                  <a:pt x="192961" y="14608"/>
                </a:lnTo>
                <a:lnTo>
                  <a:pt x="181157" y="15420"/>
                </a:lnTo>
                <a:lnTo>
                  <a:pt x="258462" y="15420"/>
                </a:lnTo>
                <a:lnTo>
                  <a:pt x="252739" y="14835"/>
                </a:lnTo>
                <a:lnTo>
                  <a:pt x="239635" y="9903"/>
                </a:lnTo>
                <a:lnTo>
                  <a:pt x="226445" y="640"/>
                </a:lnTo>
                <a:lnTo>
                  <a:pt x="226445" y="0"/>
                </a:lnTo>
                <a:close/>
              </a:path>
              <a:path w="294639" h="36830">
                <a:moveTo>
                  <a:pt x="147315" y="0"/>
                </a:moveTo>
                <a:lnTo>
                  <a:pt x="146816" y="0"/>
                </a:lnTo>
                <a:lnTo>
                  <a:pt x="146172" y="640"/>
                </a:lnTo>
                <a:lnTo>
                  <a:pt x="145541" y="640"/>
                </a:lnTo>
                <a:lnTo>
                  <a:pt x="145029" y="1127"/>
                </a:lnTo>
                <a:lnTo>
                  <a:pt x="132337" y="10201"/>
                </a:lnTo>
                <a:lnTo>
                  <a:pt x="119653" y="14613"/>
                </a:lnTo>
                <a:lnTo>
                  <a:pt x="107428" y="15374"/>
                </a:lnTo>
                <a:lnTo>
                  <a:pt x="180903" y="15374"/>
                </a:lnTo>
                <a:lnTo>
                  <a:pt x="168615" y="13164"/>
                </a:lnTo>
                <a:lnTo>
                  <a:pt x="155775" y="6841"/>
                </a:lnTo>
                <a:lnTo>
                  <a:pt x="147959" y="640"/>
                </a:lnTo>
                <a:lnTo>
                  <a:pt x="1473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" name="object 112"/>
          <p:cNvSpPr txBox="1"/>
          <p:nvPr/>
        </p:nvSpPr>
        <p:spPr>
          <a:xfrm>
            <a:off x="1897063" y="2633663"/>
            <a:ext cx="223837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77" name="object 113"/>
          <p:cNvSpPr txBox="1">
            <a:spLocks noChangeArrowheads="1"/>
          </p:cNvSpPr>
          <p:nvPr/>
        </p:nvSpPr>
        <p:spPr bwMode="auto">
          <a:xfrm>
            <a:off x="2125663" y="2647950"/>
            <a:ext cx="40798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LIFE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BELOW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WATER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378" name="object 114"/>
          <p:cNvSpPr>
            <a:spLocks/>
          </p:cNvSpPr>
          <p:nvPr/>
        </p:nvSpPr>
        <p:spPr bwMode="auto">
          <a:xfrm>
            <a:off x="2933700" y="2216150"/>
            <a:ext cx="22225" cy="46038"/>
          </a:xfrm>
          <a:custGeom>
            <a:avLst/>
            <a:gdLst>
              <a:gd name="T0" fmla="*/ 25370 w 21589"/>
              <a:gd name="T1" fmla="*/ 0 h 45719"/>
              <a:gd name="T2" fmla="*/ 772 w 21589"/>
              <a:gd name="T3" fmla="*/ 0 h 45719"/>
              <a:gd name="T4" fmla="*/ 0 w 21589"/>
              <a:gd name="T5" fmla="*/ 673 h 45719"/>
              <a:gd name="T6" fmla="*/ 0 w 21589"/>
              <a:gd name="T7" fmla="*/ 47328 h 45719"/>
              <a:gd name="T8" fmla="*/ 772 w 21589"/>
              <a:gd name="T9" fmla="*/ 47999 h 45719"/>
              <a:gd name="T10" fmla="*/ 25370 w 21589"/>
              <a:gd name="T11" fmla="*/ 47999 h 45719"/>
              <a:gd name="T12" fmla="*/ 26144 w 21589"/>
              <a:gd name="T13" fmla="*/ 47328 h 45719"/>
              <a:gd name="T14" fmla="*/ 26144 w 21589"/>
              <a:gd name="T15" fmla="*/ 673 h 45719"/>
              <a:gd name="T16" fmla="*/ 25370 w 21589"/>
              <a:gd name="T17" fmla="*/ 0 h 457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589"/>
              <a:gd name="T28" fmla="*/ 0 h 45719"/>
              <a:gd name="T29" fmla="*/ 21589 w 21589"/>
              <a:gd name="T30" fmla="*/ 45719 h 457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589" h="45719">
                <a:moveTo>
                  <a:pt x="20705" y="0"/>
                </a:moveTo>
                <a:lnTo>
                  <a:pt x="630" y="0"/>
                </a:lnTo>
                <a:lnTo>
                  <a:pt x="0" y="640"/>
                </a:lnTo>
                <a:lnTo>
                  <a:pt x="0" y="45079"/>
                </a:lnTo>
                <a:lnTo>
                  <a:pt x="630" y="45719"/>
                </a:lnTo>
                <a:lnTo>
                  <a:pt x="20705" y="45719"/>
                </a:lnTo>
                <a:lnTo>
                  <a:pt x="21335" y="45079"/>
                </a:lnTo>
                <a:lnTo>
                  <a:pt x="21335" y="640"/>
                </a:lnTo>
                <a:lnTo>
                  <a:pt x="207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9" name="object 115"/>
          <p:cNvSpPr>
            <a:spLocks/>
          </p:cNvSpPr>
          <p:nvPr/>
        </p:nvSpPr>
        <p:spPr bwMode="auto">
          <a:xfrm>
            <a:off x="2854325" y="2300288"/>
            <a:ext cx="292100" cy="0"/>
          </a:xfrm>
          <a:custGeom>
            <a:avLst/>
            <a:gdLst>
              <a:gd name="T0" fmla="*/ 0 w 292735"/>
              <a:gd name="T1" fmla="*/ 288184 w 292735"/>
              <a:gd name="T2" fmla="*/ 0 60000 65536"/>
              <a:gd name="T3" fmla="*/ 0 60000 65536"/>
              <a:gd name="T4" fmla="*/ 0 w 292735"/>
              <a:gd name="T5" fmla="*/ 292735 w 2927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2735">
                <a:moveTo>
                  <a:pt x="0" y="0"/>
                </a:moveTo>
                <a:lnTo>
                  <a:pt x="292598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0" name="object 116"/>
          <p:cNvSpPr>
            <a:spLocks/>
          </p:cNvSpPr>
          <p:nvPr/>
        </p:nvSpPr>
        <p:spPr bwMode="auto">
          <a:xfrm>
            <a:off x="2854325" y="2290763"/>
            <a:ext cx="292100" cy="0"/>
          </a:xfrm>
          <a:custGeom>
            <a:avLst/>
            <a:gdLst>
              <a:gd name="T0" fmla="*/ 0 w 292735"/>
              <a:gd name="T1" fmla="*/ 288192 w 292735"/>
              <a:gd name="T2" fmla="*/ 0 60000 65536"/>
              <a:gd name="T3" fmla="*/ 0 60000 65536"/>
              <a:gd name="T4" fmla="*/ 0 w 292735"/>
              <a:gd name="T5" fmla="*/ 292735 w 2927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2735">
                <a:moveTo>
                  <a:pt x="0" y="0"/>
                </a:moveTo>
                <a:lnTo>
                  <a:pt x="292607" y="0"/>
                </a:lnTo>
              </a:path>
            </a:pathLst>
          </a:custGeom>
          <a:noFill/>
          <a:ln w="2032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1" name="object 117"/>
          <p:cNvSpPr>
            <a:spLocks/>
          </p:cNvSpPr>
          <p:nvPr/>
        </p:nvSpPr>
        <p:spPr bwMode="auto">
          <a:xfrm>
            <a:off x="2854325" y="2279650"/>
            <a:ext cx="292100" cy="0"/>
          </a:xfrm>
          <a:custGeom>
            <a:avLst/>
            <a:gdLst>
              <a:gd name="T0" fmla="*/ 0 w 292100"/>
              <a:gd name="T1" fmla="*/ 292093 w 292100"/>
              <a:gd name="T2" fmla="*/ 0 60000 65536"/>
              <a:gd name="T3" fmla="*/ 0 60000 65536"/>
              <a:gd name="T4" fmla="*/ 0 w 292100"/>
              <a:gd name="T5" fmla="*/ 292100 w 2921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2100">
                <a:moveTo>
                  <a:pt x="0" y="0"/>
                </a:moveTo>
                <a:lnTo>
                  <a:pt x="292093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2" name="object 118"/>
          <p:cNvSpPr>
            <a:spLocks/>
          </p:cNvSpPr>
          <p:nvPr/>
        </p:nvSpPr>
        <p:spPr bwMode="auto">
          <a:xfrm>
            <a:off x="2854325" y="2336800"/>
            <a:ext cx="292100" cy="0"/>
          </a:xfrm>
          <a:custGeom>
            <a:avLst/>
            <a:gdLst>
              <a:gd name="T0" fmla="*/ 0 w 292100"/>
              <a:gd name="T1" fmla="*/ 291589 w 292100"/>
              <a:gd name="T2" fmla="*/ 0 60000 65536"/>
              <a:gd name="T3" fmla="*/ 0 60000 65536"/>
              <a:gd name="T4" fmla="*/ 0 w 292100"/>
              <a:gd name="T5" fmla="*/ 292100 w 2921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2100">
                <a:moveTo>
                  <a:pt x="0" y="0"/>
                </a:moveTo>
                <a:lnTo>
                  <a:pt x="291589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3" name="object 119"/>
          <p:cNvSpPr>
            <a:spLocks/>
          </p:cNvSpPr>
          <p:nvPr/>
        </p:nvSpPr>
        <p:spPr bwMode="auto">
          <a:xfrm>
            <a:off x="2854325" y="2325688"/>
            <a:ext cx="292100" cy="0"/>
          </a:xfrm>
          <a:custGeom>
            <a:avLst/>
            <a:gdLst>
              <a:gd name="T0" fmla="*/ 0 w 292735"/>
              <a:gd name="T1" fmla="*/ 288192 w 292735"/>
              <a:gd name="T2" fmla="*/ 0 60000 65536"/>
              <a:gd name="T3" fmla="*/ 0 60000 65536"/>
              <a:gd name="T4" fmla="*/ 0 w 292735"/>
              <a:gd name="T5" fmla="*/ 292735 w 2927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2735">
                <a:moveTo>
                  <a:pt x="0" y="0"/>
                </a:moveTo>
                <a:lnTo>
                  <a:pt x="292607" y="0"/>
                </a:lnTo>
              </a:path>
            </a:pathLst>
          </a:custGeom>
          <a:noFill/>
          <a:ln w="2158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4" name="object 120"/>
          <p:cNvSpPr>
            <a:spLocks/>
          </p:cNvSpPr>
          <p:nvPr/>
        </p:nvSpPr>
        <p:spPr bwMode="auto">
          <a:xfrm>
            <a:off x="3041650" y="2157413"/>
            <a:ext cx="98425" cy="26987"/>
          </a:xfrm>
          <a:custGeom>
            <a:avLst/>
            <a:gdLst>
              <a:gd name="T0" fmla="*/ 90645 w 97789"/>
              <a:gd name="T1" fmla="*/ 15514 h 26035"/>
              <a:gd name="T2" fmla="*/ 16743 w 97789"/>
              <a:gd name="T3" fmla="*/ 15514 h 26035"/>
              <a:gd name="T4" fmla="*/ 26948 w 97789"/>
              <a:gd name="T5" fmla="*/ 17154 h 26035"/>
              <a:gd name="T6" fmla="*/ 40149 w 97789"/>
              <a:gd name="T7" fmla="*/ 24371 h 26035"/>
              <a:gd name="T8" fmla="*/ 48387 w 97789"/>
              <a:gd name="T9" fmla="*/ 31660 h 26035"/>
              <a:gd name="T10" fmla="*/ 49055 w 97789"/>
              <a:gd name="T11" fmla="*/ 32487 h 26035"/>
              <a:gd name="T12" fmla="*/ 49692 w 97789"/>
              <a:gd name="T13" fmla="*/ 33309 h 26035"/>
              <a:gd name="T14" fmla="*/ 51702 w 97789"/>
              <a:gd name="T15" fmla="*/ 33309 h 26035"/>
              <a:gd name="T16" fmla="*/ 53042 w 97789"/>
              <a:gd name="T17" fmla="*/ 32487 h 26035"/>
              <a:gd name="T18" fmla="*/ 53679 w 97789"/>
              <a:gd name="T19" fmla="*/ 31660 h 26035"/>
              <a:gd name="T20" fmla="*/ 67890 w 97789"/>
              <a:gd name="T21" fmla="*/ 20076 h 26035"/>
              <a:gd name="T22" fmla="*/ 79998 w 97789"/>
              <a:gd name="T23" fmla="*/ 15902 h 26035"/>
              <a:gd name="T24" fmla="*/ 90645 w 97789"/>
              <a:gd name="T25" fmla="*/ 15514 h 26035"/>
              <a:gd name="T26" fmla="*/ 26685 w 97789"/>
              <a:gd name="T27" fmla="*/ 64 h 26035"/>
              <a:gd name="T28" fmla="*/ 13192 w 97789"/>
              <a:gd name="T29" fmla="*/ 2820 h 26035"/>
              <a:gd name="T30" fmla="*/ 1896 w 97789"/>
              <a:gd name="T31" fmla="*/ 11606 h 26035"/>
              <a:gd name="T32" fmla="*/ 0 w 97789"/>
              <a:gd name="T33" fmla="*/ 13046 h 26035"/>
              <a:gd name="T34" fmla="*/ 0 w 97789"/>
              <a:gd name="T35" fmla="*/ 18611 h 26035"/>
              <a:gd name="T36" fmla="*/ 658 w 97789"/>
              <a:gd name="T37" fmla="*/ 19436 h 26035"/>
              <a:gd name="T38" fmla="*/ 1332 w 97789"/>
              <a:gd name="T39" fmla="*/ 20258 h 26035"/>
              <a:gd name="T40" fmla="*/ 3326 w 97789"/>
              <a:gd name="T41" fmla="*/ 20258 h 26035"/>
              <a:gd name="T42" fmla="*/ 3326 w 97789"/>
              <a:gd name="T43" fmla="*/ 19436 h 26035"/>
              <a:gd name="T44" fmla="*/ 4646 w 97789"/>
              <a:gd name="T45" fmla="*/ 19436 h 26035"/>
              <a:gd name="T46" fmla="*/ 4646 w 97789"/>
              <a:gd name="T47" fmla="*/ 18611 h 26035"/>
              <a:gd name="T48" fmla="*/ 6793 w 97789"/>
              <a:gd name="T49" fmla="*/ 16963 h 26035"/>
              <a:gd name="T50" fmla="*/ 10780 w 97789"/>
              <a:gd name="T51" fmla="*/ 15514 h 26035"/>
              <a:gd name="T52" fmla="*/ 102063 w 97789"/>
              <a:gd name="T53" fmla="*/ 15514 h 26035"/>
              <a:gd name="T54" fmla="*/ 102063 w 97789"/>
              <a:gd name="T55" fmla="*/ 13868 h 26035"/>
              <a:gd name="T56" fmla="*/ 101393 w 97789"/>
              <a:gd name="T57" fmla="*/ 13046 h 26035"/>
              <a:gd name="T58" fmla="*/ 100397 w 97789"/>
              <a:gd name="T59" fmla="*/ 12222 h 26035"/>
              <a:gd name="T60" fmla="*/ 51030 w 97789"/>
              <a:gd name="T61" fmla="*/ 12222 h 26035"/>
              <a:gd name="T62" fmla="*/ 41665 w 97789"/>
              <a:gd name="T63" fmla="*/ 5299 h 26035"/>
              <a:gd name="T64" fmla="*/ 26685 w 97789"/>
              <a:gd name="T65" fmla="*/ 64 h 26035"/>
              <a:gd name="T66" fmla="*/ 102063 w 97789"/>
              <a:gd name="T67" fmla="*/ 15514 h 26035"/>
              <a:gd name="T68" fmla="*/ 90645 w 97789"/>
              <a:gd name="T69" fmla="*/ 15514 h 26035"/>
              <a:gd name="T70" fmla="*/ 95302 w 97789"/>
              <a:gd name="T71" fmla="*/ 16963 h 26035"/>
              <a:gd name="T72" fmla="*/ 96736 w 97789"/>
              <a:gd name="T73" fmla="*/ 18611 h 26035"/>
              <a:gd name="T74" fmla="*/ 97404 w 97789"/>
              <a:gd name="T75" fmla="*/ 19436 h 26035"/>
              <a:gd name="T76" fmla="*/ 98079 w 97789"/>
              <a:gd name="T77" fmla="*/ 19436 h 26035"/>
              <a:gd name="T78" fmla="*/ 98748 w 97789"/>
              <a:gd name="T79" fmla="*/ 20258 h 26035"/>
              <a:gd name="T80" fmla="*/ 100086 w 97789"/>
              <a:gd name="T81" fmla="*/ 20258 h 26035"/>
              <a:gd name="T82" fmla="*/ 101393 w 97789"/>
              <a:gd name="T83" fmla="*/ 19436 h 26035"/>
              <a:gd name="T84" fmla="*/ 102063 w 97789"/>
              <a:gd name="T85" fmla="*/ 18611 h 26035"/>
              <a:gd name="T86" fmla="*/ 102063 w 97789"/>
              <a:gd name="T87" fmla="*/ 15514 h 26035"/>
              <a:gd name="T88" fmla="*/ 77010 w 97789"/>
              <a:gd name="T89" fmla="*/ 0 h 26035"/>
              <a:gd name="T90" fmla="*/ 61409 w 97789"/>
              <a:gd name="T91" fmla="*/ 4243 h 26035"/>
              <a:gd name="T92" fmla="*/ 51597 w 97789"/>
              <a:gd name="T93" fmla="*/ 11655 h 26035"/>
              <a:gd name="T94" fmla="*/ 51030 w 97789"/>
              <a:gd name="T95" fmla="*/ 12222 h 26035"/>
              <a:gd name="T96" fmla="*/ 100397 w 97789"/>
              <a:gd name="T97" fmla="*/ 12222 h 26035"/>
              <a:gd name="T98" fmla="*/ 89926 w 97789"/>
              <a:gd name="T99" fmla="*/ 3574 h 26035"/>
              <a:gd name="T100" fmla="*/ 77010 w 97789"/>
              <a:gd name="T101" fmla="*/ 0 h 260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7789"/>
              <a:gd name="T154" fmla="*/ 0 h 26035"/>
              <a:gd name="T155" fmla="*/ 97789 w 97789"/>
              <a:gd name="T156" fmla="*/ 26035 h 2603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7789" h="26035">
                <a:moveTo>
                  <a:pt x="86624" y="12067"/>
                </a:moveTo>
                <a:lnTo>
                  <a:pt x="16001" y="12067"/>
                </a:lnTo>
                <a:lnTo>
                  <a:pt x="25752" y="13341"/>
                </a:lnTo>
                <a:lnTo>
                  <a:pt x="38368" y="18954"/>
                </a:lnTo>
                <a:lnTo>
                  <a:pt x="46238" y="24624"/>
                </a:lnTo>
                <a:lnTo>
                  <a:pt x="46878" y="25264"/>
                </a:lnTo>
                <a:lnTo>
                  <a:pt x="47487" y="25904"/>
                </a:lnTo>
                <a:lnTo>
                  <a:pt x="49408" y="25904"/>
                </a:lnTo>
                <a:lnTo>
                  <a:pt x="50688" y="25264"/>
                </a:lnTo>
                <a:lnTo>
                  <a:pt x="51297" y="24624"/>
                </a:lnTo>
                <a:lnTo>
                  <a:pt x="64878" y="15614"/>
                </a:lnTo>
                <a:lnTo>
                  <a:pt x="76449" y="12367"/>
                </a:lnTo>
                <a:lnTo>
                  <a:pt x="86624" y="12067"/>
                </a:lnTo>
                <a:close/>
              </a:path>
              <a:path w="97789" h="26035">
                <a:moveTo>
                  <a:pt x="25502" y="50"/>
                </a:moveTo>
                <a:lnTo>
                  <a:pt x="12606" y="2194"/>
                </a:lnTo>
                <a:lnTo>
                  <a:pt x="1812" y="9026"/>
                </a:lnTo>
                <a:lnTo>
                  <a:pt x="0" y="10146"/>
                </a:lnTo>
                <a:lnTo>
                  <a:pt x="0" y="14474"/>
                </a:lnTo>
                <a:lnTo>
                  <a:pt x="630" y="15115"/>
                </a:lnTo>
                <a:lnTo>
                  <a:pt x="1274" y="15755"/>
                </a:lnTo>
                <a:lnTo>
                  <a:pt x="3179" y="15755"/>
                </a:lnTo>
                <a:lnTo>
                  <a:pt x="3179" y="15115"/>
                </a:lnTo>
                <a:lnTo>
                  <a:pt x="4440" y="15115"/>
                </a:lnTo>
                <a:lnTo>
                  <a:pt x="4440" y="14474"/>
                </a:lnTo>
                <a:lnTo>
                  <a:pt x="6492" y="13194"/>
                </a:lnTo>
                <a:lnTo>
                  <a:pt x="10302" y="12067"/>
                </a:lnTo>
                <a:lnTo>
                  <a:pt x="97535" y="12067"/>
                </a:lnTo>
                <a:lnTo>
                  <a:pt x="97535" y="10786"/>
                </a:lnTo>
                <a:lnTo>
                  <a:pt x="96895" y="10146"/>
                </a:lnTo>
                <a:lnTo>
                  <a:pt x="95943" y="9506"/>
                </a:lnTo>
                <a:lnTo>
                  <a:pt x="48767" y="9506"/>
                </a:lnTo>
                <a:lnTo>
                  <a:pt x="39817" y="4121"/>
                </a:lnTo>
                <a:lnTo>
                  <a:pt x="25502" y="50"/>
                </a:lnTo>
                <a:close/>
              </a:path>
              <a:path w="97789" h="26035">
                <a:moveTo>
                  <a:pt x="97535" y="12067"/>
                </a:moveTo>
                <a:lnTo>
                  <a:pt x="86624" y="12067"/>
                </a:lnTo>
                <a:lnTo>
                  <a:pt x="91074" y="13194"/>
                </a:lnTo>
                <a:lnTo>
                  <a:pt x="92445" y="14474"/>
                </a:lnTo>
                <a:lnTo>
                  <a:pt x="93085" y="15115"/>
                </a:lnTo>
                <a:lnTo>
                  <a:pt x="93725" y="15115"/>
                </a:lnTo>
                <a:lnTo>
                  <a:pt x="94366" y="15755"/>
                </a:lnTo>
                <a:lnTo>
                  <a:pt x="95646" y="15755"/>
                </a:lnTo>
                <a:lnTo>
                  <a:pt x="96895" y="15115"/>
                </a:lnTo>
                <a:lnTo>
                  <a:pt x="97535" y="14474"/>
                </a:lnTo>
                <a:lnTo>
                  <a:pt x="97535" y="12067"/>
                </a:lnTo>
                <a:close/>
              </a:path>
              <a:path w="97789" h="26035">
                <a:moveTo>
                  <a:pt x="73593" y="0"/>
                </a:moveTo>
                <a:lnTo>
                  <a:pt x="58684" y="3300"/>
                </a:lnTo>
                <a:lnTo>
                  <a:pt x="49308" y="9064"/>
                </a:lnTo>
                <a:lnTo>
                  <a:pt x="48767" y="9506"/>
                </a:lnTo>
                <a:lnTo>
                  <a:pt x="95943" y="9506"/>
                </a:lnTo>
                <a:lnTo>
                  <a:pt x="85936" y="2780"/>
                </a:lnTo>
                <a:lnTo>
                  <a:pt x="73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5" name="object 121"/>
          <p:cNvSpPr>
            <a:spLocks/>
          </p:cNvSpPr>
          <p:nvPr/>
        </p:nvSpPr>
        <p:spPr bwMode="auto">
          <a:xfrm>
            <a:off x="3070225" y="2047875"/>
            <a:ext cx="63500" cy="26988"/>
          </a:xfrm>
          <a:custGeom>
            <a:avLst/>
            <a:gdLst>
              <a:gd name="T0" fmla="*/ 66233 w 62864"/>
              <a:gd name="T1" fmla="*/ 25636 h 26035"/>
              <a:gd name="T2" fmla="*/ 55337 w 62864"/>
              <a:gd name="T3" fmla="*/ 25636 h 26035"/>
              <a:gd name="T4" fmla="*/ 60112 w 62864"/>
              <a:gd name="T5" fmla="*/ 29872 h 26035"/>
              <a:gd name="T6" fmla="*/ 61450 w 62864"/>
              <a:gd name="T7" fmla="*/ 31673 h 26035"/>
              <a:gd name="T8" fmla="*/ 61450 w 62864"/>
              <a:gd name="T9" fmla="*/ 32498 h 26035"/>
              <a:gd name="T10" fmla="*/ 62139 w 62864"/>
              <a:gd name="T11" fmla="*/ 32498 h 26035"/>
              <a:gd name="T12" fmla="*/ 62139 w 62864"/>
              <a:gd name="T13" fmla="*/ 33320 h 26035"/>
              <a:gd name="T14" fmla="*/ 65671 w 62864"/>
              <a:gd name="T15" fmla="*/ 33320 h 26035"/>
              <a:gd name="T16" fmla="*/ 67046 w 62864"/>
              <a:gd name="T17" fmla="*/ 31673 h 26035"/>
              <a:gd name="T18" fmla="*/ 67046 w 62864"/>
              <a:gd name="T19" fmla="*/ 27284 h 26035"/>
              <a:gd name="T20" fmla="*/ 66233 w 62864"/>
              <a:gd name="T21" fmla="*/ 25636 h 26035"/>
              <a:gd name="T22" fmla="*/ 31757 w 62864"/>
              <a:gd name="T23" fmla="*/ 10270 h 26035"/>
              <a:gd name="T24" fmla="*/ 7620 w 62864"/>
              <a:gd name="T25" fmla="*/ 10270 h 26035"/>
              <a:gd name="T26" fmla="*/ 20049 w 62864"/>
              <a:gd name="T27" fmla="*/ 11094 h 26035"/>
              <a:gd name="T28" fmla="*/ 28355 w 62864"/>
              <a:gd name="T29" fmla="*/ 28264 h 26035"/>
              <a:gd name="T30" fmla="*/ 29042 w 62864"/>
              <a:gd name="T31" fmla="*/ 28264 h 26035"/>
              <a:gd name="T32" fmla="*/ 29042 w 62864"/>
              <a:gd name="T33" fmla="*/ 29872 h 26035"/>
              <a:gd name="T34" fmla="*/ 29696 w 62864"/>
              <a:gd name="T35" fmla="*/ 29872 h 26035"/>
              <a:gd name="T36" fmla="*/ 30380 w 62864"/>
              <a:gd name="T37" fmla="*/ 30696 h 26035"/>
              <a:gd name="T38" fmla="*/ 33131 w 62864"/>
              <a:gd name="T39" fmla="*/ 30696 h 26035"/>
              <a:gd name="T40" fmla="*/ 33131 w 62864"/>
              <a:gd name="T41" fmla="*/ 29872 h 26035"/>
              <a:gd name="T42" fmla="*/ 38036 w 62864"/>
              <a:gd name="T43" fmla="*/ 27284 h 26035"/>
              <a:gd name="T44" fmla="*/ 42777 w 62864"/>
              <a:gd name="T45" fmla="*/ 25636 h 26035"/>
              <a:gd name="T46" fmla="*/ 66233 w 62864"/>
              <a:gd name="T47" fmla="*/ 25636 h 26035"/>
              <a:gd name="T48" fmla="*/ 60767 w 62864"/>
              <a:gd name="T49" fmla="*/ 14544 h 26035"/>
              <a:gd name="T50" fmla="*/ 34602 w 62864"/>
              <a:gd name="T51" fmla="*/ 14544 h 26035"/>
              <a:gd name="T52" fmla="*/ 31757 w 62864"/>
              <a:gd name="T53" fmla="*/ 10270 h 26035"/>
              <a:gd name="T54" fmla="*/ 51771 w 62864"/>
              <a:gd name="T55" fmla="*/ 11917 h 26035"/>
              <a:gd name="T56" fmla="*/ 40750 w 62864"/>
              <a:gd name="T57" fmla="*/ 11917 h 26035"/>
              <a:gd name="T58" fmla="*/ 36663 w 62864"/>
              <a:gd name="T59" fmla="*/ 13719 h 26035"/>
              <a:gd name="T60" fmla="*/ 34602 w 62864"/>
              <a:gd name="T61" fmla="*/ 14544 h 26035"/>
              <a:gd name="T62" fmla="*/ 60767 w 62864"/>
              <a:gd name="T63" fmla="*/ 14544 h 26035"/>
              <a:gd name="T64" fmla="*/ 51771 w 62864"/>
              <a:gd name="T65" fmla="*/ 11917 h 26035"/>
              <a:gd name="T66" fmla="*/ 24953 w 62864"/>
              <a:gd name="T67" fmla="*/ 0 h 26035"/>
              <a:gd name="T68" fmla="*/ 9680 w 62864"/>
              <a:gd name="T69" fmla="*/ 0 h 26035"/>
              <a:gd name="T70" fmla="*/ 6279 w 62864"/>
              <a:gd name="T71" fmla="*/ 1646 h 26035"/>
              <a:gd name="T72" fmla="*/ 2060 w 62864"/>
              <a:gd name="T73" fmla="*/ 3409 h 26035"/>
              <a:gd name="T74" fmla="*/ 688 w 62864"/>
              <a:gd name="T75" fmla="*/ 5056 h 26035"/>
              <a:gd name="T76" fmla="*/ 688 w 62864"/>
              <a:gd name="T77" fmla="*/ 6858 h 26035"/>
              <a:gd name="T78" fmla="*/ 0 w 62864"/>
              <a:gd name="T79" fmla="*/ 7685 h 26035"/>
              <a:gd name="T80" fmla="*/ 0 w 62864"/>
              <a:gd name="T81" fmla="*/ 9487 h 26035"/>
              <a:gd name="T82" fmla="*/ 688 w 62864"/>
              <a:gd name="T83" fmla="*/ 10270 h 26035"/>
              <a:gd name="T84" fmla="*/ 1373 w 62864"/>
              <a:gd name="T85" fmla="*/ 11094 h 26035"/>
              <a:gd name="T86" fmla="*/ 4905 w 62864"/>
              <a:gd name="T87" fmla="*/ 11094 h 26035"/>
              <a:gd name="T88" fmla="*/ 4905 w 62864"/>
              <a:gd name="T89" fmla="*/ 10270 h 26035"/>
              <a:gd name="T90" fmla="*/ 31757 w 62864"/>
              <a:gd name="T91" fmla="*/ 10270 h 26035"/>
              <a:gd name="T92" fmla="*/ 24953 w 62864"/>
              <a:gd name="T93" fmla="*/ 0 h 260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2864"/>
              <a:gd name="T142" fmla="*/ 0 h 26035"/>
              <a:gd name="T143" fmla="*/ 62864 w 62864"/>
              <a:gd name="T144" fmla="*/ 26035 h 260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2864" h="26035">
                <a:moveTo>
                  <a:pt x="61727" y="19933"/>
                </a:moveTo>
                <a:lnTo>
                  <a:pt x="51572" y="19933"/>
                </a:lnTo>
                <a:lnTo>
                  <a:pt x="56022" y="23225"/>
                </a:lnTo>
                <a:lnTo>
                  <a:pt x="57271" y="24627"/>
                </a:lnTo>
                <a:lnTo>
                  <a:pt x="57271" y="25267"/>
                </a:lnTo>
                <a:lnTo>
                  <a:pt x="57911" y="25267"/>
                </a:lnTo>
                <a:lnTo>
                  <a:pt x="57911" y="25907"/>
                </a:lnTo>
                <a:lnTo>
                  <a:pt x="61203" y="25907"/>
                </a:lnTo>
                <a:lnTo>
                  <a:pt x="62483" y="24627"/>
                </a:lnTo>
                <a:lnTo>
                  <a:pt x="62483" y="21214"/>
                </a:lnTo>
                <a:lnTo>
                  <a:pt x="61727" y="19933"/>
                </a:lnTo>
                <a:close/>
              </a:path>
              <a:path w="62864" h="26035">
                <a:moveTo>
                  <a:pt x="29596" y="7985"/>
                </a:moveTo>
                <a:lnTo>
                  <a:pt x="7101" y="7985"/>
                </a:lnTo>
                <a:lnTo>
                  <a:pt x="18684" y="8625"/>
                </a:lnTo>
                <a:lnTo>
                  <a:pt x="26426" y="21976"/>
                </a:lnTo>
                <a:lnTo>
                  <a:pt x="27066" y="21976"/>
                </a:lnTo>
                <a:lnTo>
                  <a:pt x="27066" y="23225"/>
                </a:lnTo>
                <a:lnTo>
                  <a:pt x="27675" y="23225"/>
                </a:lnTo>
                <a:lnTo>
                  <a:pt x="28315" y="23865"/>
                </a:lnTo>
                <a:lnTo>
                  <a:pt x="30876" y="23865"/>
                </a:lnTo>
                <a:lnTo>
                  <a:pt x="30876" y="23225"/>
                </a:lnTo>
                <a:lnTo>
                  <a:pt x="35448" y="21214"/>
                </a:lnTo>
                <a:lnTo>
                  <a:pt x="39867" y="19933"/>
                </a:lnTo>
                <a:lnTo>
                  <a:pt x="61727" y="19933"/>
                </a:lnTo>
                <a:lnTo>
                  <a:pt x="56631" y="11308"/>
                </a:lnTo>
                <a:lnTo>
                  <a:pt x="32247" y="11308"/>
                </a:lnTo>
                <a:lnTo>
                  <a:pt x="29596" y="7985"/>
                </a:lnTo>
                <a:close/>
              </a:path>
              <a:path w="62864" h="26035">
                <a:moveTo>
                  <a:pt x="48249" y="9265"/>
                </a:moveTo>
                <a:lnTo>
                  <a:pt x="37978" y="9265"/>
                </a:lnTo>
                <a:lnTo>
                  <a:pt x="34168" y="10667"/>
                </a:lnTo>
                <a:lnTo>
                  <a:pt x="32247" y="11308"/>
                </a:lnTo>
                <a:lnTo>
                  <a:pt x="56631" y="11308"/>
                </a:lnTo>
                <a:lnTo>
                  <a:pt x="48249" y="9265"/>
                </a:lnTo>
                <a:close/>
              </a:path>
              <a:path w="62864" h="26035">
                <a:moveTo>
                  <a:pt x="23256" y="0"/>
                </a:moveTo>
                <a:lnTo>
                  <a:pt x="9022" y="0"/>
                </a:lnTo>
                <a:lnTo>
                  <a:pt x="5852" y="1280"/>
                </a:lnTo>
                <a:lnTo>
                  <a:pt x="1920" y="2651"/>
                </a:lnTo>
                <a:lnTo>
                  <a:pt x="640" y="3931"/>
                </a:lnTo>
                <a:lnTo>
                  <a:pt x="640" y="5333"/>
                </a:lnTo>
                <a:lnTo>
                  <a:pt x="0" y="5974"/>
                </a:lnTo>
                <a:lnTo>
                  <a:pt x="0" y="7376"/>
                </a:lnTo>
                <a:lnTo>
                  <a:pt x="640" y="7985"/>
                </a:lnTo>
                <a:lnTo>
                  <a:pt x="1280" y="8625"/>
                </a:lnTo>
                <a:lnTo>
                  <a:pt x="4571" y="8625"/>
                </a:lnTo>
                <a:lnTo>
                  <a:pt x="4571" y="7985"/>
                </a:lnTo>
                <a:lnTo>
                  <a:pt x="29596" y="7985"/>
                </a:lnTo>
                <a:lnTo>
                  <a:pt x="232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6" name="object 122"/>
          <p:cNvSpPr>
            <a:spLocks/>
          </p:cNvSpPr>
          <p:nvPr/>
        </p:nvSpPr>
        <p:spPr bwMode="auto">
          <a:xfrm>
            <a:off x="3011488" y="2082800"/>
            <a:ext cx="82550" cy="23813"/>
          </a:xfrm>
          <a:custGeom>
            <a:avLst/>
            <a:gdLst>
              <a:gd name="T0" fmla="*/ 55988 w 82550"/>
              <a:gd name="T1" fmla="*/ 17726 h 22860"/>
              <a:gd name="T2" fmla="*/ 21966 w 82550"/>
              <a:gd name="T3" fmla="*/ 17726 h 22860"/>
              <a:gd name="T4" fmla="*/ 30479 w 82550"/>
              <a:gd name="T5" fmla="*/ 20282 h 22860"/>
              <a:gd name="T6" fmla="*/ 38861 w 82550"/>
              <a:gd name="T7" fmla="*/ 29572 h 22860"/>
              <a:gd name="T8" fmla="*/ 39502 w 82550"/>
              <a:gd name="T9" fmla="*/ 29572 h 22860"/>
              <a:gd name="T10" fmla="*/ 40142 w 82550"/>
              <a:gd name="T11" fmla="*/ 30425 h 22860"/>
              <a:gd name="T12" fmla="*/ 43433 w 82550"/>
              <a:gd name="T13" fmla="*/ 30425 h 22860"/>
              <a:gd name="T14" fmla="*/ 44074 w 82550"/>
              <a:gd name="T15" fmla="*/ 29572 h 22860"/>
              <a:gd name="T16" fmla="*/ 44074 w 82550"/>
              <a:gd name="T17" fmla="*/ 28720 h 22860"/>
              <a:gd name="T18" fmla="*/ 55988 w 82550"/>
              <a:gd name="T19" fmla="*/ 17726 h 22860"/>
              <a:gd name="T20" fmla="*/ 30479 w 82550"/>
              <a:gd name="T21" fmla="*/ 3365 h 22860"/>
              <a:gd name="T22" fmla="*/ 13584 w 82550"/>
              <a:gd name="T23" fmla="*/ 3365 h 22860"/>
              <a:gd name="T24" fmla="*/ 7107 w 82550"/>
              <a:gd name="T25" fmla="*/ 7587 h 22860"/>
              <a:gd name="T26" fmla="*/ 630 w 82550"/>
              <a:gd name="T27" fmla="*/ 15211 h 22860"/>
              <a:gd name="T28" fmla="*/ 630 w 82550"/>
              <a:gd name="T29" fmla="*/ 16064 h 22860"/>
              <a:gd name="T30" fmla="*/ 0 w 82550"/>
              <a:gd name="T31" fmla="*/ 16917 h 22860"/>
              <a:gd name="T32" fmla="*/ 0 w 82550"/>
              <a:gd name="T33" fmla="*/ 19432 h 22860"/>
              <a:gd name="T34" fmla="*/ 630 w 82550"/>
              <a:gd name="T35" fmla="*/ 21135 h 22860"/>
              <a:gd name="T36" fmla="*/ 630 w 82550"/>
              <a:gd name="T37" fmla="*/ 21987 h 22860"/>
              <a:gd name="T38" fmla="*/ 1274 w 82550"/>
              <a:gd name="T39" fmla="*/ 21987 h 22860"/>
              <a:gd name="T40" fmla="*/ 1904 w 82550"/>
              <a:gd name="T41" fmla="*/ 22798 h 22860"/>
              <a:gd name="T42" fmla="*/ 3941 w 82550"/>
              <a:gd name="T43" fmla="*/ 22798 h 22860"/>
              <a:gd name="T44" fmla="*/ 4571 w 82550"/>
              <a:gd name="T45" fmla="*/ 21987 h 22860"/>
              <a:gd name="T46" fmla="*/ 5202 w 82550"/>
              <a:gd name="T47" fmla="*/ 21135 h 22860"/>
              <a:gd name="T48" fmla="*/ 6476 w 82550"/>
              <a:gd name="T49" fmla="*/ 20282 h 22860"/>
              <a:gd name="T50" fmla="*/ 10418 w 82550"/>
              <a:gd name="T51" fmla="*/ 17726 h 22860"/>
              <a:gd name="T52" fmla="*/ 55988 w 82550"/>
              <a:gd name="T53" fmla="*/ 17726 h 22860"/>
              <a:gd name="T54" fmla="*/ 57039 w 82550"/>
              <a:gd name="T55" fmla="*/ 16759 h 22860"/>
              <a:gd name="T56" fmla="*/ 68034 w 82550"/>
              <a:gd name="T57" fmla="*/ 13573 h 22860"/>
              <a:gd name="T58" fmla="*/ 82295 w 82550"/>
              <a:gd name="T59" fmla="*/ 13508 h 22860"/>
              <a:gd name="T60" fmla="*/ 82295 w 82550"/>
              <a:gd name="T61" fmla="*/ 11845 h 22860"/>
              <a:gd name="T62" fmla="*/ 40782 w 82550"/>
              <a:gd name="T63" fmla="*/ 11845 h 22860"/>
              <a:gd name="T64" fmla="*/ 37581 w 82550"/>
              <a:gd name="T65" fmla="*/ 8437 h 22860"/>
              <a:gd name="T66" fmla="*/ 30479 w 82550"/>
              <a:gd name="T67" fmla="*/ 3365 h 22860"/>
              <a:gd name="T68" fmla="*/ 80406 w 82550"/>
              <a:gd name="T69" fmla="*/ 16064 h 22860"/>
              <a:gd name="T70" fmla="*/ 79004 w 82550"/>
              <a:gd name="T71" fmla="*/ 16064 h 22860"/>
              <a:gd name="T72" fmla="*/ 79004 w 82550"/>
              <a:gd name="T73" fmla="*/ 16917 h 22860"/>
              <a:gd name="T74" fmla="*/ 80406 w 82550"/>
              <a:gd name="T75" fmla="*/ 16917 h 22860"/>
              <a:gd name="T76" fmla="*/ 80406 w 82550"/>
              <a:gd name="T77" fmla="*/ 16064 h 22860"/>
              <a:gd name="T78" fmla="*/ 82295 w 82550"/>
              <a:gd name="T79" fmla="*/ 13508 h 22860"/>
              <a:gd name="T80" fmla="*/ 73273 w 82550"/>
              <a:gd name="T81" fmla="*/ 13508 h 22860"/>
              <a:gd name="T82" fmla="*/ 76443 w 82550"/>
              <a:gd name="T83" fmla="*/ 14361 h 22860"/>
              <a:gd name="T84" fmla="*/ 77723 w 82550"/>
              <a:gd name="T85" fmla="*/ 16064 h 22860"/>
              <a:gd name="T86" fmla="*/ 81655 w 82550"/>
              <a:gd name="T87" fmla="*/ 16064 h 22860"/>
              <a:gd name="T88" fmla="*/ 82295 w 82550"/>
              <a:gd name="T89" fmla="*/ 14361 h 22860"/>
              <a:gd name="T90" fmla="*/ 82295 w 82550"/>
              <a:gd name="T91" fmla="*/ 13508 h 22860"/>
              <a:gd name="T92" fmla="*/ 69341 w 82550"/>
              <a:gd name="T93" fmla="*/ 0 h 22860"/>
              <a:gd name="T94" fmla="*/ 52456 w 82550"/>
              <a:gd name="T95" fmla="*/ 0 h 22860"/>
              <a:gd name="T96" fmla="*/ 44074 w 82550"/>
              <a:gd name="T97" fmla="*/ 7587 h 22860"/>
              <a:gd name="T98" fmla="*/ 40782 w 82550"/>
              <a:gd name="T99" fmla="*/ 11845 h 22860"/>
              <a:gd name="T100" fmla="*/ 82295 w 82550"/>
              <a:gd name="T101" fmla="*/ 11845 h 22860"/>
              <a:gd name="T102" fmla="*/ 82295 w 82550"/>
              <a:gd name="T103" fmla="*/ 10993 h 22860"/>
              <a:gd name="T104" fmla="*/ 81015 w 82550"/>
              <a:gd name="T105" fmla="*/ 9290 h 22860"/>
              <a:gd name="T106" fmla="*/ 75194 w 82550"/>
              <a:gd name="T107" fmla="*/ 3365 h 22860"/>
              <a:gd name="T108" fmla="*/ 69341 w 82550"/>
              <a:gd name="T109" fmla="*/ 0 h 228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550"/>
              <a:gd name="T166" fmla="*/ 0 h 22860"/>
              <a:gd name="T167" fmla="*/ 82550 w 82550"/>
              <a:gd name="T168" fmla="*/ 22860 h 2286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550" h="22860">
                <a:moveTo>
                  <a:pt x="55988" y="13319"/>
                </a:moveTo>
                <a:lnTo>
                  <a:pt x="21966" y="13319"/>
                </a:lnTo>
                <a:lnTo>
                  <a:pt x="30479" y="15239"/>
                </a:lnTo>
                <a:lnTo>
                  <a:pt x="38861" y="22219"/>
                </a:lnTo>
                <a:lnTo>
                  <a:pt x="39502" y="22219"/>
                </a:lnTo>
                <a:lnTo>
                  <a:pt x="40142" y="22859"/>
                </a:lnTo>
                <a:lnTo>
                  <a:pt x="43433" y="22859"/>
                </a:lnTo>
                <a:lnTo>
                  <a:pt x="44074" y="22219"/>
                </a:lnTo>
                <a:lnTo>
                  <a:pt x="44074" y="21579"/>
                </a:lnTo>
                <a:lnTo>
                  <a:pt x="55988" y="13319"/>
                </a:lnTo>
                <a:close/>
              </a:path>
              <a:path w="82550" h="22860">
                <a:moveTo>
                  <a:pt x="30479" y="2529"/>
                </a:moveTo>
                <a:lnTo>
                  <a:pt x="13584" y="2529"/>
                </a:lnTo>
                <a:lnTo>
                  <a:pt x="7107" y="5699"/>
                </a:lnTo>
                <a:lnTo>
                  <a:pt x="630" y="11429"/>
                </a:lnTo>
                <a:lnTo>
                  <a:pt x="630" y="12070"/>
                </a:lnTo>
                <a:lnTo>
                  <a:pt x="0" y="12710"/>
                </a:lnTo>
                <a:lnTo>
                  <a:pt x="0" y="14599"/>
                </a:lnTo>
                <a:lnTo>
                  <a:pt x="630" y="15880"/>
                </a:lnTo>
                <a:lnTo>
                  <a:pt x="630" y="16520"/>
                </a:lnTo>
                <a:lnTo>
                  <a:pt x="1274" y="16520"/>
                </a:lnTo>
                <a:lnTo>
                  <a:pt x="1904" y="17129"/>
                </a:lnTo>
                <a:lnTo>
                  <a:pt x="3941" y="17129"/>
                </a:lnTo>
                <a:lnTo>
                  <a:pt x="4571" y="16520"/>
                </a:lnTo>
                <a:lnTo>
                  <a:pt x="5202" y="15880"/>
                </a:lnTo>
                <a:lnTo>
                  <a:pt x="6476" y="15239"/>
                </a:lnTo>
                <a:lnTo>
                  <a:pt x="10418" y="13319"/>
                </a:lnTo>
                <a:lnTo>
                  <a:pt x="55988" y="13319"/>
                </a:lnTo>
                <a:lnTo>
                  <a:pt x="57039" y="12591"/>
                </a:lnTo>
                <a:lnTo>
                  <a:pt x="68034" y="10198"/>
                </a:lnTo>
                <a:lnTo>
                  <a:pt x="82295" y="10149"/>
                </a:lnTo>
                <a:lnTo>
                  <a:pt x="82295" y="8900"/>
                </a:lnTo>
                <a:lnTo>
                  <a:pt x="40782" y="8900"/>
                </a:lnTo>
                <a:lnTo>
                  <a:pt x="37581" y="6339"/>
                </a:lnTo>
                <a:lnTo>
                  <a:pt x="30479" y="2529"/>
                </a:lnTo>
                <a:close/>
              </a:path>
              <a:path w="82550" h="22860">
                <a:moveTo>
                  <a:pt x="80406" y="12070"/>
                </a:moveTo>
                <a:lnTo>
                  <a:pt x="79004" y="12070"/>
                </a:lnTo>
                <a:lnTo>
                  <a:pt x="79004" y="12710"/>
                </a:lnTo>
                <a:lnTo>
                  <a:pt x="80406" y="12710"/>
                </a:lnTo>
                <a:lnTo>
                  <a:pt x="80406" y="12070"/>
                </a:lnTo>
                <a:close/>
              </a:path>
              <a:path w="82550" h="22860">
                <a:moveTo>
                  <a:pt x="82295" y="10149"/>
                </a:moveTo>
                <a:lnTo>
                  <a:pt x="73273" y="10149"/>
                </a:lnTo>
                <a:lnTo>
                  <a:pt x="76443" y="10789"/>
                </a:lnTo>
                <a:lnTo>
                  <a:pt x="77723" y="12070"/>
                </a:lnTo>
                <a:lnTo>
                  <a:pt x="81655" y="12070"/>
                </a:lnTo>
                <a:lnTo>
                  <a:pt x="82295" y="10789"/>
                </a:lnTo>
                <a:lnTo>
                  <a:pt x="82295" y="10149"/>
                </a:lnTo>
                <a:close/>
              </a:path>
              <a:path w="82550" h="22860">
                <a:moveTo>
                  <a:pt x="69341" y="0"/>
                </a:moveTo>
                <a:lnTo>
                  <a:pt x="52456" y="0"/>
                </a:lnTo>
                <a:lnTo>
                  <a:pt x="44074" y="5699"/>
                </a:lnTo>
                <a:lnTo>
                  <a:pt x="40782" y="8900"/>
                </a:lnTo>
                <a:lnTo>
                  <a:pt x="82295" y="8900"/>
                </a:lnTo>
                <a:lnTo>
                  <a:pt x="82295" y="8260"/>
                </a:lnTo>
                <a:lnTo>
                  <a:pt x="81015" y="6979"/>
                </a:lnTo>
                <a:lnTo>
                  <a:pt x="75194" y="2529"/>
                </a:lnTo>
                <a:lnTo>
                  <a:pt x="693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7" name="object 123"/>
          <p:cNvSpPr>
            <a:spLocks/>
          </p:cNvSpPr>
          <p:nvPr/>
        </p:nvSpPr>
        <p:spPr bwMode="auto">
          <a:xfrm>
            <a:off x="2865438" y="2049463"/>
            <a:ext cx="150812" cy="153987"/>
          </a:xfrm>
          <a:custGeom>
            <a:avLst/>
            <a:gdLst>
              <a:gd name="T0" fmla="*/ 68353 w 150494"/>
              <a:gd name="T1" fmla="*/ 0 h 154305"/>
              <a:gd name="T2" fmla="*/ 55164 w 150494"/>
              <a:gd name="T3" fmla="*/ 4846 h 154305"/>
              <a:gd name="T4" fmla="*/ 44469 w 150494"/>
              <a:gd name="T5" fmla="*/ 13347 h 154305"/>
              <a:gd name="T6" fmla="*/ 37003 w 150494"/>
              <a:gd name="T7" fmla="*/ 24706 h 154305"/>
              <a:gd name="T8" fmla="*/ 33507 w 150494"/>
              <a:gd name="T9" fmla="*/ 38115 h 154305"/>
              <a:gd name="T10" fmla="*/ 32227 w 150494"/>
              <a:gd name="T11" fmla="*/ 38115 h 154305"/>
              <a:gd name="T12" fmla="*/ 24654 w 150494"/>
              <a:gd name="T13" fmla="*/ 38817 h 154305"/>
              <a:gd name="T14" fmla="*/ 11899 w 150494"/>
              <a:gd name="T15" fmla="*/ 44581 h 154305"/>
              <a:gd name="T16" fmla="*/ 3211 w 150494"/>
              <a:gd name="T17" fmla="*/ 55029 h 154305"/>
              <a:gd name="T18" fmla="*/ 0 w 150494"/>
              <a:gd name="T19" fmla="*/ 68789 h 154305"/>
              <a:gd name="T20" fmla="*/ 668 w 150494"/>
              <a:gd name="T21" fmla="*/ 75115 h 154305"/>
              <a:gd name="T22" fmla="*/ 6112 w 150494"/>
              <a:gd name="T23" fmla="*/ 87088 h 154305"/>
              <a:gd name="T24" fmla="*/ 15672 w 150494"/>
              <a:gd name="T25" fmla="*/ 95611 h 154305"/>
              <a:gd name="T26" fmla="*/ 10796 w 150494"/>
              <a:gd name="T27" fmla="*/ 102897 h 154305"/>
              <a:gd name="T28" fmla="*/ 8412 w 150494"/>
              <a:gd name="T29" fmla="*/ 113882 h 154305"/>
              <a:gd name="T30" fmla="*/ 9213 w 150494"/>
              <a:gd name="T31" fmla="*/ 131432 h 154305"/>
              <a:gd name="T32" fmla="*/ 16915 w 150494"/>
              <a:gd name="T33" fmla="*/ 142054 h 154305"/>
              <a:gd name="T34" fmla="*/ 29010 w 150494"/>
              <a:gd name="T35" fmla="*/ 149183 h 154305"/>
              <a:gd name="T36" fmla="*/ 44836 w 150494"/>
              <a:gd name="T37" fmla="*/ 151804 h 154305"/>
              <a:gd name="T38" fmla="*/ 72956 w 150494"/>
              <a:gd name="T39" fmla="*/ 151897 h 154305"/>
              <a:gd name="T40" fmla="*/ 90595 w 150494"/>
              <a:gd name="T41" fmla="*/ 151799 h 154305"/>
              <a:gd name="T42" fmla="*/ 138523 w 150494"/>
              <a:gd name="T43" fmla="*/ 137814 h 154305"/>
              <a:gd name="T44" fmla="*/ 152129 w 150494"/>
              <a:gd name="T45" fmla="*/ 95583 h 154305"/>
              <a:gd name="T46" fmla="*/ 147446 w 150494"/>
              <a:gd name="T47" fmla="*/ 82931 h 154305"/>
              <a:gd name="T48" fmla="*/ 139425 w 150494"/>
              <a:gd name="T49" fmla="*/ 72274 h 154305"/>
              <a:gd name="T50" fmla="*/ 128627 w 150494"/>
              <a:gd name="T51" fmla="*/ 64161 h 154305"/>
              <a:gd name="T52" fmla="*/ 115614 w 150494"/>
              <a:gd name="T53" fmla="*/ 59146 h 154305"/>
              <a:gd name="T54" fmla="*/ 118319 w 150494"/>
              <a:gd name="T55" fmla="*/ 54129 h 154305"/>
              <a:gd name="T56" fmla="*/ 119615 w 150494"/>
              <a:gd name="T57" fmla="*/ 47759 h 154305"/>
              <a:gd name="T58" fmla="*/ 119479 w 150494"/>
              <a:gd name="T59" fmla="*/ 38032 h 154305"/>
              <a:gd name="T60" fmla="*/ 116428 w 150494"/>
              <a:gd name="T61" fmla="*/ 25736 h 154305"/>
              <a:gd name="T62" fmla="*/ 109546 w 150494"/>
              <a:gd name="T63" fmla="*/ 15121 h 154305"/>
              <a:gd name="T64" fmla="*/ 99073 w 150494"/>
              <a:gd name="T65" fmla="*/ 6852 h 154305"/>
              <a:gd name="T66" fmla="*/ 85260 w 150494"/>
              <a:gd name="T67" fmla="*/ 1591 h 154305"/>
              <a:gd name="T68" fmla="*/ 68353 w 150494"/>
              <a:gd name="T69" fmla="*/ 0 h 1543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50494"/>
              <a:gd name="T106" fmla="*/ 0 h 154305"/>
              <a:gd name="T107" fmla="*/ 150494 w 150494"/>
              <a:gd name="T108" fmla="*/ 154305 h 15430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50494" h="154305">
                <a:moveTo>
                  <a:pt x="67350" y="0"/>
                </a:moveTo>
                <a:lnTo>
                  <a:pt x="54355" y="4916"/>
                </a:lnTo>
                <a:lnTo>
                  <a:pt x="43816" y="13543"/>
                </a:lnTo>
                <a:lnTo>
                  <a:pt x="36460" y="25065"/>
                </a:lnTo>
                <a:lnTo>
                  <a:pt x="33015" y="38670"/>
                </a:lnTo>
                <a:lnTo>
                  <a:pt x="31754" y="38670"/>
                </a:lnTo>
                <a:lnTo>
                  <a:pt x="24292" y="39381"/>
                </a:lnTo>
                <a:lnTo>
                  <a:pt x="11724" y="45229"/>
                </a:lnTo>
                <a:lnTo>
                  <a:pt x="3162" y="55830"/>
                </a:lnTo>
                <a:lnTo>
                  <a:pt x="0" y="69790"/>
                </a:lnTo>
                <a:lnTo>
                  <a:pt x="661" y="76207"/>
                </a:lnTo>
                <a:lnTo>
                  <a:pt x="6021" y="88355"/>
                </a:lnTo>
                <a:lnTo>
                  <a:pt x="15441" y="97001"/>
                </a:lnTo>
                <a:lnTo>
                  <a:pt x="10636" y="104393"/>
                </a:lnTo>
                <a:lnTo>
                  <a:pt x="8286" y="115539"/>
                </a:lnTo>
                <a:lnTo>
                  <a:pt x="9080" y="133344"/>
                </a:lnTo>
                <a:lnTo>
                  <a:pt x="16667" y="144120"/>
                </a:lnTo>
                <a:lnTo>
                  <a:pt x="28584" y="151353"/>
                </a:lnTo>
                <a:lnTo>
                  <a:pt x="44178" y="154011"/>
                </a:lnTo>
                <a:lnTo>
                  <a:pt x="71885" y="154107"/>
                </a:lnTo>
                <a:lnTo>
                  <a:pt x="89266" y="154006"/>
                </a:lnTo>
                <a:lnTo>
                  <a:pt x="136492" y="139819"/>
                </a:lnTo>
                <a:lnTo>
                  <a:pt x="149898" y="96973"/>
                </a:lnTo>
                <a:lnTo>
                  <a:pt x="145283" y="84137"/>
                </a:lnTo>
                <a:lnTo>
                  <a:pt x="137380" y="73325"/>
                </a:lnTo>
                <a:lnTo>
                  <a:pt x="126740" y="65095"/>
                </a:lnTo>
                <a:lnTo>
                  <a:pt x="113918" y="60006"/>
                </a:lnTo>
                <a:lnTo>
                  <a:pt x="116585" y="54916"/>
                </a:lnTo>
                <a:lnTo>
                  <a:pt x="117860" y="48454"/>
                </a:lnTo>
                <a:lnTo>
                  <a:pt x="117727" y="38586"/>
                </a:lnTo>
                <a:lnTo>
                  <a:pt x="114722" y="26110"/>
                </a:lnTo>
                <a:lnTo>
                  <a:pt x="107939" y="15340"/>
                </a:lnTo>
                <a:lnTo>
                  <a:pt x="97620" y="6950"/>
                </a:lnTo>
                <a:lnTo>
                  <a:pt x="84009" y="1612"/>
                </a:lnTo>
                <a:lnTo>
                  <a:pt x="673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4" name="object 124"/>
          <p:cNvSpPr txBox="1"/>
          <p:nvPr/>
        </p:nvSpPr>
        <p:spPr>
          <a:xfrm>
            <a:off x="2374900" y="1811338"/>
            <a:ext cx="223838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620963" y="1825625"/>
            <a:ext cx="307975" cy="157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5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IFE</a:t>
            </a:r>
            <a:endParaRPr sz="500">
              <a:latin typeface="Arial"/>
              <a:cs typeface="Arial"/>
            </a:endParaRPr>
          </a:p>
          <a:p>
            <a:pPr marL="12700" eaLnBrk="1" fontAlgn="auto" hangingPunct="1">
              <a:lnSpc>
                <a:spcPts val="5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1390" name="object 126"/>
          <p:cNvSpPr>
            <a:spLocks/>
          </p:cNvSpPr>
          <p:nvPr/>
        </p:nvSpPr>
        <p:spPr bwMode="auto">
          <a:xfrm>
            <a:off x="3660775" y="1562100"/>
            <a:ext cx="20638" cy="30163"/>
          </a:xfrm>
          <a:custGeom>
            <a:avLst/>
            <a:gdLst>
              <a:gd name="T0" fmla="*/ 6931 w 20320"/>
              <a:gd name="T1" fmla="*/ 0 h 30480"/>
              <a:gd name="T2" fmla="*/ 0 w 20320"/>
              <a:gd name="T3" fmla="*/ 7902 h 30480"/>
              <a:gd name="T4" fmla="*/ 2140 w 20320"/>
              <a:gd name="T5" fmla="*/ 15807 h 30480"/>
              <a:gd name="T6" fmla="*/ 4111 w 20320"/>
              <a:gd name="T7" fmla="*/ 23853 h 30480"/>
              <a:gd name="T8" fmla="*/ 15155 w 20320"/>
              <a:gd name="T9" fmla="*/ 28328 h 30480"/>
              <a:gd name="T10" fmla="*/ 22086 w 20320"/>
              <a:gd name="T11" fmla="*/ 20425 h 30480"/>
              <a:gd name="T12" fmla="*/ 19979 w 20320"/>
              <a:gd name="T13" fmla="*/ 12521 h 30480"/>
              <a:gd name="T14" fmla="*/ 17973 w 20320"/>
              <a:gd name="T15" fmla="*/ 4474 h 30480"/>
              <a:gd name="T16" fmla="*/ 6931 w 20320"/>
              <a:gd name="T17" fmla="*/ 0 h 30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20"/>
              <a:gd name="T28" fmla="*/ 0 h 30480"/>
              <a:gd name="T29" fmla="*/ 20320 w 20320"/>
              <a:gd name="T30" fmla="*/ 30480 h 30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20" h="30480">
                <a:moveTo>
                  <a:pt x="6217" y="0"/>
                </a:moveTo>
                <a:lnTo>
                  <a:pt x="0" y="8503"/>
                </a:lnTo>
                <a:lnTo>
                  <a:pt x="1920" y="17007"/>
                </a:lnTo>
                <a:lnTo>
                  <a:pt x="3688" y="25664"/>
                </a:lnTo>
                <a:lnTo>
                  <a:pt x="13594" y="30479"/>
                </a:lnTo>
                <a:lnTo>
                  <a:pt x="19811" y="21976"/>
                </a:lnTo>
                <a:lnTo>
                  <a:pt x="17922" y="13472"/>
                </a:lnTo>
                <a:lnTo>
                  <a:pt x="16123" y="4815"/>
                </a:lnTo>
                <a:lnTo>
                  <a:pt x="62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1" name="object 127"/>
          <p:cNvSpPr>
            <a:spLocks/>
          </p:cNvSpPr>
          <p:nvPr/>
        </p:nvSpPr>
        <p:spPr bwMode="auto">
          <a:xfrm>
            <a:off x="3641725" y="1581150"/>
            <a:ext cx="20638" cy="30163"/>
          </a:xfrm>
          <a:custGeom>
            <a:avLst/>
            <a:gdLst>
              <a:gd name="T0" fmla="*/ 7374 w 20320"/>
              <a:gd name="T1" fmla="*/ 0 h 30480"/>
              <a:gd name="T2" fmla="*/ 0 w 20320"/>
              <a:gd name="T3" fmla="*/ 7902 h 30480"/>
              <a:gd name="T4" fmla="*/ 1970 w 20320"/>
              <a:gd name="T5" fmla="*/ 15807 h 30480"/>
              <a:gd name="T6" fmla="*/ 3975 w 20320"/>
              <a:gd name="T7" fmla="*/ 23258 h 30480"/>
              <a:gd name="T8" fmla="*/ 14713 w 20320"/>
              <a:gd name="T9" fmla="*/ 28328 h 30480"/>
              <a:gd name="T10" fmla="*/ 22086 w 20320"/>
              <a:gd name="T11" fmla="*/ 19829 h 30480"/>
              <a:gd name="T12" fmla="*/ 20115 w 20320"/>
              <a:gd name="T13" fmla="*/ 12521 h 30480"/>
              <a:gd name="T14" fmla="*/ 17431 w 20320"/>
              <a:gd name="T15" fmla="*/ 4474 h 30480"/>
              <a:gd name="T16" fmla="*/ 7374 w 20320"/>
              <a:gd name="T17" fmla="*/ 0 h 30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20"/>
              <a:gd name="T28" fmla="*/ 0 h 30480"/>
              <a:gd name="T29" fmla="*/ 20320 w 20320"/>
              <a:gd name="T30" fmla="*/ 30480 h 30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20" h="30480">
                <a:moveTo>
                  <a:pt x="6614" y="0"/>
                </a:moveTo>
                <a:lnTo>
                  <a:pt x="0" y="8503"/>
                </a:lnTo>
                <a:lnTo>
                  <a:pt x="1767" y="17007"/>
                </a:lnTo>
                <a:lnTo>
                  <a:pt x="3566" y="25024"/>
                </a:lnTo>
                <a:lnTo>
                  <a:pt x="13197" y="30479"/>
                </a:lnTo>
                <a:lnTo>
                  <a:pt x="19811" y="21335"/>
                </a:lnTo>
                <a:lnTo>
                  <a:pt x="18044" y="13472"/>
                </a:lnTo>
                <a:lnTo>
                  <a:pt x="15636" y="4815"/>
                </a:lnTo>
                <a:lnTo>
                  <a:pt x="66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2" name="object 128"/>
          <p:cNvSpPr>
            <a:spLocks/>
          </p:cNvSpPr>
          <p:nvPr/>
        </p:nvSpPr>
        <p:spPr bwMode="auto">
          <a:xfrm>
            <a:off x="3683000" y="1592263"/>
            <a:ext cx="28575" cy="15875"/>
          </a:xfrm>
          <a:custGeom>
            <a:avLst/>
            <a:gdLst>
              <a:gd name="T0" fmla="*/ 24370 w 27939"/>
              <a:gd name="T1" fmla="*/ 0 h 15240"/>
              <a:gd name="T2" fmla="*/ 15306 w 27939"/>
              <a:gd name="T3" fmla="*/ 689 h 15240"/>
              <a:gd name="T4" fmla="*/ 6243 w 27939"/>
              <a:gd name="T5" fmla="*/ 1500 h 15240"/>
              <a:gd name="T6" fmla="*/ 0 w 27939"/>
              <a:gd name="T7" fmla="*/ 11314 h 15240"/>
              <a:gd name="T8" fmla="*/ 7744 w 27939"/>
              <a:gd name="T9" fmla="*/ 20280 h 15240"/>
              <a:gd name="T10" fmla="*/ 16807 w 27939"/>
              <a:gd name="T11" fmla="*/ 19590 h 15240"/>
              <a:gd name="T12" fmla="*/ 25867 w 27939"/>
              <a:gd name="T13" fmla="*/ 18740 h 15240"/>
              <a:gd name="T14" fmla="*/ 32112 w 27939"/>
              <a:gd name="T15" fmla="*/ 8274 h 15240"/>
              <a:gd name="T16" fmla="*/ 24370 w 27939"/>
              <a:gd name="T17" fmla="*/ 0 h 15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939"/>
              <a:gd name="T28" fmla="*/ 0 h 15240"/>
              <a:gd name="T29" fmla="*/ 27939 w 27939"/>
              <a:gd name="T30" fmla="*/ 15240 h 152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939" h="15240">
                <a:moveTo>
                  <a:pt x="20817" y="0"/>
                </a:moveTo>
                <a:lnTo>
                  <a:pt x="13075" y="518"/>
                </a:lnTo>
                <a:lnTo>
                  <a:pt x="5333" y="1127"/>
                </a:lnTo>
                <a:lnTo>
                  <a:pt x="0" y="8503"/>
                </a:lnTo>
                <a:lnTo>
                  <a:pt x="6614" y="15239"/>
                </a:lnTo>
                <a:lnTo>
                  <a:pt x="14356" y="14721"/>
                </a:lnTo>
                <a:lnTo>
                  <a:pt x="22097" y="14081"/>
                </a:lnTo>
                <a:lnTo>
                  <a:pt x="27431" y="6217"/>
                </a:lnTo>
                <a:lnTo>
                  <a:pt x="208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3" name="object 129"/>
          <p:cNvSpPr>
            <a:spLocks/>
          </p:cNvSpPr>
          <p:nvPr/>
        </p:nvSpPr>
        <p:spPr bwMode="auto">
          <a:xfrm>
            <a:off x="3687763" y="1557338"/>
            <a:ext cx="25400" cy="26987"/>
          </a:xfrm>
          <a:custGeom>
            <a:avLst/>
            <a:gdLst>
              <a:gd name="T0" fmla="*/ 15326 w 24764"/>
              <a:gd name="T1" fmla="*/ 0 h 26034"/>
              <a:gd name="T2" fmla="*/ 7280 w 24764"/>
              <a:gd name="T3" fmla="*/ 8665 h 26034"/>
              <a:gd name="T4" fmla="*/ 0 w 24764"/>
              <a:gd name="T5" fmla="*/ 17485 h 26034"/>
              <a:gd name="T6" fmla="*/ 764 w 24764"/>
              <a:gd name="T7" fmla="*/ 31673 h 26034"/>
              <a:gd name="T8" fmla="*/ 14559 w 24764"/>
              <a:gd name="T9" fmla="*/ 33320 h 26034"/>
              <a:gd name="T10" fmla="*/ 21840 w 24764"/>
              <a:gd name="T11" fmla="*/ 24657 h 26034"/>
              <a:gd name="T12" fmla="*/ 29119 w 24764"/>
              <a:gd name="T13" fmla="*/ 16661 h 26034"/>
              <a:gd name="T14" fmla="*/ 28354 w 24764"/>
              <a:gd name="T15" fmla="*/ 1646 h 26034"/>
              <a:gd name="T16" fmla="*/ 15326 w 24764"/>
              <a:gd name="T17" fmla="*/ 0 h 260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764"/>
              <a:gd name="T28" fmla="*/ 0 h 26034"/>
              <a:gd name="T29" fmla="*/ 24764 w 24764"/>
              <a:gd name="T30" fmla="*/ 26034 h 260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764" h="26034">
                <a:moveTo>
                  <a:pt x="12832" y="0"/>
                </a:moveTo>
                <a:lnTo>
                  <a:pt x="6095" y="6736"/>
                </a:lnTo>
                <a:lnTo>
                  <a:pt x="0" y="13594"/>
                </a:lnTo>
                <a:lnTo>
                  <a:pt x="640" y="24627"/>
                </a:lnTo>
                <a:lnTo>
                  <a:pt x="12191" y="25907"/>
                </a:lnTo>
                <a:lnTo>
                  <a:pt x="18287" y="19171"/>
                </a:lnTo>
                <a:lnTo>
                  <a:pt x="24383" y="12953"/>
                </a:lnTo>
                <a:lnTo>
                  <a:pt x="23743" y="1280"/>
                </a:lnTo>
                <a:lnTo>
                  <a:pt x="128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4" name="object 130"/>
          <p:cNvSpPr>
            <a:spLocks/>
          </p:cNvSpPr>
          <p:nvPr/>
        </p:nvSpPr>
        <p:spPr bwMode="auto">
          <a:xfrm>
            <a:off x="3667125" y="1611313"/>
            <a:ext cx="28575" cy="17462"/>
          </a:xfrm>
          <a:custGeom>
            <a:avLst/>
            <a:gdLst>
              <a:gd name="T0" fmla="*/ 6429 w 29210"/>
              <a:gd name="T1" fmla="*/ 0 h 17144"/>
              <a:gd name="T2" fmla="*/ 0 w 29210"/>
              <a:gd name="T3" fmla="*/ 7798 h 17144"/>
              <a:gd name="T4" fmla="*/ 4364 w 29210"/>
              <a:gd name="T5" fmla="*/ 16880 h 17144"/>
              <a:gd name="T6" fmla="*/ 11314 w 29210"/>
              <a:gd name="T7" fmla="*/ 17609 h 17144"/>
              <a:gd name="T8" fmla="*/ 18398 w 29210"/>
              <a:gd name="T9" fmla="*/ 19066 h 17144"/>
              <a:gd name="T10" fmla="*/ 24827 w 29210"/>
              <a:gd name="T11" fmla="*/ 11265 h 17144"/>
              <a:gd name="T12" fmla="*/ 19939 w 29210"/>
              <a:gd name="T13" fmla="*/ 2148 h 17144"/>
              <a:gd name="T14" fmla="*/ 12962 w 29210"/>
              <a:gd name="T15" fmla="*/ 728 h 17144"/>
              <a:gd name="T16" fmla="*/ 6429 w 29210"/>
              <a:gd name="T17" fmla="*/ 0 h 17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210"/>
              <a:gd name="T28" fmla="*/ 0 h 17144"/>
              <a:gd name="T29" fmla="*/ 29210 w 29210"/>
              <a:gd name="T30" fmla="*/ 17144 h 171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210" h="17144">
                <a:moveTo>
                  <a:pt x="7498" y="0"/>
                </a:moveTo>
                <a:lnTo>
                  <a:pt x="0" y="6857"/>
                </a:lnTo>
                <a:lnTo>
                  <a:pt x="5090" y="14843"/>
                </a:lnTo>
                <a:lnTo>
                  <a:pt x="13197" y="15483"/>
                </a:lnTo>
                <a:lnTo>
                  <a:pt x="21457" y="16763"/>
                </a:lnTo>
                <a:lnTo>
                  <a:pt x="28955" y="9905"/>
                </a:lnTo>
                <a:lnTo>
                  <a:pt x="23256" y="1889"/>
                </a:lnTo>
                <a:lnTo>
                  <a:pt x="15118" y="640"/>
                </a:lnTo>
                <a:lnTo>
                  <a:pt x="74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5" name="object 131"/>
          <p:cNvSpPr>
            <a:spLocks/>
          </p:cNvSpPr>
          <p:nvPr/>
        </p:nvSpPr>
        <p:spPr bwMode="auto">
          <a:xfrm>
            <a:off x="3621088" y="1762125"/>
            <a:ext cx="74612" cy="17463"/>
          </a:xfrm>
          <a:custGeom>
            <a:avLst/>
            <a:gdLst>
              <a:gd name="T0" fmla="*/ 68911 w 74929"/>
              <a:gd name="T1" fmla="*/ 0 h 17144"/>
              <a:gd name="T2" fmla="*/ 3581 w 74929"/>
              <a:gd name="T3" fmla="*/ 0 h 17144"/>
              <a:gd name="T4" fmla="*/ 0 w 74929"/>
              <a:gd name="T5" fmla="*/ 4197 h 17144"/>
              <a:gd name="T6" fmla="*/ 0 w 74929"/>
              <a:gd name="T7" fmla="*/ 14876 h 17144"/>
              <a:gd name="T8" fmla="*/ 3581 w 74929"/>
              <a:gd name="T9" fmla="*/ 19073 h 17144"/>
              <a:gd name="T10" fmla="*/ 68911 w 74929"/>
              <a:gd name="T11" fmla="*/ 19073 h 17144"/>
              <a:gd name="T12" fmla="*/ 72491 w 74929"/>
              <a:gd name="T13" fmla="*/ 14876 h 17144"/>
              <a:gd name="T14" fmla="*/ 72491 w 74929"/>
              <a:gd name="T15" fmla="*/ 4197 h 17144"/>
              <a:gd name="T16" fmla="*/ 68911 w 74929"/>
              <a:gd name="T17" fmla="*/ 0 h 17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929"/>
              <a:gd name="T28" fmla="*/ 0 h 17144"/>
              <a:gd name="T29" fmla="*/ 74929 w 74929"/>
              <a:gd name="T30" fmla="*/ 17144 h 171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929" h="17144">
                <a:moveTo>
                  <a:pt x="70987" y="0"/>
                </a:moveTo>
                <a:lnTo>
                  <a:pt x="3688" y="0"/>
                </a:lnTo>
                <a:lnTo>
                  <a:pt x="0" y="3688"/>
                </a:lnTo>
                <a:lnTo>
                  <a:pt x="0" y="13075"/>
                </a:lnTo>
                <a:lnTo>
                  <a:pt x="3688" y="16763"/>
                </a:lnTo>
                <a:lnTo>
                  <a:pt x="70987" y="16763"/>
                </a:lnTo>
                <a:lnTo>
                  <a:pt x="74675" y="13075"/>
                </a:lnTo>
                <a:lnTo>
                  <a:pt x="74675" y="3688"/>
                </a:lnTo>
                <a:lnTo>
                  <a:pt x="70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6" name="object 132"/>
          <p:cNvSpPr>
            <a:spLocks/>
          </p:cNvSpPr>
          <p:nvPr/>
        </p:nvSpPr>
        <p:spPr bwMode="auto">
          <a:xfrm>
            <a:off x="3621088" y="1852613"/>
            <a:ext cx="74612" cy="15875"/>
          </a:xfrm>
          <a:custGeom>
            <a:avLst/>
            <a:gdLst>
              <a:gd name="T0" fmla="*/ 68911 w 74929"/>
              <a:gd name="T1" fmla="*/ 0 h 15239"/>
              <a:gd name="T2" fmla="*/ 3581 w 74929"/>
              <a:gd name="T3" fmla="*/ 0 h 15239"/>
              <a:gd name="T4" fmla="*/ 0 w 74929"/>
              <a:gd name="T5" fmla="*/ 4544 h 15239"/>
              <a:gd name="T6" fmla="*/ 0 w 74929"/>
              <a:gd name="T7" fmla="*/ 15703 h 15239"/>
              <a:gd name="T8" fmla="*/ 3581 w 74929"/>
              <a:gd name="T9" fmla="*/ 20289 h 15239"/>
              <a:gd name="T10" fmla="*/ 68911 w 74929"/>
              <a:gd name="T11" fmla="*/ 20289 h 15239"/>
              <a:gd name="T12" fmla="*/ 72491 w 74929"/>
              <a:gd name="T13" fmla="*/ 15703 h 15239"/>
              <a:gd name="T14" fmla="*/ 72491 w 74929"/>
              <a:gd name="T15" fmla="*/ 4544 h 15239"/>
              <a:gd name="T16" fmla="*/ 68911 w 74929"/>
              <a:gd name="T17" fmla="*/ 0 h 152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929"/>
              <a:gd name="T28" fmla="*/ 0 h 15239"/>
              <a:gd name="T29" fmla="*/ 74929 w 74929"/>
              <a:gd name="T30" fmla="*/ 15239 h 152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929" h="15239">
                <a:moveTo>
                  <a:pt x="70987" y="0"/>
                </a:moveTo>
                <a:lnTo>
                  <a:pt x="3688" y="0"/>
                </a:lnTo>
                <a:lnTo>
                  <a:pt x="0" y="3413"/>
                </a:lnTo>
                <a:lnTo>
                  <a:pt x="0" y="11795"/>
                </a:lnTo>
                <a:lnTo>
                  <a:pt x="3688" y="15239"/>
                </a:lnTo>
                <a:lnTo>
                  <a:pt x="70987" y="15239"/>
                </a:lnTo>
                <a:lnTo>
                  <a:pt x="74675" y="11795"/>
                </a:lnTo>
                <a:lnTo>
                  <a:pt x="74675" y="3413"/>
                </a:lnTo>
                <a:lnTo>
                  <a:pt x="70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7" name="object 133"/>
          <p:cNvSpPr>
            <a:spLocks/>
          </p:cNvSpPr>
          <p:nvPr/>
        </p:nvSpPr>
        <p:spPr bwMode="auto">
          <a:xfrm>
            <a:off x="3424238" y="1741488"/>
            <a:ext cx="1587" cy="1587"/>
          </a:xfrm>
          <a:custGeom>
            <a:avLst/>
            <a:gdLst>
              <a:gd name="T0" fmla="*/ 39 w 2539"/>
              <a:gd name="T1" fmla="*/ 0 h 1269"/>
              <a:gd name="T2" fmla="*/ 0 w 2539"/>
              <a:gd name="T3" fmla="*/ 0 h 1269"/>
              <a:gd name="T4" fmla="*/ 76 w 2539"/>
              <a:gd name="T5" fmla="*/ 3643 h 1269"/>
              <a:gd name="T6" fmla="*/ 39 w 2539"/>
              <a:gd name="T7" fmla="*/ 0 h 1269"/>
              <a:gd name="T8" fmla="*/ 0 60000 65536"/>
              <a:gd name="T9" fmla="*/ 0 60000 65536"/>
              <a:gd name="T10" fmla="*/ 0 60000 65536"/>
              <a:gd name="T11" fmla="*/ 0 60000 65536"/>
              <a:gd name="T12" fmla="*/ 0 w 2539"/>
              <a:gd name="T13" fmla="*/ 0 h 1269"/>
              <a:gd name="T14" fmla="*/ 2539 w 2539"/>
              <a:gd name="T15" fmla="*/ 1269 h 12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9" h="1269">
                <a:moveTo>
                  <a:pt x="1036" y="0"/>
                </a:moveTo>
                <a:lnTo>
                  <a:pt x="0" y="0"/>
                </a:lnTo>
                <a:lnTo>
                  <a:pt x="2042" y="761"/>
                </a:lnTo>
                <a:lnTo>
                  <a:pt x="1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8" name="object 134"/>
          <p:cNvSpPr>
            <a:spLocks/>
          </p:cNvSpPr>
          <p:nvPr/>
        </p:nvSpPr>
        <p:spPr bwMode="auto">
          <a:xfrm>
            <a:off x="3419475" y="1584325"/>
            <a:ext cx="269875" cy="263525"/>
          </a:xfrm>
          <a:custGeom>
            <a:avLst/>
            <a:gdLst>
              <a:gd name="T0" fmla="*/ 205669 w 269875"/>
              <a:gd name="T1" fmla="*/ 249644 h 262255"/>
              <a:gd name="T2" fmla="*/ 208909 w 269875"/>
              <a:gd name="T3" fmla="*/ 271143 h 262255"/>
              <a:gd name="T4" fmla="*/ 269747 w 269875"/>
              <a:gd name="T5" fmla="*/ 245259 h 262255"/>
              <a:gd name="T6" fmla="*/ 171683 w 269875"/>
              <a:gd name="T7" fmla="*/ 245259 h 262255"/>
              <a:gd name="T8" fmla="*/ 172387 w 269875"/>
              <a:gd name="T9" fmla="*/ 231913 h 262255"/>
              <a:gd name="T10" fmla="*/ 111373 w 269875"/>
              <a:gd name="T11" fmla="*/ 230672 h 262255"/>
              <a:gd name="T12" fmla="*/ 3 w 269875"/>
              <a:gd name="T13" fmla="*/ 227666 h 262255"/>
              <a:gd name="T14" fmla="*/ 206380 w 269875"/>
              <a:gd name="T15" fmla="*/ 208749 h 262255"/>
              <a:gd name="T16" fmla="*/ 269747 w 269875"/>
              <a:gd name="T17" fmla="*/ 231913 h 262255"/>
              <a:gd name="T18" fmla="*/ 120030 w 269875"/>
              <a:gd name="T19" fmla="*/ 199291 h 262255"/>
              <a:gd name="T20" fmla="*/ 120031 w 269875"/>
              <a:gd name="T21" fmla="*/ 230672 h 262255"/>
              <a:gd name="T22" fmla="*/ 19226 w 269875"/>
              <a:gd name="T23" fmla="*/ 168340 h 262255"/>
              <a:gd name="T24" fmla="*/ 68044 w 269875"/>
              <a:gd name="T25" fmla="*/ 194683 h 262255"/>
              <a:gd name="T26" fmla="*/ 91954 w 269875"/>
              <a:gd name="T27" fmla="*/ 230046 h 262255"/>
              <a:gd name="T28" fmla="*/ 120030 w 269875"/>
              <a:gd name="T29" fmla="*/ 199291 h 262255"/>
              <a:gd name="T30" fmla="*/ 133990 w 269875"/>
              <a:gd name="T31" fmla="*/ 196138 h 262255"/>
              <a:gd name="T32" fmla="*/ 170559 w 269875"/>
              <a:gd name="T33" fmla="*/ 179010 h 262255"/>
              <a:gd name="T34" fmla="*/ 19326 w 269875"/>
              <a:gd name="T35" fmla="*/ 164415 h 262255"/>
              <a:gd name="T36" fmla="*/ 100462 w 269875"/>
              <a:gd name="T37" fmla="*/ 199291 h 262255"/>
              <a:gd name="T38" fmla="*/ 19028 w 269875"/>
              <a:gd name="T39" fmla="*/ 12426 h 262255"/>
              <a:gd name="T40" fmla="*/ 22086 w 269875"/>
              <a:gd name="T41" fmla="*/ 26355 h 262255"/>
              <a:gd name="T42" fmla="*/ 36016 w 269875"/>
              <a:gd name="T43" fmla="*/ 74513 h 262255"/>
              <a:gd name="T44" fmla="*/ 86168 w 269875"/>
              <a:gd name="T45" fmla="*/ 128213 h 262255"/>
              <a:gd name="T46" fmla="*/ 19326 w 269875"/>
              <a:gd name="T47" fmla="*/ 164415 h 262255"/>
              <a:gd name="T48" fmla="*/ 199807 w 269875"/>
              <a:gd name="T49" fmla="*/ 109741 h 262255"/>
              <a:gd name="T50" fmla="*/ 208671 w 269875"/>
              <a:gd name="T51" fmla="*/ 70963 h 262255"/>
              <a:gd name="T52" fmla="*/ 114478 w 269875"/>
              <a:gd name="T53" fmla="*/ 64091 h 262255"/>
              <a:gd name="T54" fmla="*/ 74933 w 269875"/>
              <a:gd name="T55" fmla="*/ 31130 h 262255"/>
              <a:gd name="T56" fmla="*/ 38705 w 269875"/>
              <a:gd name="T57" fmla="*/ 14431 h 262255"/>
              <a:gd name="T58" fmla="*/ 235096 w 269875"/>
              <a:gd name="T59" fmla="*/ 58579 h 262255"/>
              <a:gd name="T60" fmla="*/ 236824 w 269875"/>
              <a:gd name="T61" fmla="*/ 84367 h 262255"/>
              <a:gd name="T62" fmla="*/ 236411 w 269875"/>
              <a:gd name="T63" fmla="*/ 70368 h 262255"/>
              <a:gd name="T64" fmla="*/ 200166 w 269875"/>
              <a:gd name="T65" fmla="*/ 35307 h 262255"/>
              <a:gd name="T66" fmla="*/ 167897 w 269875"/>
              <a:gd name="T67" fmla="*/ 60746 h 262255"/>
              <a:gd name="T68" fmla="*/ 135949 w 269875"/>
              <a:gd name="T69" fmla="*/ 70963 h 262255"/>
              <a:gd name="T70" fmla="*/ 219962 w 269875"/>
              <a:gd name="T71" fmla="*/ 62140 h 262255"/>
              <a:gd name="T72" fmla="*/ 232044 w 269875"/>
              <a:gd name="T73" fmla="*/ 58579 h 262255"/>
              <a:gd name="T74" fmla="*/ 246042 w 269875"/>
              <a:gd name="T75" fmla="*/ 57413 h 262255"/>
              <a:gd name="T76" fmla="*/ 237265 w 269875"/>
              <a:gd name="T77" fmla="*/ 44803 h 262255"/>
              <a:gd name="T78" fmla="*/ 224668 w 269875"/>
              <a:gd name="T79" fmla="*/ 38497 h 262255"/>
              <a:gd name="T80" fmla="*/ 246042 w 269875"/>
              <a:gd name="T81" fmla="*/ 57413 h 262255"/>
              <a:gd name="T82" fmla="*/ 246042 w 269875"/>
              <a:gd name="T83" fmla="*/ 57413 h 262255"/>
              <a:gd name="T84" fmla="*/ 256428 w 269875"/>
              <a:gd name="T85" fmla="*/ 10782 h 262255"/>
              <a:gd name="T86" fmla="*/ 236495 w 269875"/>
              <a:gd name="T87" fmla="*/ 35739 h 262255"/>
              <a:gd name="T88" fmla="*/ 240085 w 269875"/>
              <a:gd name="T89" fmla="*/ 36465 h 262255"/>
              <a:gd name="T90" fmla="*/ 265280 w 269875"/>
              <a:gd name="T91" fmla="*/ 5064 h 2622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69875"/>
              <a:gd name="T139" fmla="*/ 0 h 262255"/>
              <a:gd name="T140" fmla="*/ 269875 w 269875"/>
              <a:gd name="T141" fmla="*/ 262255 h 26225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69875" h="262255">
                <a:moveTo>
                  <a:pt x="269747" y="237104"/>
                </a:moveTo>
                <a:lnTo>
                  <a:pt x="171683" y="237104"/>
                </a:lnTo>
                <a:lnTo>
                  <a:pt x="205669" y="241343"/>
                </a:lnTo>
                <a:lnTo>
                  <a:pt x="206380" y="257312"/>
                </a:lnTo>
                <a:lnTo>
                  <a:pt x="206380" y="260360"/>
                </a:lnTo>
                <a:lnTo>
                  <a:pt x="208909" y="262127"/>
                </a:lnTo>
                <a:lnTo>
                  <a:pt x="267340" y="262127"/>
                </a:lnTo>
                <a:lnTo>
                  <a:pt x="269747" y="260360"/>
                </a:lnTo>
                <a:lnTo>
                  <a:pt x="269747" y="237104"/>
                </a:lnTo>
                <a:close/>
              </a:path>
              <a:path w="269875" h="262255">
                <a:moveTo>
                  <a:pt x="3" y="220096"/>
                </a:moveTo>
                <a:lnTo>
                  <a:pt x="0" y="241432"/>
                </a:lnTo>
                <a:lnTo>
                  <a:pt x="171683" y="237104"/>
                </a:lnTo>
                <a:lnTo>
                  <a:pt x="269747" y="237104"/>
                </a:lnTo>
                <a:lnTo>
                  <a:pt x="269747" y="224201"/>
                </a:lnTo>
                <a:lnTo>
                  <a:pt x="172387" y="224201"/>
                </a:lnTo>
                <a:lnTo>
                  <a:pt x="120031" y="223144"/>
                </a:lnTo>
                <a:lnTo>
                  <a:pt x="120031" y="223002"/>
                </a:lnTo>
                <a:lnTo>
                  <a:pt x="111373" y="223002"/>
                </a:lnTo>
                <a:lnTo>
                  <a:pt x="100462" y="222503"/>
                </a:lnTo>
                <a:lnTo>
                  <a:pt x="91954" y="222397"/>
                </a:lnTo>
                <a:lnTo>
                  <a:pt x="3" y="220096"/>
                </a:lnTo>
                <a:close/>
              </a:path>
              <a:path w="269875" h="262255">
                <a:moveTo>
                  <a:pt x="267340" y="199400"/>
                </a:moveTo>
                <a:lnTo>
                  <a:pt x="208909" y="199400"/>
                </a:lnTo>
                <a:lnTo>
                  <a:pt x="206380" y="201808"/>
                </a:lnTo>
                <a:lnTo>
                  <a:pt x="206380" y="220736"/>
                </a:lnTo>
                <a:lnTo>
                  <a:pt x="172387" y="224201"/>
                </a:lnTo>
                <a:lnTo>
                  <a:pt x="269747" y="224201"/>
                </a:lnTo>
                <a:lnTo>
                  <a:pt x="269747" y="201808"/>
                </a:lnTo>
                <a:lnTo>
                  <a:pt x="267340" y="199400"/>
                </a:lnTo>
                <a:close/>
              </a:path>
              <a:path w="269875" h="262255">
                <a:moveTo>
                  <a:pt x="120030" y="192664"/>
                </a:moveTo>
                <a:lnTo>
                  <a:pt x="111373" y="192664"/>
                </a:lnTo>
                <a:lnTo>
                  <a:pt x="111373" y="223002"/>
                </a:lnTo>
                <a:lnTo>
                  <a:pt x="120031" y="223002"/>
                </a:lnTo>
                <a:lnTo>
                  <a:pt x="120030" y="192664"/>
                </a:lnTo>
                <a:close/>
              </a:path>
              <a:path w="269875" h="262255">
                <a:moveTo>
                  <a:pt x="9885" y="157941"/>
                </a:moveTo>
                <a:lnTo>
                  <a:pt x="19226" y="162743"/>
                </a:lnTo>
                <a:lnTo>
                  <a:pt x="41747" y="177059"/>
                </a:lnTo>
                <a:lnTo>
                  <a:pt x="53764" y="183534"/>
                </a:lnTo>
                <a:lnTo>
                  <a:pt x="68044" y="188210"/>
                </a:lnTo>
                <a:lnTo>
                  <a:pt x="80105" y="190956"/>
                </a:lnTo>
                <a:lnTo>
                  <a:pt x="90979" y="192548"/>
                </a:lnTo>
                <a:lnTo>
                  <a:pt x="91954" y="222397"/>
                </a:lnTo>
                <a:lnTo>
                  <a:pt x="100462" y="222397"/>
                </a:lnTo>
                <a:lnTo>
                  <a:pt x="100462" y="192664"/>
                </a:lnTo>
                <a:lnTo>
                  <a:pt x="120030" y="192664"/>
                </a:lnTo>
                <a:lnTo>
                  <a:pt x="120030" y="192217"/>
                </a:lnTo>
                <a:lnTo>
                  <a:pt x="127253" y="190743"/>
                </a:lnTo>
                <a:lnTo>
                  <a:pt x="133990" y="189616"/>
                </a:lnTo>
                <a:lnTo>
                  <a:pt x="140726" y="187695"/>
                </a:lnTo>
                <a:lnTo>
                  <a:pt x="157241" y="181381"/>
                </a:lnTo>
                <a:lnTo>
                  <a:pt x="170559" y="173058"/>
                </a:lnTo>
                <a:lnTo>
                  <a:pt x="180974" y="163178"/>
                </a:lnTo>
                <a:lnTo>
                  <a:pt x="183978" y="158948"/>
                </a:lnTo>
                <a:lnTo>
                  <a:pt x="19326" y="158948"/>
                </a:lnTo>
                <a:lnTo>
                  <a:pt x="9885" y="157941"/>
                </a:lnTo>
                <a:close/>
              </a:path>
              <a:path w="269875" h="262255">
                <a:moveTo>
                  <a:pt x="107838" y="192664"/>
                </a:moveTo>
                <a:lnTo>
                  <a:pt x="100462" y="192664"/>
                </a:lnTo>
                <a:lnTo>
                  <a:pt x="104150" y="193304"/>
                </a:lnTo>
                <a:lnTo>
                  <a:pt x="107838" y="192664"/>
                </a:lnTo>
                <a:close/>
              </a:path>
              <a:path w="269875" h="262255">
                <a:moveTo>
                  <a:pt x="19028" y="12013"/>
                </a:moveTo>
                <a:lnTo>
                  <a:pt x="10477" y="12459"/>
                </a:lnTo>
                <a:lnTo>
                  <a:pt x="16888" y="17611"/>
                </a:lnTo>
                <a:lnTo>
                  <a:pt x="22086" y="25479"/>
                </a:lnTo>
                <a:lnTo>
                  <a:pt x="26602" y="36826"/>
                </a:lnTo>
                <a:lnTo>
                  <a:pt x="30969" y="52413"/>
                </a:lnTo>
                <a:lnTo>
                  <a:pt x="36016" y="72035"/>
                </a:lnTo>
                <a:lnTo>
                  <a:pt x="42053" y="87987"/>
                </a:lnTo>
                <a:lnTo>
                  <a:pt x="75574" y="121524"/>
                </a:lnTo>
                <a:lnTo>
                  <a:pt x="86168" y="123950"/>
                </a:lnTo>
                <a:lnTo>
                  <a:pt x="77841" y="129526"/>
                </a:lnTo>
                <a:lnTo>
                  <a:pt x="44965" y="154823"/>
                </a:lnTo>
                <a:lnTo>
                  <a:pt x="19326" y="158948"/>
                </a:lnTo>
                <a:lnTo>
                  <a:pt x="183978" y="158948"/>
                </a:lnTo>
                <a:lnTo>
                  <a:pt x="199491" y="117037"/>
                </a:lnTo>
                <a:lnTo>
                  <a:pt x="199807" y="106092"/>
                </a:lnTo>
                <a:lnTo>
                  <a:pt x="200630" y="87075"/>
                </a:lnTo>
                <a:lnTo>
                  <a:pt x="204626" y="73857"/>
                </a:lnTo>
                <a:lnTo>
                  <a:pt x="208671" y="68604"/>
                </a:lnTo>
                <a:lnTo>
                  <a:pt x="135949" y="68604"/>
                </a:lnTo>
                <a:lnTo>
                  <a:pt x="125213" y="66647"/>
                </a:lnTo>
                <a:lnTo>
                  <a:pt x="114478" y="61960"/>
                </a:lnTo>
                <a:lnTo>
                  <a:pt x="103774" y="54479"/>
                </a:lnTo>
                <a:lnTo>
                  <a:pt x="88873" y="40651"/>
                </a:lnTo>
                <a:lnTo>
                  <a:pt x="74933" y="30095"/>
                </a:lnTo>
                <a:lnTo>
                  <a:pt x="61938" y="22400"/>
                </a:lnTo>
                <a:lnTo>
                  <a:pt x="49867" y="17156"/>
                </a:lnTo>
                <a:lnTo>
                  <a:pt x="38705" y="13950"/>
                </a:lnTo>
                <a:lnTo>
                  <a:pt x="28431" y="12373"/>
                </a:lnTo>
                <a:lnTo>
                  <a:pt x="19028" y="12013"/>
                </a:lnTo>
                <a:close/>
              </a:path>
              <a:path w="269875" h="262255">
                <a:moveTo>
                  <a:pt x="235096" y="56631"/>
                </a:moveTo>
                <a:lnTo>
                  <a:pt x="232044" y="56631"/>
                </a:lnTo>
                <a:lnTo>
                  <a:pt x="233061" y="68200"/>
                </a:lnTo>
                <a:lnTo>
                  <a:pt x="236824" y="81560"/>
                </a:lnTo>
                <a:lnTo>
                  <a:pt x="237500" y="81655"/>
                </a:lnTo>
                <a:lnTo>
                  <a:pt x="239908" y="81655"/>
                </a:lnTo>
                <a:lnTo>
                  <a:pt x="236411" y="68029"/>
                </a:lnTo>
                <a:lnTo>
                  <a:pt x="235096" y="56631"/>
                </a:lnTo>
                <a:close/>
              </a:path>
              <a:path w="269875" h="262255">
                <a:moveTo>
                  <a:pt x="209298" y="30935"/>
                </a:moveTo>
                <a:lnTo>
                  <a:pt x="200166" y="34133"/>
                </a:lnTo>
                <a:lnTo>
                  <a:pt x="189899" y="40807"/>
                </a:lnTo>
                <a:lnTo>
                  <a:pt x="178367" y="50396"/>
                </a:lnTo>
                <a:lnTo>
                  <a:pt x="167897" y="58726"/>
                </a:lnTo>
                <a:lnTo>
                  <a:pt x="157319" y="64580"/>
                </a:lnTo>
                <a:lnTo>
                  <a:pt x="146661" y="67894"/>
                </a:lnTo>
                <a:lnTo>
                  <a:pt x="135949" y="68604"/>
                </a:lnTo>
                <a:lnTo>
                  <a:pt x="208671" y="68604"/>
                </a:lnTo>
                <a:lnTo>
                  <a:pt x="211251" y="65252"/>
                </a:lnTo>
                <a:lnTo>
                  <a:pt x="219962" y="60074"/>
                </a:lnTo>
                <a:lnTo>
                  <a:pt x="224668" y="58552"/>
                </a:lnTo>
                <a:lnTo>
                  <a:pt x="228356" y="57271"/>
                </a:lnTo>
                <a:lnTo>
                  <a:pt x="232044" y="56631"/>
                </a:lnTo>
                <a:lnTo>
                  <a:pt x="235096" y="56631"/>
                </a:lnTo>
                <a:lnTo>
                  <a:pt x="242315" y="55504"/>
                </a:lnTo>
                <a:lnTo>
                  <a:pt x="246042" y="55504"/>
                </a:lnTo>
                <a:lnTo>
                  <a:pt x="242315" y="53583"/>
                </a:lnTo>
                <a:lnTo>
                  <a:pt x="235579" y="48127"/>
                </a:lnTo>
                <a:lnTo>
                  <a:pt x="237265" y="43312"/>
                </a:lnTo>
                <a:lnTo>
                  <a:pt x="230123" y="43312"/>
                </a:lnTo>
                <a:lnTo>
                  <a:pt x="227075" y="40264"/>
                </a:lnTo>
                <a:lnTo>
                  <a:pt x="224668" y="37216"/>
                </a:lnTo>
                <a:lnTo>
                  <a:pt x="217422" y="31775"/>
                </a:lnTo>
                <a:lnTo>
                  <a:pt x="209298" y="30935"/>
                </a:lnTo>
                <a:close/>
              </a:path>
              <a:path w="269875" h="262255">
                <a:moveTo>
                  <a:pt x="246042" y="55504"/>
                </a:moveTo>
                <a:lnTo>
                  <a:pt x="242315" y="55504"/>
                </a:lnTo>
                <a:lnTo>
                  <a:pt x="247284" y="56144"/>
                </a:lnTo>
                <a:lnTo>
                  <a:pt x="246042" y="55504"/>
                </a:lnTo>
                <a:close/>
              </a:path>
              <a:path w="269875" h="262255">
                <a:moveTo>
                  <a:pt x="264932" y="0"/>
                </a:moveTo>
                <a:lnTo>
                  <a:pt x="261244" y="5455"/>
                </a:lnTo>
                <a:lnTo>
                  <a:pt x="256428" y="10424"/>
                </a:lnTo>
                <a:lnTo>
                  <a:pt x="252100" y="15239"/>
                </a:lnTo>
                <a:lnTo>
                  <a:pt x="243518" y="24015"/>
                </a:lnTo>
                <a:lnTo>
                  <a:pt x="236495" y="34551"/>
                </a:lnTo>
                <a:lnTo>
                  <a:pt x="230123" y="43312"/>
                </a:lnTo>
                <a:lnTo>
                  <a:pt x="237265" y="43312"/>
                </a:lnTo>
                <a:lnTo>
                  <a:pt x="240085" y="35252"/>
                </a:lnTo>
                <a:lnTo>
                  <a:pt x="247336" y="25134"/>
                </a:lnTo>
                <a:lnTo>
                  <a:pt x="258553" y="13051"/>
                </a:lnTo>
                <a:lnTo>
                  <a:pt x="265280" y="4896"/>
                </a:lnTo>
                <a:lnTo>
                  <a:pt x="2649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9" name="object 135"/>
          <p:cNvSpPr>
            <a:spLocks/>
          </p:cNvSpPr>
          <p:nvPr/>
        </p:nvSpPr>
        <p:spPr bwMode="auto">
          <a:xfrm>
            <a:off x="3397250" y="1800225"/>
            <a:ext cx="17463" cy="30163"/>
          </a:xfrm>
          <a:custGeom>
            <a:avLst/>
            <a:gdLst>
              <a:gd name="T0" fmla="*/ 10513 w 18414"/>
              <a:gd name="T1" fmla="*/ 0 h 30480"/>
              <a:gd name="T2" fmla="*/ 2103 w 18414"/>
              <a:gd name="T3" fmla="*/ 0 h 30480"/>
              <a:gd name="T4" fmla="*/ 0 w 18414"/>
              <a:gd name="T5" fmla="*/ 3428 h 30480"/>
              <a:gd name="T6" fmla="*/ 0 w 18414"/>
              <a:gd name="T7" fmla="*/ 24900 h 30480"/>
              <a:gd name="T8" fmla="*/ 2103 w 18414"/>
              <a:gd name="T9" fmla="*/ 28328 h 30480"/>
              <a:gd name="T10" fmla="*/ 10513 w 18414"/>
              <a:gd name="T11" fmla="*/ 28328 h 30480"/>
              <a:gd name="T12" fmla="*/ 12617 w 18414"/>
              <a:gd name="T13" fmla="*/ 24900 h 30480"/>
              <a:gd name="T14" fmla="*/ 12617 w 18414"/>
              <a:gd name="T15" fmla="*/ 3428 h 30480"/>
              <a:gd name="T16" fmla="*/ 10513 w 18414"/>
              <a:gd name="T17" fmla="*/ 0 h 30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14"/>
              <a:gd name="T28" fmla="*/ 0 h 30480"/>
              <a:gd name="T29" fmla="*/ 18414 w 18414"/>
              <a:gd name="T30" fmla="*/ 30480 h 30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14" h="30480">
                <a:moveTo>
                  <a:pt x="15239" y="0"/>
                </a:moveTo>
                <a:lnTo>
                  <a:pt x="3047" y="0"/>
                </a:lnTo>
                <a:lnTo>
                  <a:pt x="0" y="3688"/>
                </a:lnTo>
                <a:lnTo>
                  <a:pt x="0" y="26791"/>
                </a:lnTo>
                <a:lnTo>
                  <a:pt x="3047" y="30479"/>
                </a:lnTo>
                <a:lnTo>
                  <a:pt x="15239" y="30479"/>
                </a:lnTo>
                <a:lnTo>
                  <a:pt x="18287" y="26791"/>
                </a:lnTo>
                <a:lnTo>
                  <a:pt x="18287" y="3688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6" name="object 136"/>
          <p:cNvSpPr txBox="1"/>
          <p:nvPr/>
        </p:nvSpPr>
        <p:spPr>
          <a:xfrm>
            <a:off x="2922588" y="1185863"/>
            <a:ext cx="222250" cy="2047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01" name="object 137"/>
          <p:cNvSpPr txBox="1">
            <a:spLocks noChangeArrowheads="1"/>
          </p:cNvSpPr>
          <p:nvPr/>
        </p:nvSpPr>
        <p:spPr bwMode="auto">
          <a:xfrm>
            <a:off x="3179763" y="1200150"/>
            <a:ext cx="4683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PEACE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JUSTICE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STRONG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INSTITUTIONS</a:t>
            </a:r>
            <a:endParaRPr lang="en-US" altLang="en-US" sz="500">
              <a:latin typeface="Arial" panose="020B0604020202020204" pitchFamily="34" charset="0"/>
            </a:endParaRPr>
          </a:p>
        </p:txBody>
      </p:sp>
      <p:sp>
        <p:nvSpPr>
          <p:cNvPr id="11402" name="object 138"/>
          <p:cNvSpPr>
            <a:spLocks/>
          </p:cNvSpPr>
          <p:nvPr/>
        </p:nvSpPr>
        <p:spPr bwMode="auto">
          <a:xfrm>
            <a:off x="4043363" y="1268413"/>
            <a:ext cx="400050" cy="387350"/>
          </a:xfrm>
          <a:custGeom>
            <a:avLst/>
            <a:gdLst>
              <a:gd name="T0" fmla="*/ 134722 w 398779"/>
              <a:gd name="T1" fmla="*/ 24383 h 387350"/>
              <a:gd name="T2" fmla="*/ 76025 w 398779"/>
              <a:gd name="T3" fmla="*/ 70103 h 387350"/>
              <a:gd name="T4" fmla="*/ 39502 w 398779"/>
              <a:gd name="T5" fmla="*/ 252983 h 387350"/>
              <a:gd name="T6" fmla="*/ 90285 w 398779"/>
              <a:gd name="T7" fmla="*/ 374903 h 387350"/>
              <a:gd name="T8" fmla="*/ 317147 w 398779"/>
              <a:gd name="T9" fmla="*/ 374903 h 387350"/>
              <a:gd name="T10" fmla="*/ 58129 w 398779"/>
              <a:gd name="T11" fmla="*/ 283463 h 387350"/>
              <a:gd name="T12" fmla="*/ 183481 w 398779"/>
              <a:gd name="T13" fmla="*/ 256031 h 387350"/>
              <a:gd name="T14" fmla="*/ 80688 w 398779"/>
              <a:gd name="T15" fmla="*/ 228599 h 387350"/>
              <a:gd name="T16" fmla="*/ 31532 w 398779"/>
              <a:gd name="T17" fmla="*/ 131063 h 387350"/>
              <a:gd name="T18" fmla="*/ 119216 w 398779"/>
              <a:gd name="T19" fmla="*/ 91439 h 387350"/>
              <a:gd name="T20" fmla="*/ 152498 w 398779"/>
              <a:gd name="T21" fmla="*/ 36575 h 387350"/>
              <a:gd name="T22" fmla="*/ 230287 w 398779"/>
              <a:gd name="T23" fmla="*/ 0 h 387350"/>
              <a:gd name="T24" fmla="*/ 290267 w 398779"/>
              <a:gd name="T25" fmla="*/ 384047 h 387350"/>
              <a:gd name="T26" fmla="*/ 156148 w 398779"/>
              <a:gd name="T27" fmla="*/ 277367 h 387350"/>
              <a:gd name="T28" fmla="*/ 161838 w 398779"/>
              <a:gd name="T29" fmla="*/ 365759 h 387350"/>
              <a:gd name="T30" fmla="*/ 234033 w 398779"/>
              <a:gd name="T31" fmla="*/ 350519 h 387350"/>
              <a:gd name="T32" fmla="*/ 179915 w 398779"/>
              <a:gd name="T33" fmla="*/ 298703 h 387350"/>
              <a:gd name="T34" fmla="*/ 348758 w 398779"/>
              <a:gd name="T35" fmla="*/ 283463 h 387350"/>
              <a:gd name="T36" fmla="*/ 308914 w 398779"/>
              <a:gd name="T37" fmla="*/ 353567 h 387350"/>
              <a:gd name="T38" fmla="*/ 370262 w 398779"/>
              <a:gd name="T39" fmla="*/ 295655 h 387350"/>
              <a:gd name="T40" fmla="*/ 218884 w 398779"/>
              <a:gd name="T41" fmla="*/ 246887 h 387350"/>
              <a:gd name="T42" fmla="*/ 220136 w 398779"/>
              <a:gd name="T43" fmla="*/ 323087 h 387350"/>
              <a:gd name="T44" fmla="*/ 250661 w 398779"/>
              <a:gd name="T45" fmla="*/ 286511 h 387350"/>
              <a:gd name="T46" fmla="*/ 370279 w 398779"/>
              <a:gd name="T47" fmla="*/ 256031 h 387350"/>
              <a:gd name="T48" fmla="*/ 234503 w 398779"/>
              <a:gd name="T49" fmla="*/ 225551 h 387350"/>
              <a:gd name="T50" fmla="*/ 127482 w 398779"/>
              <a:gd name="T51" fmla="*/ 274319 h 387350"/>
              <a:gd name="T52" fmla="*/ 272699 w 398779"/>
              <a:gd name="T53" fmla="*/ 274319 h 387350"/>
              <a:gd name="T54" fmla="*/ 369180 w 398779"/>
              <a:gd name="T55" fmla="*/ 268223 h 387350"/>
              <a:gd name="T56" fmla="*/ 157148 w 398779"/>
              <a:gd name="T57" fmla="*/ 240791 h 387350"/>
              <a:gd name="T58" fmla="*/ 193407 w 398779"/>
              <a:gd name="T59" fmla="*/ 234695 h 387350"/>
              <a:gd name="T60" fmla="*/ 276014 w 398779"/>
              <a:gd name="T61" fmla="*/ 201167 h 387350"/>
              <a:gd name="T62" fmla="*/ 339789 w 398779"/>
              <a:gd name="T63" fmla="*/ 243839 h 387350"/>
              <a:gd name="T64" fmla="*/ 387338 w 398779"/>
              <a:gd name="T65" fmla="*/ 234695 h 387350"/>
              <a:gd name="T66" fmla="*/ 364157 w 398779"/>
              <a:gd name="T67" fmla="*/ 88391 h 387350"/>
              <a:gd name="T68" fmla="*/ 384862 w 398779"/>
              <a:gd name="T69" fmla="*/ 176783 h 387350"/>
              <a:gd name="T70" fmla="*/ 406545 w 398779"/>
              <a:gd name="T71" fmla="*/ 158495 h 387350"/>
              <a:gd name="T72" fmla="*/ 96432 w 398779"/>
              <a:gd name="T73" fmla="*/ 94487 h 387350"/>
              <a:gd name="T74" fmla="*/ 116619 w 398779"/>
              <a:gd name="T75" fmla="*/ 164591 h 387350"/>
              <a:gd name="T76" fmla="*/ 70199 w 398779"/>
              <a:gd name="T77" fmla="*/ 207263 h 387350"/>
              <a:gd name="T78" fmla="*/ 105112 w 398779"/>
              <a:gd name="T79" fmla="*/ 210311 h 387350"/>
              <a:gd name="T80" fmla="*/ 299119 w 398779"/>
              <a:gd name="T81" fmla="*/ 185927 h 387350"/>
              <a:gd name="T82" fmla="*/ 118748 w 398779"/>
              <a:gd name="T83" fmla="*/ 94487 h 387350"/>
              <a:gd name="T84" fmla="*/ 182353 w 398779"/>
              <a:gd name="T85" fmla="*/ 210311 h 387350"/>
              <a:gd name="T86" fmla="*/ 133550 w 398779"/>
              <a:gd name="T87" fmla="*/ 91439 h 387350"/>
              <a:gd name="T88" fmla="*/ 190961 w 398779"/>
              <a:gd name="T89" fmla="*/ 185927 h 387350"/>
              <a:gd name="T90" fmla="*/ 216247 w 398779"/>
              <a:gd name="T91" fmla="*/ 158495 h 387350"/>
              <a:gd name="T92" fmla="*/ 199733 w 398779"/>
              <a:gd name="T93" fmla="*/ 112775 h 387350"/>
              <a:gd name="T94" fmla="*/ 289010 w 398779"/>
              <a:gd name="T95" fmla="*/ 94487 h 387350"/>
              <a:gd name="T96" fmla="*/ 286036 w 398779"/>
              <a:gd name="T97" fmla="*/ 179831 h 387350"/>
              <a:gd name="T98" fmla="*/ 309970 w 398779"/>
              <a:gd name="T99" fmla="*/ 91439 h 387350"/>
              <a:gd name="T100" fmla="*/ 280489 w 398779"/>
              <a:gd name="T101" fmla="*/ 67055 h 387350"/>
              <a:gd name="T102" fmla="*/ 242795 w 398779"/>
              <a:gd name="T103" fmla="*/ 109727 h 387350"/>
              <a:gd name="T104" fmla="*/ 364157 w 398779"/>
              <a:gd name="T105" fmla="*/ 88391 h 387350"/>
              <a:gd name="T106" fmla="*/ 296344 w 398779"/>
              <a:gd name="T107" fmla="*/ 45719 h 3873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8779"/>
              <a:gd name="T163" fmla="*/ 0 h 387350"/>
              <a:gd name="T164" fmla="*/ 398779 w 398779"/>
              <a:gd name="T165" fmla="*/ 387350 h 3873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8779" h="387350">
                <a:moveTo>
                  <a:pt x="225214" y="0"/>
                </a:moveTo>
                <a:lnTo>
                  <a:pt x="180745" y="0"/>
                </a:lnTo>
                <a:lnTo>
                  <a:pt x="166725" y="6095"/>
                </a:lnTo>
                <a:lnTo>
                  <a:pt x="153875" y="9143"/>
                </a:lnTo>
                <a:lnTo>
                  <a:pt x="142212" y="15239"/>
                </a:lnTo>
                <a:lnTo>
                  <a:pt x="131754" y="24383"/>
                </a:lnTo>
                <a:lnTo>
                  <a:pt x="122519" y="30479"/>
                </a:lnTo>
                <a:lnTo>
                  <a:pt x="114523" y="42671"/>
                </a:lnTo>
                <a:lnTo>
                  <a:pt x="107785" y="51815"/>
                </a:lnTo>
                <a:lnTo>
                  <a:pt x="102322" y="64007"/>
                </a:lnTo>
                <a:lnTo>
                  <a:pt x="88014" y="64007"/>
                </a:lnTo>
                <a:lnTo>
                  <a:pt x="74350" y="70103"/>
                </a:lnTo>
                <a:lnTo>
                  <a:pt x="38413" y="91439"/>
                </a:lnTo>
                <a:lnTo>
                  <a:pt x="12559" y="121919"/>
                </a:lnTo>
                <a:lnTo>
                  <a:pt x="0" y="161543"/>
                </a:lnTo>
                <a:lnTo>
                  <a:pt x="468" y="176783"/>
                </a:lnTo>
                <a:lnTo>
                  <a:pt x="9957" y="216407"/>
                </a:lnTo>
                <a:lnTo>
                  <a:pt x="38631" y="252983"/>
                </a:lnTo>
                <a:lnTo>
                  <a:pt x="37167" y="268223"/>
                </a:lnTo>
                <a:lnTo>
                  <a:pt x="36005" y="280415"/>
                </a:lnTo>
                <a:lnTo>
                  <a:pt x="36946" y="295655"/>
                </a:lnTo>
                <a:lnTo>
                  <a:pt x="39745" y="310895"/>
                </a:lnTo>
                <a:lnTo>
                  <a:pt x="57996" y="347471"/>
                </a:lnTo>
                <a:lnTo>
                  <a:pt x="88297" y="374903"/>
                </a:lnTo>
                <a:lnTo>
                  <a:pt x="113461" y="387095"/>
                </a:lnTo>
                <a:lnTo>
                  <a:pt x="158301" y="387095"/>
                </a:lnTo>
                <a:lnTo>
                  <a:pt x="170921" y="384047"/>
                </a:lnTo>
                <a:lnTo>
                  <a:pt x="181963" y="380999"/>
                </a:lnTo>
                <a:lnTo>
                  <a:pt x="191721" y="374903"/>
                </a:lnTo>
                <a:lnTo>
                  <a:pt x="310160" y="374903"/>
                </a:lnTo>
                <a:lnTo>
                  <a:pt x="317884" y="368807"/>
                </a:lnTo>
                <a:lnTo>
                  <a:pt x="144977" y="368807"/>
                </a:lnTo>
                <a:lnTo>
                  <a:pt x="129585" y="365759"/>
                </a:lnTo>
                <a:lnTo>
                  <a:pt x="90228" y="350519"/>
                </a:lnTo>
                <a:lnTo>
                  <a:pt x="64567" y="320039"/>
                </a:lnTo>
                <a:lnTo>
                  <a:pt x="56848" y="283463"/>
                </a:lnTo>
                <a:lnTo>
                  <a:pt x="56848" y="277367"/>
                </a:lnTo>
                <a:lnTo>
                  <a:pt x="57732" y="274319"/>
                </a:lnTo>
                <a:lnTo>
                  <a:pt x="58616" y="268223"/>
                </a:lnTo>
                <a:lnTo>
                  <a:pt x="176213" y="268223"/>
                </a:lnTo>
                <a:lnTo>
                  <a:pt x="178298" y="259079"/>
                </a:lnTo>
                <a:lnTo>
                  <a:pt x="179439" y="256031"/>
                </a:lnTo>
                <a:lnTo>
                  <a:pt x="100219" y="256031"/>
                </a:lnTo>
                <a:lnTo>
                  <a:pt x="86913" y="252983"/>
                </a:lnTo>
                <a:lnTo>
                  <a:pt x="76134" y="249935"/>
                </a:lnTo>
                <a:lnTo>
                  <a:pt x="66847" y="246887"/>
                </a:lnTo>
                <a:lnTo>
                  <a:pt x="73365" y="234695"/>
                </a:lnTo>
                <a:lnTo>
                  <a:pt x="78910" y="228599"/>
                </a:lnTo>
                <a:lnTo>
                  <a:pt x="51750" y="228599"/>
                </a:lnTo>
                <a:lnTo>
                  <a:pt x="21729" y="188975"/>
                </a:lnTo>
                <a:lnTo>
                  <a:pt x="20277" y="173735"/>
                </a:lnTo>
                <a:lnTo>
                  <a:pt x="21518" y="158495"/>
                </a:lnTo>
                <a:lnTo>
                  <a:pt x="25111" y="146303"/>
                </a:lnTo>
                <a:lnTo>
                  <a:pt x="30837" y="131063"/>
                </a:lnTo>
                <a:lnTo>
                  <a:pt x="38481" y="121919"/>
                </a:lnTo>
                <a:lnTo>
                  <a:pt x="47828" y="109727"/>
                </a:lnTo>
                <a:lnTo>
                  <a:pt x="58662" y="103631"/>
                </a:lnTo>
                <a:lnTo>
                  <a:pt x="70770" y="97535"/>
                </a:lnTo>
                <a:lnTo>
                  <a:pt x="83936" y="91439"/>
                </a:lnTo>
                <a:lnTo>
                  <a:pt x="116589" y="91439"/>
                </a:lnTo>
                <a:lnTo>
                  <a:pt x="117046" y="88391"/>
                </a:lnTo>
                <a:lnTo>
                  <a:pt x="166020" y="88391"/>
                </a:lnTo>
                <a:lnTo>
                  <a:pt x="154498" y="79247"/>
                </a:lnTo>
                <a:lnTo>
                  <a:pt x="142224" y="76199"/>
                </a:lnTo>
                <a:lnTo>
                  <a:pt x="129272" y="70103"/>
                </a:lnTo>
                <a:lnTo>
                  <a:pt x="149139" y="36575"/>
                </a:lnTo>
                <a:lnTo>
                  <a:pt x="172662" y="24383"/>
                </a:lnTo>
                <a:lnTo>
                  <a:pt x="186445" y="18287"/>
                </a:lnTo>
                <a:lnTo>
                  <a:pt x="260809" y="18287"/>
                </a:lnTo>
                <a:lnTo>
                  <a:pt x="249579" y="9143"/>
                </a:lnTo>
                <a:lnTo>
                  <a:pt x="237690" y="6095"/>
                </a:lnTo>
                <a:lnTo>
                  <a:pt x="225214" y="0"/>
                </a:lnTo>
                <a:close/>
              </a:path>
              <a:path w="398779" h="387350">
                <a:moveTo>
                  <a:pt x="310160" y="374903"/>
                </a:moveTo>
                <a:lnTo>
                  <a:pt x="191721" y="374903"/>
                </a:lnTo>
                <a:lnTo>
                  <a:pt x="205139" y="380999"/>
                </a:lnTo>
                <a:lnTo>
                  <a:pt x="230089" y="387095"/>
                </a:lnTo>
                <a:lnTo>
                  <a:pt x="269403" y="387095"/>
                </a:lnTo>
                <a:lnTo>
                  <a:pt x="283873" y="384047"/>
                </a:lnTo>
                <a:lnTo>
                  <a:pt x="297497" y="380999"/>
                </a:lnTo>
                <a:lnTo>
                  <a:pt x="310160" y="374903"/>
                </a:lnTo>
                <a:close/>
              </a:path>
              <a:path w="398779" h="387350">
                <a:moveTo>
                  <a:pt x="176213" y="268223"/>
                </a:moveTo>
                <a:lnTo>
                  <a:pt x="147059" y="268223"/>
                </a:lnTo>
                <a:lnTo>
                  <a:pt x="153622" y="271271"/>
                </a:lnTo>
                <a:lnTo>
                  <a:pt x="152708" y="277367"/>
                </a:lnTo>
                <a:lnTo>
                  <a:pt x="152708" y="283463"/>
                </a:lnTo>
                <a:lnTo>
                  <a:pt x="153563" y="298703"/>
                </a:lnTo>
                <a:lnTo>
                  <a:pt x="165560" y="335279"/>
                </a:lnTo>
                <a:lnTo>
                  <a:pt x="180375" y="353567"/>
                </a:lnTo>
                <a:lnTo>
                  <a:pt x="170163" y="362711"/>
                </a:lnTo>
                <a:lnTo>
                  <a:pt x="158273" y="365759"/>
                </a:lnTo>
                <a:lnTo>
                  <a:pt x="144977" y="368807"/>
                </a:lnTo>
                <a:lnTo>
                  <a:pt x="262408" y="368807"/>
                </a:lnTo>
                <a:lnTo>
                  <a:pt x="247571" y="365759"/>
                </a:lnTo>
                <a:lnTo>
                  <a:pt x="234823" y="365759"/>
                </a:lnTo>
                <a:lnTo>
                  <a:pt x="223678" y="359663"/>
                </a:lnTo>
                <a:lnTo>
                  <a:pt x="228878" y="350519"/>
                </a:lnTo>
                <a:lnTo>
                  <a:pt x="231321" y="344423"/>
                </a:lnTo>
                <a:lnTo>
                  <a:pt x="199830" y="344423"/>
                </a:lnTo>
                <a:lnTo>
                  <a:pt x="191392" y="335279"/>
                </a:lnTo>
                <a:lnTo>
                  <a:pt x="184501" y="323087"/>
                </a:lnTo>
                <a:lnTo>
                  <a:pt x="179305" y="310895"/>
                </a:lnTo>
                <a:lnTo>
                  <a:pt x="175951" y="298703"/>
                </a:lnTo>
                <a:lnTo>
                  <a:pt x="174586" y="286511"/>
                </a:lnTo>
                <a:lnTo>
                  <a:pt x="175518" y="271271"/>
                </a:lnTo>
                <a:lnTo>
                  <a:pt x="176213" y="268223"/>
                </a:lnTo>
                <a:close/>
              </a:path>
              <a:path w="398779" h="387350">
                <a:moveTo>
                  <a:pt x="361325" y="271271"/>
                </a:moveTo>
                <a:lnTo>
                  <a:pt x="341074" y="271271"/>
                </a:lnTo>
                <a:lnTo>
                  <a:pt x="341074" y="283463"/>
                </a:lnTo>
                <a:lnTo>
                  <a:pt x="339807" y="298703"/>
                </a:lnTo>
                <a:lnTo>
                  <a:pt x="336152" y="310895"/>
                </a:lnTo>
                <a:lnTo>
                  <a:pt x="330333" y="326135"/>
                </a:lnTo>
                <a:lnTo>
                  <a:pt x="322571" y="335279"/>
                </a:lnTo>
                <a:lnTo>
                  <a:pt x="313090" y="347471"/>
                </a:lnTo>
                <a:lnTo>
                  <a:pt x="302110" y="353567"/>
                </a:lnTo>
                <a:lnTo>
                  <a:pt x="289855" y="362711"/>
                </a:lnTo>
                <a:lnTo>
                  <a:pt x="276547" y="365759"/>
                </a:lnTo>
                <a:lnTo>
                  <a:pt x="262408" y="368807"/>
                </a:lnTo>
                <a:lnTo>
                  <a:pt x="317884" y="368807"/>
                </a:lnTo>
                <a:lnTo>
                  <a:pt x="348870" y="335279"/>
                </a:lnTo>
                <a:lnTo>
                  <a:pt x="362106" y="295655"/>
                </a:lnTo>
                <a:lnTo>
                  <a:pt x="362159" y="280415"/>
                </a:lnTo>
                <a:lnTo>
                  <a:pt x="361325" y="271271"/>
                </a:lnTo>
                <a:close/>
              </a:path>
              <a:path w="398779" h="387350">
                <a:moveTo>
                  <a:pt x="229337" y="225551"/>
                </a:moveTo>
                <a:lnTo>
                  <a:pt x="197083" y="225551"/>
                </a:lnTo>
                <a:lnTo>
                  <a:pt x="206552" y="234695"/>
                </a:lnTo>
                <a:lnTo>
                  <a:pt x="214063" y="246887"/>
                </a:lnTo>
                <a:lnTo>
                  <a:pt x="219553" y="256031"/>
                </a:lnTo>
                <a:lnTo>
                  <a:pt x="222956" y="271271"/>
                </a:lnTo>
                <a:lnTo>
                  <a:pt x="224209" y="283463"/>
                </a:lnTo>
                <a:lnTo>
                  <a:pt x="223158" y="298703"/>
                </a:lnTo>
                <a:lnTo>
                  <a:pt x="220122" y="310895"/>
                </a:lnTo>
                <a:lnTo>
                  <a:pt x="215287" y="323087"/>
                </a:lnTo>
                <a:lnTo>
                  <a:pt x="208835" y="332231"/>
                </a:lnTo>
                <a:lnTo>
                  <a:pt x="200952" y="341375"/>
                </a:lnTo>
                <a:lnTo>
                  <a:pt x="199830" y="344423"/>
                </a:lnTo>
                <a:lnTo>
                  <a:pt x="231321" y="344423"/>
                </a:lnTo>
                <a:lnTo>
                  <a:pt x="233764" y="338327"/>
                </a:lnTo>
                <a:lnTo>
                  <a:pt x="245140" y="286511"/>
                </a:lnTo>
                <a:lnTo>
                  <a:pt x="245184" y="277367"/>
                </a:lnTo>
                <a:lnTo>
                  <a:pt x="244300" y="271271"/>
                </a:lnTo>
                <a:lnTo>
                  <a:pt x="243386" y="265175"/>
                </a:lnTo>
                <a:lnTo>
                  <a:pt x="360385" y="265175"/>
                </a:lnTo>
                <a:lnTo>
                  <a:pt x="359059" y="259079"/>
                </a:lnTo>
                <a:lnTo>
                  <a:pt x="362122" y="256031"/>
                </a:lnTo>
                <a:lnTo>
                  <a:pt x="281560" y="256031"/>
                </a:lnTo>
                <a:lnTo>
                  <a:pt x="268165" y="252983"/>
                </a:lnTo>
                <a:lnTo>
                  <a:pt x="255857" y="246887"/>
                </a:lnTo>
                <a:lnTo>
                  <a:pt x="244744" y="240791"/>
                </a:lnTo>
                <a:lnTo>
                  <a:pt x="234936" y="231647"/>
                </a:lnTo>
                <a:lnTo>
                  <a:pt x="229337" y="225551"/>
                </a:lnTo>
                <a:close/>
              </a:path>
              <a:path w="398779" h="387350">
                <a:moveTo>
                  <a:pt x="147059" y="268223"/>
                </a:moveTo>
                <a:lnTo>
                  <a:pt x="58616" y="268223"/>
                </a:lnTo>
                <a:lnTo>
                  <a:pt x="70388" y="271271"/>
                </a:lnTo>
                <a:lnTo>
                  <a:pt x="95406" y="277367"/>
                </a:lnTo>
                <a:lnTo>
                  <a:pt x="111091" y="277367"/>
                </a:lnTo>
                <a:lnTo>
                  <a:pt x="124674" y="274319"/>
                </a:lnTo>
                <a:lnTo>
                  <a:pt x="136536" y="271271"/>
                </a:lnTo>
                <a:lnTo>
                  <a:pt x="147059" y="268223"/>
                </a:lnTo>
                <a:close/>
              </a:path>
              <a:path w="398779" h="387350">
                <a:moveTo>
                  <a:pt x="360385" y="265175"/>
                </a:moveTo>
                <a:lnTo>
                  <a:pt x="243386" y="265175"/>
                </a:lnTo>
                <a:lnTo>
                  <a:pt x="254661" y="271271"/>
                </a:lnTo>
                <a:lnTo>
                  <a:pt x="266692" y="274319"/>
                </a:lnTo>
                <a:lnTo>
                  <a:pt x="279337" y="277367"/>
                </a:lnTo>
                <a:lnTo>
                  <a:pt x="306100" y="277367"/>
                </a:lnTo>
                <a:lnTo>
                  <a:pt x="318814" y="274319"/>
                </a:lnTo>
                <a:lnTo>
                  <a:pt x="330687" y="271271"/>
                </a:lnTo>
                <a:lnTo>
                  <a:pt x="361325" y="271271"/>
                </a:lnTo>
                <a:lnTo>
                  <a:pt x="361048" y="268223"/>
                </a:lnTo>
                <a:lnTo>
                  <a:pt x="360385" y="265175"/>
                </a:lnTo>
                <a:close/>
              </a:path>
              <a:path w="398779" h="387350">
                <a:moveTo>
                  <a:pt x="219660" y="210311"/>
                </a:moveTo>
                <a:lnTo>
                  <a:pt x="178890" y="210311"/>
                </a:lnTo>
                <a:lnTo>
                  <a:pt x="172007" y="222503"/>
                </a:lnTo>
                <a:lnTo>
                  <a:pt x="163555" y="231647"/>
                </a:lnTo>
                <a:lnTo>
                  <a:pt x="153686" y="240791"/>
                </a:lnTo>
                <a:lnTo>
                  <a:pt x="142551" y="246887"/>
                </a:lnTo>
                <a:lnTo>
                  <a:pt x="130302" y="252983"/>
                </a:lnTo>
                <a:lnTo>
                  <a:pt x="117091" y="256031"/>
                </a:lnTo>
                <a:lnTo>
                  <a:pt x="179439" y="256031"/>
                </a:lnTo>
                <a:lnTo>
                  <a:pt x="182862" y="246887"/>
                </a:lnTo>
                <a:lnTo>
                  <a:pt x="189145" y="234695"/>
                </a:lnTo>
                <a:lnTo>
                  <a:pt x="197083" y="225551"/>
                </a:lnTo>
                <a:lnTo>
                  <a:pt x="229337" y="225551"/>
                </a:lnTo>
                <a:lnTo>
                  <a:pt x="226538" y="222503"/>
                </a:lnTo>
                <a:lnTo>
                  <a:pt x="219660" y="210311"/>
                </a:lnTo>
                <a:close/>
              </a:path>
              <a:path w="398779" h="387350">
                <a:moveTo>
                  <a:pt x="322915" y="201167"/>
                </a:moveTo>
                <a:lnTo>
                  <a:pt x="269934" y="201167"/>
                </a:lnTo>
                <a:lnTo>
                  <a:pt x="283304" y="204215"/>
                </a:lnTo>
                <a:lnTo>
                  <a:pt x="295674" y="210311"/>
                </a:lnTo>
                <a:lnTo>
                  <a:pt x="306901" y="216407"/>
                </a:lnTo>
                <a:lnTo>
                  <a:pt x="316843" y="225551"/>
                </a:lnTo>
                <a:lnTo>
                  <a:pt x="325358" y="234695"/>
                </a:lnTo>
                <a:lnTo>
                  <a:pt x="332303" y="243839"/>
                </a:lnTo>
                <a:lnTo>
                  <a:pt x="321021" y="249935"/>
                </a:lnTo>
                <a:lnTo>
                  <a:pt x="308843" y="256031"/>
                </a:lnTo>
                <a:lnTo>
                  <a:pt x="362122" y="256031"/>
                </a:lnTo>
                <a:lnTo>
                  <a:pt x="368249" y="249935"/>
                </a:lnTo>
                <a:lnTo>
                  <a:pt x="376444" y="237743"/>
                </a:lnTo>
                <a:lnTo>
                  <a:pt x="378805" y="234695"/>
                </a:lnTo>
                <a:lnTo>
                  <a:pt x="352231" y="234695"/>
                </a:lnTo>
                <a:lnTo>
                  <a:pt x="344620" y="222503"/>
                </a:lnTo>
                <a:lnTo>
                  <a:pt x="335992" y="213359"/>
                </a:lnTo>
                <a:lnTo>
                  <a:pt x="326408" y="204215"/>
                </a:lnTo>
                <a:lnTo>
                  <a:pt x="322915" y="201167"/>
                </a:lnTo>
                <a:close/>
              </a:path>
              <a:path w="398779" h="387350">
                <a:moveTo>
                  <a:pt x="356135" y="88391"/>
                </a:moveTo>
                <a:lnTo>
                  <a:pt x="302700" y="88391"/>
                </a:lnTo>
                <a:lnTo>
                  <a:pt x="316798" y="91439"/>
                </a:lnTo>
                <a:lnTo>
                  <a:pt x="329901" y="97535"/>
                </a:lnTo>
                <a:lnTo>
                  <a:pt x="361314" y="121919"/>
                </a:lnTo>
                <a:lnTo>
                  <a:pt x="376850" y="161543"/>
                </a:lnTo>
                <a:lnTo>
                  <a:pt x="376384" y="176783"/>
                </a:lnTo>
                <a:lnTo>
                  <a:pt x="365754" y="216407"/>
                </a:lnTo>
                <a:lnTo>
                  <a:pt x="352231" y="234695"/>
                </a:lnTo>
                <a:lnTo>
                  <a:pt x="378805" y="234695"/>
                </a:lnTo>
                <a:lnTo>
                  <a:pt x="396967" y="192023"/>
                </a:lnTo>
                <a:lnTo>
                  <a:pt x="398590" y="173735"/>
                </a:lnTo>
                <a:lnTo>
                  <a:pt x="397590" y="158495"/>
                </a:lnTo>
                <a:lnTo>
                  <a:pt x="383660" y="118871"/>
                </a:lnTo>
                <a:lnTo>
                  <a:pt x="366598" y="97535"/>
                </a:lnTo>
                <a:lnTo>
                  <a:pt x="356135" y="88391"/>
                </a:lnTo>
                <a:close/>
              </a:path>
              <a:path w="398779" h="387350">
                <a:moveTo>
                  <a:pt x="116589" y="91439"/>
                </a:moveTo>
                <a:lnTo>
                  <a:pt x="83936" y="91439"/>
                </a:lnTo>
                <a:lnTo>
                  <a:pt x="94308" y="94487"/>
                </a:lnTo>
                <a:lnTo>
                  <a:pt x="94308" y="103631"/>
                </a:lnTo>
                <a:lnTo>
                  <a:pt x="95168" y="115823"/>
                </a:lnTo>
                <a:lnTo>
                  <a:pt x="97676" y="128015"/>
                </a:lnTo>
                <a:lnTo>
                  <a:pt x="101728" y="143255"/>
                </a:lnTo>
                <a:lnTo>
                  <a:pt x="107221" y="152399"/>
                </a:lnTo>
                <a:lnTo>
                  <a:pt x="114049" y="164591"/>
                </a:lnTo>
                <a:lnTo>
                  <a:pt x="122108" y="173735"/>
                </a:lnTo>
                <a:lnTo>
                  <a:pt x="110967" y="179831"/>
                </a:lnTo>
                <a:lnTo>
                  <a:pt x="99843" y="182879"/>
                </a:lnTo>
                <a:lnTo>
                  <a:pt x="88945" y="192023"/>
                </a:lnTo>
                <a:lnTo>
                  <a:pt x="78479" y="198119"/>
                </a:lnTo>
                <a:lnTo>
                  <a:pt x="68652" y="207263"/>
                </a:lnTo>
                <a:lnTo>
                  <a:pt x="59674" y="216407"/>
                </a:lnTo>
                <a:lnTo>
                  <a:pt x="51750" y="228599"/>
                </a:lnTo>
                <a:lnTo>
                  <a:pt x="78910" y="228599"/>
                </a:lnTo>
                <a:lnTo>
                  <a:pt x="81682" y="225551"/>
                </a:lnTo>
                <a:lnTo>
                  <a:pt x="91569" y="216407"/>
                </a:lnTo>
                <a:lnTo>
                  <a:pt x="102795" y="210311"/>
                </a:lnTo>
                <a:lnTo>
                  <a:pt x="115130" y="204215"/>
                </a:lnTo>
                <a:lnTo>
                  <a:pt x="128346" y="201167"/>
                </a:lnTo>
                <a:lnTo>
                  <a:pt x="322915" y="201167"/>
                </a:lnTo>
                <a:lnTo>
                  <a:pt x="315930" y="195071"/>
                </a:lnTo>
                <a:lnTo>
                  <a:pt x="304617" y="188975"/>
                </a:lnTo>
                <a:lnTo>
                  <a:pt x="292532" y="185927"/>
                </a:lnTo>
                <a:lnTo>
                  <a:pt x="186754" y="185927"/>
                </a:lnTo>
                <a:lnTo>
                  <a:pt x="173188" y="182879"/>
                </a:lnTo>
                <a:lnTo>
                  <a:pt x="138842" y="161543"/>
                </a:lnTo>
                <a:lnTo>
                  <a:pt x="118452" y="124967"/>
                </a:lnTo>
                <a:lnTo>
                  <a:pt x="115248" y="97535"/>
                </a:lnTo>
                <a:lnTo>
                  <a:pt x="116132" y="94487"/>
                </a:lnTo>
                <a:lnTo>
                  <a:pt x="116589" y="91439"/>
                </a:lnTo>
                <a:close/>
              </a:path>
              <a:path w="398779" h="387350">
                <a:moveTo>
                  <a:pt x="242416" y="201167"/>
                </a:moveTo>
                <a:lnTo>
                  <a:pt x="145441" y="201167"/>
                </a:lnTo>
                <a:lnTo>
                  <a:pt x="158798" y="204215"/>
                </a:lnTo>
                <a:lnTo>
                  <a:pt x="169426" y="207263"/>
                </a:lnTo>
                <a:lnTo>
                  <a:pt x="178336" y="210311"/>
                </a:lnTo>
                <a:lnTo>
                  <a:pt x="219002" y="210311"/>
                </a:lnTo>
                <a:lnTo>
                  <a:pt x="230183" y="204215"/>
                </a:lnTo>
                <a:lnTo>
                  <a:pt x="242416" y="201167"/>
                </a:lnTo>
                <a:close/>
              </a:path>
              <a:path w="398779" h="387350">
                <a:moveTo>
                  <a:pt x="166020" y="88391"/>
                </a:moveTo>
                <a:lnTo>
                  <a:pt x="117046" y="88391"/>
                </a:lnTo>
                <a:lnTo>
                  <a:pt x="130608" y="91439"/>
                </a:lnTo>
                <a:lnTo>
                  <a:pt x="143204" y="97535"/>
                </a:lnTo>
                <a:lnTo>
                  <a:pt x="173183" y="124967"/>
                </a:lnTo>
                <a:lnTo>
                  <a:pt x="187221" y="164591"/>
                </a:lnTo>
                <a:lnTo>
                  <a:pt x="187638" y="176783"/>
                </a:lnTo>
                <a:lnTo>
                  <a:pt x="187638" y="182879"/>
                </a:lnTo>
                <a:lnTo>
                  <a:pt x="186754" y="185927"/>
                </a:lnTo>
                <a:lnTo>
                  <a:pt x="292532" y="185927"/>
                </a:lnTo>
                <a:lnTo>
                  <a:pt x="286134" y="182879"/>
                </a:lnTo>
                <a:lnTo>
                  <a:pt x="211138" y="182879"/>
                </a:lnTo>
                <a:lnTo>
                  <a:pt x="210254" y="176783"/>
                </a:lnTo>
                <a:lnTo>
                  <a:pt x="210254" y="173735"/>
                </a:lnTo>
                <a:lnTo>
                  <a:pt x="211483" y="158495"/>
                </a:lnTo>
                <a:lnTo>
                  <a:pt x="215027" y="146303"/>
                </a:lnTo>
                <a:lnTo>
                  <a:pt x="220676" y="131063"/>
                </a:lnTo>
                <a:lnTo>
                  <a:pt x="228220" y="121919"/>
                </a:lnTo>
                <a:lnTo>
                  <a:pt x="230527" y="118871"/>
                </a:lnTo>
                <a:lnTo>
                  <a:pt x="203101" y="118871"/>
                </a:lnTo>
                <a:lnTo>
                  <a:pt x="195330" y="112775"/>
                </a:lnTo>
                <a:lnTo>
                  <a:pt x="186510" y="103631"/>
                </a:lnTo>
                <a:lnTo>
                  <a:pt x="176715" y="94487"/>
                </a:lnTo>
                <a:lnTo>
                  <a:pt x="166020" y="88391"/>
                </a:lnTo>
                <a:close/>
              </a:path>
              <a:path w="398779" h="387350">
                <a:moveTo>
                  <a:pt x="303142" y="91439"/>
                </a:moveTo>
                <a:lnTo>
                  <a:pt x="273121" y="91439"/>
                </a:lnTo>
                <a:lnTo>
                  <a:pt x="282644" y="94487"/>
                </a:lnTo>
                <a:lnTo>
                  <a:pt x="282644" y="103631"/>
                </a:lnTo>
                <a:lnTo>
                  <a:pt x="272431" y="143255"/>
                </a:lnTo>
                <a:lnTo>
                  <a:pt x="245142" y="173735"/>
                </a:lnTo>
                <a:lnTo>
                  <a:pt x="219944" y="182879"/>
                </a:lnTo>
                <a:lnTo>
                  <a:pt x="286134" y="182879"/>
                </a:lnTo>
                <a:lnTo>
                  <a:pt x="279735" y="179831"/>
                </a:lnTo>
                <a:lnTo>
                  <a:pt x="270452" y="179831"/>
                </a:lnTo>
                <a:lnTo>
                  <a:pt x="279359" y="170687"/>
                </a:lnTo>
                <a:lnTo>
                  <a:pt x="298124" y="137159"/>
                </a:lnTo>
                <a:lnTo>
                  <a:pt x="303584" y="97535"/>
                </a:lnTo>
                <a:lnTo>
                  <a:pt x="303584" y="94487"/>
                </a:lnTo>
                <a:lnTo>
                  <a:pt x="303142" y="91439"/>
                </a:lnTo>
                <a:close/>
              </a:path>
              <a:path w="398779" h="387350">
                <a:moveTo>
                  <a:pt x="260809" y="18287"/>
                </a:moveTo>
                <a:lnTo>
                  <a:pt x="198946" y="18287"/>
                </a:lnTo>
                <a:lnTo>
                  <a:pt x="213039" y="21335"/>
                </a:lnTo>
                <a:lnTo>
                  <a:pt x="226271" y="24383"/>
                </a:lnTo>
                <a:lnTo>
                  <a:pt x="259315" y="45719"/>
                </a:lnTo>
                <a:lnTo>
                  <a:pt x="274311" y="67055"/>
                </a:lnTo>
                <a:lnTo>
                  <a:pt x="261783" y="70103"/>
                </a:lnTo>
                <a:lnTo>
                  <a:pt x="249861" y="76199"/>
                </a:lnTo>
                <a:lnTo>
                  <a:pt x="218807" y="100583"/>
                </a:lnTo>
                <a:lnTo>
                  <a:pt x="203101" y="118871"/>
                </a:lnTo>
                <a:lnTo>
                  <a:pt x="230527" y="118871"/>
                </a:lnTo>
                <a:lnTo>
                  <a:pt x="237447" y="109727"/>
                </a:lnTo>
                <a:lnTo>
                  <a:pt x="248147" y="103631"/>
                </a:lnTo>
                <a:lnTo>
                  <a:pt x="260109" y="97535"/>
                </a:lnTo>
                <a:lnTo>
                  <a:pt x="273121" y="91439"/>
                </a:lnTo>
                <a:lnTo>
                  <a:pt x="303142" y="91439"/>
                </a:lnTo>
                <a:lnTo>
                  <a:pt x="302700" y="88391"/>
                </a:lnTo>
                <a:lnTo>
                  <a:pt x="356135" y="88391"/>
                </a:lnTo>
                <a:lnTo>
                  <a:pt x="344562" y="79247"/>
                </a:lnTo>
                <a:lnTo>
                  <a:pt x="332012" y="73151"/>
                </a:lnTo>
                <a:lnTo>
                  <a:pt x="318619" y="70103"/>
                </a:lnTo>
                <a:lnTo>
                  <a:pt x="304517" y="67055"/>
                </a:lnTo>
                <a:lnTo>
                  <a:pt x="297677" y="54863"/>
                </a:lnTo>
                <a:lnTo>
                  <a:pt x="289813" y="45719"/>
                </a:lnTo>
                <a:lnTo>
                  <a:pt x="280999" y="33527"/>
                </a:lnTo>
                <a:lnTo>
                  <a:pt x="271306" y="24383"/>
                </a:lnTo>
                <a:lnTo>
                  <a:pt x="260809" y="182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9" name="object 139"/>
          <p:cNvSpPr txBox="1"/>
          <p:nvPr/>
        </p:nvSpPr>
        <p:spPr>
          <a:xfrm>
            <a:off x="3736975" y="766763"/>
            <a:ext cx="222250" cy="203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04" name="object 140"/>
          <p:cNvSpPr txBox="1">
            <a:spLocks noChangeArrowheads="1"/>
          </p:cNvSpPr>
          <p:nvPr/>
        </p:nvSpPr>
        <p:spPr bwMode="auto">
          <a:xfrm>
            <a:off x="3960813" y="779463"/>
            <a:ext cx="5222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538"/>
              </a:lnSpc>
            </a:pP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PARTNERSHIPS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FOR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en-US" altLang="en-US" sz="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">
                <a:solidFill>
                  <a:srgbClr val="FFFFFF"/>
                </a:solidFill>
                <a:latin typeface="Arial" panose="020B0604020202020204" pitchFamily="34" charset="0"/>
              </a:rPr>
              <a:t>GOALS</a:t>
            </a:r>
            <a:endParaRPr lang="en-US" altLang="en-US" sz="5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3"/>
          <p:cNvSpPr txBox="1">
            <a:spLocks noChangeArrowheads="1"/>
          </p:cNvSpPr>
          <p:nvPr/>
        </p:nvSpPr>
        <p:spPr bwMode="auto">
          <a:xfrm>
            <a:off x="1879600" y="2414588"/>
            <a:ext cx="5276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B0F0"/>
                </a:solidFill>
              </a:rPr>
              <a:t>WHAT IS ‘UNIVERSALITY’ IN THE SDGS AND WHAT DOES IT MEAN FOR NUTRITION?</a:t>
            </a:r>
            <a:endParaRPr lang="en-US" altLang="en-US" sz="2800" b="1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3"/>
          <p:cNvSpPr txBox="1">
            <a:spLocks noChangeArrowheads="1"/>
          </p:cNvSpPr>
          <p:nvPr/>
        </p:nvSpPr>
        <p:spPr bwMode="auto">
          <a:xfrm>
            <a:off x="723900" y="654050"/>
            <a:ext cx="5276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>
                <a:solidFill>
                  <a:srgbClr val="7030A0"/>
                </a:solidFill>
                <a:latin typeface="Arial" panose="020B0604020202020204" pitchFamily="34" charset="0"/>
              </a:rPr>
              <a:t>Universality in SDG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682625" y="1219200"/>
            <a:ext cx="792480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Universality means ‘for all’. The SDG universality agenda recognizes the </a:t>
            </a:r>
            <a:r>
              <a:rPr lang="en-US" sz="3200" dirty="0">
                <a:solidFill>
                  <a:srgbClr val="0070C0"/>
                </a:solidFill>
              </a:rPr>
              <a:t>shared nature of challenges which are common to many people across all countries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A universal approach to nutrition means recognising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different expressions of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poor nutrition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, most obviously from obesity to underweight</a:t>
            </a:r>
            <a:r>
              <a:rPr lang="en-US" sz="3200" dirty="0"/>
              <a:t>, and ensuring policies are in place to address these.  </a:t>
            </a:r>
            <a:endParaRPr lang="de-DE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3"/>
          <p:cNvSpPr txBox="1">
            <a:spLocks noChangeArrowheads="1"/>
          </p:cNvSpPr>
          <p:nvPr/>
        </p:nvSpPr>
        <p:spPr bwMode="auto">
          <a:xfrm>
            <a:off x="723900" y="654050"/>
            <a:ext cx="5276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>
                <a:solidFill>
                  <a:srgbClr val="7030A0"/>
                </a:solidFill>
                <a:latin typeface="Arial" panose="020B0604020202020204" pitchFamily="34" charset="0"/>
              </a:rPr>
              <a:t>Universality in SDG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273050" y="1250950"/>
            <a:ext cx="7924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It means that </a:t>
            </a:r>
            <a:r>
              <a:rPr lang="en-US" altLang="en-US" sz="3200" u="sng"/>
              <a:t>businesses and institutions, governments and non-governmental organisations (NGOs)</a:t>
            </a:r>
            <a:r>
              <a:rPr lang="en-US" altLang="en-US" sz="3200"/>
              <a:t> need to be sensitive to </a:t>
            </a:r>
            <a:r>
              <a:rPr lang="en-US" altLang="en-US" sz="3200" b="1"/>
              <a:t>who is missing out on progress</a:t>
            </a:r>
            <a:r>
              <a:rPr lang="en-US" altLang="en-US" sz="3200"/>
              <a:t> in their own communities. And they must embrace their responsibility to work to prevent them being left further behind.</a:t>
            </a:r>
            <a:endParaRPr lang="de-DE" alt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3"/>
          <p:cNvSpPr txBox="1">
            <a:spLocks noChangeArrowheads="1"/>
          </p:cNvSpPr>
          <p:nvPr/>
        </p:nvSpPr>
        <p:spPr bwMode="auto">
          <a:xfrm>
            <a:off x="723900" y="654050"/>
            <a:ext cx="5276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US" altLang="en-US" sz="3200" b="1">
                <a:solidFill>
                  <a:srgbClr val="7030A0"/>
                </a:solidFill>
                <a:latin typeface="Arial" panose="020B0604020202020204" pitchFamily="34" charset="0"/>
              </a:rPr>
              <a:t>Universality in SDG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73688" y="4243388"/>
            <a:ext cx="10001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UTH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SUDAN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13650" y="4167188"/>
            <a:ext cx="620713" cy="158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121525" y="4630738"/>
            <a:ext cx="479425" cy="160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KEN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08025" y="6511925"/>
            <a:ext cx="1952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Global</a:t>
            </a:r>
            <a:r>
              <a:rPr sz="1200" spc="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Nu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tr</a:t>
            </a:r>
            <a:r>
              <a:rPr sz="1200" spc="-10" dirty="0">
                <a:solidFill>
                  <a:srgbClr val="465C6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tion</a:t>
            </a:r>
            <a:r>
              <a:rPr sz="1200" spc="15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Re</a:t>
            </a:r>
            <a:r>
              <a:rPr sz="1200" spc="5" dirty="0">
                <a:solidFill>
                  <a:srgbClr val="465C6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465C6C"/>
                </a:solidFill>
                <a:latin typeface="Arial"/>
                <a:cs typeface="Arial"/>
              </a:rPr>
              <a:t>rt</a:t>
            </a:r>
            <a:r>
              <a:rPr sz="1200" spc="10" dirty="0">
                <a:solidFill>
                  <a:srgbClr val="465C6C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65C6C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309563" y="1162050"/>
            <a:ext cx="7924800" cy="3048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The universality agenda is about knowing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who is included in progress and who is missing out</a:t>
            </a:r>
            <a:r>
              <a:rPr lang="en-US" sz="3200" dirty="0"/>
              <a:t>. </a:t>
            </a:r>
            <a:r>
              <a:rPr lang="en-US" sz="3200" b="1" dirty="0"/>
              <a:t>Prevalence</a:t>
            </a:r>
            <a:r>
              <a:rPr lang="en-US" sz="3200" dirty="0"/>
              <a:t> (proportion of the population) </a:t>
            </a:r>
            <a:r>
              <a:rPr lang="en-US" sz="3200" b="1" dirty="0"/>
              <a:t>data and national averages are not enough</a:t>
            </a:r>
            <a:r>
              <a:rPr lang="en-US" sz="3200" dirty="0"/>
              <a:t>. </a:t>
            </a:r>
            <a:r>
              <a:rPr lang="en-US" sz="3200" dirty="0">
                <a:solidFill>
                  <a:srgbClr val="C00000"/>
                </a:solidFill>
              </a:rPr>
              <a:t>They can mask very different levels of burden and progress.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2332</Words>
  <Application>Microsoft Office PowerPoint</Application>
  <PresentationFormat>On-screen Show (4:3)</PresentationFormat>
  <Paragraphs>307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Avenir LT Std 55 Roman</vt:lpstr>
      <vt:lpstr>Calibri</vt:lpstr>
      <vt:lpstr>Calibri Light</vt:lpstr>
      <vt:lpstr>Palatino Linotype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1.Take integrated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Be accountable for integrated action</vt:lpstr>
      <vt:lpstr>1. Be accountable for integrated action</vt:lpstr>
      <vt:lpstr>PowerPoint Presentation</vt:lpstr>
      <vt:lpstr>3. Be accountable for embedding SMART commitments to ensure they are delivered</vt:lpstr>
      <vt:lpstr>3. Be accountable for embedding SMART commitments to ensure they are delivered</vt:lpstr>
      <vt:lpstr>4. Be accountable for better, more regular, detailed and disaggregated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sanjana zaman</cp:lastModifiedBy>
  <cp:revision>101</cp:revision>
  <cp:lastPrinted>2018-04-06T08:32:29Z</cp:lastPrinted>
  <dcterms:created xsi:type="dcterms:W3CDTF">2018-04-05T16:24:54Z</dcterms:created>
  <dcterms:modified xsi:type="dcterms:W3CDTF">2021-02-18T01:54:52Z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2018-04-05T00:00:00Z</vt:filetime>
  </property>
  <property fmtid="{D5CDD505-2E9C-101B-9397-08002B2CF9AE}" pid="3" name="LastSaved">
    <vt:filetime>2018-04-05T00:00:00Z</vt:filetime>
  </property>
</Properties>
</file>