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media/audio11.wav" ContentType="audio/x-wav"/>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11"/>
  </p:notesMasterIdLst>
  <p:sldIdLst>
    <p:sldId id="256" r:id="rId2"/>
    <p:sldId id="257" r:id="rId3"/>
    <p:sldId id="267" r:id="rId4"/>
    <p:sldId id="268" r:id="rId5"/>
    <p:sldId id="258" r:id="rId6"/>
    <p:sldId id="274" r:id="rId7"/>
    <p:sldId id="303" r:id="rId8"/>
    <p:sldId id="304" r:id="rId9"/>
    <p:sldId id="30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Default Section" id="{4DC0927F-E5F2-424D-B206-88DBCABC4B6B}">
          <p14:sldIdLst>
            <p14:sldId id="256"/>
            <p14:sldId id="257"/>
            <p14:sldId id="267"/>
            <p14:sldId id="268"/>
            <p14:sldId id="258"/>
            <p14:sldId id="274"/>
            <p14:sldId id="259"/>
            <p14:sldId id="271"/>
            <p14:sldId id="275"/>
            <p14:sldId id="297"/>
            <p14:sldId id="277"/>
            <p14:sldId id="278"/>
            <p14:sldId id="279"/>
            <p14:sldId id="280"/>
            <p14:sldId id="303"/>
            <p14:sldId id="304"/>
            <p14:sldId id="292"/>
            <p14:sldId id="305"/>
            <p14:sldId id="306"/>
            <p14:sldId id="293"/>
            <p14:sldId id="294"/>
            <p14:sldId id="300"/>
            <p14:sldId id="301"/>
            <p14:sldId id="302"/>
          </p14:sldIdLst>
        </p14:section>
      </p14:sectionLst>
    </p:ex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01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20"/>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77F601-A1FA-4B0B-9B7B-FFE3B35506A3}"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7EC44592-E485-46D4-A0CE-AB8338AE6E51}">
      <dgm:prSet/>
      <dgm:spPr/>
      <dgm:t>
        <a:bodyPr/>
        <a:lstStyle/>
        <a:p>
          <a:pPr rtl="0"/>
          <a:r>
            <a:rPr lang="en-US" b="1" dirty="0" smtClean="0"/>
            <a:t>Concept on Performance of a contract of sale</a:t>
          </a:r>
          <a:endParaRPr lang="en-US" dirty="0"/>
        </a:p>
      </dgm:t>
    </dgm:pt>
    <dgm:pt modelId="{600C8BD6-DE82-4BA7-9116-B663CFB15850}" type="parTrans" cxnId="{5433CAF0-0102-4370-ADC2-57BAD5B7D99B}">
      <dgm:prSet/>
      <dgm:spPr/>
      <dgm:t>
        <a:bodyPr/>
        <a:lstStyle/>
        <a:p>
          <a:endParaRPr lang="en-US"/>
        </a:p>
      </dgm:t>
    </dgm:pt>
    <dgm:pt modelId="{50D8FC1B-82F8-4B4A-B82C-AD58607E4FF6}" type="sibTrans" cxnId="{5433CAF0-0102-4370-ADC2-57BAD5B7D99B}">
      <dgm:prSet/>
      <dgm:spPr/>
      <dgm:t>
        <a:bodyPr/>
        <a:lstStyle/>
        <a:p>
          <a:endParaRPr lang="en-US"/>
        </a:p>
      </dgm:t>
    </dgm:pt>
    <dgm:pt modelId="{C89B3AD8-FD32-458F-8DB6-AB7B394511F2}">
      <dgm:prSet/>
      <dgm:spPr/>
      <dgm:t>
        <a:bodyPr/>
        <a:lstStyle/>
        <a:p>
          <a:pPr rtl="0"/>
          <a:r>
            <a:rPr lang="en-US" dirty="0" smtClean="0"/>
            <a:t>Delivery</a:t>
          </a:r>
          <a:endParaRPr lang="en-US" dirty="0"/>
        </a:p>
      </dgm:t>
    </dgm:pt>
    <dgm:pt modelId="{C9296213-C2EB-4EDF-A804-D80E40A5A27A}" type="parTrans" cxnId="{7EDD3C9D-A089-4C04-A6A5-7857727916A0}">
      <dgm:prSet/>
      <dgm:spPr/>
      <dgm:t>
        <a:bodyPr/>
        <a:lstStyle/>
        <a:p>
          <a:endParaRPr lang="en-US"/>
        </a:p>
      </dgm:t>
    </dgm:pt>
    <dgm:pt modelId="{822F7633-00E2-4F81-A5B9-4BD487389FCD}" type="sibTrans" cxnId="{7EDD3C9D-A089-4C04-A6A5-7857727916A0}">
      <dgm:prSet/>
      <dgm:spPr/>
      <dgm:t>
        <a:bodyPr/>
        <a:lstStyle/>
        <a:p>
          <a:endParaRPr lang="en-US"/>
        </a:p>
      </dgm:t>
    </dgm:pt>
    <dgm:pt modelId="{E6D777A5-5409-4A68-827C-BCBDA1DD7B4D}">
      <dgm:prSet/>
      <dgm:spPr/>
      <dgm:t>
        <a:bodyPr/>
        <a:lstStyle/>
        <a:p>
          <a:pPr rtl="0"/>
          <a:r>
            <a:rPr lang="en-US" b="1" smtClean="0"/>
            <a:t>Acceptance</a:t>
          </a:r>
          <a:endParaRPr lang="en-US" dirty="0"/>
        </a:p>
      </dgm:t>
    </dgm:pt>
    <dgm:pt modelId="{28953CEF-9E7B-4B99-BDCE-DAACB6CAAB76}" type="parTrans" cxnId="{E2E732A3-322D-4FF0-824C-7A0561A05DC5}">
      <dgm:prSet/>
      <dgm:spPr/>
      <dgm:t>
        <a:bodyPr/>
        <a:lstStyle/>
        <a:p>
          <a:endParaRPr lang="en-US"/>
        </a:p>
      </dgm:t>
    </dgm:pt>
    <dgm:pt modelId="{C59900CC-ADC7-4D50-A078-C6585D06930B}" type="sibTrans" cxnId="{E2E732A3-322D-4FF0-824C-7A0561A05DC5}">
      <dgm:prSet/>
      <dgm:spPr/>
      <dgm:t>
        <a:bodyPr/>
        <a:lstStyle/>
        <a:p>
          <a:endParaRPr lang="en-US"/>
        </a:p>
      </dgm:t>
    </dgm:pt>
    <dgm:pt modelId="{8ACA3A6C-789E-4717-99FF-BA8BF77E2737}">
      <dgm:prSet/>
      <dgm:spPr/>
      <dgm:t>
        <a:bodyPr/>
        <a:lstStyle/>
        <a:p>
          <a:pPr rtl="0"/>
          <a:r>
            <a:rPr lang="en-US" b="1" smtClean="0"/>
            <a:t>Modes of Delivery:</a:t>
          </a:r>
          <a:endParaRPr lang="en-US" dirty="0"/>
        </a:p>
      </dgm:t>
    </dgm:pt>
    <dgm:pt modelId="{E159EADD-8D5C-404D-B71F-A8692E070BE5}" type="parTrans" cxnId="{B751676F-D75E-4DBF-A67D-F2BE409D216E}">
      <dgm:prSet/>
      <dgm:spPr/>
      <dgm:t>
        <a:bodyPr/>
        <a:lstStyle/>
        <a:p>
          <a:endParaRPr lang="en-US"/>
        </a:p>
      </dgm:t>
    </dgm:pt>
    <dgm:pt modelId="{78A3E27E-EF05-4801-8F12-8BCA0095A0BA}" type="sibTrans" cxnId="{B751676F-D75E-4DBF-A67D-F2BE409D216E}">
      <dgm:prSet/>
      <dgm:spPr/>
      <dgm:t>
        <a:bodyPr/>
        <a:lstStyle/>
        <a:p>
          <a:endParaRPr lang="en-US"/>
        </a:p>
      </dgm:t>
    </dgm:pt>
    <dgm:pt modelId="{2EDD23F1-E39A-4AE5-B5A1-D7524B7FAFE4}" type="pres">
      <dgm:prSet presAssocID="{5377F601-A1FA-4B0B-9B7B-FFE3B35506A3}" presName="CompostProcess" presStyleCnt="0">
        <dgm:presLayoutVars>
          <dgm:dir/>
          <dgm:resizeHandles val="exact"/>
        </dgm:presLayoutVars>
      </dgm:prSet>
      <dgm:spPr/>
      <dgm:t>
        <a:bodyPr/>
        <a:lstStyle/>
        <a:p>
          <a:endParaRPr lang="en-US"/>
        </a:p>
      </dgm:t>
    </dgm:pt>
    <dgm:pt modelId="{BD8BF860-EBDA-40FA-B95C-3D3AE8F8898F}" type="pres">
      <dgm:prSet presAssocID="{5377F601-A1FA-4B0B-9B7B-FFE3B35506A3}" presName="arrow" presStyleLbl="bgShp" presStyleIdx="0" presStyleCnt="1"/>
      <dgm:spPr/>
    </dgm:pt>
    <dgm:pt modelId="{7AB58E1C-0B76-49D0-A463-74097DE4F40F}" type="pres">
      <dgm:prSet presAssocID="{5377F601-A1FA-4B0B-9B7B-FFE3B35506A3}" presName="linearProcess" presStyleCnt="0"/>
      <dgm:spPr/>
    </dgm:pt>
    <dgm:pt modelId="{88BFB08A-A22E-4DFE-BA31-13DABC118CC4}" type="pres">
      <dgm:prSet presAssocID="{7EC44592-E485-46D4-A0CE-AB8338AE6E51}" presName="textNode" presStyleLbl="node1" presStyleIdx="0" presStyleCnt="4">
        <dgm:presLayoutVars>
          <dgm:bulletEnabled val="1"/>
        </dgm:presLayoutVars>
      </dgm:prSet>
      <dgm:spPr/>
      <dgm:t>
        <a:bodyPr/>
        <a:lstStyle/>
        <a:p>
          <a:endParaRPr lang="en-US"/>
        </a:p>
      </dgm:t>
    </dgm:pt>
    <dgm:pt modelId="{07114BA8-B8C6-4111-87D1-3AF54C1D06B7}" type="pres">
      <dgm:prSet presAssocID="{50D8FC1B-82F8-4B4A-B82C-AD58607E4FF6}" presName="sibTrans" presStyleCnt="0"/>
      <dgm:spPr/>
    </dgm:pt>
    <dgm:pt modelId="{E26198B0-6B97-4287-A197-4EE223E7F650}" type="pres">
      <dgm:prSet presAssocID="{C89B3AD8-FD32-458F-8DB6-AB7B394511F2}" presName="textNode" presStyleLbl="node1" presStyleIdx="1" presStyleCnt="4">
        <dgm:presLayoutVars>
          <dgm:bulletEnabled val="1"/>
        </dgm:presLayoutVars>
      </dgm:prSet>
      <dgm:spPr/>
      <dgm:t>
        <a:bodyPr/>
        <a:lstStyle/>
        <a:p>
          <a:endParaRPr lang="en-US"/>
        </a:p>
      </dgm:t>
    </dgm:pt>
    <dgm:pt modelId="{0CCFE4C7-0960-4A6A-A705-F1CFD3E11312}" type="pres">
      <dgm:prSet presAssocID="{822F7633-00E2-4F81-A5B9-4BD487389FCD}" presName="sibTrans" presStyleCnt="0"/>
      <dgm:spPr/>
    </dgm:pt>
    <dgm:pt modelId="{9E1ACFA5-AC6A-4485-B93D-2B2F098BB836}" type="pres">
      <dgm:prSet presAssocID="{8ACA3A6C-789E-4717-99FF-BA8BF77E2737}" presName="textNode" presStyleLbl="node1" presStyleIdx="2" presStyleCnt="4">
        <dgm:presLayoutVars>
          <dgm:bulletEnabled val="1"/>
        </dgm:presLayoutVars>
      </dgm:prSet>
      <dgm:spPr/>
      <dgm:t>
        <a:bodyPr/>
        <a:lstStyle/>
        <a:p>
          <a:endParaRPr lang="en-US"/>
        </a:p>
      </dgm:t>
    </dgm:pt>
    <dgm:pt modelId="{49E914E6-BFBC-432B-BEE2-4AFF7DADFD3D}" type="pres">
      <dgm:prSet presAssocID="{78A3E27E-EF05-4801-8F12-8BCA0095A0BA}" presName="sibTrans" presStyleCnt="0"/>
      <dgm:spPr/>
    </dgm:pt>
    <dgm:pt modelId="{F6FFC3FB-3202-4082-811A-FDE4DD3BF080}" type="pres">
      <dgm:prSet presAssocID="{E6D777A5-5409-4A68-827C-BCBDA1DD7B4D}" presName="textNode" presStyleLbl="node1" presStyleIdx="3" presStyleCnt="4">
        <dgm:presLayoutVars>
          <dgm:bulletEnabled val="1"/>
        </dgm:presLayoutVars>
      </dgm:prSet>
      <dgm:spPr/>
      <dgm:t>
        <a:bodyPr/>
        <a:lstStyle/>
        <a:p>
          <a:endParaRPr lang="en-US"/>
        </a:p>
      </dgm:t>
    </dgm:pt>
  </dgm:ptLst>
  <dgm:cxnLst>
    <dgm:cxn modelId="{0C0C5601-6327-4BA1-BE9D-7CCCCC0003D9}" type="presOf" srcId="{C89B3AD8-FD32-458F-8DB6-AB7B394511F2}" destId="{E26198B0-6B97-4287-A197-4EE223E7F650}" srcOrd="0" destOrd="0" presId="urn:microsoft.com/office/officeart/2005/8/layout/hProcess9"/>
    <dgm:cxn modelId="{7EDD3C9D-A089-4C04-A6A5-7857727916A0}" srcId="{5377F601-A1FA-4B0B-9B7B-FFE3B35506A3}" destId="{C89B3AD8-FD32-458F-8DB6-AB7B394511F2}" srcOrd="1" destOrd="0" parTransId="{C9296213-C2EB-4EDF-A804-D80E40A5A27A}" sibTransId="{822F7633-00E2-4F81-A5B9-4BD487389FCD}"/>
    <dgm:cxn modelId="{901DA23E-C110-4992-B398-9B7652EDE9F4}" type="presOf" srcId="{7EC44592-E485-46D4-A0CE-AB8338AE6E51}" destId="{88BFB08A-A22E-4DFE-BA31-13DABC118CC4}" srcOrd="0" destOrd="0" presId="urn:microsoft.com/office/officeart/2005/8/layout/hProcess9"/>
    <dgm:cxn modelId="{E2E732A3-322D-4FF0-824C-7A0561A05DC5}" srcId="{5377F601-A1FA-4B0B-9B7B-FFE3B35506A3}" destId="{E6D777A5-5409-4A68-827C-BCBDA1DD7B4D}" srcOrd="3" destOrd="0" parTransId="{28953CEF-9E7B-4B99-BDCE-DAACB6CAAB76}" sibTransId="{C59900CC-ADC7-4D50-A078-C6585D06930B}"/>
    <dgm:cxn modelId="{4F4A5329-9DC5-4266-B229-B61133EBF92C}" type="presOf" srcId="{E6D777A5-5409-4A68-827C-BCBDA1DD7B4D}" destId="{F6FFC3FB-3202-4082-811A-FDE4DD3BF080}" srcOrd="0" destOrd="0" presId="urn:microsoft.com/office/officeart/2005/8/layout/hProcess9"/>
    <dgm:cxn modelId="{5433CAF0-0102-4370-ADC2-57BAD5B7D99B}" srcId="{5377F601-A1FA-4B0B-9B7B-FFE3B35506A3}" destId="{7EC44592-E485-46D4-A0CE-AB8338AE6E51}" srcOrd="0" destOrd="0" parTransId="{600C8BD6-DE82-4BA7-9116-B663CFB15850}" sibTransId="{50D8FC1B-82F8-4B4A-B82C-AD58607E4FF6}"/>
    <dgm:cxn modelId="{98A384B7-15EE-477C-9E11-38178655FF5F}" type="presOf" srcId="{5377F601-A1FA-4B0B-9B7B-FFE3B35506A3}" destId="{2EDD23F1-E39A-4AE5-B5A1-D7524B7FAFE4}" srcOrd="0" destOrd="0" presId="urn:microsoft.com/office/officeart/2005/8/layout/hProcess9"/>
    <dgm:cxn modelId="{E68F048A-51C7-4E80-A519-F7F8A94AEC4C}" type="presOf" srcId="{8ACA3A6C-789E-4717-99FF-BA8BF77E2737}" destId="{9E1ACFA5-AC6A-4485-B93D-2B2F098BB836}" srcOrd="0" destOrd="0" presId="urn:microsoft.com/office/officeart/2005/8/layout/hProcess9"/>
    <dgm:cxn modelId="{B751676F-D75E-4DBF-A67D-F2BE409D216E}" srcId="{5377F601-A1FA-4B0B-9B7B-FFE3B35506A3}" destId="{8ACA3A6C-789E-4717-99FF-BA8BF77E2737}" srcOrd="2" destOrd="0" parTransId="{E159EADD-8D5C-404D-B71F-A8692E070BE5}" sibTransId="{78A3E27E-EF05-4801-8F12-8BCA0095A0BA}"/>
    <dgm:cxn modelId="{B4EAC28F-1808-48A9-939B-A48EF900B9FD}" type="presParOf" srcId="{2EDD23F1-E39A-4AE5-B5A1-D7524B7FAFE4}" destId="{BD8BF860-EBDA-40FA-B95C-3D3AE8F8898F}" srcOrd="0" destOrd="0" presId="urn:microsoft.com/office/officeart/2005/8/layout/hProcess9"/>
    <dgm:cxn modelId="{5B184735-9E4F-4BCD-9ECE-FE6CB3B00247}" type="presParOf" srcId="{2EDD23F1-E39A-4AE5-B5A1-D7524B7FAFE4}" destId="{7AB58E1C-0B76-49D0-A463-74097DE4F40F}" srcOrd="1" destOrd="0" presId="urn:microsoft.com/office/officeart/2005/8/layout/hProcess9"/>
    <dgm:cxn modelId="{0856D263-EEC4-41CA-BE5D-908D5B6444B4}" type="presParOf" srcId="{7AB58E1C-0B76-49D0-A463-74097DE4F40F}" destId="{88BFB08A-A22E-4DFE-BA31-13DABC118CC4}" srcOrd="0" destOrd="0" presId="urn:microsoft.com/office/officeart/2005/8/layout/hProcess9"/>
    <dgm:cxn modelId="{289B869B-1183-4436-9FB9-FF7712562ECD}" type="presParOf" srcId="{7AB58E1C-0B76-49D0-A463-74097DE4F40F}" destId="{07114BA8-B8C6-4111-87D1-3AF54C1D06B7}" srcOrd="1" destOrd="0" presId="urn:microsoft.com/office/officeart/2005/8/layout/hProcess9"/>
    <dgm:cxn modelId="{BC6E8E1F-6DE0-4DA8-8B87-C76CFE0CD532}" type="presParOf" srcId="{7AB58E1C-0B76-49D0-A463-74097DE4F40F}" destId="{E26198B0-6B97-4287-A197-4EE223E7F650}" srcOrd="2" destOrd="0" presId="urn:microsoft.com/office/officeart/2005/8/layout/hProcess9"/>
    <dgm:cxn modelId="{19ACC072-BDB3-4EF1-A1ED-0EAB7E253EDE}" type="presParOf" srcId="{7AB58E1C-0B76-49D0-A463-74097DE4F40F}" destId="{0CCFE4C7-0960-4A6A-A705-F1CFD3E11312}" srcOrd="3" destOrd="0" presId="urn:microsoft.com/office/officeart/2005/8/layout/hProcess9"/>
    <dgm:cxn modelId="{44196807-8904-44DA-ABBD-1B653035CE88}" type="presParOf" srcId="{7AB58E1C-0B76-49D0-A463-74097DE4F40F}" destId="{9E1ACFA5-AC6A-4485-B93D-2B2F098BB836}" srcOrd="4" destOrd="0" presId="urn:microsoft.com/office/officeart/2005/8/layout/hProcess9"/>
    <dgm:cxn modelId="{D4E336F3-018F-4FA6-BCBA-56633A518A12}" type="presParOf" srcId="{7AB58E1C-0B76-49D0-A463-74097DE4F40F}" destId="{49E914E6-BFBC-432B-BEE2-4AFF7DADFD3D}" srcOrd="5" destOrd="0" presId="urn:microsoft.com/office/officeart/2005/8/layout/hProcess9"/>
    <dgm:cxn modelId="{E47E56FE-4C94-41F5-AE79-F8258DB5803C}" type="presParOf" srcId="{7AB58E1C-0B76-49D0-A463-74097DE4F40F}" destId="{F6FFC3FB-3202-4082-811A-FDE4DD3BF080}" srcOrd="6" destOrd="0" presId="urn:microsoft.com/office/officeart/2005/8/layout/hProcess9"/>
  </dgm:cxnLst>
  <dgm:bg/>
  <dgm:whole/>
</dgm:dataModel>
</file>

<file path=ppt/diagrams/data2.xml><?xml version="1.0" encoding="utf-8"?>
<dgm:dataModel xmlns:dgm="http://schemas.openxmlformats.org/drawingml/2006/diagram" xmlns:a="http://schemas.openxmlformats.org/drawingml/2006/main">
  <dgm:ptLst>
    <dgm:pt modelId="{5625FEBB-F2FF-400A-941A-63DF18A450CE}"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en-US"/>
        </a:p>
      </dgm:t>
    </dgm:pt>
    <dgm:pt modelId="{579840C0-CDB5-4B31-A335-F49D9C405135}">
      <dgm:prSet/>
      <dgm:spPr/>
      <dgm:t>
        <a:bodyPr/>
        <a:lstStyle/>
        <a:p>
          <a:pPr rtl="0"/>
          <a:endParaRPr lang="en-US" dirty="0"/>
        </a:p>
      </dgm:t>
    </dgm:pt>
    <dgm:pt modelId="{C0D3E95C-3DCB-47A0-9CFF-1F3B84142B18}" type="parTrans" cxnId="{A27687CA-4FB8-44E8-ACCE-A2001E31B788}">
      <dgm:prSet/>
      <dgm:spPr/>
      <dgm:t>
        <a:bodyPr/>
        <a:lstStyle/>
        <a:p>
          <a:endParaRPr lang="en-US"/>
        </a:p>
      </dgm:t>
    </dgm:pt>
    <dgm:pt modelId="{7BEA0D15-7CA7-4F62-9AC9-E1111D7BEC0B}" type="sibTrans" cxnId="{A27687CA-4FB8-44E8-ACCE-A2001E31B788}">
      <dgm:prSet/>
      <dgm:spPr/>
      <dgm:t>
        <a:bodyPr/>
        <a:lstStyle/>
        <a:p>
          <a:endParaRPr lang="en-US"/>
        </a:p>
      </dgm:t>
    </dgm:pt>
    <dgm:pt modelId="{D1F9EECF-53A3-4221-847E-BD7680159BE9}">
      <dgm:prSet/>
      <dgm:spPr/>
      <dgm:t>
        <a:bodyPr/>
        <a:lstStyle/>
        <a:p>
          <a:pPr rtl="0"/>
          <a:endParaRPr lang="en-US" dirty="0"/>
        </a:p>
      </dgm:t>
    </dgm:pt>
    <dgm:pt modelId="{AE2CEB1B-5919-41E3-9112-CC7A545FB6CB}" type="parTrans" cxnId="{E1F4FFD6-5B95-46C8-B332-D6CFA6C9AA68}">
      <dgm:prSet/>
      <dgm:spPr/>
      <dgm:t>
        <a:bodyPr/>
        <a:lstStyle/>
        <a:p>
          <a:endParaRPr lang="en-US"/>
        </a:p>
      </dgm:t>
    </dgm:pt>
    <dgm:pt modelId="{D9E2C0D1-EC08-4DBB-BF01-DF988AB14E11}" type="sibTrans" cxnId="{E1F4FFD6-5B95-46C8-B332-D6CFA6C9AA68}">
      <dgm:prSet/>
      <dgm:spPr/>
      <dgm:t>
        <a:bodyPr/>
        <a:lstStyle/>
        <a:p>
          <a:endParaRPr lang="en-US"/>
        </a:p>
      </dgm:t>
    </dgm:pt>
    <dgm:pt modelId="{637AA301-86E4-4875-B1FD-DBA64A28DA76}">
      <dgm:prSet/>
      <dgm:spPr/>
      <dgm:t>
        <a:bodyPr/>
        <a:lstStyle/>
        <a:p>
          <a:pPr rtl="0"/>
          <a:r>
            <a:rPr lang="en-US" dirty="0" smtClean="0"/>
            <a:t>Q &amp; A</a:t>
          </a:r>
          <a:endParaRPr lang="en-US" dirty="0"/>
        </a:p>
      </dgm:t>
    </dgm:pt>
    <dgm:pt modelId="{B31A220F-3730-4BDE-8F55-B069A1CB787B}" type="parTrans" cxnId="{70B8706B-2405-49A7-9025-720F2E4A0F77}">
      <dgm:prSet/>
      <dgm:spPr/>
      <dgm:t>
        <a:bodyPr/>
        <a:lstStyle/>
        <a:p>
          <a:endParaRPr lang="en-US"/>
        </a:p>
      </dgm:t>
    </dgm:pt>
    <dgm:pt modelId="{8D4A09E6-E1FA-45DE-8694-D3FE4F27D0B7}" type="sibTrans" cxnId="{70B8706B-2405-49A7-9025-720F2E4A0F77}">
      <dgm:prSet/>
      <dgm:spPr/>
      <dgm:t>
        <a:bodyPr/>
        <a:lstStyle/>
        <a:p>
          <a:endParaRPr lang="en-US"/>
        </a:p>
      </dgm:t>
    </dgm:pt>
    <dgm:pt modelId="{D49FA524-7241-4C35-975F-287A98295058}">
      <dgm:prSet/>
      <dgm:spPr/>
      <dgm:t>
        <a:bodyPr/>
        <a:lstStyle/>
        <a:p>
          <a:pPr rtl="0"/>
          <a:endParaRPr lang="en-US" dirty="0"/>
        </a:p>
      </dgm:t>
    </dgm:pt>
    <dgm:pt modelId="{748CBCB4-4B20-4314-92DD-0505221B48B3}" type="parTrans" cxnId="{DA808B10-A08E-48BC-BCAE-3A60A170F610}">
      <dgm:prSet/>
      <dgm:spPr/>
      <dgm:t>
        <a:bodyPr/>
        <a:lstStyle/>
        <a:p>
          <a:endParaRPr lang="en-US"/>
        </a:p>
      </dgm:t>
    </dgm:pt>
    <dgm:pt modelId="{E53B0036-EC6A-4897-BE94-89363D0CEAC7}" type="sibTrans" cxnId="{DA808B10-A08E-48BC-BCAE-3A60A170F610}">
      <dgm:prSet/>
      <dgm:spPr/>
      <dgm:t>
        <a:bodyPr/>
        <a:lstStyle/>
        <a:p>
          <a:endParaRPr lang="en-US"/>
        </a:p>
      </dgm:t>
    </dgm:pt>
    <dgm:pt modelId="{A98B092E-46B1-4F9C-8BDE-456B5ED2978F}">
      <dgm:prSet/>
      <dgm:spPr/>
      <dgm:t>
        <a:bodyPr/>
        <a:lstStyle/>
        <a:p>
          <a:pPr rtl="0"/>
          <a:r>
            <a:rPr lang="en-US" dirty="0" smtClean="0"/>
            <a:t>Thank You</a:t>
          </a:r>
          <a:endParaRPr lang="en-US" dirty="0"/>
        </a:p>
      </dgm:t>
    </dgm:pt>
    <dgm:pt modelId="{FF6515B4-73BF-4F54-B39E-64CCB67CDA75}" type="parTrans" cxnId="{9EA6D62B-C5A8-42F6-8076-61D3CA63CC33}">
      <dgm:prSet/>
      <dgm:spPr/>
      <dgm:t>
        <a:bodyPr/>
        <a:lstStyle/>
        <a:p>
          <a:endParaRPr lang="en-US"/>
        </a:p>
      </dgm:t>
    </dgm:pt>
    <dgm:pt modelId="{862D1D03-5CCA-4F49-B440-9839E79A7396}" type="sibTrans" cxnId="{9EA6D62B-C5A8-42F6-8076-61D3CA63CC33}">
      <dgm:prSet/>
      <dgm:spPr/>
      <dgm:t>
        <a:bodyPr/>
        <a:lstStyle/>
        <a:p>
          <a:endParaRPr lang="en-US"/>
        </a:p>
      </dgm:t>
    </dgm:pt>
    <dgm:pt modelId="{2F4A4502-BEB2-476F-AC05-9719D699FFFC}" type="pres">
      <dgm:prSet presAssocID="{5625FEBB-F2FF-400A-941A-63DF18A450CE}" presName="compositeShape" presStyleCnt="0">
        <dgm:presLayoutVars>
          <dgm:chMax val="7"/>
          <dgm:dir/>
          <dgm:resizeHandles val="exact"/>
        </dgm:presLayoutVars>
      </dgm:prSet>
      <dgm:spPr/>
      <dgm:t>
        <a:bodyPr/>
        <a:lstStyle/>
        <a:p>
          <a:endParaRPr lang="en-US"/>
        </a:p>
      </dgm:t>
    </dgm:pt>
    <dgm:pt modelId="{3B7F6D37-E348-474D-B216-BEB0D33F4F09}" type="pres">
      <dgm:prSet presAssocID="{579840C0-CDB5-4B31-A335-F49D9C405135}" presName="circ1" presStyleLbl="vennNode1" presStyleIdx="0" presStyleCnt="5"/>
      <dgm:spPr/>
    </dgm:pt>
    <dgm:pt modelId="{924B2F98-3531-404D-9551-4664FECC368B}" type="pres">
      <dgm:prSet presAssocID="{579840C0-CDB5-4B31-A335-F49D9C405135}" presName="circ1Tx" presStyleLbl="revTx" presStyleIdx="0" presStyleCnt="0">
        <dgm:presLayoutVars>
          <dgm:chMax val="0"/>
          <dgm:chPref val="0"/>
          <dgm:bulletEnabled val="1"/>
        </dgm:presLayoutVars>
      </dgm:prSet>
      <dgm:spPr/>
      <dgm:t>
        <a:bodyPr/>
        <a:lstStyle/>
        <a:p>
          <a:endParaRPr lang="en-US"/>
        </a:p>
      </dgm:t>
    </dgm:pt>
    <dgm:pt modelId="{56175B7E-0CE7-463A-9EEA-5E8BC1BE1A09}" type="pres">
      <dgm:prSet presAssocID="{D1F9EECF-53A3-4221-847E-BD7680159BE9}" presName="circ2" presStyleLbl="vennNode1" presStyleIdx="1" presStyleCnt="5"/>
      <dgm:spPr/>
    </dgm:pt>
    <dgm:pt modelId="{D7D7CCC6-E7B8-4574-95ED-34998A9C8480}" type="pres">
      <dgm:prSet presAssocID="{D1F9EECF-53A3-4221-847E-BD7680159BE9}" presName="circ2Tx" presStyleLbl="revTx" presStyleIdx="0" presStyleCnt="0">
        <dgm:presLayoutVars>
          <dgm:chMax val="0"/>
          <dgm:chPref val="0"/>
          <dgm:bulletEnabled val="1"/>
        </dgm:presLayoutVars>
      </dgm:prSet>
      <dgm:spPr/>
      <dgm:t>
        <a:bodyPr/>
        <a:lstStyle/>
        <a:p>
          <a:endParaRPr lang="en-US"/>
        </a:p>
      </dgm:t>
    </dgm:pt>
    <dgm:pt modelId="{C586C8BA-BA0D-4533-953E-5CC63FF3F904}" type="pres">
      <dgm:prSet presAssocID="{637AA301-86E4-4875-B1FD-DBA64A28DA76}" presName="circ3" presStyleLbl="vennNode1" presStyleIdx="2" presStyleCnt="5"/>
      <dgm:spPr/>
    </dgm:pt>
    <dgm:pt modelId="{AE04B9E4-C4A2-4A81-AC0E-D17FD4ECA711}" type="pres">
      <dgm:prSet presAssocID="{637AA301-86E4-4875-B1FD-DBA64A28DA76}" presName="circ3Tx" presStyleLbl="revTx" presStyleIdx="0" presStyleCnt="0">
        <dgm:presLayoutVars>
          <dgm:chMax val="0"/>
          <dgm:chPref val="0"/>
          <dgm:bulletEnabled val="1"/>
        </dgm:presLayoutVars>
      </dgm:prSet>
      <dgm:spPr/>
      <dgm:t>
        <a:bodyPr/>
        <a:lstStyle/>
        <a:p>
          <a:endParaRPr lang="en-US"/>
        </a:p>
      </dgm:t>
    </dgm:pt>
    <dgm:pt modelId="{E15ECFDF-EAEF-401E-8D7B-5C13872BC185}" type="pres">
      <dgm:prSet presAssocID="{D49FA524-7241-4C35-975F-287A98295058}" presName="circ4" presStyleLbl="vennNode1" presStyleIdx="3" presStyleCnt="5"/>
      <dgm:spPr/>
    </dgm:pt>
    <dgm:pt modelId="{A61BC538-3C84-4217-8420-3BA1F9982835}" type="pres">
      <dgm:prSet presAssocID="{D49FA524-7241-4C35-975F-287A98295058}" presName="circ4Tx" presStyleLbl="revTx" presStyleIdx="0" presStyleCnt="0">
        <dgm:presLayoutVars>
          <dgm:chMax val="0"/>
          <dgm:chPref val="0"/>
          <dgm:bulletEnabled val="1"/>
        </dgm:presLayoutVars>
      </dgm:prSet>
      <dgm:spPr/>
      <dgm:t>
        <a:bodyPr/>
        <a:lstStyle/>
        <a:p>
          <a:endParaRPr lang="en-US"/>
        </a:p>
      </dgm:t>
    </dgm:pt>
    <dgm:pt modelId="{7B32DC46-F268-4E92-92BA-B36578D7CCB4}" type="pres">
      <dgm:prSet presAssocID="{A98B092E-46B1-4F9C-8BDE-456B5ED2978F}" presName="circ5" presStyleLbl="vennNode1" presStyleIdx="4" presStyleCnt="5"/>
      <dgm:spPr/>
    </dgm:pt>
    <dgm:pt modelId="{FB210870-7664-4A2C-ACB1-6197AD20E5BE}" type="pres">
      <dgm:prSet presAssocID="{A98B092E-46B1-4F9C-8BDE-456B5ED2978F}" presName="circ5Tx" presStyleLbl="revTx" presStyleIdx="0" presStyleCnt="0">
        <dgm:presLayoutVars>
          <dgm:chMax val="0"/>
          <dgm:chPref val="0"/>
          <dgm:bulletEnabled val="1"/>
        </dgm:presLayoutVars>
      </dgm:prSet>
      <dgm:spPr/>
      <dgm:t>
        <a:bodyPr/>
        <a:lstStyle/>
        <a:p>
          <a:endParaRPr lang="en-US"/>
        </a:p>
      </dgm:t>
    </dgm:pt>
  </dgm:ptLst>
  <dgm:cxnLst>
    <dgm:cxn modelId="{E1F4FFD6-5B95-46C8-B332-D6CFA6C9AA68}" srcId="{5625FEBB-F2FF-400A-941A-63DF18A450CE}" destId="{D1F9EECF-53A3-4221-847E-BD7680159BE9}" srcOrd="1" destOrd="0" parTransId="{AE2CEB1B-5919-41E3-9112-CC7A545FB6CB}" sibTransId="{D9E2C0D1-EC08-4DBB-BF01-DF988AB14E11}"/>
    <dgm:cxn modelId="{9EA6D62B-C5A8-42F6-8076-61D3CA63CC33}" srcId="{5625FEBB-F2FF-400A-941A-63DF18A450CE}" destId="{A98B092E-46B1-4F9C-8BDE-456B5ED2978F}" srcOrd="4" destOrd="0" parTransId="{FF6515B4-73BF-4F54-B39E-64CCB67CDA75}" sibTransId="{862D1D03-5CCA-4F49-B440-9839E79A7396}"/>
    <dgm:cxn modelId="{1CA4AAA3-F5CC-4B28-B5A4-7AFD8ECCF4DB}" type="presOf" srcId="{D1F9EECF-53A3-4221-847E-BD7680159BE9}" destId="{D7D7CCC6-E7B8-4574-95ED-34998A9C8480}" srcOrd="0" destOrd="0" presId="urn:microsoft.com/office/officeart/2005/8/layout/venn1"/>
    <dgm:cxn modelId="{B9626F1F-4D59-4B7B-A5EA-61DF00483CEB}" type="presOf" srcId="{579840C0-CDB5-4B31-A335-F49D9C405135}" destId="{924B2F98-3531-404D-9551-4664FECC368B}" srcOrd="0" destOrd="0" presId="urn:microsoft.com/office/officeart/2005/8/layout/venn1"/>
    <dgm:cxn modelId="{A97B0C09-F42B-4615-BE73-121D17B7CFFF}" type="presOf" srcId="{A98B092E-46B1-4F9C-8BDE-456B5ED2978F}" destId="{FB210870-7664-4A2C-ACB1-6197AD20E5BE}" srcOrd="0" destOrd="0" presId="urn:microsoft.com/office/officeart/2005/8/layout/venn1"/>
    <dgm:cxn modelId="{1FB353A6-2720-4A01-8E8D-6D9EDF9799C2}" type="presOf" srcId="{D49FA524-7241-4C35-975F-287A98295058}" destId="{A61BC538-3C84-4217-8420-3BA1F9982835}" srcOrd="0" destOrd="0" presId="urn:microsoft.com/office/officeart/2005/8/layout/venn1"/>
    <dgm:cxn modelId="{2528848F-0FFC-48F0-A03C-1C3CA81CA793}" type="presOf" srcId="{5625FEBB-F2FF-400A-941A-63DF18A450CE}" destId="{2F4A4502-BEB2-476F-AC05-9719D699FFFC}" srcOrd="0" destOrd="0" presId="urn:microsoft.com/office/officeart/2005/8/layout/venn1"/>
    <dgm:cxn modelId="{A27687CA-4FB8-44E8-ACCE-A2001E31B788}" srcId="{5625FEBB-F2FF-400A-941A-63DF18A450CE}" destId="{579840C0-CDB5-4B31-A335-F49D9C405135}" srcOrd="0" destOrd="0" parTransId="{C0D3E95C-3DCB-47A0-9CFF-1F3B84142B18}" sibTransId="{7BEA0D15-7CA7-4F62-9AC9-E1111D7BEC0B}"/>
    <dgm:cxn modelId="{70B8706B-2405-49A7-9025-720F2E4A0F77}" srcId="{5625FEBB-F2FF-400A-941A-63DF18A450CE}" destId="{637AA301-86E4-4875-B1FD-DBA64A28DA76}" srcOrd="2" destOrd="0" parTransId="{B31A220F-3730-4BDE-8F55-B069A1CB787B}" sibTransId="{8D4A09E6-E1FA-45DE-8694-D3FE4F27D0B7}"/>
    <dgm:cxn modelId="{DA808B10-A08E-48BC-BCAE-3A60A170F610}" srcId="{5625FEBB-F2FF-400A-941A-63DF18A450CE}" destId="{D49FA524-7241-4C35-975F-287A98295058}" srcOrd="3" destOrd="0" parTransId="{748CBCB4-4B20-4314-92DD-0505221B48B3}" sibTransId="{E53B0036-EC6A-4897-BE94-89363D0CEAC7}"/>
    <dgm:cxn modelId="{15A0601A-E3C6-4F15-A0A9-37FDB7BE3017}" type="presOf" srcId="{637AA301-86E4-4875-B1FD-DBA64A28DA76}" destId="{AE04B9E4-C4A2-4A81-AC0E-D17FD4ECA711}" srcOrd="0" destOrd="0" presId="urn:microsoft.com/office/officeart/2005/8/layout/venn1"/>
    <dgm:cxn modelId="{D68A8B43-91BB-4627-99C8-8C214C431137}" type="presParOf" srcId="{2F4A4502-BEB2-476F-AC05-9719D699FFFC}" destId="{3B7F6D37-E348-474D-B216-BEB0D33F4F09}" srcOrd="0" destOrd="0" presId="urn:microsoft.com/office/officeart/2005/8/layout/venn1"/>
    <dgm:cxn modelId="{C9F1D225-0840-4A5D-931D-07336E0A15A6}" type="presParOf" srcId="{2F4A4502-BEB2-476F-AC05-9719D699FFFC}" destId="{924B2F98-3531-404D-9551-4664FECC368B}" srcOrd="1" destOrd="0" presId="urn:microsoft.com/office/officeart/2005/8/layout/venn1"/>
    <dgm:cxn modelId="{51C37B61-F002-4709-86D9-B9F5DD75210B}" type="presParOf" srcId="{2F4A4502-BEB2-476F-AC05-9719D699FFFC}" destId="{56175B7E-0CE7-463A-9EEA-5E8BC1BE1A09}" srcOrd="2" destOrd="0" presId="urn:microsoft.com/office/officeart/2005/8/layout/venn1"/>
    <dgm:cxn modelId="{F4180D1E-E3ED-4921-BB8D-DAD5403836B5}" type="presParOf" srcId="{2F4A4502-BEB2-476F-AC05-9719D699FFFC}" destId="{D7D7CCC6-E7B8-4574-95ED-34998A9C8480}" srcOrd="3" destOrd="0" presId="urn:microsoft.com/office/officeart/2005/8/layout/venn1"/>
    <dgm:cxn modelId="{3B277ED9-F919-44C3-BD8E-98B9B96044F0}" type="presParOf" srcId="{2F4A4502-BEB2-476F-AC05-9719D699FFFC}" destId="{C586C8BA-BA0D-4533-953E-5CC63FF3F904}" srcOrd="4" destOrd="0" presId="urn:microsoft.com/office/officeart/2005/8/layout/venn1"/>
    <dgm:cxn modelId="{0BA18348-536B-436E-A85A-F02A370A8F9F}" type="presParOf" srcId="{2F4A4502-BEB2-476F-AC05-9719D699FFFC}" destId="{AE04B9E4-C4A2-4A81-AC0E-D17FD4ECA711}" srcOrd="5" destOrd="0" presId="urn:microsoft.com/office/officeart/2005/8/layout/venn1"/>
    <dgm:cxn modelId="{AF0FF363-1E1A-47AE-AA92-7EC89F6D1F72}" type="presParOf" srcId="{2F4A4502-BEB2-476F-AC05-9719D699FFFC}" destId="{E15ECFDF-EAEF-401E-8D7B-5C13872BC185}" srcOrd="6" destOrd="0" presId="urn:microsoft.com/office/officeart/2005/8/layout/venn1"/>
    <dgm:cxn modelId="{3FE32954-635E-4E8A-8382-76B1B192B6C8}" type="presParOf" srcId="{2F4A4502-BEB2-476F-AC05-9719D699FFFC}" destId="{A61BC538-3C84-4217-8420-3BA1F9982835}" srcOrd="7" destOrd="0" presId="urn:microsoft.com/office/officeart/2005/8/layout/venn1"/>
    <dgm:cxn modelId="{E430A8E0-C467-4AF8-AEC9-F83C3A7FB762}" type="presParOf" srcId="{2F4A4502-BEB2-476F-AC05-9719D699FFFC}" destId="{7B32DC46-F268-4E92-92BA-B36578D7CCB4}" srcOrd="8" destOrd="0" presId="urn:microsoft.com/office/officeart/2005/8/layout/venn1"/>
    <dgm:cxn modelId="{3C14EBA4-8B59-4DF3-8B73-DB80C8121808}" type="presParOf" srcId="{2F4A4502-BEB2-476F-AC05-9719D699FFFC}" destId="{FB210870-7664-4A2C-ACB1-6197AD20E5BE}" srcOrd="9" destOrd="0" presId="urn:microsoft.com/office/officeart/2005/8/layout/venn1"/>
  </dgm:cxnLst>
  <dgm:bg/>
  <dgm:whole/>
</dgm:dataModel>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CE1DDF-F53B-456A-97AC-3A747C69A45F}" type="datetimeFigureOut">
              <a:rPr lang="en-US" smtClean="0"/>
              <a:pPr/>
              <a:t>6/15/2020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D3B696-168C-4BB3-AB60-2E5C8FB14086}" type="slidenum">
              <a:rPr lang="en-US" smtClean="0"/>
              <a:pPr/>
              <a:t>‹#›</a:t>
            </a:fld>
            <a:endParaRPr lang="en-US"/>
          </a:p>
        </p:txBody>
      </p:sp>
    </p:spTree>
    <p:extLst>
      <p:ext uri="{BB962C8B-B14F-4D97-AF65-F5344CB8AC3E}">
        <p14:creationId xmlns="" xmlns:p14="http://schemas.microsoft.com/office/powerpoint/2010/main" val="2611503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8D3B696-168C-4BB3-AB60-2E5C8FB14086}" type="slidenum">
              <a:rPr lang="en-US" smtClean="0"/>
              <a:pPr/>
              <a:t>2</a:t>
            </a:fld>
            <a:endParaRPr lang="en-US"/>
          </a:p>
        </p:txBody>
      </p:sp>
    </p:spTree>
    <p:extLst>
      <p:ext uri="{BB962C8B-B14F-4D97-AF65-F5344CB8AC3E}">
        <p14:creationId xmlns="" xmlns:p14="http://schemas.microsoft.com/office/powerpoint/2010/main" val="2495748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8D3B696-168C-4BB3-AB60-2E5C8FB14086}" type="slidenum">
              <a:rPr lang="en-US" smtClean="0"/>
              <a:pPr/>
              <a:t>5</a:t>
            </a:fld>
            <a:endParaRPr lang="en-US"/>
          </a:p>
        </p:txBody>
      </p:sp>
    </p:spTree>
    <p:extLst>
      <p:ext uri="{BB962C8B-B14F-4D97-AF65-F5344CB8AC3E}">
        <p14:creationId xmlns="" xmlns:p14="http://schemas.microsoft.com/office/powerpoint/2010/main" val="33880226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r>
              <a:rPr lang="en-US" smtClean="0"/>
              <a:t>16th August,2016</a:t>
            </a:r>
            <a:endParaRPr lang="en-US"/>
          </a:p>
        </p:txBody>
      </p:sp>
      <p:sp>
        <p:nvSpPr>
          <p:cNvPr id="19" name="Footer Placeholder 18"/>
          <p:cNvSpPr>
            <a:spLocks noGrp="1"/>
          </p:cNvSpPr>
          <p:nvPr>
            <p:ph type="ftr" sz="quarter" idx="11"/>
          </p:nvPr>
        </p:nvSpPr>
        <p:spPr/>
        <p:txBody>
          <a:bodyPr/>
          <a:lstStyle/>
          <a:p>
            <a:r>
              <a:rPr lang="en-US" smtClean="0"/>
              <a:t>Fiat Jusitia</a:t>
            </a:r>
            <a:endParaRPr lang="en-US" dirty="0"/>
          </a:p>
        </p:txBody>
      </p:sp>
      <p:sp>
        <p:nvSpPr>
          <p:cNvPr id="27" name="Slide Number Placeholder 26"/>
          <p:cNvSpPr>
            <a:spLocks noGrp="1"/>
          </p:cNvSpPr>
          <p:nvPr>
            <p:ph type="sldNum" sz="quarter" idx="12"/>
          </p:nvPr>
        </p:nvSpPr>
        <p:spPr/>
        <p:txBody>
          <a:bodyPr/>
          <a:lstStyle/>
          <a:p>
            <a:fld id="{F7919B05-0C33-4DD2-B460-0407A4388DC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fade/>
    <p:sndAc>
      <p:stSnd>
        <p:snd r:embed="rId1" name="explode.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16th August,2016</a:t>
            </a:r>
            <a:endParaRPr lang="en-US"/>
          </a:p>
        </p:txBody>
      </p:sp>
      <p:sp>
        <p:nvSpPr>
          <p:cNvPr id="5" name="Footer Placeholder 4"/>
          <p:cNvSpPr>
            <a:spLocks noGrp="1"/>
          </p:cNvSpPr>
          <p:nvPr>
            <p:ph type="ftr" sz="quarter" idx="11"/>
          </p:nvPr>
        </p:nvSpPr>
        <p:spPr/>
        <p:txBody>
          <a:bodyPr/>
          <a:lstStyle/>
          <a:p>
            <a:r>
              <a:rPr lang="en-US" smtClean="0"/>
              <a:t>Fiat Jusitia</a:t>
            </a:r>
            <a:endParaRPr lang="en-US" dirty="0"/>
          </a:p>
        </p:txBody>
      </p:sp>
      <p:sp>
        <p:nvSpPr>
          <p:cNvPr id="6" name="Slide Number Placeholder 5"/>
          <p:cNvSpPr>
            <a:spLocks noGrp="1"/>
          </p:cNvSpPr>
          <p:nvPr>
            <p:ph type="sldNum" sz="quarter" idx="12"/>
          </p:nvPr>
        </p:nvSpPr>
        <p:spPr/>
        <p:txBody>
          <a:bodyPr/>
          <a:lstStyle/>
          <a:p>
            <a:fld id="{F7919B05-0C33-4DD2-B460-0407A4388DC1}" type="slidenum">
              <a:rPr lang="en-US" smtClean="0"/>
              <a:pPr/>
              <a:t>‹#›</a:t>
            </a:fld>
            <a:endParaRPr lang="en-US"/>
          </a:p>
        </p:txBody>
      </p:sp>
    </p:spTree>
  </p:cSld>
  <p:clrMapOvr>
    <a:masterClrMapping/>
  </p:clrMapOvr>
  <p:transition>
    <p:fade/>
    <p:sndAc>
      <p:stSnd>
        <p:snd r:embed="rId1" name="explode.wav"/>
      </p:stSnd>
    </p:sndAc>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16th August,2016</a:t>
            </a:r>
            <a:endParaRPr lang="en-US"/>
          </a:p>
        </p:txBody>
      </p:sp>
      <p:sp>
        <p:nvSpPr>
          <p:cNvPr id="5" name="Footer Placeholder 4"/>
          <p:cNvSpPr>
            <a:spLocks noGrp="1"/>
          </p:cNvSpPr>
          <p:nvPr>
            <p:ph type="ftr" sz="quarter" idx="11"/>
          </p:nvPr>
        </p:nvSpPr>
        <p:spPr/>
        <p:txBody>
          <a:bodyPr/>
          <a:lstStyle/>
          <a:p>
            <a:r>
              <a:rPr lang="en-US" smtClean="0"/>
              <a:t>Fiat Jusitia</a:t>
            </a:r>
            <a:endParaRPr lang="en-US" dirty="0"/>
          </a:p>
        </p:txBody>
      </p:sp>
      <p:sp>
        <p:nvSpPr>
          <p:cNvPr id="6" name="Slide Number Placeholder 5"/>
          <p:cNvSpPr>
            <a:spLocks noGrp="1"/>
          </p:cNvSpPr>
          <p:nvPr>
            <p:ph type="sldNum" sz="quarter" idx="12"/>
          </p:nvPr>
        </p:nvSpPr>
        <p:spPr/>
        <p:txBody>
          <a:bodyPr/>
          <a:lstStyle/>
          <a:p>
            <a:fld id="{F7919B05-0C33-4DD2-B460-0407A4388DC1}" type="slidenum">
              <a:rPr lang="en-US" smtClean="0"/>
              <a:pPr/>
              <a:t>‹#›</a:t>
            </a:fld>
            <a:endParaRPr lang="en-US"/>
          </a:p>
        </p:txBody>
      </p:sp>
    </p:spTree>
  </p:cSld>
  <p:clrMapOvr>
    <a:masterClrMapping/>
  </p:clrMapOvr>
  <p:transition>
    <p:fade/>
    <p:sndAc>
      <p:stSnd>
        <p:snd r:embed="rId1" name="explode.wav"/>
      </p:stSnd>
    </p:sndAc>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16th August,2016</a:t>
            </a:r>
            <a:endParaRPr lang="en-US"/>
          </a:p>
        </p:txBody>
      </p:sp>
      <p:sp>
        <p:nvSpPr>
          <p:cNvPr id="5" name="Footer Placeholder 4"/>
          <p:cNvSpPr>
            <a:spLocks noGrp="1"/>
          </p:cNvSpPr>
          <p:nvPr>
            <p:ph type="ftr" sz="quarter" idx="11"/>
          </p:nvPr>
        </p:nvSpPr>
        <p:spPr/>
        <p:txBody>
          <a:bodyPr/>
          <a:lstStyle/>
          <a:p>
            <a:r>
              <a:rPr lang="en-US" smtClean="0"/>
              <a:t>Fiat Jusitia</a:t>
            </a:r>
            <a:endParaRPr lang="en-US" dirty="0"/>
          </a:p>
        </p:txBody>
      </p:sp>
      <p:sp>
        <p:nvSpPr>
          <p:cNvPr id="6" name="Slide Number Placeholder 5"/>
          <p:cNvSpPr>
            <a:spLocks noGrp="1"/>
          </p:cNvSpPr>
          <p:nvPr>
            <p:ph type="sldNum" sz="quarter" idx="12"/>
          </p:nvPr>
        </p:nvSpPr>
        <p:spPr/>
        <p:txBody>
          <a:bodyPr/>
          <a:lstStyle/>
          <a:p>
            <a:fld id="{F7919B05-0C33-4DD2-B460-0407A4388DC1}" type="slidenum">
              <a:rPr lang="en-US" smtClean="0"/>
              <a:pPr/>
              <a:t>‹#›</a:t>
            </a:fld>
            <a:endParaRPr lang="en-US"/>
          </a:p>
        </p:txBody>
      </p:sp>
    </p:spTree>
  </p:cSld>
  <p:clrMapOvr>
    <a:masterClrMapping/>
  </p:clrMapOvr>
  <p:transition>
    <p:fade/>
    <p:sndAc>
      <p:stSnd>
        <p:snd r:embed="rId1" name="explode.wav"/>
      </p:stSnd>
    </p:sndAc>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r>
              <a:rPr lang="en-US" smtClean="0"/>
              <a:t>16th August,2016</a:t>
            </a:r>
            <a:endParaRPr lang="en-US"/>
          </a:p>
        </p:txBody>
      </p:sp>
      <p:sp>
        <p:nvSpPr>
          <p:cNvPr id="5" name="Footer Placeholder 4"/>
          <p:cNvSpPr>
            <a:spLocks noGrp="1"/>
          </p:cNvSpPr>
          <p:nvPr>
            <p:ph type="ftr" sz="quarter" idx="11"/>
          </p:nvPr>
        </p:nvSpPr>
        <p:spPr/>
        <p:txBody>
          <a:bodyPr/>
          <a:lstStyle/>
          <a:p>
            <a:r>
              <a:rPr lang="en-US" smtClean="0"/>
              <a:t>Fiat Jusitia</a:t>
            </a:r>
            <a:endParaRPr lang="en-US" dirty="0"/>
          </a:p>
        </p:txBody>
      </p:sp>
      <p:sp>
        <p:nvSpPr>
          <p:cNvPr id="6" name="Slide Number Placeholder 5"/>
          <p:cNvSpPr>
            <a:spLocks noGrp="1"/>
          </p:cNvSpPr>
          <p:nvPr>
            <p:ph type="sldNum" sz="quarter" idx="12"/>
          </p:nvPr>
        </p:nvSpPr>
        <p:spPr/>
        <p:txBody>
          <a:bodyPr/>
          <a:lstStyle/>
          <a:p>
            <a:fld id="{F7919B05-0C33-4DD2-B460-0407A4388DC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fade/>
    <p:sndAc>
      <p:stSnd>
        <p:snd r:embed="rId1" name="explode.wav"/>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n-US" smtClean="0"/>
              <a:t>16th August,2016</a:t>
            </a:r>
            <a:endParaRPr lang="en-US"/>
          </a:p>
        </p:txBody>
      </p:sp>
      <p:sp>
        <p:nvSpPr>
          <p:cNvPr id="6" name="Footer Placeholder 5"/>
          <p:cNvSpPr>
            <a:spLocks noGrp="1"/>
          </p:cNvSpPr>
          <p:nvPr>
            <p:ph type="ftr" sz="quarter" idx="11"/>
          </p:nvPr>
        </p:nvSpPr>
        <p:spPr/>
        <p:txBody>
          <a:bodyPr/>
          <a:lstStyle/>
          <a:p>
            <a:r>
              <a:rPr lang="en-US" smtClean="0"/>
              <a:t>Fiat Jusitia</a:t>
            </a:r>
            <a:endParaRPr lang="en-US" dirty="0"/>
          </a:p>
        </p:txBody>
      </p:sp>
      <p:sp>
        <p:nvSpPr>
          <p:cNvPr id="7" name="Slide Number Placeholder 6"/>
          <p:cNvSpPr>
            <a:spLocks noGrp="1"/>
          </p:cNvSpPr>
          <p:nvPr>
            <p:ph type="sldNum" sz="quarter" idx="12"/>
          </p:nvPr>
        </p:nvSpPr>
        <p:spPr/>
        <p:txBody>
          <a:bodyPr/>
          <a:lstStyle/>
          <a:p>
            <a:fld id="{F7919B05-0C33-4DD2-B460-0407A4388DC1}" type="slidenum">
              <a:rPr lang="en-US" smtClean="0"/>
              <a:pPr/>
              <a:t>‹#›</a:t>
            </a:fld>
            <a:endParaRPr lang="en-US"/>
          </a:p>
        </p:txBody>
      </p:sp>
    </p:spTree>
  </p:cSld>
  <p:clrMapOvr>
    <a:masterClrMapping/>
  </p:clrMapOvr>
  <p:transition>
    <p:fade/>
    <p:sndAc>
      <p:stSnd>
        <p:snd r:embed="rId1" name="explode.wav"/>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r>
              <a:rPr lang="en-US" smtClean="0"/>
              <a:t>16th August,2016</a:t>
            </a:r>
            <a:endParaRPr lang="en-US"/>
          </a:p>
        </p:txBody>
      </p:sp>
      <p:sp>
        <p:nvSpPr>
          <p:cNvPr id="8" name="Footer Placeholder 7"/>
          <p:cNvSpPr>
            <a:spLocks noGrp="1"/>
          </p:cNvSpPr>
          <p:nvPr>
            <p:ph type="ftr" sz="quarter" idx="11"/>
          </p:nvPr>
        </p:nvSpPr>
        <p:spPr/>
        <p:txBody>
          <a:bodyPr/>
          <a:lstStyle/>
          <a:p>
            <a:r>
              <a:rPr lang="en-US" smtClean="0"/>
              <a:t>Fiat Jusitia</a:t>
            </a:r>
            <a:endParaRPr lang="en-US" dirty="0"/>
          </a:p>
        </p:txBody>
      </p:sp>
      <p:sp>
        <p:nvSpPr>
          <p:cNvPr id="9" name="Slide Number Placeholder 8"/>
          <p:cNvSpPr>
            <a:spLocks noGrp="1"/>
          </p:cNvSpPr>
          <p:nvPr>
            <p:ph type="sldNum" sz="quarter" idx="12"/>
          </p:nvPr>
        </p:nvSpPr>
        <p:spPr/>
        <p:txBody>
          <a:bodyPr/>
          <a:lstStyle/>
          <a:p>
            <a:fld id="{F7919B05-0C33-4DD2-B460-0407A4388DC1}" type="slidenum">
              <a:rPr lang="en-US" smtClean="0"/>
              <a:pPr/>
              <a:t>‹#›</a:t>
            </a:fld>
            <a:endParaRPr lang="en-US"/>
          </a:p>
        </p:txBody>
      </p:sp>
    </p:spTree>
  </p:cSld>
  <p:clrMapOvr>
    <a:masterClrMapping/>
  </p:clrMapOvr>
  <p:transition>
    <p:fade/>
    <p:sndAc>
      <p:stSnd>
        <p:snd r:embed="rId1" name="explode.wav"/>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16th August,2016</a:t>
            </a:r>
            <a:endParaRPr lang="en-US"/>
          </a:p>
        </p:txBody>
      </p:sp>
      <p:sp>
        <p:nvSpPr>
          <p:cNvPr id="4" name="Footer Placeholder 3"/>
          <p:cNvSpPr>
            <a:spLocks noGrp="1"/>
          </p:cNvSpPr>
          <p:nvPr>
            <p:ph type="ftr" sz="quarter" idx="11"/>
          </p:nvPr>
        </p:nvSpPr>
        <p:spPr/>
        <p:txBody>
          <a:bodyPr/>
          <a:lstStyle/>
          <a:p>
            <a:r>
              <a:rPr lang="en-US" smtClean="0"/>
              <a:t>Fiat Jusitia</a:t>
            </a:r>
            <a:endParaRPr lang="en-US" dirty="0"/>
          </a:p>
        </p:txBody>
      </p:sp>
      <p:sp>
        <p:nvSpPr>
          <p:cNvPr id="5" name="Slide Number Placeholder 4"/>
          <p:cNvSpPr>
            <a:spLocks noGrp="1"/>
          </p:cNvSpPr>
          <p:nvPr>
            <p:ph type="sldNum" sz="quarter" idx="12"/>
          </p:nvPr>
        </p:nvSpPr>
        <p:spPr/>
        <p:txBody>
          <a:bodyPr/>
          <a:lstStyle/>
          <a:p>
            <a:fld id="{F7919B05-0C33-4DD2-B460-0407A4388DC1}" type="slidenum">
              <a:rPr lang="en-US" smtClean="0"/>
              <a:pPr/>
              <a:t>‹#›</a:t>
            </a:fld>
            <a:endParaRPr lang="en-US"/>
          </a:p>
        </p:txBody>
      </p:sp>
    </p:spTree>
  </p:cSld>
  <p:clrMapOvr>
    <a:masterClrMapping/>
  </p:clrMapOvr>
  <p:transition>
    <p:fade/>
    <p:sndAc>
      <p:stSnd>
        <p:snd r:embed="rId1" name="explode.wav"/>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16th August,2016</a:t>
            </a:r>
            <a:endParaRPr lang="en-US"/>
          </a:p>
        </p:txBody>
      </p:sp>
      <p:sp>
        <p:nvSpPr>
          <p:cNvPr id="3" name="Footer Placeholder 2"/>
          <p:cNvSpPr>
            <a:spLocks noGrp="1"/>
          </p:cNvSpPr>
          <p:nvPr>
            <p:ph type="ftr" sz="quarter" idx="11"/>
          </p:nvPr>
        </p:nvSpPr>
        <p:spPr/>
        <p:txBody>
          <a:bodyPr/>
          <a:lstStyle/>
          <a:p>
            <a:r>
              <a:rPr lang="en-US" smtClean="0"/>
              <a:t>Fiat Jusitia</a:t>
            </a:r>
            <a:endParaRPr lang="en-US" dirty="0"/>
          </a:p>
        </p:txBody>
      </p:sp>
      <p:sp>
        <p:nvSpPr>
          <p:cNvPr id="4" name="Slide Number Placeholder 3"/>
          <p:cNvSpPr>
            <a:spLocks noGrp="1"/>
          </p:cNvSpPr>
          <p:nvPr>
            <p:ph type="sldNum" sz="quarter" idx="12"/>
          </p:nvPr>
        </p:nvSpPr>
        <p:spPr/>
        <p:txBody>
          <a:bodyPr/>
          <a:lstStyle/>
          <a:p>
            <a:fld id="{F7919B05-0C33-4DD2-B460-0407A4388DC1}" type="slidenum">
              <a:rPr lang="en-US" smtClean="0"/>
              <a:pPr/>
              <a:t>‹#›</a:t>
            </a:fld>
            <a:endParaRPr lang="en-US"/>
          </a:p>
        </p:txBody>
      </p:sp>
    </p:spTree>
  </p:cSld>
  <p:clrMapOvr>
    <a:masterClrMapping/>
  </p:clrMapOvr>
  <p:transition>
    <p:fade/>
    <p:sndAc>
      <p:stSnd>
        <p:snd r:embed="rId1" name="explode.wav"/>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n-US" smtClean="0"/>
              <a:t>16th August,2016</a:t>
            </a:r>
            <a:endParaRPr lang="en-US"/>
          </a:p>
        </p:txBody>
      </p:sp>
      <p:sp>
        <p:nvSpPr>
          <p:cNvPr id="6" name="Footer Placeholder 5"/>
          <p:cNvSpPr>
            <a:spLocks noGrp="1"/>
          </p:cNvSpPr>
          <p:nvPr>
            <p:ph type="ftr" sz="quarter" idx="11"/>
          </p:nvPr>
        </p:nvSpPr>
        <p:spPr/>
        <p:txBody>
          <a:bodyPr/>
          <a:lstStyle/>
          <a:p>
            <a:r>
              <a:rPr lang="en-US" smtClean="0"/>
              <a:t>Fiat Jusitia</a:t>
            </a:r>
            <a:endParaRPr lang="en-US" dirty="0"/>
          </a:p>
        </p:txBody>
      </p:sp>
      <p:sp>
        <p:nvSpPr>
          <p:cNvPr id="7" name="Slide Number Placeholder 6"/>
          <p:cNvSpPr>
            <a:spLocks noGrp="1"/>
          </p:cNvSpPr>
          <p:nvPr>
            <p:ph type="sldNum" sz="quarter" idx="12"/>
          </p:nvPr>
        </p:nvSpPr>
        <p:spPr/>
        <p:txBody>
          <a:bodyPr/>
          <a:lstStyle/>
          <a:p>
            <a:fld id="{F7919B05-0C33-4DD2-B460-0407A4388DC1}" type="slidenum">
              <a:rPr lang="en-US" smtClean="0"/>
              <a:pPr/>
              <a:t>‹#›</a:t>
            </a:fld>
            <a:endParaRPr lang="en-US"/>
          </a:p>
        </p:txBody>
      </p:sp>
    </p:spTree>
  </p:cSld>
  <p:clrMapOvr>
    <a:masterClrMapping/>
  </p:clrMapOvr>
  <p:transition>
    <p:fade/>
    <p:sndAc>
      <p:stSnd>
        <p:snd r:embed="rId1" name="explode.wav"/>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16th August,2016</a:t>
            </a:r>
            <a:endParaRPr lang="en-US"/>
          </a:p>
        </p:txBody>
      </p:sp>
      <p:sp>
        <p:nvSpPr>
          <p:cNvPr id="6" name="Footer Placeholder 5"/>
          <p:cNvSpPr>
            <a:spLocks noGrp="1"/>
          </p:cNvSpPr>
          <p:nvPr>
            <p:ph type="ftr" sz="quarter" idx="11"/>
          </p:nvPr>
        </p:nvSpPr>
        <p:spPr/>
        <p:txBody>
          <a:bodyPr/>
          <a:lstStyle/>
          <a:p>
            <a:r>
              <a:rPr lang="en-US" smtClean="0"/>
              <a:t>Fiat Jusitia</a:t>
            </a:r>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F7919B05-0C33-4DD2-B460-0407A4388DC1}" type="slidenum">
              <a:rPr lang="en-US" smtClean="0"/>
              <a:pPr/>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fade/>
    <p:sndAc>
      <p:stSnd>
        <p:snd r:embed="rId1" name="explode.wav"/>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16th August,2016</a:t>
            </a:r>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Fiat Jusitia</a:t>
            </a:r>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7919B05-0C33-4DD2-B460-0407A4388DC1}" type="slidenum">
              <a:rPr lang="en-US" smtClean="0"/>
              <a:pPr/>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fade/>
    <p:sndAc>
      <p:stSnd>
        <p:snd r:embed="rId13" name="explode.wav"/>
      </p:stSnd>
    </p:sndAc>
  </p:transition>
  <p:timing>
    <p:tnLst>
      <p:par>
        <p:cTn id="1" dur="indefinite" restart="never" nodeType="tmRoot"/>
      </p:par>
    </p:tnLst>
  </p:timing>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audio" Target="../media/audio11.wav"/><Relationship Id="rId3" Type="http://schemas.openxmlformats.org/officeDocument/2006/relationships/audio" Target="../media/audio1.wav"/><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76549" y="339634"/>
            <a:ext cx="8762663" cy="927463"/>
          </a:xfrm>
        </p:spPr>
        <p:txBody>
          <a:bodyPr>
            <a:normAutofit fontScale="90000"/>
          </a:bodyPr>
          <a:lstStyle/>
          <a:p>
            <a:pPr algn="ctr"/>
            <a:r>
              <a:rPr lang="en-US" dirty="0" smtClean="0"/>
              <a:t/>
            </a:r>
            <a:br>
              <a:rPr lang="en-US" dirty="0" smtClean="0"/>
            </a:br>
            <a:r>
              <a:rPr lang="en-GB" b="1" u="sng" dirty="0" smtClean="0"/>
              <a:t>Review class</a:t>
            </a:r>
            <a:endParaRPr lang="en-US" dirty="0">
              <a:solidFill>
                <a:srgbClr val="00B0F0"/>
              </a:solidFill>
            </a:endParaRPr>
          </a:p>
        </p:txBody>
      </p:sp>
      <p:sp>
        <p:nvSpPr>
          <p:cNvPr id="3" name="Subtitle 2"/>
          <p:cNvSpPr>
            <a:spLocks noGrp="1"/>
          </p:cNvSpPr>
          <p:nvPr>
            <p:ph type="subTitle" idx="1"/>
          </p:nvPr>
        </p:nvSpPr>
        <p:spPr>
          <a:xfrm>
            <a:off x="1136469" y="1959429"/>
            <a:ext cx="9402743" cy="4032467"/>
          </a:xfrm>
        </p:spPr>
        <p:txBody>
          <a:bodyPr>
            <a:normAutofit/>
          </a:bodyPr>
          <a:lstStyle/>
          <a:p>
            <a:pPr algn="l"/>
            <a:r>
              <a:rPr lang="en-GB" b="1" u="sng" dirty="0" smtClean="0"/>
              <a:t>Contents:</a:t>
            </a:r>
          </a:p>
          <a:p>
            <a:pPr algn="l"/>
            <a:r>
              <a:rPr lang="en-GB" u="sng" dirty="0" smtClean="0"/>
              <a:t>Contents of Introductory Chapter</a:t>
            </a:r>
          </a:p>
          <a:p>
            <a:pPr algn="l"/>
            <a:r>
              <a:rPr lang="en-GB" u="sng" dirty="0" smtClean="0"/>
              <a:t>Contents of Sale of Goods Act</a:t>
            </a:r>
          </a:p>
          <a:p>
            <a:pPr algn="l"/>
            <a:r>
              <a:rPr lang="en-GB" u="sng" dirty="0" smtClean="0"/>
              <a:t> Concept </a:t>
            </a:r>
            <a:r>
              <a:rPr lang="en-GB" u="sng" dirty="0" smtClean="0"/>
              <a:t>on </a:t>
            </a:r>
            <a:r>
              <a:rPr lang="en-GB" u="sng" dirty="0" smtClean="0"/>
              <a:t>Goods</a:t>
            </a:r>
          </a:p>
          <a:p>
            <a:pPr algn="l"/>
            <a:r>
              <a:rPr lang="en-GB" u="sng" dirty="0" smtClean="0"/>
              <a:t> Condition and Warranty</a:t>
            </a:r>
          </a:p>
          <a:p>
            <a:pPr algn="l"/>
            <a:r>
              <a:rPr lang="en-GB" u="sng" dirty="0" smtClean="0"/>
              <a:t>Performance</a:t>
            </a:r>
          </a:p>
          <a:p>
            <a:pPr algn="l"/>
            <a:r>
              <a:rPr lang="en-GB" u="sng" dirty="0" smtClean="0"/>
              <a:t>Rights and Liabilities</a:t>
            </a:r>
          </a:p>
          <a:p>
            <a:pPr algn="l"/>
            <a:r>
              <a:rPr lang="en-GB" u="sng" dirty="0" smtClean="0"/>
              <a:t>Problem</a:t>
            </a:r>
          </a:p>
          <a:p>
            <a:pPr algn="l"/>
            <a:endParaRPr lang="en-US" dirty="0" smtClean="0"/>
          </a:p>
          <a:p>
            <a:endParaRPr lang="en-US" dirty="0"/>
          </a:p>
        </p:txBody>
      </p:sp>
    </p:spTree>
    <p:extLst>
      <p:ext uri="{BB962C8B-B14F-4D97-AF65-F5344CB8AC3E}">
        <p14:creationId xmlns="" xmlns:p14="http://schemas.microsoft.com/office/powerpoint/2010/main" val="3254229620"/>
      </p:ext>
    </p:extLst>
  </p:cSld>
  <p:clrMapOvr>
    <a:masterClrMapping/>
  </p:clrMapOvr>
  <mc:AlternateContent xmlns:mc="http://schemas.openxmlformats.org/markup-compatibility/2006">
    <mc:Choice xmlns="" xmlns:p14="http://schemas.microsoft.com/office/powerpoint/2010/main" Requires="p14">
      <p:transition p14:dur="250">
        <p14:prism isContent="1" isInverted="1"/>
        <p:sndAc>
          <p:stSnd>
            <p:snd r:embed="rId3" name="explode.wav"/>
          </p:stSnd>
        </p:sndAc>
      </p:transition>
    </mc:Choice>
    <mc:Fallback>
      <p:transition>
        <p:fade/>
        <p:sndAc>
          <p:stSnd>
            <p:snd r:embed="rId2" name="explode.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lvl="0"/>
            <a:r>
              <a:rPr lang="en-GB" b="1" u="sng" dirty="0" smtClean="0"/>
              <a:t>Contents of first chapter</a:t>
            </a:r>
            <a:endParaRPr lang="en-US" dirty="0" smtClean="0"/>
          </a:p>
        </p:txBody>
      </p:sp>
      <p:sp>
        <p:nvSpPr>
          <p:cNvPr id="3" name="Content Placeholder 2"/>
          <p:cNvSpPr>
            <a:spLocks noGrp="1"/>
          </p:cNvSpPr>
          <p:nvPr>
            <p:ph idx="1"/>
          </p:nvPr>
        </p:nvSpPr>
        <p:spPr/>
        <p:txBody>
          <a:bodyPr>
            <a:normAutofit lnSpcReduction="10000"/>
          </a:bodyPr>
          <a:lstStyle/>
          <a:p>
            <a:pPr marL="0" indent="0">
              <a:buNone/>
            </a:pPr>
            <a:endParaRPr lang="en-US" dirty="0"/>
          </a:p>
          <a:p>
            <a:pPr lvl="0"/>
            <a:r>
              <a:rPr lang="en-US" b="1" dirty="0" smtClean="0"/>
              <a:t>Definition/ Concept on Business Law</a:t>
            </a:r>
            <a:endParaRPr lang="en-US" dirty="0" smtClean="0"/>
          </a:p>
          <a:p>
            <a:pPr lvl="0"/>
            <a:r>
              <a:rPr lang="en-US" b="1" dirty="0" smtClean="0"/>
              <a:t>Types of Business Law</a:t>
            </a:r>
            <a:endParaRPr lang="en-US" dirty="0" smtClean="0"/>
          </a:p>
          <a:p>
            <a:pPr lvl="0"/>
            <a:r>
              <a:rPr lang="en-US" b="1" dirty="0" smtClean="0"/>
              <a:t>Scope of Business Law</a:t>
            </a:r>
            <a:endParaRPr lang="en-US" dirty="0" smtClean="0"/>
          </a:p>
          <a:p>
            <a:pPr lvl="0"/>
            <a:r>
              <a:rPr lang="en-US" b="1" dirty="0" smtClean="0"/>
              <a:t>Origin of Business Law</a:t>
            </a:r>
            <a:endParaRPr lang="en-US" dirty="0" smtClean="0"/>
          </a:p>
          <a:p>
            <a:pPr lvl="0"/>
            <a:r>
              <a:rPr lang="en-US" b="1" dirty="0" smtClean="0"/>
              <a:t>Sources of Business Law</a:t>
            </a:r>
            <a:endParaRPr lang="en-US" dirty="0" smtClean="0"/>
          </a:p>
          <a:p>
            <a:pPr lvl="0"/>
            <a:r>
              <a:rPr lang="en-US" b="1" dirty="0" smtClean="0"/>
              <a:t>Objectives of Business Law</a:t>
            </a:r>
            <a:endParaRPr lang="en-US" dirty="0" smtClean="0"/>
          </a:p>
          <a:p>
            <a:pPr lvl="0"/>
            <a:r>
              <a:rPr lang="en-US" b="1" dirty="0" smtClean="0"/>
              <a:t>Problems of Business Law</a:t>
            </a:r>
            <a:endParaRPr lang="en-US" dirty="0" smtClean="0"/>
          </a:p>
          <a:p>
            <a:pPr lvl="0"/>
            <a:r>
              <a:rPr lang="en-US" b="1" dirty="0" smtClean="0"/>
              <a:t>Requirements of Effective Business Law</a:t>
            </a:r>
            <a:endParaRPr lang="en-US" dirty="0" smtClean="0"/>
          </a:p>
          <a:p>
            <a:pPr lvl="0"/>
            <a:r>
              <a:rPr lang="en-US" b="1" dirty="0" smtClean="0"/>
              <a:t>The laws relating to business law</a:t>
            </a:r>
            <a:endParaRPr lang="en-US" dirty="0" smtClean="0"/>
          </a:p>
          <a:p>
            <a:pPr marL="0" indent="0">
              <a:buNone/>
            </a:pPr>
            <a:endParaRPr lang="en-US" dirty="0"/>
          </a:p>
        </p:txBody>
      </p:sp>
      <p:sp>
        <p:nvSpPr>
          <p:cNvPr id="5" name="Slide Number Placeholder 4"/>
          <p:cNvSpPr>
            <a:spLocks noGrp="1"/>
          </p:cNvSpPr>
          <p:nvPr>
            <p:ph type="sldNum" sz="quarter" idx="12"/>
          </p:nvPr>
        </p:nvSpPr>
        <p:spPr/>
        <p:txBody>
          <a:bodyPr/>
          <a:lstStyle/>
          <a:p>
            <a:fld id="{F7919B05-0C33-4DD2-B460-0407A4388DC1}" type="slidenum">
              <a:rPr lang="en-US" smtClean="0"/>
              <a:pPr/>
              <a:t>2</a:t>
            </a:fld>
            <a:endParaRPr lang="en-US"/>
          </a:p>
        </p:txBody>
      </p:sp>
    </p:spTree>
    <p:extLst>
      <p:ext uri="{BB962C8B-B14F-4D97-AF65-F5344CB8AC3E}">
        <p14:creationId xmlns="" xmlns:p14="http://schemas.microsoft.com/office/powerpoint/2010/main" val="2818938174"/>
      </p:ext>
    </p:extLst>
  </p:cSld>
  <p:clrMapOvr>
    <a:masterClrMapping/>
  </p:clrMapOvr>
  <mc:AlternateContent xmlns:mc="http://schemas.openxmlformats.org/markup-compatibility/2006">
    <mc:Choice xmlns="" xmlns:p14="http://schemas.microsoft.com/office/powerpoint/2010/main" Requires="p14">
      <p:transition p14:dur="250">
        <p14:honeycomb/>
      </p:transition>
    </mc:Choice>
    <mc:Fallback>
      <p:transition>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GB" b="1" u="sng" dirty="0" smtClean="0"/>
              <a:t>Contents of Sale of Goods Act</a:t>
            </a:r>
          </a:p>
        </p:txBody>
      </p:sp>
      <p:sp>
        <p:nvSpPr>
          <p:cNvPr id="3" name="Content Placeholder 2"/>
          <p:cNvSpPr>
            <a:spLocks noGrp="1"/>
          </p:cNvSpPr>
          <p:nvPr>
            <p:ph idx="1"/>
          </p:nvPr>
        </p:nvSpPr>
        <p:spPr/>
        <p:txBody>
          <a:bodyPr>
            <a:normAutofit/>
          </a:bodyPr>
          <a:lstStyle/>
          <a:p>
            <a:r>
              <a:rPr lang="en-US" b="1" dirty="0" smtClean="0"/>
              <a:t>What is Contract of Sale of goods</a:t>
            </a:r>
          </a:p>
          <a:p>
            <a:r>
              <a:rPr lang="en-US" b="1" dirty="0" smtClean="0"/>
              <a:t>Essentials elements of a Contract of Sale</a:t>
            </a:r>
          </a:p>
          <a:p>
            <a:r>
              <a:rPr lang="en-US" dirty="0" smtClean="0"/>
              <a:t>Definition of Goods</a:t>
            </a:r>
          </a:p>
          <a:p>
            <a:r>
              <a:rPr lang="en-US" dirty="0" smtClean="0"/>
              <a:t>Kinds of Goods</a:t>
            </a:r>
          </a:p>
          <a:p>
            <a:endParaRPr lang="en-US" b="1" dirty="0" smtClean="0"/>
          </a:p>
          <a:p>
            <a:pPr>
              <a:buClr>
                <a:srgbClr val="FF0000"/>
              </a:buClr>
              <a:buFont typeface="Wingdings" panose="05000000000000000000" pitchFamily="2" charset="2"/>
              <a:buChar char="Ø"/>
            </a:pPr>
            <a:endParaRPr lang="en-US" dirty="0" smtClean="0"/>
          </a:p>
        </p:txBody>
      </p:sp>
      <p:sp>
        <p:nvSpPr>
          <p:cNvPr id="5" name="Slide Number Placeholder 4"/>
          <p:cNvSpPr>
            <a:spLocks noGrp="1"/>
          </p:cNvSpPr>
          <p:nvPr>
            <p:ph type="sldNum" sz="quarter" idx="12"/>
          </p:nvPr>
        </p:nvSpPr>
        <p:spPr/>
        <p:txBody>
          <a:bodyPr/>
          <a:lstStyle/>
          <a:p>
            <a:fld id="{F7919B05-0C33-4DD2-B460-0407A4388DC1}" type="slidenum">
              <a:rPr lang="en-US" smtClean="0"/>
              <a:pPr/>
              <a:t>3</a:t>
            </a:fld>
            <a:endParaRPr lang="en-US"/>
          </a:p>
        </p:txBody>
      </p:sp>
    </p:spTree>
    <p:extLst>
      <p:ext uri="{BB962C8B-B14F-4D97-AF65-F5344CB8AC3E}">
        <p14:creationId xmlns="" xmlns:p14="http://schemas.microsoft.com/office/powerpoint/2010/main" val="42530189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sndAc>
          <p:stSnd>
            <p:snd r:embed="rId3" name="explode.wav"/>
          </p:stSnd>
        </p:sndAc>
      </p:transition>
    </mc:Choice>
    <mc:Fallback>
      <p:transition spd="slow">
        <p:fade/>
        <p:sndAc>
          <p:stSnd>
            <p:snd r:embed="rId2" name="explode.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8720" y="209006"/>
            <a:ext cx="10063123" cy="1227908"/>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b="1" u="sng" dirty="0" smtClean="0"/>
              <a:t>Condition and Warranty</a:t>
            </a:r>
          </a:p>
        </p:txBody>
      </p:sp>
      <p:sp>
        <p:nvSpPr>
          <p:cNvPr id="3" name="Content Placeholder 2"/>
          <p:cNvSpPr>
            <a:spLocks noGrp="1"/>
          </p:cNvSpPr>
          <p:nvPr>
            <p:ph idx="1"/>
          </p:nvPr>
        </p:nvSpPr>
        <p:spPr/>
        <p:txBody>
          <a:bodyPr>
            <a:normAutofit/>
          </a:bodyPr>
          <a:lstStyle/>
          <a:p>
            <a:r>
              <a:rPr lang="en-US" dirty="0" smtClean="0"/>
              <a:t>Concept on Condition and Warranty</a:t>
            </a:r>
          </a:p>
          <a:p>
            <a:r>
              <a:rPr lang="en-US" dirty="0" smtClean="0"/>
              <a:t>Distinction between the Condition and warranty</a:t>
            </a:r>
          </a:p>
          <a:p>
            <a:r>
              <a:rPr lang="en-US" dirty="0" smtClean="0"/>
              <a:t>When a breach of a condition be treated as a breach of a warranty</a:t>
            </a:r>
          </a:p>
          <a:p>
            <a:pPr marL="0" indent="0">
              <a:buNone/>
            </a:pPr>
            <a:endParaRPr lang="en-US" dirty="0" smtClean="0"/>
          </a:p>
          <a:p>
            <a:pPr>
              <a:buFont typeface="Wingdings" panose="05000000000000000000" pitchFamily="2" charset="2"/>
              <a:buChar char="§"/>
            </a:pPr>
            <a:endParaRPr lang="en-US" dirty="0"/>
          </a:p>
          <a:p>
            <a:pPr>
              <a:buFont typeface="Wingdings" panose="05000000000000000000" pitchFamily="2" charset="2"/>
              <a:buChar char="§"/>
            </a:pPr>
            <a:endParaRPr lang="en-US" dirty="0" smtClean="0"/>
          </a:p>
        </p:txBody>
      </p:sp>
      <p:sp>
        <p:nvSpPr>
          <p:cNvPr id="5" name="Slide Number Placeholder 4"/>
          <p:cNvSpPr>
            <a:spLocks noGrp="1"/>
          </p:cNvSpPr>
          <p:nvPr>
            <p:ph type="sldNum" sz="quarter" idx="12"/>
          </p:nvPr>
        </p:nvSpPr>
        <p:spPr/>
        <p:txBody>
          <a:bodyPr/>
          <a:lstStyle/>
          <a:p>
            <a:fld id="{F7919B05-0C33-4DD2-B460-0407A4388DC1}" type="slidenum">
              <a:rPr lang="en-US" smtClean="0"/>
              <a:pPr/>
              <a:t>4</a:t>
            </a:fld>
            <a:endParaRPr lang="en-US"/>
          </a:p>
        </p:txBody>
      </p:sp>
    </p:spTree>
    <p:extLst>
      <p:ext uri="{BB962C8B-B14F-4D97-AF65-F5344CB8AC3E}">
        <p14:creationId xmlns="" xmlns:p14="http://schemas.microsoft.com/office/powerpoint/2010/main" val="199609830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crush"/>
        <p:sndAc>
          <p:stSnd>
            <p:snd r:embed="rId3" name="explode.wav"/>
          </p:stSnd>
        </p:sndAc>
      </p:transition>
    </mc:Choice>
    <mc:Fallback>
      <p:transition spd="slow">
        <p:fade/>
        <p:sndAc>
          <p:stSnd>
            <p:snd r:embed="rId2" name="explode.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b="1" dirty="0" smtClean="0"/>
              <a:t>Performance of a contract of sale of Goods</a:t>
            </a:r>
            <a:endParaRPr lang="en-US" dirty="0" smtClean="0"/>
          </a:p>
        </p:txBody>
      </p:sp>
      <p:graphicFrame>
        <p:nvGraphicFramePr>
          <p:cNvPr id="6" name="Content Placeholder 5"/>
          <p:cNvGraphicFramePr>
            <a:graphicFrameLocks noGrp="1"/>
          </p:cNvGraphicFramePr>
          <p:nvPr>
            <p:ph idx="1"/>
          </p:nvPr>
        </p:nvGraphicFramePr>
        <p:xfrm>
          <a:off x="609600" y="1935480"/>
          <a:ext cx="10972800" cy="43891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Slide Number Placeholder 4"/>
          <p:cNvSpPr>
            <a:spLocks noGrp="1"/>
          </p:cNvSpPr>
          <p:nvPr>
            <p:ph type="sldNum" sz="quarter" idx="12"/>
          </p:nvPr>
        </p:nvSpPr>
        <p:spPr/>
        <p:txBody>
          <a:bodyPr/>
          <a:lstStyle/>
          <a:p>
            <a:fld id="{F7919B05-0C33-4DD2-B460-0407A4388DC1}" type="slidenum">
              <a:rPr lang="en-US" smtClean="0"/>
              <a:pPr/>
              <a:t>5</a:t>
            </a:fld>
            <a:endParaRPr lang="en-US"/>
          </a:p>
        </p:txBody>
      </p:sp>
    </p:spTree>
    <p:extLst>
      <p:ext uri="{BB962C8B-B14F-4D97-AF65-F5344CB8AC3E}">
        <p14:creationId xmlns="" xmlns:p14="http://schemas.microsoft.com/office/powerpoint/2010/main" val="323544686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3250">
        <p15:prstTrans prst="origami"/>
        <p:sndAc>
          <p:stSnd>
            <p:snd r:embed="rId8" name="explode.wav"/>
          </p:stSnd>
        </p:sndAc>
      </p:transition>
    </mc:Choice>
    <mc:Fallback>
      <p:transition spd="slow">
        <p:fade/>
        <p:sndAc>
          <p:stSnd>
            <p:snd r:embed="rId3" name="explode.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noAutofit/>
          </a:bodyPr>
          <a:lstStyle/>
          <a:p>
            <a:r>
              <a:rPr lang="en-US" sz="4000" b="1" dirty="0" smtClean="0"/>
              <a:t>RIGHTS OF UNPAID SELLER AND RIGHTS OF BUYER</a:t>
            </a:r>
            <a:endParaRPr lang="en-US" sz="4000" dirty="0"/>
          </a:p>
        </p:txBody>
      </p:sp>
      <p:sp>
        <p:nvSpPr>
          <p:cNvPr id="3" name="Content Placeholder 2"/>
          <p:cNvSpPr>
            <a:spLocks noGrp="1"/>
          </p:cNvSpPr>
          <p:nvPr>
            <p:ph idx="1"/>
          </p:nvPr>
        </p:nvSpPr>
        <p:spPr/>
        <p:txBody>
          <a:bodyPr>
            <a:normAutofit/>
          </a:bodyPr>
          <a:lstStyle/>
          <a:p>
            <a:r>
              <a:rPr lang="en-US" b="1" dirty="0" smtClean="0"/>
              <a:t>Who is unpaid seller?</a:t>
            </a:r>
            <a:endParaRPr lang="en-US" dirty="0" smtClean="0"/>
          </a:p>
          <a:p>
            <a:r>
              <a:rPr lang="en-US" b="1" dirty="0" smtClean="0"/>
              <a:t>Rights Unpaid seller</a:t>
            </a:r>
            <a:endParaRPr lang="en-US" dirty="0" smtClean="0"/>
          </a:p>
          <a:p>
            <a:r>
              <a:rPr lang="en-US" b="1" dirty="0" smtClean="0"/>
              <a:t>Rights and Duties of Buyer</a:t>
            </a:r>
            <a:endParaRPr lang="en-US" dirty="0"/>
          </a:p>
        </p:txBody>
      </p:sp>
      <p:sp>
        <p:nvSpPr>
          <p:cNvPr id="4" name="Slide Number Placeholder 3"/>
          <p:cNvSpPr>
            <a:spLocks noGrp="1"/>
          </p:cNvSpPr>
          <p:nvPr>
            <p:ph type="sldNum" sz="quarter" idx="12"/>
          </p:nvPr>
        </p:nvSpPr>
        <p:spPr/>
        <p:txBody>
          <a:bodyPr/>
          <a:lstStyle/>
          <a:p>
            <a:fld id="{F7919B05-0C33-4DD2-B460-0407A4388DC1}" type="slidenum">
              <a:rPr lang="en-US" smtClean="0"/>
              <a:pPr/>
              <a:t>6</a:t>
            </a:fld>
            <a:endParaRPr lang="en-US"/>
          </a:p>
        </p:txBody>
      </p:sp>
    </p:spTree>
    <p:extLst>
      <p:ext uri="{BB962C8B-B14F-4D97-AF65-F5344CB8AC3E}">
        <p14:creationId xmlns="" xmlns:p14="http://schemas.microsoft.com/office/powerpoint/2010/main" val="2302860195"/>
      </p:ext>
    </p:extLst>
  </p:cSld>
  <p:clrMapOvr>
    <a:masterClrMapping/>
  </p:clrMapOvr>
  <mc:AlternateContent xmlns:mc="http://schemas.openxmlformats.org/markup-compatibility/2006">
    <mc:Choice xmlns="" xmlns:p14="http://schemas.microsoft.com/office/powerpoint/2010/main" Requires="p14">
      <p:transition p14:dur="250">
        <p14:prism isContent="1" isInverted="1"/>
        <p:sndAc>
          <p:stSnd>
            <p:snd r:embed="rId3" name="explode.wav"/>
          </p:stSnd>
        </p:sndAc>
      </p:transition>
    </mc:Choice>
    <mc:Fallback>
      <p:transition>
        <p:fade/>
        <p:sndAc>
          <p:stSnd>
            <p:snd r:embed="rId2" name="explode.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954" y="704088"/>
            <a:ext cx="10968446" cy="902643"/>
          </a:xfrm>
        </p:spPr>
        <p:style>
          <a:lnRef idx="2">
            <a:schemeClr val="dk1">
              <a:shade val="50000"/>
            </a:schemeClr>
          </a:lnRef>
          <a:fillRef idx="1">
            <a:schemeClr val="dk1"/>
          </a:fillRef>
          <a:effectRef idx="0">
            <a:schemeClr val="dk1"/>
          </a:effectRef>
          <a:fontRef idx="minor">
            <a:schemeClr val="lt1"/>
          </a:fontRef>
        </p:style>
        <p:txBody>
          <a:bodyPr/>
          <a:lstStyle/>
          <a:p>
            <a:r>
              <a:rPr lang="en-US" dirty="0" smtClean="0"/>
              <a:t>Problem-1</a:t>
            </a:r>
            <a:endParaRPr lang="en-US" dirty="0"/>
          </a:p>
        </p:txBody>
      </p:sp>
      <p:sp>
        <p:nvSpPr>
          <p:cNvPr id="3" name="Content Placeholder 2"/>
          <p:cNvSpPr>
            <a:spLocks noGrp="1"/>
          </p:cNvSpPr>
          <p:nvPr>
            <p:ph idx="1"/>
          </p:nvPr>
        </p:nvSpPr>
        <p:spPr/>
        <p:txBody>
          <a:bodyPr>
            <a:normAutofit lnSpcReduction="10000"/>
          </a:bodyPr>
          <a:lstStyle/>
          <a:p>
            <a:r>
              <a:rPr lang="en-US" dirty="0" smtClean="0"/>
              <a:t>Problem : A sells to B 100 bags of wheat which are locked up in a go down. A hands over to B the key of the go down . Does </a:t>
            </a:r>
            <a:r>
              <a:rPr lang="en-US" dirty="0" smtClean="0"/>
              <a:t>it constitute </a:t>
            </a:r>
            <a:r>
              <a:rPr lang="en-US" dirty="0" smtClean="0"/>
              <a:t>delivery of goods to B? </a:t>
            </a:r>
          </a:p>
          <a:p>
            <a:r>
              <a:rPr lang="en-US" dirty="0" smtClean="0"/>
              <a:t>Hints : Yes, this is a delivery to B being a symbolic delivery. </a:t>
            </a:r>
          </a:p>
          <a:p>
            <a:r>
              <a:rPr lang="en-US" dirty="0" smtClean="0"/>
              <a:t>Related fact : Symbolic delivery:- Here </a:t>
            </a:r>
            <a:r>
              <a:rPr lang="en-US" dirty="0" smtClean="0"/>
              <a:t>the goods </a:t>
            </a:r>
            <a:r>
              <a:rPr lang="en-US" dirty="0" smtClean="0"/>
              <a:t>remain where they are (probably because are bulky), but the means of obtaining possession of goods is delivered. </a:t>
            </a:r>
          </a:p>
          <a:p>
            <a:r>
              <a:rPr lang="en-US" dirty="0" smtClean="0"/>
              <a:t>For a example: The seller hands over to the buyer the key of the go down where the goods are stored or transfers a document of </a:t>
            </a:r>
            <a:r>
              <a:rPr lang="en-US" dirty="0" err="1" smtClean="0"/>
              <a:t>tittle</a:t>
            </a:r>
            <a:r>
              <a:rPr lang="en-US" dirty="0" smtClean="0"/>
              <a:t> ( That is bill of landing  or railway receipt) to the buyer which will entitle him to obtain the goods. So, this constitute a delivery of B.</a:t>
            </a:r>
            <a:endParaRPr lang="en-US" dirty="0"/>
          </a:p>
        </p:txBody>
      </p:sp>
      <p:sp>
        <p:nvSpPr>
          <p:cNvPr id="4" name="Slide Number Placeholder 3"/>
          <p:cNvSpPr>
            <a:spLocks noGrp="1"/>
          </p:cNvSpPr>
          <p:nvPr>
            <p:ph type="sldNum" sz="quarter" idx="12"/>
          </p:nvPr>
        </p:nvSpPr>
        <p:spPr/>
        <p:txBody>
          <a:bodyPr/>
          <a:lstStyle/>
          <a:p>
            <a:fld id="{F7919B05-0C33-4DD2-B460-0407A4388DC1}" type="slidenum">
              <a:rPr lang="en-US" smtClean="0"/>
              <a:pPr/>
              <a:t>7</a:t>
            </a:fld>
            <a:endParaRPr lang="en-US"/>
          </a:p>
        </p:txBody>
      </p:sp>
    </p:spTree>
  </p:cSld>
  <p:clrMapOvr>
    <a:masterClrMapping/>
  </p:clrMapOvr>
  <p:transition>
    <p:fade/>
    <p:sndAc>
      <p:stSnd>
        <p:snd r:embed="rId2" name="explode.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lstStyle/>
          <a:p>
            <a:r>
              <a:rPr lang="en-US" dirty="0" smtClean="0"/>
              <a:t>Problem-2</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2800" b="1" dirty="0" smtClean="0"/>
              <a:t>Problem No.1</a:t>
            </a:r>
            <a:r>
              <a:rPr lang="en-US" sz="2800" dirty="0" smtClean="0"/>
              <a:t>: A </a:t>
            </a:r>
            <a:r>
              <a:rPr lang="en-US" sz="2800" dirty="0" err="1" smtClean="0"/>
              <a:t>selles</a:t>
            </a:r>
            <a:r>
              <a:rPr lang="en-US" sz="2800" dirty="0" smtClean="0"/>
              <a:t> goods to B. B pays to A through a </a:t>
            </a:r>
            <a:r>
              <a:rPr lang="en-US" sz="2800" dirty="0" err="1" smtClean="0"/>
              <a:t>cheque</a:t>
            </a:r>
            <a:r>
              <a:rPr lang="en-US" sz="2800" dirty="0" smtClean="0"/>
              <a:t> . Before b could obtain the delivery of goods, his </a:t>
            </a:r>
            <a:r>
              <a:rPr lang="en-US" sz="2800" dirty="0" err="1" smtClean="0"/>
              <a:t>cheque</a:t>
            </a:r>
            <a:r>
              <a:rPr lang="en-US" sz="2800" dirty="0" smtClean="0"/>
              <a:t> has been </a:t>
            </a:r>
            <a:r>
              <a:rPr lang="en-US" sz="2800" dirty="0" err="1" smtClean="0"/>
              <a:t>dishonoured</a:t>
            </a:r>
            <a:r>
              <a:rPr lang="en-US" sz="2800" dirty="0" smtClean="0"/>
              <a:t> by the bank, A therefore refuses to give delivery to the goods until paid. Is A”s action justified?</a:t>
            </a:r>
          </a:p>
          <a:p>
            <a:pPr marL="0" indent="0">
              <a:buNone/>
            </a:pPr>
            <a:endParaRPr lang="en-US" sz="2800" dirty="0" smtClean="0"/>
          </a:p>
          <a:p>
            <a:pPr marL="0" indent="0">
              <a:buNone/>
            </a:pPr>
            <a:r>
              <a:rPr lang="en-US" sz="2800" b="1" dirty="0" smtClean="0"/>
              <a:t># Hint </a:t>
            </a:r>
            <a:r>
              <a:rPr lang="en-US" sz="2800" dirty="0" smtClean="0"/>
              <a:t>: [ Yes, A’s action is justified, because the right of lien is linked with possession and not with </a:t>
            </a:r>
            <a:r>
              <a:rPr lang="en-US" sz="2800" dirty="0" err="1" smtClean="0"/>
              <a:t>tittle</a:t>
            </a:r>
            <a:r>
              <a:rPr lang="en-US" sz="2800" dirty="0" smtClean="0"/>
              <a:t> or passing of property]</a:t>
            </a:r>
          </a:p>
          <a:p>
            <a:pPr marL="0" indent="0">
              <a:buNone/>
            </a:pPr>
            <a:endParaRPr lang="en-US" sz="2800" dirty="0" smtClean="0"/>
          </a:p>
          <a:p>
            <a:pPr marL="0" indent="0">
              <a:buNone/>
            </a:pPr>
            <a:r>
              <a:rPr lang="en-US" sz="2800" b="1" dirty="0" smtClean="0"/>
              <a:t># Solution </a:t>
            </a:r>
            <a:r>
              <a:rPr lang="en-US" sz="2800" dirty="0" smtClean="0"/>
              <a:t>: According to sec.47, “Lien” is the right to retain possession of goods and refuse to deliver them to the buyer until the price due in respect of them is paid or tendered. An unpaid seller is possession of goods sold is called is entitled to exercise his lien on the goods in the following causes:</a:t>
            </a:r>
          </a:p>
          <a:p>
            <a:endParaRPr lang="en-US" dirty="0"/>
          </a:p>
        </p:txBody>
      </p:sp>
      <p:sp>
        <p:nvSpPr>
          <p:cNvPr id="4" name="Slide Number Placeholder 3"/>
          <p:cNvSpPr>
            <a:spLocks noGrp="1"/>
          </p:cNvSpPr>
          <p:nvPr>
            <p:ph type="sldNum" sz="quarter" idx="12"/>
          </p:nvPr>
        </p:nvSpPr>
        <p:spPr/>
        <p:txBody>
          <a:bodyPr/>
          <a:lstStyle/>
          <a:p>
            <a:fld id="{F7919B05-0C33-4DD2-B460-0407A4388DC1}" type="slidenum">
              <a:rPr lang="en-US" smtClean="0"/>
              <a:pPr/>
              <a:t>8</a:t>
            </a:fld>
            <a:endParaRPr lang="en-US"/>
          </a:p>
        </p:txBody>
      </p:sp>
    </p:spTree>
  </p:cSld>
  <p:clrMapOvr>
    <a:masterClrMapping/>
  </p:clrMapOvr>
  <p:transition>
    <p:fade/>
    <p:sndAc>
      <p:stSnd>
        <p:snd r:embed="rId2" name="explode.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609600" y="1935480"/>
          <a:ext cx="10972800" cy="4389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F7919B05-0C33-4DD2-B460-0407A4388DC1}" type="slidenum">
              <a:rPr lang="en-US" smtClean="0"/>
              <a:pPr/>
              <a:t>9</a:t>
            </a:fld>
            <a:endParaRPr lang="en-US"/>
          </a:p>
        </p:txBody>
      </p:sp>
    </p:spTree>
    <p:extLst>
      <p:ext uri="{BB962C8B-B14F-4D97-AF65-F5344CB8AC3E}">
        <p14:creationId xmlns="" xmlns:p14="http://schemas.microsoft.com/office/powerpoint/2010/main" val="2132853614"/>
      </p:ext>
    </p:extLst>
  </p:cSld>
  <p:clrMapOvr>
    <a:masterClrMapping/>
  </p:clrMapOvr>
  <mc:AlternateContent xmlns:mc="http://schemas.openxmlformats.org/markup-compatibility/2006">
    <mc:Choice xmlns="" xmlns:p14="http://schemas.microsoft.com/office/powerpoint/2010/main" Requires="p14">
      <p:transition p14:dur="250">
        <p14:prism isContent="1" isInverted="1"/>
        <p:sndAc>
          <p:stSnd>
            <p:snd r:embed="rId7" name="explode.wav"/>
          </p:stSnd>
        </p:sndAc>
      </p:transition>
    </mc:Choice>
    <mc:Fallback>
      <p:transition>
        <p:fade/>
        <p:sndAc>
          <p:stSnd>
            <p:snd r:embed="rId2" name="explode.wav"/>
          </p:stSnd>
        </p:sndAc>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904</TotalTime>
  <Words>472</Words>
  <Application>Microsoft Office PowerPoint</Application>
  <PresentationFormat>Custom</PresentationFormat>
  <Paragraphs>62</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 Review class</vt:lpstr>
      <vt:lpstr>Contents of first chapter</vt:lpstr>
      <vt:lpstr>Contents of Sale of Goods Act</vt:lpstr>
      <vt:lpstr>Condition and Warranty</vt:lpstr>
      <vt:lpstr>Performance of a contract of sale of Goods</vt:lpstr>
      <vt:lpstr>RIGHTS OF UNPAID SELLER AND RIGHTS OF BUYER</vt:lpstr>
      <vt:lpstr>Problem-1</vt:lpstr>
      <vt:lpstr>Problem-2</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Court Fees’ Act, 1870</dc:title>
  <dc:creator>Noyon Islam</dc:creator>
  <cp:lastModifiedBy>Md.Shafiullah</cp:lastModifiedBy>
  <cp:revision>108</cp:revision>
  <dcterms:created xsi:type="dcterms:W3CDTF">2016-08-15T08:34:52Z</dcterms:created>
  <dcterms:modified xsi:type="dcterms:W3CDTF">2020-06-15T07:36:09Z</dcterms:modified>
</cp:coreProperties>
</file>