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8" r:id="rId2"/>
    <p:sldId id="260" r:id="rId3"/>
    <p:sldId id="271" r:id="rId4"/>
    <p:sldId id="262" r:id="rId5"/>
    <p:sldId id="270" r:id="rId6"/>
    <p:sldId id="274" r:id="rId7"/>
    <p:sldId id="258" r:id="rId8"/>
    <p:sldId id="272" r:id="rId9"/>
    <p:sldId id="276" r:id="rId10"/>
    <p:sldId id="279" r:id="rId11"/>
    <p:sldId id="275" r:id="rId12"/>
    <p:sldId id="278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jj47dBrut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vcdpbcyt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QfPXRsW-3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youtu.be/hxw4cTYXU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en-US" dirty="0" smtClean="0"/>
              <a:t>Ozone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543800" cy="54651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Ozone is a strong oxidant agent, which can be produced synthetically, as well as naturally available in the atmosphere. </a:t>
            </a:r>
          </a:p>
          <a:p>
            <a:pPr algn="just"/>
            <a:r>
              <a:rPr lang="en-US" dirty="0" smtClean="0"/>
              <a:t>Ozone layer behaves like a shield against ultraviolet radiation. Because it absorbs UV-B and UV-C light during the cycle of formation and destruction of ozone in the atmosphere.</a:t>
            </a:r>
          </a:p>
        </p:txBody>
      </p:sp>
      <p:pic>
        <p:nvPicPr>
          <p:cNvPr id="3074" name="Picture 2" descr="https://www.intechopen.com/media/chapter/64467/media/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6400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/>
              </a:rPr>
              <a:t>Work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/>
              <a:t>Create design pattern: </a:t>
            </a:r>
            <a:r>
              <a:rPr lang="en-US" dirty="0" smtClean="0"/>
              <a:t>Creation of a design pattern and development of pattern from captured photo or design made by computer software</a:t>
            </a:r>
            <a:r>
              <a:rPr lang="en-US" b="1" dirty="0" smtClean="0"/>
              <a:t>.</a:t>
            </a:r>
            <a:endParaRPr lang="en-US" dirty="0" smtClean="0"/>
          </a:p>
          <a:p>
            <a:pPr algn="just"/>
            <a:r>
              <a:rPr lang="en-US" b="1" dirty="0" smtClean="0"/>
              <a:t>Convert into, bmp format: </a:t>
            </a:r>
            <a:r>
              <a:rPr lang="en-US" dirty="0" smtClean="0"/>
              <a:t>Conversion into grey scale .bmp format (bitmap image format).</a:t>
            </a:r>
          </a:p>
          <a:p>
            <a:pPr algn="just"/>
            <a:r>
              <a:rPr lang="en-US" b="1" dirty="0" smtClean="0"/>
              <a:t>Input the design into Laser system: </a:t>
            </a:r>
            <a:r>
              <a:rPr lang="en-US" dirty="0" smtClean="0"/>
              <a:t>Putting the design file into the computer attached with laser m/c</a:t>
            </a:r>
          </a:p>
          <a:p>
            <a:pPr algn="just"/>
            <a:r>
              <a:rPr lang="en-US" b="1" dirty="0" smtClean="0"/>
              <a:t>Set the pixel time: </a:t>
            </a:r>
            <a:r>
              <a:rPr lang="en-US" dirty="0" smtClean="0"/>
              <a:t>Set the luminance of light that will placed on the garments.</a:t>
            </a:r>
          </a:p>
          <a:p>
            <a:pPr algn="just"/>
            <a:r>
              <a:rPr lang="en-US" b="1" dirty="0" smtClean="0"/>
              <a:t>Placing the garments: </a:t>
            </a:r>
            <a:r>
              <a:rPr lang="en-US" dirty="0" smtClean="0"/>
              <a:t>Placing the garments on honey comb table</a:t>
            </a:r>
          </a:p>
          <a:p>
            <a:pPr algn="just"/>
            <a:r>
              <a:rPr lang="en-US" b="1" dirty="0" smtClean="0"/>
              <a:t>Location identification: </a:t>
            </a:r>
            <a:r>
              <a:rPr lang="en-US" dirty="0" smtClean="0"/>
              <a:t>Marketing a red light on the garments where laser light fall to make sure garments in placed properly.</a:t>
            </a:r>
          </a:p>
          <a:p>
            <a:pPr algn="just"/>
            <a:r>
              <a:rPr lang="en-US" b="1" dirty="0" smtClean="0"/>
              <a:t>Start: </a:t>
            </a:r>
            <a:r>
              <a:rPr lang="en-US" dirty="0" smtClean="0"/>
              <a:t>run the m/c.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7239000" cy="2721936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b="1" dirty="0" smtClean="0"/>
              <a:t>Disadvantages of laser fading:</a:t>
            </a:r>
            <a:endParaRPr lang="en-US" dirty="0" smtClean="0"/>
          </a:p>
          <a:p>
            <a:pPr fontAlgn="base"/>
            <a:r>
              <a:rPr lang="en-US" dirty="0" smtClean="0"/>
              <a:t>Initial investment is very high.</a:t>
            </a:r>
          </a:p>
          <a:p>
            <a:pPr fontAlgn="base"/>
            <a:r>
              <a:rPr lang="en-US" dirty="0" smtClean="0"/>
              <a:t>Skilled operator is needed.</a:t>
            </a:r>
          </a:p>
          <a:p>
            <a:pPr fontAlgn="base"/>
            <a:r>
              <a:rPr lang="en-US" dirty="0" smtClean="0"/>
              <a:t>Producing natural effect is difficult and often requires some manual touch.</a:t>
            </a:r>
          </a:p>
          <a:p>
            <a:pPr fontAlgn="base"/>
            <a:r>
              <a:rPr lang="en-US" dirty="0" smtClean="0"/>
              <a:t>The laser beam itself and the produced fumes are health hazardous.</a:t>
            </a:r>
          </a:p>
          <a:p>
            <a:pPr fontAlgn="base"/>
            <a:r>
              <a:rPr lang="en-US" dirty="0" smtClean="0"/>
              <a:t>Maintenance and servicing of the laser system may be troublesome in some cases.</a:t>
            </a:r>
          </a:p>
          <a:p>
            <a:endParaRPr lang="en-US" dirty="0"/>
          </a:p>
        </p:txBody>
      </p:sp>
      <p:pic>
        <p:nvPicPr>
          <p:cNvPr id="31746" name="Picture 2" descr="Laser treatment a new dimension in denim wash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7696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Some general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0292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Effect quality finer than manual.</a:t>
            </a:r>
          </a:p>
          <a:p>
            <a:pPr fontAlgn="base"/>
            <a:r>
              <a:rPr lang="en-US" dirty="0" smtClean="0"/>
              <a:t>Hand feel finer than manual.</a:t>
            </a:r>
          </a:p>
          <a:p>
            <a:pPr fontAlgn="base"/>
            <a:r>
              <a:rPr lang="en-US" dirty="0" smtClean="0"/>
              <a:t>Less hairiness.</a:t>
            </a:r>
          </a:p>
          <a:p>
            <a:pPr fontAlgn="base"/>
            <a:r>
              <a:rPr lang="en-US" dirty="0" smtClean="0"/>
              <a:t>Higher production cost</a:t>
            </a:r>
          </a:p>
          <a:p>
            <a:pPr fontAlgn="base"/>
            <a:r>
              <a:rPr lang="en-US" dirty="0" smtClean="0"/>
              <a:t>Less working space</a:t>
            </a:r>
          </a:p>
          <a:p>
            <a:pPr fontAlgn="base"/>
            <a:r>
              <a:rPr lang="en-US" dirty="0" smtClean="0"/>
              <a:t>Design consistency higher</a:t>
            </a:r>
          </a:p>
          <a:p>
            <a:pPr fontAlgn="base"/>
            <a:r>
              <a:rPr lang="en-US" dirty="0" smtClean="0"/>
              <a:t>Higher tearing strength (vary in stretch denim)</a:t>
            </a:r>
          </a:p>
          <a:p>
            <a:pPr fontAlgn="base"/>
            <a:r>
              <a:rPr lang="en-US" dirty="0" smtClean="0"/>
              <a:t>Rejection rate 0%  (5% in Manual)</a:t>
            </a:r>
          </a:p>
          <a:p>
            <a:pPr fontAlgn="base"/>
            <a:r>
              <a:rPr lang="en-US" dirty="0" smtClean="0"/>
              <a:t>Less manpower [Laser: Manual= 1:3 (Approx)]</a:t>
            </a:r>
          </a:p>
          <a:p>
            <a:pPr fontAlgn="base"/>
            <a:r>
              <a:rPr lang="en-US" dirty="0" smtClean="0"/>
              <a:t>Higher power requirement (approx. 7.5 KWH)</a:t>
            </a:r>
          </a:p>
          <a:p>
            <a:pPr fontAlgn="base"/>
            <a:r>
              <a:rPr lang="en-US" dirty="0" smtClean="0"/>
              <a:t>Harmful laser beam (if contact to skin or eyes)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769936"/>
          </a:xfrm>
        </p:spPr>
        <p:txBody>
          <a:bodyPr/>
          <a:lstStyle/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hlinkClick r:id="rId2"/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hlinkClick r:id="rId2"/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hlinkClick r:id="rId2"/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hlinkClick r:id="rId2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hlinkClick r:id="rId2"/>
              </a:rPr>
              <a:t>VIDEO: SUSTAINABLE WASH (LASER AOP+OZONE)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DENIM FINIS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7696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What is Ozone W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96200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3 sustainable solutions to denim manufactu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7848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Ozone Fading &amp;amp; Precausions for Textile Indus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7696200" cy="5867400"/>
          </a:xfrm>
          <a:prstGeom prst="rect">
            <a:avLst/>
          </a:prstGeom>
          <a:noFill/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1752600" y="228600"/>
            <a:ext cx="495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hlinkClick r:id="rId3"/>
              </a:rPr>
              <a:t>OZONE FADING</a:t>
            </a:r>
            <a:endParaRPr lang="en-US" sz="2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Laser Treatment in De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696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Laser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543800" cy="54651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Laser Treatment in Den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7696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Laser Treatment in De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Laser treatment a new dimension in denim wash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6400800"/>
          </a:xfrm>
          <a:prstGeom prst="rect">
            <a:avLst/>
          </a:prstGeom>
          <a:noFill/>
        </p:spPr>
      </p:pic>
      <p:pic>
        <p:nvPicPr>
          <p:cNvPr id="32774" name="Picture 6" descr="http://textiletoday.com.bd/wp-content/uploads/2015/03/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1" y="2057400"/>
            <a:ext cx="3124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202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Ozone</vt:lpstr>
      <vt:lpstr>Slide 2</vt:lpstr>
      <vt:lpstr>Slide 3</vt:lpstr>
      <vt:lpstr>Slide 4</vt:lpstr>
      <vt:lpstr>Slide 5</vt:lpstr>
      <vt:lpstr>Slide 6</vt:lpstr>
      <vt:lpstr>Laser technology</vt:lpstr>
      <vt:lpstr>Slide 8</vt:lpstr>
      <vt:lpstr>Slide 9</vt:lpstr>
      <vt:lpstr>Work sequence</vt:lpstr>
      <vt:lpstr>Slide 11</vt:lpstr>
      <vt:lpstr>Some general Features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Ozone fading</dc:title>
  <dc:creator>user</dc:creator>
  <cp:lastModifiedBy>user</cp:lastModifiedBy>
  <cp:revision>22</cp:revision>
  <dcterms:created xsi:type="dcterms:W3CDTF">2006-08-16T00:00:00Z</dcterms:created>
  <dcterms:modified xsi:type="dcterms:W3CDTF">2021-08-02T16:21:33Z</dcterms:modified>
</cp:coreProperties>
</file>