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88" r:id="rId2"/>
    <p:sldId id="289" r:id="rId3"/>
    <p:sldId id="290" r:id="rId4"/>
    <p:sldId id="291" r:id="rId5"/>
    <p:sldId id="284" r:id="rId6"/>
    <p:sldId id="292" r:id="rId7"/>
    <p:sldId id="285" r:id="rId8"/>
    <p:sldId id="283" r:id="rId9"/>
    <p:sldId id="280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NV3yPQ9Rg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5334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Few FACTS……Think!!!!!!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C:\Users\user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219201"/>
            <a:ext cx="7772400" cy="990600"/>
          </a:xfrm>
          <a:prstGeom prst="rect">
            <a:avLst/>
          </a:prstGeom>
          <a:noFill/>
        </p:spPr>
      </p:pic>
      <p:pic>
        <p:nvPicPr>
          <p:cNvPr id="43011" name="Picture 3" descr="C:\Users\user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1"/>
            <a:ext cx="7848600" cy="1676400"/>
          </a:xfrm>
          <a:prstGeom prst="rect">
            <a:avLst/>
          </a:prstGeom>
          <a:noFill/>
        </p:spPr>
      </p:pic>
      <p:pic>
        <p:nvPicPr>
          <p:cNvPr id="43012" name="Picture 4" descr="C:\Users\user\Desktop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7696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391400" cy="5922336"/>
          </a:xfrm>
        </p:spPr>
        <p:txBody>
          <a:bodyPr/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hlinkClick r:id="rId2"/>
              </a:rPr>
              <a:t>SUSTAINABLE DENIM WASH: FULL PROCESS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ALL ECO: Water conservation — The Denim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001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Your Clothes&amp;#39; Water Footprint | bi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7848600" cy="6600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Levi&amp;#39;s water action works for Banglade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696200" cy="6429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pPr algn="ctr"/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1986" name="Picture 2" descr="C:\Users\user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001000" cy="540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Three Spheres of Sustainability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96200" cy="5388936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9" name="Picture 5" descr="C:\Users\user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066800"/>
            <a:ext cx="7620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940" name="AutoShape 4" descr="https://www.macsatextile.com/wp-content/uploads/2021/06/integranet-infograph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4" name="Picture 8" descr="Green Fashion - online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001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Sustainabilty in Textile Proces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772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0040"/>
            <a:ext cx="7848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CATEGORIES OF Sustainability issues in denim washing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555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Less water consumption. </a:t>
            </a:r>
          </a:p>
          <a:p>
            <a:r>
              <a:rPr lang="en-US" dirty="0" smtClean="0"/>
              <a:t>Elimination of wastewater.</a:t>
            </a:r>
          </a:p>
          <a:p>
            <a:r>
              <a:rPr lang="en-US" dirty="0" smtClean="0"/>
              <a:t>Reuse of water.</a:t>
            </a:r>
          </a:p>
          <a:p>
            <a:r>
              <a:rPr lang="en-US" dirty="0" smtClean="0"/>
              <a:t>Less chemicals for sustainable future. </a:t>
            </a:r>
          </a:p>
          <a:p>
            <a:r>
              <a:rPr lang="en-US" dirty="0" smtClean="0"/>
              <a:t>Use of environmentally friendly chemicals and materials. </a:t>
            </a:r>
          </a:p>
          <a:p>
            <a:r>
              <a:rPr lang="en-US" dirty="0" smtClean="0"/>
              <a:t>Less energy for efficient manufacturing. </a:t>
            </a:r>
          </a:p>
          <a:p>
            <a:r>
              <a:rPr lang="en-US" dirty="0" smtClean="0"/>
              <a:t>The protection of human health. </a:t>
            </a:r>
          </a:p>
          <a:p>
            <a:r>
              <a:rPr lang="en-US" dirty="0" smtClean="0"/>
              <a:t>Shorter process. </a:t>
            </a:r>
          </a:p>
          <a:p>
            <a:r>
              <a:rPr lang="en-US" dirty="0" smtClean="0"/>
              <a:t>Process optimization in terms of time, temperatures and raw materials. </a:t>
            </a:r>
          </a:p>
          <a:p>
            <a:r>
              <a:rPr lang="en-US" dirty="0" smtClean="0"/>
              <a:t>Quality improvement. </a:t>
            </a:r>
          </a:p>
          <a:p>
            <a:r>
              <a:rPr lang="en-US" dirty="0" smtClean="0"/>
              <a:t>Increasing productivity. </a:t>
            </a:r>
          </a:p>
          <a:p>
            <a:r>
              <a:rPr lang="en-US" dirty="0" smtClean="0"/>
              <a:t>Longevity of washing equipment.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37890" name="Picture 2" descr="C:\Users\user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715000"/>
            <a:ext cx="6302375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188</TotalTime>
  <Words>87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Few FACTS……Think!!!!!!</vt:lpstr>
      <vt:lpstr>Slide 2</vt:lpstr>
      <vt:lpstr>Slide 3</vt:lpstr>
      <vt:lpstr>Slide 4</vt:lpstr>
      <vt:lpstr>sustainability</vt:lpstr>
      <vt:lpstr>Three Spheres of Sustainability</vt:lpstr>
      <vt:lpstr>Slide 7</vt:lpstr>
      <vt:lpstr>Slide 8</vt:lpstr>
      <vt:lpstr>CATEGORIES OF Sustainability issues in denim washing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Ozone fading</dc:title>
  <dc:creator>user</dc:creator>
  <cp:lastModifiedBy>user</cp:lastModifiedBy>
  <cp:revision>22</cp:revision>
  <dcterms:created xsi:type="dcterms:W3CDTF">2006-08-16T00:00:00Z</dcterms:created>
  <dcterms:modified xsi:type="dcterms:W3CDTF">2021-08-02T16:22:05Z</dcterms:modified>
</cp:coreProperties>
</file>